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3" r:id="rId1"/>
  </p:sldMasterIdLst>
  <p:notesMasterIdLst>
    <p:notesMasterId r:id="rId34"/>
  </p:notesMasterIdLst>
  <p:sldIdLst>
    <p:sldId id="256" r:id="rId2"/>
    <p:sldId id="335" r:id="rId3"/>
    <p:sldId id="259" r:id="rId4"/>
    <p:sldId id="336" r:id="rId5"/>
    <p:sldId id="422" r:id="rId6"/>
    <p:sldId id="423" r:id="rId7"/>
    <p:sldId id="424" r:id="rId8"/>
    <p:sldId id="425" r:id="rId9"/>
    <p:sldId id="428" r:id="rId10"/>
    <p:sldId id="427" r:id="rId11"/>
    <p:sldId id="426" r:id="rId12"/>
    <p:sldId id="429" r:id="rId13"/>
    <p:sldId id="430" r:id="rId14"/>
    <p:sldId id="431" r:id="rId15"/>
    <p:sldId id="432" r:id="rId16"/>
    <p:sldId id="433" r:id="rId17"/>
    <p:sldId id="337" r:id="rId18"/>
    <p:sldId id="439" r:id="rId19"/>
    <p:sldId id="434" r:id="rId20"/>
    <p:sldId id="435" r:id="rId21"/>
    <p:sldId id="436" r:id="rId22"/>
    <p:sldId id="437" r:id="rId23"/>
    <p:sldId id="438" r:id="rId24"/>
    <p:sldId id="338" r:id="rId25"/>
    <p:sldId id="339" r:id="rId26"/>
    <p:sldId id="341" r:id="rId27"/>
    <p:sldId id="262" r:id="rId28"/>
    <p:sldId id="342" r:id="rId29"/>
    <p:sldId id="302" r:id="rId30"/>
    <p:sldId id="403" r:id="rId31"/>
    <p:sldId id="402" r:id="rId32"/>
    <p:sldId id="405" r:id="rId33"/>
  </p:sldIdLst>
  <p:sldSz cx="9144000" cy="5143500" type="screen16x9"/>
  <p:notesSz cx="6858000" cy="9144000"/>
  <p:embeddedFontLst>
    <p:embeddedFont>
      <p:font typeface="Anaheim" panose="020B0604020202020204" charset="0"/>
      <p:regular r:id="rId35"/>
    </p:embeddedFont>
    <p:embeddedFont>
      <p:font typeface="Comic Sans MS" panose="030F0702030302020204" pitchFamily="66" charset="0"/>
      <p:regular r:id="rId36"/>
      <p:bold r:id="rId37"/>
      <p:italic r:id="rId38"/>
      <p:boldItalic r:id="rId39"/>
    </p:embeddedFont>
    <p:embeddedFont>
      <p:font typeface="Montserrat Black" panose="00000A00000000000000" pitchFamily="2" charset="0"/>
      <p:bold r:id="rId40"/>
      <p:boldItalic r:id="rId41"/>
    </p:embeddedFont>
    <p:embeddedFont>
      <p:font typeface="Montserrat Medium" panose="00000600000000000000" pitchFamily="2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FB25D89-81A8-439F-9869-23F0952BB84A}">
  <a:tblStyle styleId="{6FB25D89-81A8-439F-9869-23F0952BB84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6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4005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1200390ee7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1200390ee7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1" name="Google Shape;2751;g11298a6e844_0_4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2" name="Google Shape;2752;g11298a6e844_0_4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1842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9" name="Google Shape;3779;g1200390ee7d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0" name="Google Shape;3780;g1200390ee7d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8226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1362c314a1e_0_9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1362c314a1e_0_9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726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g137b1aa515a_0_6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2" name="Google Shape;1222;g137b1aa515a_0_6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37312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4" name="Google Shape;4434;g11298a6e844_0_7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5" name="Google Shape;4435;g11298a6e844_0_7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58000"/>
          </a:blip>
          <a:srcRect l="5860" t="11108" r="42456" b="36171"/>
          <a:stretch/>
        </p:blipFill>
        <p:spPr>
          <a:xfrm rot="10800000" flipH="1">
            <a:off x="937125" y="0"/>
            <a:ext cx="8206874" cy="470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>
            <a:off x="3825796" y="897250"/>
            <a:ext cx="571492" cy="581256"/>
          </a:xfrm>
          <a:custGeom>
            <a:avLst/>
            <a:gdLst/>
            <a:ahLst/>
            <a:cxnLst/>
            <a:rect l="l" t="t" r="r" b="b"/>
            <a:pathLst>
              <a:path w="6919" h="7037" extrusionOk="0">
                <a:moveTo>
                  <a:pt x="1299" y="1572"/>
                </a:moveTo>
                <a:cubicBezTo>
                  <a:pt x="1906" y="548"/>
                  <a:pt x="3085" y="0"/>
                  <a:pt x="4251" y="179"/>
                </a:cubicBezTo>
                <a:cubicBezTo>
                  <a:pt x="5502" y="393"/>
                  <a:pt x="6514" y="1501"/>
                  <a:pt x="6716" y="2739"/>
                </a:cubicBezTo>
                <a:cubicBezTo>
                  <a:pt x="6918" y="4060"/>
                  <a:pt x="6192" y="5501"/>
                  <a:pt x="4954" y="6013"/>
                </a:cubicBezTo>
                <a:cubicBezTo>
                  <a:pt x="2454" y="7037"/>
                  <a:pt x="1" y="3787"/>
                  <a:pt x="1299" y="15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301950" y="4317863"/>
            <a:ext cx="571492" cy="581256"/>
          </a:xfrm>
          <a:custGeom>
            <a:avLst/>
            <a:gdLst/>
            <a:ahLst/>
            <a:cxnLst/>
            <a:rect l="l" t="t" r="r" b="b"/>
            <a:pathLst>
              <a:path w="6919" h="7037" extrusionOk="0">
                <a:moveTo>
                  <a:pt x="1299" y="1572"/>
                </a:moveTo>
                <a:cubicBezTo>
                  <a:pt x="1906" y="548"/>
                  <a:pt x="3085" y="0"/>
                  <a:pt x="4251" y="179"/>
                </a:cubicBezTo>
                <a:cubicBezTo>
                  <a:pt x="5502" y="393"/>
                  <a:pt x="6514" y="1501"/>
                  <a:pt x="6716" y="2739"/>
                </a:cubicBezTo>
                <a:cubicBezTo>
                  <a:pt x="6918" y="4060"/>
                  <a:pt x="6192" y="5501"/>
                  <a:pt x="4954" y="6013"/>
                </a:cubicBezTo>
                <a:cubicBezTo>
                  <a:pt x="2454" y="7037"/>
                  <a:pt x="1" y="3787"/>
                  <a:pt x="1299" y="15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299600" y="1551450"/>
            <a:ext cx="244102" cy="248265"/>
          </a:xfrm>
          <a:custGeom>
            <a:avLst/>
            <a:gdLst/>
            <a:ahLst/>
            <a:cxnLst/>
            <a:rect l="l" t="t" r="r" b="b"/>
            <a:pathLst>
              <a:path w="6919" h="7037" extrusionOk="0">
                <a:moveTo>
                  <a:pt x="1299" y="1572"/>
                </a:moveTo>
                <a:cubicBezTo>
                  <a:pt x="1906" y="548"/>
                  <a:pt x="3085" y="0"/>
                  <a:pt x="4251" y="179"/>
                </a:cubicBezTo>
                <a:cubicBezTo>
                  <a:pt x="5502" y="393"/>
                  <a:pt x="6514" y="1501"/>
                  <a:pt x="6716" y="2739"/>
                </a:cubicBezTo>
                <a:cubicBezTo>
                  <a:pt x="6918" y="4060"/>
                  <a:pt x="6192" y="5501"/>
                  <a:pt x="4954" y="6013"/>
                </a:cubicBezTo>
                <a:cubicBezTo>
                  <a:pt x="2454" y="7037"/>
                  <a:pt x="1" y="3787"/>
                  <a:pt x="1299" y="15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471000" y="4687913"/>
            <a:ext cx="244102" cy="248265"/>
          </a:xfrm>
          <a:custGeom>
            <a:avLst/>
            <a:gdLst/>
            <a:ahLst/>
            <a:cxnLst/>
            <a:rect l="l" t="t" r="r" b="b"/>
            <a:pathLst>
              <a:path w="6919" h="7037" extrusionOk="0">
                <a:moveTo>
                  <a:pt x="1299" y="1572"/>
                </a:moveTo>
                <a:cubicBezTo>
                  <a:pt x="1906" y="548"/>
                  <a:pt x="3085" y="0"/>
                  <a:pt x="4251" y="179"/>
                </a:cubicBezTo>
                <a:cubicBezTo>
                  <a:pt x="5502" y="393"/>
                  <a:pt x="6514" y="1501"/>
                  <a:pt x="6716" y="2739"/>
                </a:cubicBezTo>
                <a:cubicBezTo>
                  <a:pt x="6918" y="4060"/>
                  <a:pt x="6192" y="5501"/>
                  <a:pt x="4954" y="6013"/>
                </a:cubicBezTo>
                <a:cubicBezTo>
                  <a:pt x="2454" y="7037"/>
                  <a:pt x="1" y="3787"/>
                  <a:pt x="1299" y="15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8493528" y="1055304"/>
            <a:ext cx="810353" cy="824209"/>
          </a:xfrm>
          <a:custGeom>
            <a:avLst/>
            <a:gdLst/>
            <a:ahLst/>
            <a:cxnLst/>
            <a:rect l="l" t="t" r="r" b="b"/>
            <a:pathLst>
              <a:path w="6919" h="7037" extrusionOk="0">
                <a:moveTo>
                  <a:pt x="1299" y="1572"/>
                </a:moveTo>
                <a:cubicBezTo>
                  <a:pt x="1906" y="548"/>
                  <a:pt x="3085" y="0"/>
                  <a:pt x="4251" y="179"/>
                </a:cubicBezTo>
                <a:cubicBezTo>
                  <a:pt x="5502" y="393"/>
                  <a:pt x="6514" y="1501"/>
                  <a:pt x="6716" y="2739"/>
                </a:cubicBezTo>
                <a:cubicBezTo>
                  <a:pt x="6918" y="4060"/>
                  <a:pt x="6192" y="5501"/>
                  <a:pt x="4954" y="6013"/>
                </a:cubicBezTo>
                <a:cubicBezTo>
                  <a:pt x="2454" y="7037"/>
                  <a:pt x="1" y="3787"/>
                  <a:pt x="1299" y="15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8099450" y="1252088"/>
            <a:ext cx="244102" cy="248265"/>
          </a:xfrm>
          <a:custGeom>
            <a:avLst/>
            <a:gdLst/>
            <a:ahLst/>
            <a:cxnLst/>
            <a:rect l="l" t="t" r="r" b="b"/>
            <a:pathLst>
              <a:path w="6919" h="7037" extrusionOk="0">
                <a:moveTo>
                  <a:pt x="1299" y="1572"/>
                </a:moveTo>
                <a:cubicBezTo>
                  <a:pt x="1906" y="548"/>
                  <a:pt x="3085" y="0"/>
                  <a:pt x="4251" y="179"/>
                </a:cubicBezTo>
                <a:cubicBezTo>
                  <a:pt x="5502" y="393"/>
                  <a:pt x="6514" y="1501"/>
                  <a:pt x="6716" y="2739"/>
                </a:cubicBezTo>
                <a:cubicBezTo>
                  <a:pt x="6918" y="4060"/>
                  <a:pt x="6192" y="5501"/>
                  <a:pt x="4954" y="6013"/>
                </a:cubicBezTo>
                <a:cubicBezTo>
                  <a:pt x="2454" y="7037"/>
                  <a:pt x="1" y="3787"/>
                  <a:pt x="1299" y="15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-5400000">
            <a:off x="1563496" y="-3412166"/>
            <a:ext cx="4224271" cy="11048612"/>
          </a:xfrm>
          <a:custGeom>
            <a:avLst/>
            <a:gdLst/>
            <a:ahLst/>
            <a:cxnLst/>
            <a:rect l="l" t="t" r="r" b="b"/>
            <a:pathLst>
              <a:path w="57222" h="154138" extrusionOk="0">
                <a:moveTo>
                  <a:pt x="36721" y="0"/>
                </a:moveTo>
                <a:cubicBezTo>
                  <a:pt x="35203" y="0"/>
                  <a:pt x="33662" y="13"/>
                  <a:pt x="32111" y="78"/>
                </a:cubicBezTo>
                <a:cubicBezTo>
                  <a:pt x="27004" y="268"/>
                  <a:pt x="21860" y="971"/>
                  <a:pt x="17491" y="3376"/>
                </a:cubicBezTo>
                <a:cubicBezTo>
                  <a:pt x="14490" y="5019"/>
                  <a:pt x="11823" y="7221"/>
                  <a:pt x="9621" y="9853"/>
                </a:cubicBezTo>
                <a:cubicBezTo>
                  <a:pt x="3334" y="17449"/>
                  <a:pt x="1048" y="27533"/>
                  <a:pt x="465" y="37320"/>
                </a:cubicBezTo>
                <a:cubicBezTo>
                  <a:pt x="0" y="45024"/>
                  <a:pt x="512" y="52870"/>
                  <a:pt x="3084" y="60156"/>
                </a:cubicBezTo>
                <a:cubicBezTo>
                  <a:pt x="5644" y="67431"/>
                  <a:pt x="10430" y="74122"/>
                  <a:pt x="17169" y="78040"/>
                </a:cubicBezTo>
                <a:cubicBezTo>
                  <a:pt x="21040" y="80283"/>
                  <a:pt x="25428" y="81470"/>
                  <a:pt x="29897" y="81470"/>
                </a:cubicBezTo>
                <a:cubicBezTo>
                  <a:pt x="30170" y="81470"/>
                  <a:pt x="30444" y="81466"/>
                  <a:pt x="30718" y="81457"/>
                </a:cubicBezTo>
                <a:cubicBezTo>
                  <a:pt x="33088" y="81385"/>
                  <a:pt x="35433" y="80921"/>
                  <a:pt x="37660" y="80087"/>
                </a:cubicBezTo>
                <a:cubicBezTo>
                  <a:pt x="39827" y="79254"/>
                  <a:pt x="39505" y="77587"/>
                  <a:pt x="40732" y="75932"/>
                </a:cubicBezTo>
                <a:cubicBezTo>
                  <a:pt x="41229" y="75267"/>
                  <a:pt x="42064" y="74901"/>
                  <a:pt x="42892" y="74901"/>
                </a:cubicBezTo>
                <a:cubicBezTo>
                  <a:pt x="43353" y="74901"/>
                  <a:pt x="43812" y="75015"/>
                  <a:pt x="44208" y="75254"/>
                </a:cubicBezTo>
                <a:cubicBezTo>
                  <a:pt x="45304" y="75920"/>
                  <a:pt x="45768" y="77480"/>
                  <a:pt x="45196" y="78647"/>
                </a:cubicBezTo>
                <a:cubicBezTo>
                  <a:pt x="45065" y="78921"/>
                  <a:pt x="44875" y="79183"/>
                  <a:pt x="44815" y="79492"/>
                </a:cubicBezTo>
                <a:cubicBezTo>
                  <a:pt x="44720" y="80159"/>
                  <a:pt x="45244" y="80742"/>
                  <a:pt x="45756" y="81171"/>
                </a:cubicBezTo>
                <a:cubicBezTo>
                  <a:pt x="47113" y="82314"/>
                  <a:pt x="48697" y="83326"/>
                  <a:pt x="49483" y="84921"/>
                </a:cubicBezTo>
                <a:cubicBezTo>
                  <a:pt x="50138" y="86267"/>
                  <a:pt x="49888" y="88458"/>
                  <a:pt x="48364" y="89124"/>
                </a:cubicBezTo>
                <a:cubicBezTo>
                  <a:pt x="48109" y="89237"/>
                  <a:pt x="47844" y="89282"/>
                  <a:pt x="47574" y="89282"/>
                </a:cubicBezTo>
                <a:cubicBezTo>
                  <a:pt x="46493" y="89282"/>
                  <a:pt x="45320" y="88563"/>
                  <a:pt x="44299" y="88563"/>
                </a:cubicBezTo>
                <a:cubicBezTo>
                  <a:pt x="43847" y="88563"/>
                  <a:pt x="43424" y="88704"/>
                  <a:pt x="43053" y="89112"/>
                </a:cubicBezTo>
                <a:cubicBezTo>
                  <a:pt x="42541" y="89672"/>
                  <a:pt x="42529" y="90553"/>
                  <a:pt x="42791" y="91256"/>
                </a:cubicBezTo>
                <a:cubicBezTo>
                  <a:pt x="43053" y="91958"/>
                  <a:pt x="43541" y="92553"/>
                  <a:pt x="43946" y="93184"/>
                </a:cubicBezTo>
                <a:cubicBezTo>
                  <a:pt x="44375" y="93815"/>
                  <a:pt x="44684" y="94506"/>
                  <a:pt x="44863" y="95244"/>
                </a:cubicBezTo>
                <a:cubicBezTo>
                  <a:pt x="45316" y="97185"/>
                  <a:pt x="44732" y="99483"/>
                  <a:pt x="44589" y="101459"/>
                </a:cubicBezTo>
                <a:cubicBezTo>
                  <a:pt x="44411" y="103733"/>
                  <a:pt x="44256" y="105995"/>
                  <a:pt x="44137" y="108270"/>
                </a:cubicBezTo>
                <a:cubicBezTo>
                  <a:pt x="43899" y="112830"/>
                  <a:pt x="43792" y="117402"/>
                  <a:pt x="43839" y="121962"/>
                </a:cubicBezTo>
                <a:cubicBezTo>
                  <a:pt x="43946" y="131070"/>
                  <a:pt x="44684" y="140178"/>
                  <a:pt x="46363" y="149132"/>
                </a:cubicBezTo>
                <a:cubicBezTo>
                  <a:pt x="46709" y="151001"/>
                  <a:pt x="47399" y="152192"/>
                  <a:pt x="48328" y="152930"/>
                </a:cubicBezTo>
                <a:cubicBezTo>
                  <a:pt x="49575" y="153932"/>
                  <a:pt x="51255" y="154138"/>
                  <a:pt x="53121" y="154138"/>
                </a:cubicBezTo>
                <a:cubicBezTo>
                  <a:pt x="54425" y="154138"/>
                  <a:pt x="55820" y="154037"/>
                  <a:pt x="57222" y="154037"/>
                </a:cubicBezTo>
                <a:lnTo>
                  <a:pt x="57222" y="101"/>
                </a:lnTo>
                <a:lnTo>
                  <a:pt x="43256" y="78"/>
                </a:lnTo>
                <a:cubicBezTo>
                  <a:pt x="43256" y="78"/>
                  <a:pt x="40898" y="6"/>
                  <a:pt x="39720" y="6"/>
                </a:cubicBezTo>
                <a:cubicBezTo>
                  <a:pt x="38734" y="6"/>
                  <a:pt x="37733" y="0"/>
                  <a:pt x="367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</a:t>
            </a:r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3903100" y="1872675"/>
            <a:ext cx="4525800" cy="191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3903225" y="3921413"/>
            <a:ext cx="45258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solidFill>
          <a:schemeClr val="dk1"/>
        </a:solid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62"/>
          <p:cNvPicPr preferRelativeResize="0"/>
          <p:nvPr/>
        </p:nvPicPr>
        <p:blipFill rotWithShape="1">
          <a:blip r:embed="rId2">
            <a:alphaModFix amt="58000"/>
          </a:blip>
          <a:srcRect l="12413" t="20254" r="34150" b="26571"/>
          <a:stretch/>
        </p:blipFill>
        <p:spPr>
          <a:xfrm rot="10800000">
            <a:off x="-3460502" y="-1246175"/>
            <a:ext cx="11414052" cy="638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">
    <p:bg>
      <p:bgPr>
        <a:solidFill>
          <a:schemeClr val="lt2"/>
        </a:solid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63"/>
          <p:cNvPicPr preferRelativeResize="0"/>
          <p:nvPr/>
        </p:nvPicPr>
        <p:blipFill rotWithShape="1">
          <a:blip r:embed="rId2">
            <a:alphaModFix amt="19000"/>
          </a:blip>
          <a:srcRect l="10505" t="22716" r="28943" b="19096"/>
          <a:stretch/>
        </p:blipFill>
        <p:spPr>
          <a:xfrm rot="10800000">
            <a:off x="-127127" y="0"/>
            <a:ext cx="951560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solidFill>
          <a:schemeClr val="lt1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45"/>
          <p:cNvPicPr preferRelativeResize="0"/>
          <p:nvPr/>
        </p:nvPicPr>
        <p:blipFill rotWithShape="1">
          <a:blip r:embed="rId2">
            <a:alphaModFix amt="56000"/>
          </a:blip>
          <a:srcRect l="28982" t="45240" r="12830" b="-342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45"/>
          <p:cNvSpPr txBox="1">
            <a:spLocks noGrp="1"/>
          </p:cNvSpPr>
          <p:nvPr>
            <p:ph type="title"/>
          </p:nvPr>
        </p:nvSpPr>
        <p:spPr>
          <a:xfrm>
            <a:off x="1111500" y="2633925"/>
            <a:ext cx="4578300" cy="9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01" name="Google Shape;301;p45"/>
          <p:cNvSpPr txBox="1">
            <a:spLocks noGrp="1"/>
          </p:cNvSpPr>
          <p:nvPr>
            <p:ph type="title" idx="2" hasCustomPrompt="1"/>
          </p:nvPr>
        </p:nvSpPr>
        <p:spPr>
          <a:xfrm>
            <a:off x="3734738" y="1544500"/>
            <a:ext cx="14286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2" name="Google Shape;302;p45"/>
          <p:cNvSpPr txBox="1">
            <a:spLocks noGrp="1"/>
          </p:cNvSpPr>
          <p:nvPr>
            <p:ph type="subTitle" idx="1"/>
          </p:nvPr>
        </p:nvSpPr>
        <p:spPr>
          <a:xfrm>
            <a:off x="1111500" y="3611925"/>
            <a:ext cx="26091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95898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B93F5-ADAF-4298-A527-0A24B002FEE1}" type="datetimeFigureOut">
              <a:rPr lang="ar-SA" smtClean="0"/>
              <a:t>27/03/1445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88C9B-A698-4414-9D99-ED68B21CB87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46698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6"/>
          <p:cNvPicPr preferRelativeResize="0"/>
          <p:nvPr/>
        </p:nvPicPr>
        <p:blipFill rotWithShape="1">
          <a:blip r:embed="rId2">
            <a:alphaModFix amt="58000"/>
          </a:blip>
          <a:srcRect l="4109" t="10656" r="42454" b="36169"/>
          <a:stretch/>
        </p:blipFill>
        <p:spPr>
          <a:xfrm>
            <a:off x="2" y="-1"/>
            <a:ext cx="918794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/>
          <p:nvPr/>
        </p:nvSpPr>
        <p:spPr>
          <a:xfrm>
            <a:off x="224926" y="4259373"/>
            <a:ext cx="785439" cy="698241"/>
          </a:xfrm>
          <a:custGeom>
            <a:avLst/>
            <a:gdLst/>
            <a:ahLst/>
            <a:cxnLst/>
            <a:rect l="l" t="t" r="r" b="b"/>
            <a:pathLst>
              <a:path w="22528" h="20027" extrusionOk="0">
                <a:moveTo>
                  <a:pt x="10847" y="1"/>
                </a:moveTo>
                <a:cubicBezTo>
                  <a:pt x="10668" y="2334"/>
                  <a:pt x="10490" y="4668"/>
                  <a:pt x="10311" y="7002"/>
                </a:cubicBezTo>
                <a:cubicBezTo>
                  <a:pt x="10276" y="7490"/>
                  <a:pt x="10228" y="8002"/>
                  <a:pt x="9823" y="8395"/>
                </a:cubicBezTo>
                <a:cubicBezTo>
                  <a:pt x="9359" y="8835"/>
                  <a:pt x="8537" y="8990"/>
                  <a:pt x="7799" y="9097"/>
                </a:cubicBezTo>
                <a:cubicBezTo>
                  <a:pt x="5477" y="9442"/>
                  <a:pt x="3370" y="9633"/>
                  <a:pt x="1072" y="9847"/>
                </a:cubicBezTo>
                <a:cubicBezTo>
                  <a:pt x="715" y="9883"/>
                  <a:pt x="370" y="9907"/>
                  <a:pt x="0" y="9954"/>
                </a:cubicBezTo>
                <a:cubicBezTo>
                  <a:pt x="620" y="10014"/>
                  <a:pt x="1203" y="10061"/>
                  <a:pt x="1763" y="10109"/>
                </a:cubicBezTo>
                <a:cubicBezTo>
                  <a:pt x="4144" y="10311"/>
                  <a:pt x="5894" y="10514"/>
                  <a:pt x="7692" y="10704"/>
                </a:cubicBezTo>
                <a:cubicBezTo>
                  <a:pt x="8454" y="10776"/>
                  <a:pt x="9264" y="10883"/>
                  <a:pt x="9787" y="11312"/>
                </a:cubicBezTo>
                <a:cubicBezTo>
                  <a:pt x="10311" y="11740"/>
                  <a:pt x="10395" y="12324"/>
                  <a:pt x="10466" y="12883"/>
                </a:cubicBezTo>
                <a:cubicBezTo>
                  <a:pt x="10799" y="15300"/>
                  <a:pt x="11335" y="17598"/>
                  <a:pt x="11657" y="20027"/>
                </a:cubicBezTo>
                <a:cubicBezTo>
                  <a:pt x="11835" y="17681"/>
                  <a:pt x="12014" y="15348"/>
                  <a:pt x="12192" y="13014"/>
                </a:cubicBezTo>
                <a:cubicBezTo>
                  <a:pt x="12228" y="12526"/>
                  <a:pt x="12288" y="12014"/>
                  <a:pt x="12681" y="11633"/>
                </a:cubicBezTo>
                <a:cubicBezTo>
                  <a:pt x="13157" y="11181"/>
                  <a:pt x="13967" y="11038"/>
                  <a:pt x="14717" y="10919"/>
                </a:cubicBezTo>
                <a:cubicBezTo>
                  <a:pt x="17038" y="10573"/>
                  <a:pt x="19134" y="10383"/>
                  <a:pt x="21444" y="10169"/>
                </a:cubicBezTo>
                <a:cubicBezTo>
                  <a:pt x="21789" y="10133"/>
                  <a:pt x="22158" y="10097"/>
                  <a:pt x="22527" y="10061"/>
                </a:cubicBezTo>
                <a:lnTo>
                  <a:pt x="20753" y="9907"/>
                </a:lnTo>
                <a:cubicBezTo>
                  <a:pt x="18384" y="9704"/>
                  <a:pt x="16610" y="9502"/>
                  <a:pt x="14812" y="9311"/>
                </a:cubicBezTo>
                <a:cubicBezTo>
                  <a:pt x="14050" y="9240"/>
                  <a:pt x="13240" y="9133"/>
                  <a:pt x="12716" y="8704"/>
                </a:cubicBezTo>
                <a:cubicBezTo>
                  <a:pt x="12192" y="8287"/>
                  <a:pt x="12109" y="7692"/>
                  <a:pt x="12038" y="7144"/>
                </a:cubicBezTo>
                <a:cubicBezTo>
                  <a:pt x="11704" y="4716"/>
                  <a:pt x="11180" y="2418"/>
                  <a:pt x="10847" y="1"/>
                </a:cubicBezTo>
                <a:close/>
              </a:path>
            </a:pathLst>
          </a:custGeom>
          <a:solidFill>
            <a:schemeClr val="lt2">
              <a:alpha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8"/>
          <p:cNvPicPr preferRelativeResize="0"/>
          <p:nvPr/>
        </p:nvPicPr>
        <p:blipFill rotWithShape="1">
          <a:blip r:embed="rId2">
            <a:alphaModFix amt="58000"/>
          </a:blip>
          <a:srcRect l="12587" t="22940" r="42456" b="36168"/>
          <a:stretch/>
        </p:blipFill>
        <p:spPr>
          <a:xfrm>
            <a:off x="1458125" y="1188100"/>
            <a:ext cx="7729823" cy="395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8"/>
          <p:cNvPicPr preferRelativeResize="0"/>
          <p:nvPr/>
        </p:nvPicPr>
        <p:blipFill rotWithShape="1">
          <a:blip r:embed="rId2">
            <a:alphaModFix amt="58000"/>
          </a:blip>
          <a:srcRect l="17218" t="15186" r="43781" b="40106"/>
          <a:stretch/>
        </p:blipFill>
        <p:spPr>
          <a:xfrm rot="10800000">
            <a:off x="-76197" y="-38099"/>
            <a:ext cx="6705597" cy="432434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1570050" y="1337100"/>
            <a:ext cx="6003900" cy="24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3">
    <p:bg>
      <p:bgPr>
        <a:solidFill>
          <a:schemeClr val="lt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4"/>
          <p:cNvPicPr preferRelativeResize="0"/>
          <p:nvPr/>
        </p:nvPicPr>
        <p:blipFill rotWithShape="1">
          <a:blip r:embed="rId2">
            <a:alphaModFix amt="56000"/>
          </a:blip>
          <a:srcRect l="38868" t="1842" r="-3082" b="33943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>
            <a:off x="2733450" y="2406475"/>
            <a:ext cx="3677100" cy="97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title" idx="2" hasCustomPrompt="1"/>
          </p:nvPr>
        </p:nvSpPr>
        <p:spPr>
          <a:xfrm>
            <a:off x="3857700" y="1147500"/>
            <a:ext cx="14286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6" name="Google Shape;156;p24"/>
          <p:cNvSpPr txBox="1">
            <a:spLocks noGrp="1"/>
          </p:cNvSpPr>
          <p:nvPr>
            <p:ph type="subTitle" idx="1"/>
          </p:nvPr>
        </p:nvSpPr>
        <p:spPr>
          <a:xfrm>
            <a:off x="3329550" y="3384775"/>
            <a:ext cx="2484900" cy="5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1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1"/>
          <p:cNvPicPr preferRelativeResize="0"/>
          <p:nvPr/>
        </p:nvPicPr>
        <p:blipFill rotWithShape="1">
          <a:blip r:embed="rId2">
            <a:alphaModFix amt="58000"/>
          </a:blip>
          <a:srcRect l="4109" t="10656" r="42454" b="36169"/>
          <a:stretch/>
        </p:blipFill>
        <p:spPr>
          <a:xfrm>
            <a:off x="2" y="-1"/>
            <a:ext cx="918794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1"/>
          <p:cNvSpPr txBox="1">
            <a:spLocks noGrp="1"/>
          </p:cNvSpPr>
          <p:nvPr>
            <p:ph type="title"/>
          </p:nvPr>
        </p:nvSpPr>
        <p:spPr>
          <a:xfrm>
            <a:off x="5166925" y="537700"/>
            <a:ext cx="2382000" cy="41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6" name="Google Shape;186;p31"/>
          <p:cNvSpPr txBox="1">
            <a:spLocks noGrp="1"/>
          </p:cNvSpPr>
          <p:nvPr>
            <p:ph type="title" idx="2" hasCustomPrompt="1"/>
          </p:nvPr>
        </p:nvSpPr>
        <p:spPr>
          <a:xfrm>
            <a:off x="4137604" y="671500"/>
            <a:ext cx="8688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1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87" name="Google Shape;187;p31"/>
          <p:cNvSpPr txBox="1">
            <a:spLocks noGrp="1"/>
          </p:cNvSpPr>
          <p:nvPr>
            <p:ph type="subTitle" idx="1"/>
          </p:nvPr>
        </p:nvSpPr>
        <p:spPr>
          <a:xfrm>
            <a:off x="5166926" y="937125"/>
            <a:ext cx="2382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31"/>
          <p:cNvSpPr txBox="1">
            <a:spLocks noGrp="1"/>
          </p:cNvSpPr>
          <p:nvPr>
            <p:ph type="title" idx="3"/>
          </p:nvPr>
        </p:nvSpPr>
        <p:spPr>
          <a:xfrm>
            <a:off x="5166925" y="1599450"/>
            <a:ext cx="2382000" cy="41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9" name="Google Shape;189;p31"/>
          <p:cNvSpPr txBox="1">
            <a:spLocks noGrp="1"/>
          </p:cNvSpPr>
          <p:nvPr>
            <p:ph type="title" idx="4" hasCustomPrompt="1"/>
          </p:nvPr>
        </p:nvSpPr>
        <p:spPr>
          <a:xfrm>
            <a:off x="4137604" y="1702414"/>
            <a:ext cx="8688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1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0" name="Google Shape;190;p31"/>
          <p:cNvSpPr txBox="1">
            <a:spLocks noGrp="1"/>
          </p:cNvSpPr>
          <p:nvPr>
            <p:ph type="subTitle" idx="5"/>
          </p:nvPr>
        </p:nvSpPr>
        <p:spPr>
          <a:xfrm>
            <a:off x="5166926" y="1998563"/>
            <a:ext cx="2382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31"/>
          <p:cNvSpPr txBox="1">
            <a:spLocks noGrp="1"/>
          </p:cNvSpPr>
          <p:nvPr>
            <p:ph type="title" idx="6"/>
          </p:nvPr>
        </p:nvSpPr>
        <p:spPr>
          <a:xfrm>
            <a:off x="5166925" y="2660900"/>
            <a:ext cx="2382000" cy="41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2" name="Google Shape;192;p31"/>
          <p:cNvSpPr txBox="1">
            <a:spLocks noGrp="1"/>
          </p:cNvSpPr>
          <p:nvPr>
            <p:ph type="title" idx="7" hasCustomPrompt="1"/>
          </p:nvPr>
        </p:nvSpPr>
        <p:spPr>
          <a:xfrm>
            <a:off x="4137604" y="2733329"/>
            <a:ext cx="8688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1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3" name="Google Shape;193;p31"/>
          <p:cNvSpPr txBox="1">
            <a:spLocks noGrp="1"/>
          </p:cNvSpPr>
          <p:nvPr>
            <p:ph type="subTitle" idx="8"/>
          </p:nvPr>
        </p:nvSpPr>
        <p:spPr>
          <a:xfrm>
            <a:off x="5166926" y="3060025"/>
            <a:ext cx="2382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31"/>
          <p:cNvSpPr txBox="1">
            <a:spLocks noGrp="1"/>
          </p:cNvSpPr>
          <p:nvPr>
            <p:ph type="title" idx="9"/>
          </p:nvPr>
        </p:nvSpPr>
        <p:spPr>
          <a:xfrm>
            <a:off x="1303113" y="901088"/>
            <a:ext cx="2382000" cy="10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31"/>
          <p:cNvSpPr txBox="1">
            <a:spLocks noGrp="1"/>
          </p:cNvSpPr>
          <p:nvPr>
            <p:ph type="title" idx="13"/>
          </p:nvPr>
        </p:nvSpPr>
        <p:spPr>
          <a:xfrm>
            <a:off x="5166925" y="3722350"/>
            <a:ext cx="2382000" cy="41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6" name="Google Shape;196;p31"/>
          <p:cNvSpPr txBox="1">
            <a:spLocks noGrp="1"/>
          </p:cNvSpPr>
          <p:nvPr>
            <p:ph type="title" idx="14" hasCustomPrompt="1"/>
          </p:nvPr>
        </p:nvSpPr>
        <p:spPr>
          <a:xfrm>
            <a:off x="4137604" y="3764243"/>
            <a:ext cx="8688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1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7" name="Google Shape;197;p31"/>
          <p:cNvSpPr txBox="1">
            <a:spLocks noGrp="1"/>
          </p:cNvSpPr>
          <p:nvPr>
            <p:ph type="subTitle" idx="15"/>
          </p:nvPr>
        </p:nvSpPr>
        <p:spPr>
          <a:xfrm>
            <a:off x="5166926" y="4121475"/>
            <a:ext cx="2382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CUSTOM_14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33"/>
          <p:cNvPicPr preferRelativeResize="0"/>
          <p:nvPr/>
        </p:nvPicPr>
        <p:blipFill rotWithShape="1">
          <a:blip r:embed="rId2">
            <a:alphaModFix amt="58000"/>
          </a:blip>
          <a:srcRect l="12587" t="22940" r="42456" b="36168"/>
          <a:stretch/>
        </p:blipFill>
        <p:spPr>
          <a:xfrm>
            <a:off x="1458125" y="1188100"/>
            <a:ext cx="7729823" cy="395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3"/>
          <p:cNvPicPr preferRelativeResize="0"/>
          <p:nvPr/>
        </p:nvPicPr>
        <p:blipFill rotWithShape="1">
          <a:blip r:embed="rId2">
            <a:alphaModFix amt="58000"/>
          </a:blip>
          <a:srcRect l="17218" t="15186" r="43781" b="40106"/>
          <a:stretch/>
        </p:blipFill>
        <p:spPr>
          <a:xfrm rot="10800000">
            <a:off x="-76197" y="-38099"/>
            <a:ext cx="6705597" cy="4324349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3"/>
          <p:cNvSpPr txBox="1">
            <a:spLocks noGrp="1"/>
          </p:cNvSpPr>
          <p:nvPr>
            <p:ph type="title"/>
          </p:nvPr>
        </p:nvSpPr>
        <p:spPr>
          <a:xfrm>
            <a:off x="713225" y="1456200"/>
            <a:ext cx="6003900" cy="24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32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50"/>
          <p:cNvPicPr preferRelativeResize="0"/>
          <p:nvPr/>
        </p:nvPicPr>
        <p:blipFill rotWithShape="1">
          <a:blip r:embed="rId2">
            <a:alphaModFix amt="58000"/>
          </a:blip>
          <a:srcRect l="4109" t="10656" r="42454" b="36169"/>
          <a:stretch/>
        </p:blipFill>
        <p:spPr>
          <a:xfrm>
            <a:off x="2" y="-1"/>
            <a:ext cx="918794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50"/>
          <p:cNvSpPr txBox="1">
            <a:spLocks noGrp="1"/>
          </p:cNvSpPr>
          <p:nvPr>
            <p:ph type="subTitle" idx="1"/>
          </p:nvPr>
        </p:nvSpPr>
        <p:spPr>
          <a:xfrm>
            <a:off x="713225" y="2964413"/>
            <a:ext cx="3090000" cy="11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50"/>
          <p:cNvSpPr txBox="1">
            <a:spLocks noGrp="1"/>
          </p:cNvSpPr>
          <p:nvPr>
            <p:ph type="title"/>
          </p:nvPr>
        </p:nvSpPr>
        <p:spPr>
          <a:xfrm>
            <a:off x="713225" y="1038488"/>
            <a:ext cx="3090000" cy="18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50"/>
          <p:cNvSpPr/>
          <p:nvPr/>
        </p:nvSpPr>
        <p:spPr>
          <a:xfrm rot="-8633464" flipH="1">
            <a:off x="7429068" y="-593888"/>
            <a:ext cx="1101521" cy="1735329"/>
          </a:xfrm>
          <a:custGeom>
            <a:avLst/>
            <a:gdLst/>
            <a:ahLst/>
            <a:cxnLst/>
            <a:rect l="l" t="t" r="r" b="b"/>
            <a:pathLst>
              <a:path w="16825" h="26506" extrusionOk="0">
                <a:moveTo>
                  <a:pt x="8522" y="0"/>
                </a:moveTo>
                <a:cubicBezTo>
                  <a:pt x="8511" y="0"/>
                  <a:pt x="8501" y="1"/>
                  <a:pt x="8490" y="2"/>
                </a:cubicBezTo>
                <a:cubicBezTo>
                  <a:pt x="8472" y="2"/>
                  <a:pt x="8455" y="1"/>
                  <a:pt x="8437" y="1"/>
                </a:cubicBezTo>
                <a:cubicBezTo>
                  <a:pt x="7969" y="1"/>
                  <a:pt x="7537" y="301"/>
                  <a:pt x="7204" y="633"/>
                </a:cubicBezTo>
                <a:cubicBezTo>
                  <a:pt x="6418" y="1431"/>
                  <a:pt x="5847" y="2407"/>
                  <a:pt x="5537" y="3479"/>
                </a:cubicBezTo>
                <a:cubicBezTo>
                  <a:pt x="5466" y="3670"/>
                  <a:pt x="5442" y="3884"/>
                  <a:pt x="5478" y="4086"/>
                </a:cubicBezTo>
                <a:cubicBezTo>
                  <a:pt x="5525" y="4301"/>
                  <a:pt x="5716" y="4467"/>
                  <a:pt x="5942" y="4503"/>
                </a:cubicBezTo>
                <a:cubicBezTo>
                  <a:pt x="5811" y="5003"/>
                  <a:pt x="5728" y="5515"/>
                  <a:pt x="5668" y="6027"/>
                </a:cubicBezTo>
                <a:cubicBezTo>
                  <a:pt x="5644" y="6265"/>
                  <a:pt x="5632" y="6491"/>
                  <a:pt x="5621" y="6729"/>
                </a:cubicBezTo>
                <a:cubicBezTo>
                  <a:pt x="5466" y="6646"/>
                  <a:pt x="5311" y="6563"/>
                  <a:pt x="5168" y="6467"/>
                </a:cubicBezTo>
                <a:cubicBezTo>
                  <a:pt x="5251" y="6075"/>
                  <a:pt x="5240" y="5670"/>
                  <a:pt x="5109" y="5301"/>
                </a:cubicBezTo>
                <a:cubicBezTo>
                  <a:pt x="4906" y="4884"/>
                  <a:pt x="4632" y="4515"/>
                  <a:pt x="4287" y="4193"/>
                </a:cubicBezTo>
                <a:cubicBezTo>
                  <a:pt x="4144" y="4051"/>
                  <a:pt x="3989" y="3896"/>
                  <a:pt x="3835" y="3753"/>
                </a:cubicBezTo>
                <a:cubicBezTo>
                  <a:pt x="3644" y="3574"/>
                  <a:pt x="3454" y="3408"/>
                  <a:pt x="3251" y="3265"/>
                </a:cubicBezTo>
                <a:cubicBezTo>
                  <a:pt x="2942" y="3039"/>
                  <a:pt x="2596" y="2848"/>
                  <a:pt x="2239" y="2717"/>
                </a:cubicBezTo>
                <a:cubicBezTo>
                  <a:pt x="2037" y="2634"/>
                  <a:pt x="1822" y="2574"/>
                  <a:pt x="1608" y="2527"/>
                </a:cubicBezTo>
                <a:cubicBezTo>
                  <a:pt x="1578" y="2515"/>
                  <a:pt x="1549" y="2509"/>
                  <a:pt x="1519" y="2509"/>
                </a:cubicBezTo>
                <a:cubicBezTo>
                  <a:pt x="1489" y="2509"/>
                  <a:pt x="1459" y="2515"/>
                  <a:pt x="1430" y="2527"/>
                </a:cubicBezTo>
                <a:cubicBezTo>
                  <a:pt x="1358" y="2562"/>
                  <a:pt x="1299" y="2634"/>
                  <a:pt x="1275" y="2729"/>
                </a:cubicBezTo>
                <a:cubicBezTo>
                  <a:pt x="1108" y="3217"/>
                  <a:pt x="1287" y="3765"/>
                  <a:pt x="1525" y="4229"/>
                </a:cubicBezTo>
                <a:cubicBezTo>
                  <a:pt x="2108" y="5277"/>
                  <a:pt x="2930" y="6158"/>
                  <a:pt x="3918" y="6813"/>
                </a:cubicBezTo>
                <a:cubicBezTo>
                  <a:pt x="4097" y="6944"/>
                  <a:pt x="4299" y="7027"/>
                  <a:pt x="4513" y="7063"/>
                </a:cubicBezTo>
                <a:cubicBezTo>
                  <a:pt x="4522" y="7063"/>
                  <a:pt x="4531" y="7063"/>
                  <a:pt x="4540" y="7063"/>
                </a:cubicBezTo>
                <a:cubicBezTo>
                  <a:pt x="4791" y="7063"/>
                  <a:pt x="5016" y="6900"/>
                  <a:pt x="5097" y="6670"/>
                </a:cubicBezTo>
                <a:cubicBezTo>
                  <a:pt x="5251" y="6777"/>
                  <a:pt x="5406" y="6884"/>
                  <a:pt x="5561" y="6991"/>
                </a:cubicBezTo>
                <a:cubicBezTo>
                  <a:pt x="5573" y="7003"/>
                  <a:pt x="5597" y="7015"/>
                  <a:pt x="5621" y="7015"/>
                </a:cubicBezTo>
                <a:cubicBezTo>
                  <a:pt x="5597" y="7718"/>
                  <a:pt x="5632" y="8408"/>
                  <a:pt x="5704" y="9099"/>
                </a:cubicBezTo>
                <a:cubicBezTo>
                  <a:pt x="5751" y="9575"/>
                  <a:pt x="5823" y="10051"/>
                  <a:pt x="5894" y="10528"/>
                </a:cubicBezTo>
                <a:cubicBezTo>
                  <a:pt x="5704" y="10480"/>
                  <a:pt x="5525" y="10432"/>
                  <a:pt x="5335" y="10361"/>
                </a:cubicBezTo>
                <a:cubicBezTo>
                  <a:pt x="5323" y="9908"/>
                  <a:pt x="5192" y="9480"/>
                  <a:pt x="4930" y="9111"/>
                </a:cubicBezTo>
                <a:cubicBezTo>
                  <a:pt x="4620" y="8706"/>
                  <a:pt x="4180" y="8420"/>
                  <a:pt x="3727" y="8158"/>
                </a:cubicBezTo>
                <a:cubicBezTo>
                  <a:pt x="3525" y="8039"/>
                  <a:pt x="3323" y="7920"/>
                  <a:pt x="3108" y="7801"/>
                </a:cubicBezTo>
                <a:cubicBezTo>
                  <a:pt x="2858" y="7670"/>
                  <a:pt x="2596" y="7551"/>
                  <a:pt x="2334" y="7444"/>
                </a:cubicBezTo>
                <a:cubicBezTo>
                  <a:pt x="1930" y="7289"/>
                  <a:pt x="1513" y="7194"/>
                  <a:pt x="1084" y="7146"/>
                </a:cubicBezTo>
                <a:cubicBezTo>
                  <a:pt x="901" y="7129"/>
                  <a:pt x="718" y="7118"/>
                  <a:pt x="535" y="7118"/>
                </a:cubicBezTo>
                <a:cubicBezTo>
                  <a:pt x="468" y="7118"/>
                  <a:pt x="401" y="7119"/>
                  <a:pt x="334" y="7122"/>
                </a:cubicBezTo>
                <a:cubicBezTo>
                  <a:pt x="275" y="7122"/>
                  <a:pt x="203" y="7134"/>
                  <a:pt x="144" y="7170"/>
                </a:cubicBezTo>
                <a:cubicBezTo>
                  <a:pt x="72" y="7229"/>
                  <a:pt x="25" y="7337"/>
                  <a:pt x="36" y="7432"/>
                </a:cubicBezTo>
                <a:cubicBezTo>
                  <a:pt x="1" y="8027"/>
                  <a:pt x="358" y="8563"/>
                  <a:pt x="751" y="8992"/>
                </a:cubicBezTo>
                <a:cubicBezTo>
                  <a:pt x="1680" y="9956"/>
                  <a:pt x="2823" y="10670"/>
                  <a:pt x="4085" y="11075"/>
                </a:cubicBezTo>
                <a:cubicBezTo>
                  <a:pt x="4262" y="11146"/>
                  <a:pt x="4439" y="11184"/>
                  <a:pt x="4621" y="11184"/>
                </a:cubicBezTo>
                <a:cubicBezTo>
                  <a:pt x="4684" y="11184"/>
                  <a:pt x="4747" y="11180"/>
                  <a:pt x="4811" y="11170"/>
                </a:cubicBezTo>
                <a:cubicBezTo>
                  <a:pt x="5097" y="11111"/>
                  <a:pt x="5299" y="10873"/>
                  <a:pt x="5323" y="10575"/>
                </a:cubicBezTo>
                <a:cubicBezTo>
                  <a:pt x="5525" y="10658"/>
                  <a:pt x="5716" y="10730"/>
                  <a:pt x="5918" y="10789"/>
                </a:cubicBezTo>
                <a:lnTo>
                  <a:pt x="5954" y="10789"/>
                </a:lnTo>
                <a:cubicBezTo>
                  <a:pt x="6180" y="12087"/>
                  <a:pt x="6478" y="13373"/>
                  <a:pt x="6811" y="14635"/>
                </a:cubicBezTo>
                <a:cubicBezTo>
                  <a:pt x="6823" y="14695"/>
                  <a:pt x="6847" y="14754"/>
                  <a:pt x="6859" y="14814"/>
                </a:cubicBezTo>
                <a:cubicBezTo>
                  <a:pt x="6692" y="14790"/>
                  <a:pt x="6525" y="14754"/>
                  <a:pt x="6359" y="14719"/>
                </a:cubicBezTo>
                <a:lnTo>
                  <a:pt x="6359" y="14707"/>
                </a:lnTo>
                <a:cubicBezTo>
                  <a:pt x="6299" y="14230"/>
                  <a:pt x="6109" y="13790"/>
                  <a:pt x="5811" y="13421"/>
                </a:cubicBezTo>
                <a:cubicBezTo>
                  <a:pt x="5442" y="13016"/>
                  <a:pt x="4942" y="12754"/>
                  <a:pt x="4442" y="12516"/>
                </a:cubicBezTo>
                <a:cubicBezTo>
                  <a:pt x="4216" y="12409"/>
                  <a:pt x="3989" y="12290"/>
                  <a:pt x="3751" y="12194"/>
                </a:cubicBezTo>
                <a:cubicBezTo>
                  <a:pt x="3465" y="12075"/>
                  <a:pt x="3180" y="11968"/>
                  <a:pt x="2894" y="11885"/>
                </a:cubicBezTo>
                <a:cubicBezTo>
                  <a:pt x="2453" y="11754"/>
                  <a:pt x="2001" y="11682"/>
                  <a:pt x="1537" y="11682"/>
                </a:cubicBezTo>
                <a:cubicBezTo>
                  <a:pt x="1471" y="11679"/>
                  <a:pt x="1406" y="11678"/>
                  <a:pt x="1340" y="11678"/>
                </a:cubicBezTo>
                <a:cubicBezTo>
                  <a:pt x="1144" y="11678"/>
                  <a:pt x="947" y="11691"/>
                  <a:pt x="751" y="11718"/>
                </a:cubicBezTo>
                <a:cubicBezTo>
                  <a:pt x="679" y="11718"/>
                  <a:pt x="608" y="11742"/>
                  <a:pt x="548" y="11790"/>
                </a:cubicBezTo>
                <a:cubicBezTo>
                  <a:pt x="477" y="11861"/>
                  <a:pt x="441" y="11968"/>
                  <a:pt x="453" y="12087"/>
                </a:cubicBezTo>
                <a:cubicBezTo>
                  <a:pt x="465" y="12706"/>
                  <a:pt x="906" y="13254"/>
                  <a:pt x="1358" y="13671"/>
                </a:cubicBezTo>
                <a:cubicBezTo>
                  <a:pt x="2406" y="14623"/>
                  <a:pt x="3727" y="15254"/>
                  <a:pt x="5097" y="15588"/>
                </a:cubicBezTo>
                <a:cubicBezTo>
                  <a:pt x="5250" y="15639"/>
                  <a:pt x="5413" y="15663"/>
                  <a:pt x="5574" y="15663"/>
                </a:cubicBezTo>
                <a:cubicBezTo>
                  <a:pt x="5674" y="15663"/>
                  <a:pt x="5774" y="15654"/>
                  <a:pt x="5871" y="15635"/>
                </a:cubicBezTo>
                <a:cubicBezTo>
                  <a:pt x="6168" y="15540"/>
                  <a:pt x="6371" y="15254"/>
                  <a:pt x="6371" y="14945"/>
                </a:cubicBezTo>
                <a:cubicBezTo>
                  <a:pt x="6561" y="15004"/>
                  <a:pt x="6752" y="15064"/>
                  <a:pt x="6954" y="15111"/>
                </a:cubicBezTo>
                <a:cubicBezTo>
                  <a:pt x="7275" y="16302"/>
                  <a:pt x="7704" y="17481"/>
                  <a:pt x="8228" y="18612"/>
                </a:cubicBezTo>
                <a:cubicBezTo>
                  <a:pt x="8073" y="18612"/>
                  <a:pt x="7930" y="18600"/>
                  <a:pt x="7776" y="18588"/>
                </a:cubicBezTo>
                <a:cubicBezTo>
                  <a:pt x="7656" y="18159"/>
                  <a:pt x="7418" y="17767"/>
                  <a:pt x="7085" y="17481"/>
                </a:cubicBezTo>
                <a:cubicBezTo>
                  <a:pt x="6680" y="17159"/>
                  <a:pt x="6180" y="16993"/>
                  <a:pt x="5680" y="16850"/>
                </a:cubicBezTo>
                <a:cubicBezTo>
                  <a:pt x="5454" y="16778"/>
                  <a:pt x="5228" y="16707"/>
                  <a:pt x="4989" y="16647"/>
                </a:cubicBezTo>
                <a:cubicBezTo>
                  <a:pt x="4716" y="16576"/>
                  <a:pt x="4442" y="16528"/>
                  <a:pt x="4156" y="16493"/>
                </a:cubicBezTo>
                <a:cubicBezTo>
                  <a:pt x="3954" y="16470"/>
                  <a:pt x="3751" y="16458"/>
                  <a:pt x="3549" y="16458"/>
                </a:cubicBezTo>
                <a:cubicBezTo>
                  <a:pt x="3323" y="16458"/>
                  <a:pt x="3096" y="16473"/>
                  <a:pt x="2870" y="16504"/>
                </a:cubicBezTo>
                <a:cubicBezTo>
                  <a:pt x="2632" y="16540"/>
                  <a:pt x="2382" y="16600"/>
                  <a:pt x="2156" y="16671"/>
                </a:cubicBezTo>
                <a:cubicBezTo>
                  <a:pt x="2084" y="16683"/>
                  <a:pt x="2025" y="16707"/>
                  <a:pt x="1977" y="16754"/>
                </a:cubicBezTo>
                <a:cubicBezTo>
                  <a:pt x="1918" y="16838"/>
                  <a:pt x="1906" y="16945"/>
                  <a:pt x="1941" y="17052"/>
                </a:cubicBezTo>
                <a:cubicBezTo>
                  <a:pt x="2037" y="17624"/>
                  <a:pt x="2525" y="18064"/>
                  <a:pt x="3013" y="18386"/>
                </a:cubicBezTo>
                <a:cubicBezTo>
                  <a:pt x="4144" y="19088"/>
                  <a:pt x="5430" y="19505"/>
                  <a:pt x="6752" y="19600"/>
                </a:cubicBezTo>
                <a:cubicBezTo>
                  <a:pt x="6817" y="19609"/>
                  <a:pt x="6882" y="19614"/>
                  <a:pt x="6947" y="19614"/>
                </a:cubicBezTo>
                <a:cubicBezTo>
                  <a:pt x="7131" y="19614"/>
                  <a:pt x="7311" y="19578"/>
                  <a:pt x="7478" y="19517"/>
                </a:cubicBezTo>
                <a:cubicBezTo>
                  <a:pt x="7740" y="19386"/>
                  <a:pt x="7883" y="19088"/>
                  <a:pt x="7823" y="18802"/>
                </a:cubicBezTo>
                <a:lnTo>
                  <a:pt x="7823" y="18802"/>
                </a:lnTo>
                <a:cubicBezTo>
                  <a:pt x="8002" y="18826"/>
                  <a:pt x="8180" y="18850"/>
                  <a:pt x="8371" y="18862"/>
                </a:cubicBezTo>
                <a:cubicBezTo>
                  <a:pt x="8478" y="19112"/>
                  <a:pt x="8609" y="19350"/>
                  <a:pt x="8740" y="19588"/>
                </a:cubicBezTo>
                <a:cubicBezTo>
                  <a:pt x="9180" y="20398"/>
                  <a:pt x="9716" y="21148"/>
                  <a:pt x="10335" y="21827"/>
                </a:cubicBezTo>
                <a:cubicBezTo>
                  <a:pt x="10145" y="21862"/>
                  <a:pt x="9966" y="21886"/>
                  <a:pt x="9776" y="21898"/>
                </a:cubicBezTo>
                <a:cubicBezTo>
                  <a:pt x="9621" y="21565"/>
                  <a:pt x="9371" y="21267"/>
                  <a:pt x="9061" y="21065"/>
                </a:cubicBezTo>
                <a:cubicBezTo>
                  <a:pt x="8669" y="20874"/>
                  <a:pt x="8252" y="20755"/>
                  <a:pt x="7811" y="20719"/>
                </a:cubicBezTo>
                <a:cubicBezTo>
                  <a:pt x="7621" y="20695"/>
                  <a:pt x="7418" y="20660"/>
                  <a:pt x="7216" y="20648"/>
                </a:cubicBezTo>
                <a:cubicBezTo>
                  <a:pt x="7042" y="20630"/>
                  <a:pt x="6867" y="20619"/>
                  <a:pt x="6693" y="20619"/>
                </a:cubicBezTo>
                <a:cubicBezTo>
                  <a:pt x="6629" y="20619"/>
                  <a:pt x="6565" y="20621"/>
                  <a:pt x="6502" y="20624"/>
                </a:cubicBezTo>
                <a:cubicBezTo>
                  <a:pt x="6132" y="20636"/>
                  <a:pt x="5775" y="20695"/>
                  <a:pt x="5418" y="20803"/>
                </a:cubicBezTo>
                <a:cubicBezTo>
                  <a:pt x="5228" y="20850"/>
                  <a:pt x="5025" y="20934"/>
                  <a:pt x="4847" y="21017"/>
                </a:cubicBezTo>
                <a:cubicBezTo>
                  <a:pt x="4787" y="21041"/>
                  <a:pt x="4751" y="21065"/>
                  <a:pt x="4716" y="21112"/>
                </a:cubicBezTo>
                <a:cubicBezTo>
                  <a:pt x="4680" y="21195"/>
                  <a:pt x="4680" y="21279"/>
                  <a:pt x="4716" y="21362"/>
                </a:cubicBezTo>
                <a:cubicBezTo>
                  <a:pt x="4870" y="21827"/>
                  <a:pt x="5323" y="22136"/>
                  <a:pt x="5775" y="22338"/>
                </a:cubicBezTo>
                <a:cubicBezTo>
                  <a:pt x="6621" y="22712"/>
                  <a:pt x="7540" y="22899"/>
                  <a:pt x="8465" y="22899"/>
                </a:cubicBezTo>
                <a:cubicBezTo>
                  <a:pt x="8660" y="22899"/>
                  <a:pt x="8855" y="22891"/>
                  <a:pt x="9050" y="22874"/>
                </a:cubicBezTo>
                <a:cubicBezTo>
                  <a:pt x="9252" y="22874"/>
                  <a:pt x="9454" y="22827"/>
                  <a:pt x="9633" y="22719"/>
                </a:cubicBezTo>
                <a:cubicBezTo>
                  <a:pt x="9835" y="22577"/>
                  <a:pt x="9919" y="22315"/>
                  <a:pt x="9835" y="22088"/>
                </a:cubicBezTo>
                <a:cubicBezTo>
                  <a:pt x="10014" y="22077"/>
                  <a:pt x="10193" y="22077"/>
                  <a:pt x="10371" y="22065"/>
                </a:cubicBezTo>
                <a:cubicBezTo>
                  <a:pt x="10443" y="22053"/>
                  <a:pt x="10478" y="22029"/>
                  <a:pt x="10478" y="21981"/>
                </a:cubicBezTo>
                <a:cubicBezTo>
                  <a:pt x="12193" y="23839"/>
                  <a:pt x="14419" y="25220"/>
                  <a:pt x="16610" y="26506"/>
                </a:cubicBezTo>
                <a:cubicBezTo>
                  <a:pt x="16550" y="26339"/>
                  <a:pt x="16729" y="26029"/>
                  <a:pt x="16824" y="25875"/>
                </a:cubicBezTo>
                <a:cubicBezTo>
                  <a:pt x="15276" y="25017"/>
                  <a:pt x="13717" y="24160"/>
                  <a:pt x="12312" y="23089"/>
                </a:cubicBezTo>
                <a:cubicBezTo>
                  <a:pt x="11836" y="22719"/>
                  <a:pt x="11395" y="22327"/>
                  <a:pt x="10978" y="21898"/>
                </a:cubicBezTo>
                <a:lnTo>
                  <a:pt x="11157" y="21815"/>
                </a:lnTo>
                <a:cubicBezTo>
                  <a:pt x="11193" y="22053"/>
                  <a:pt x="11383" y="22255"/>
                  <a:pt x="11621" y="22291"/>
                </a:cubicBezTo>
                <a:cubicBezTo>
                  <a:pt x="11657" y="22295"/>
                  <a:pt x="11692" y="22297"/>
                  <a:pt x="11728" y="22297"/>
                </a:cubicBezTo>
                <a:cubicBezTo>
                  <a:pt x="11897" y="22297"/>
                  <a:pt x="12069" y="22253"/>
                  <a:pt x="12217" y="22184"/>
                </a:cubicBezTo>
                <a:cubicBezTo>
                  <a:pt x="13264" y="21779"/>
                  <a:pt x="14181" y="21124"/>
                  <a:pt x="14907" y="20279"/>
                </a:cubicBezTo>
                <a:cubicBezTo>
                  <a:pt x="15229" y="19898"/>
                  <a:pt x="15491" y="19421"/>
                  <a:pt x="15431" y="18933"/>
                </a:cubicBezTo>
                <a:cubicBezTo>
                  <a:pt x="15431" y="18850"/>
                  <a:pt x="15384" y="18767"/>
                  <a:pt x="15324" y="18719"/>
                </a:cubicBezTo>
                <a:cubicBezTo>
                  <a:pt x="15265" y="18695"/>
                  <a:pt x="15217" y="18683"/>
                  <a:pt x="15157" y="18683"/>
                </a:cubicBezTo>
                <a:cubicBezTo>
                  <a:pt x="14955" y="18695"/>
                  <a:pt x="14741" y="18707"/>
                  <a:pt x="14538" y="18743"/>
                </a:cubicBezTo>
                <a:cubicBezTo>
                  <a:pt x="14181" y="18802"/>
                  <a:pt x="13836" y="18898"/>
                  <a:pt x="13502" y="19052"/>
                </a:cubicBezTo>
                <a:cubicBezTo>
                  <a:pt x="13288" y="19148"/>
                  <a:pt x="13074" y="19255"/>
                  <a:pt x="12871" y="19386"/>
                </a:cubicBezTo>
                <a:cubicBezTo>
                  <a:pt x="12705" y="19481"/>
                  <a:pt x="12538" y="19600"/>
                  <a:pt x="12371" y="19707"/>
                </a:cubicBezTo>
                <a:cubicBezTo>
                  <a:pt x="11990" y="19933"/>
                  <a:pt x="11669" y="20219"/>
                  <a:pt x="11407" y="20564"/>
                </a:cubicBezTo>
                <a:cubicBezTo>
                  <a:pt x="11216" y="20886"/>
                  <a:pt x="11121" y="21255"/>
                  <a:pt x="11133" y="21624"/>
                </a:cubicBezTo>
                <a:cubicBezTo>
                  <a:pt x="11038" y="21660"/>
                  <a:pt x="10931" y="21696"/>
                  <a:pt x="10824" y="21731"/>
                </a:cubicBezTo>
                <a:cubicBezTo>
                  <a:pt x="10323" y="21195"/>
                  <a:pt x="9883" y="20600"/>
                  <a:pt x="9502" y="19981"/>
                </a:cubicBezTo>
                <a:cubicBezTo>
                  <a:pt x="9252" y="19576"/>
                  <a:pt x="9026" y="19160"/>
                  <a:pt x="8811" y="18743"/>
                </a:cubicBezTo>
                <a:cubicBezTo>
                  <a:pt x="8954" y="18683"/>
                  <a:pt x="9085" y="18624"/>
                  <a:pt x="9240" y="18564"/>
                </a:cubicBezTo>
                <a:cubicBezTo>
                  <a:pt x="9276" y="18862"/>
                  <a:pt x="9490" y="19088"/>
                  <a:pt x="9776" y="19148"/>
                </a:cubicBezTo>
                <a:cubicBezTo>
                  <a:pt x="9822" y="19152"/>
                  <a:pt x="9870" y="19155"/>
                  <a:pt x="9917" y="19155"/>
                </a:cubicBezTo>
                <a:cubicBezTo>
                  <a:pt x="10111" y="19155"/>
                  <a:pt x="10308" y="19115"/>
                  <a:pt x="10490" y="19029"/>
                </a:cubicBezTo>
                <a:cubicBezTo>
                  <a:pt x="11728" y="18564"/>
                  <a:pt x="12883" y="17838"/>
                  <a:pt x="13741" y="16838"/>
                </a:cubicBezTo>
                <a:cubicBezTo>
                  <a:pt x="14122" y="16397"/>
                  <a:pt x="14455" y="15850"/>
                  <a:pt x="14395" y="15266"/>
                </a:cubicBezTo>
                <a:cubicBezTo>
                  <a:pt x="14395" y="15159"/>
                  <a:pt x="14348" y="15052"/>
                  <a:pt x="14264" y="14992"/>
                </a:cubicBezTo>
                <a:lnTo>
                  <a:pt x="14253" y="14992"/>
                </a:lnTo>
                <a:cubicBezTo>
                  <a:pt x="14208" y="14966"/>
                  <a:pt x="14163" y="14952"/>
                  <a:pt x="14114" y="14952"/>
                </a:cubicBezTo>
                <a:cubicBezTo>
                  <a:pt x="14097" y="14952"/>
                  <a:pt x="14080" y="14954"/>
                  <a:pt x="14062" y="14957"/>
                </a:cubicBezTo>
                <a:cubicBezTo>
                  <a:pt x="14016" y="14954"/>
                  <a:pt x="13971" y="14953"/>
                  <a:pt x="13925" y="14953"/>
                </a:cubicBezTo>
                <a:cubicBezTo>
                  <a:pt x="13724" y="14953"/>
                  <a:pt x="13528" y="14973"/>
                  <a:pt x="13324" y="14992"/>
                </a:cubicBezTo>
                <a:cubicBezTo>
                  <a:pt x="12907" y="15052"/>
                  <a:pt x="12490" y="15171"/>
                  <a:pt x="12086" y="15338"/>
                </a:cubicBezTo>
                <a:cubicBezTo>
                  <a:pt x="11824" y="15445"/>
                  <a:pt x="11574" y="15576"/>
                  <a:pt x="11324" y="15719"/>
                </a:cubicBezTo>
                <a:cubicBezTo>
                  <a:pt x="11121" y="15838"/>
                  <a:pt x="10919" y="15957"/>
                  <a:pt x="10716" y="16088"/>
                </a:cubicBezTo>
                <a:cubicBezTo>
                  <a:pt x="10288" y="16373"/>
                  <a:pt x="9859" y="16659"/>
                  <a:pt x="9561" y="17076"/>
                </a:cubicBezTo>
                <a:cubicBezTo>
                  <a:pt x="9323" y="17457"/>
                  <a:pt x="9204" y="17897"/>
                  <a:pt x="9204" y="18338"/>
                </a:cubicBezTo>
                <a:cubicBezTo>
                  <a:pt x="9038" y="18409"/>
                  <a:pt x="8859" y="18457"/>
                  <a:pt x="8680" y="18505"/>
                </a:cubicBezTo>
                <a:cubicBezTo>
                  <a:pt x="8311" y="17731"/>
                  <a:pt x="7978" y="16921"/>
                  <a:pt x="7692" y="16100"/>
                </a:cubicBezTo>
                <a:cubicBezTo>
                  <a:pt x="7573" y="15742"/>
                  <a:pt x="7466" y="15385"/>
                  <a:pt x="7359" y="15028"/>
                </a:cubicBezTo>
                <a:cubicBezTo>
                  <a:pt x="7537" y="14957"/>
                  <a:pt x="7704" y="14885"/>
                  <a:pt x="7871" y="14814"/>
                </a:cubicBezTo>
                <a:cubicBezTo>
                  <a:pt x="7907" y="15123"/>
                  <a:pt x="8145" y="15361"/>
                  <a:pt x="8454" y="15421"/>
                </a:cubicBezTo>
                <a:cubicBezTo>
                  <a:pt x="8498" y="15425"/>
                  <a:pt x="8543" y="15427"/>
                  <a:pt x="8587" y="15427"/>
                </a:cubicBezTo>
                <a:cubicBezTo>
                  <a:pt x="8804" y="15427"/>
                  <a:pt x="9018" y="15379"/>
                  <a:pt x="9216" y="15290"/>
                </a:cubicBezTo>
                <a:cubicBezTo>
                  <a:pt x="10526" y="14766"/>
                  <a:pt x="11752" y="13992"/>
                  <a:pt x="12657" y="12909"/>
                </a:cubicBezTo>
                <a:cubicBezTo>
                  <a:pt x="13050" y="12433"/>
                  <a:pt x="13407" y="11837"/>
                  <a:pt x="13324" y="11218"/>
                </a:cubicBezTo>
                <a:cubicBezTo>
                  <a:pt x="13324" y="11099"/>
                  <a:pt x="13276" y="11004"/>
                  <a:pt x="13193" y="10932"/>
                </a:cubicBezTo>
                <a:cubicBezTo>
                  <a:pt x="13133" y="10897"/>
                  <a:pt x="13062" y="10885"/>
                  <a:pt x="12990" y="10885"/>
                </a:cubicBezTo>
                <a:cubicBezTo>
                  <a:pt x="12729" y="10897"/>
                  <a:pt x="12467" y="10909"/>
                  <a:pt x="12205" y="10956"/>
                </a:cubicBezTo>
                <a:cubicBezTo>
                  <a:pt x="11752" y="11016"/>
                  <a:pt x="11312" y="11147"/>
                  <a:pt x="10883" y="11325"/>
                </a:cubicBezTo>
                <a:cubicBezTo>
                  <a:pt x="10609" y="11444"/>
                  <a:pt x="10335" y="11587"/>
                  <a:pt x="10085" y="11742"/>
                </a:cubicBezTo>
                <a:cubicBezTo>
                  <a:pt x="9859" y="11873"/>
                  <a:pt x="9645" y="12004"/>
                  <a:pt x="9431" y="12159"/>
                </a:cubicBezTo>
                <a:cubicBezTo>
                  <a:pt x="8978" y="12456"/>
                  <a:pt x="8526" y="12778"/>
                  <a:pt x="8204" y="13230"/>
                </a:cubicBezTo>
                <a:cubicBezTo>
                  <a:pt x="7966" y="13623"/>
                  <a:pt x="7835" y="14099"/>
                  <a:pt x="7847" y="14564"/>
                </a:cubicBezTo>
                <a:lnTo>
                  <a:pt x="7847" y="14576"/>
                </a:lnTo>
                <a:cubicBezTo>
                  <a:pt x="7668" y="14647"/>
                  <a:pt x="7478" y="14707"/>
                  <a:pt x="7287" y="14766"/>
                </a:cubicBezTo>
                <a:cubicBezTo>
                  <a:pt x="7025" y="13837"/>
                  <a:pt x="6799" y="12909"/>
                  <a:pt x="6597" y="11968"/>
                </a:cubicBezTo>
                <a:cubicBezTo>
                  <a:pt x="6513" y="11551"/>
                  <a:pt x="6418" y="11135"/>
                  <a:pt x="6323" y="10718"/>
                </a:cubicBezTo>
                <a:cubicBezTo>
                  <a:pt x="6490" y="10658"/>
                  <a:pt x="6656" y="10599"/>
                  <a:pt x="6811" y="10528"/>
                </a:cubicBezTo>
                <a:cubicBezTo>
                  <a:pt x="6835" y="10825"/>
                  <a:pt x="7049" y="11063"/>
                  <a:pt x="7335" y="11123"/>
                </a:cubicBezTo>
                <a:cubicBezTo>
                  <a:pt x="7399" y="11132"/>
                  <a:pt x="7463" y="11136"/>
                  <a:pt x="7526" y="11136"/>
                </a:cubicBezTo>
                <a:cubicBezTo>
                  <a:pt x="7711" y="11136"/>
                  <a:pt x="7893" y="11099"/>
                  <a:pt x="8061" y="11028"/>
                </a:cubicBezTo>
                <a:cubicBezTo>
                  <a:pt x="9300" y="10587"/>
                  <a:pt x="10478" y="9896"/>
                  <a:pt x="11359" y="8908"/>
                </a:cubicBezTo>
                <a:cubicBezTo>
                  <a:pt x="11752" y="8480"/>
                  <a:pt x="12098" y="7944"/>
                  <a:pt x="12050" y="7349"/>
                </a:cubicBezTo>
                <a:cubicBezTo>
                  <a:pt x="12050" y="7253"/>
                  <a:pt x="12002" y="7146"/>
                  <a:pt x="11931" y="7087"/>
                </a:cubicBezTo>
                <a:lnTo>
                  <a:pt x="11919" y="7087"/>
                </a:lnTo>
                <a:cubicBezTo>
                  <a:pt x="11859" y="7051"/>
                  <a:pt x="11800" y="7039"/>
                  <a:pt x="11728" y="7039"/>
                </a:cubicBezTo>
                <a:cubicBezTo>
                  <a:pt x="11669" y="7036"/>
                  <a:pt x="11609" y="7035"/>
                  <a:pt x="11548" y="7035"/>
                </a:cubicBezTo>
                <a:cubicBezTo>
                  <a:pt x="11365" y="7035"/>
                  <a:pt x="11178" y="7048"/>
                  <a:pt x="10990" y="7075"/>
                </a:cubicBezTo>
                <a:cubicBezTo>
                  <a:pt x="10574" y="7122"/>
                  <a:pt x="10145" y="7218"/>
                  <a:pt x="9752" y="7372"/>
                </a:cubicBezTo>
                <a:cubicBezTo>
                  <a:pt x="9490" y="7480"/>
                  <a:pt x="9228" y="7599"/>
                  <a:pt x="8978" y="7741"/>
                </a:cubicBezTo>
                <a:cubicBezTo>
                  <a:pt x="8776" y="7849"/>
                  <a:pt x="8561" y="7980"/>
                  <a:pt x="8359" y="8099"/>
                </a:cubicBezTo>
                <a:cubicBezTo>
                  <a:pt x="7918" y="8361"/>
                  <a:pt x="7478" y="8646"/>
                  <a:pt x="7168" y="9063"/>
                </a:cubicBezTo>
                <a:cubicBezTo>
                  <a:pt x="6930" y="9432"/>
                  <a:pt x="6799" y="9861"/>
                  <a:pt x="6787" y="10301"/>
                </a:cubicBezTo>
                <a:lnTo>
                  <a:pt x="6787" y="10313"/>
                </a:lnTo>
                <a:cubicBezTo>
                  <a:pt x="6621" y="10373"/>
                  <a:pt x="6442" y="10420"/>
                  <a:pt x="6263" y="10468"/>
                </a:cubicBezTo>
                <a:cubicBezTo>
                  <a:pt x="6013" y="9325"/>
                  <a:pt x="5811" y="8170"/>
                  <a:pt x="5835" y="6979"/>
                </a:cubicBezTo>
                <a:lnTo>
                  <a:pt x="5871" y="6979"/>
                </a:lnTo>
                <a:cubicBezTo>
                  <a:pt x="6049" y="6920"/>
                  <a:pt x="6216" y="6848"/>
                  <a:pt x="6394" y="6777"/>
                </a:cubicBezTo>
                <a:cubicBezTo>
                  <a:pt x="6418" y="7027"/>
                  <a:pt x="6621" y="7241"/>
                  <a:pt x="6871" y="7289"/>
                </a:cubicBezTo>
                <a:cubicBezTo>
                  <a:pt x="6914" y="7294"/>
                  <a:pt x="6957" y="7296"/>
                  <a:pt x="7000" y="7296"/>
                </a:cubicBezTo>
                <a:cubicBezTo>
                  <a:pt x="7175" y="7296"/>
                  <a:pt x="7352" y="7258"/>
                  <a:pt x="7514" y="7182"/>
                </a:cubicBezTo>
                <a:cubicBezTo>
                  <a:pt x="8621" y="6789"/>
                  <a:pt x="9621" y="6110"/>
                  <a:pt x="10407" y="5229"/>
                </a:cubicBezTo>
                <a:cubicBezTo>
                  <a:pt x="10752" y="4836"/>
                  <a:pt x="11050" y="4348"/>
                  <a:pt x="10990" y="3824"/>
                </a:cubicBezTo>
                <a:cubicBezTo>
                  <a:pt x="10990" y="3729"/>
                  <a:pt x="10943" y="3646"/>
                  <a:pt x="10883" y="3586"/>
                </a:cubicBezTo>
                <a:cubicBezTo>
                  <a:pt x="10824" y="3562"/>
                  <a:pt x="10764" y="3550"/>
                  <a:pt x="10704" y="3550"/>
                </a:cubicBezTo>
                <a:cubicBezTo>
                  <a:pt x="10490" y="3550"/>
                  <a:pt x="10264" y="3562"/>
                  <a:pt x="10050" y="3598"/>
                </a:cubicBezTo>
                <a:cubicBezTo>
                  <a:pt x="9669" y="3646"/>
                  <a:pt x="9300" y="3741"/>
                  <a:pt x="8942" y="3896"/>
                </a:cubicBezTo>
                <a:cubicBezTo>
                  <a:pt x="8716" y="3991"/>
                  <a:pt x="8490" y="4098"/>
                  <a:pt x="8264" y="4229"/>
                </a:cubicBezTo>
                <a:cubicBezTo>
                  <a:pt x="8085" y="4336"/>
                  <a:pt x="7907" y="4455"/>
                  <a:pt x="7728" y="4563"/>
                </a:cubicBezTo>
                <a:cubicBezTo>
                  <a:pt x="7323" y="4789"/>
                  <a:pt x="6966" y="5098"/>
                  <a:pt x="6680" y="5455"/>
                </a:cubicBezTo>
                <a:cubicBezTo>
                  <a:pt x="6478" y="5789"/>
                  <a:pt x="6359" y="6170"/>
                  <a:pt x="6371" y="6575"/>
                </a:cubicBezTo>
                <a:cubicBezTo>
                  <a:pt x="6204" y="6634"/>
                  <a:pt x="6025" y="6682"/>
                  <a:pt x="5859" y="6729"/>
                </a:cubicBezTo>
                <a:cubicBezTo>
                  <a:pt x="5894" y="6194"/>
                  <a:pt x="5954" y="5670"/>
                  <a:pt x="6061" y="5146"/>
                </a:cubicBezTo>
                <a:cubicBezTo>
                  <a:pt x="6061" y="5110"/>
                  <a:pt x="6073" y="5074"/>
                  <a:pt x="6085" y="5039"/>
                </a:cubicBezTo>
                <a:cubicBezTo>
                  <a:pt x="6097" y="4955"/>
                  <a:pt x="6109" y="4884"/>
                  <a:pt x="6121" y="4801"/>
                </a:cubicBezTo>
                <a:cubicBezTo>
                  <a:pt x="6144" y="4705"/>
                  <a:pt x="6180" y="4598"/>
                  <a:pt x="6204" y="4503"/>
                </a:cubicBezTo>
                <a:lnTo>
                  <a:pt x="6216" y="4503"/>
                </a:lnTo>
                <a:cubicBezTo>
                  <a:pt x="6585" y="4491"/>
                  <a:pt x="6942" y="4360"/>
                  <a:pt x="7252" y="4146"/>
                </a:cubicBezTo>
                <a:cubicBezTo>
                  <a:pt x="7549" y="3848"/>
                  <a:pt x="7811" y="3503"/>
                  <a:pt x="7990" y="3110"/>
                </a:cubicBezTo>
                <a:cubicBezTo>
                  <a:pt x="8085" y="2943"/>
                  <a:pt x="8180" y="2765"/>
                  <a:pt x="8264" y="2586"/>
                </a:cubicBezTo>
                <a:cubicBezTo>
                  <a:pt x="8371" y="2372"/>
                  <a:pt x="8466" y="2146"/>
                  <a:pt x="8549" y="1919"/>
                </a:cubicBezTo>
                <a:cubicBezTo>
                  <a:pt x="8669" y="1586"/>
                  <a:pt x="8740" y="1229"/>
                  <a:pt x="8764" y="872"/>
                </a:cubicBezTo>
                <a:cubicBezTo>
                  <a:pt x="8776" y="657"/>
                  <a:pt x="8776" y="455"/>
                  <a:pt x="8764" y="252"/>
                </a:cubicBezTo>
                <a:cubicBezTo>
                  <a:pt x="8764" y="193"/>
                  <a:pt x="8752" y="133"/>
                  <a:pt x="8716" y="86"/>
                </a:cubicBezTo>
                <a:cubicBezTo>
                  <a:pt x="8664" y="34"/>
                  <a:pt x="8594" y="0"/>
                  <a:pt x="85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9">
  <p:cSld name="CUSTOM_40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57"/>
          <p:cNvPicPr preferRelativeResize="0"/>
          <p:nvPr/>
        </p:nvPicPr>
        <p:blipFill rotWithShape="1">
          <a:blip r:embed="rId2">
            <a:alphaModFix amt="58000"/>
          </a:blip>
          <a:srcRect l="4109" t="10656" r="42454" b="36169"/>
          <a:stretch/>
        </p:blipFill>
        <p:spPr>
          <a:xfrm flipH="1">
            <a:off x="2" y="-1"/>
            <a:ext cx="918794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57"/>
          <p:cNvSpPr txBox="1">
            <a:spLocks noGrp="1"/>
          </p:cNvSpPr>
          <p:nvPr>
            <p:ph type="subTitle" idx="1"/>
          </p:nvPr>
        </p:nvSpPr>
        <p:spPr>
          <a:xfrm>
            <a:off x="1529700" y="2461775"/>
            <a:ext cx="6084600" cy="10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57"/>
          <p:cNvSpPr txBox="1">
            <a:spLocks noGrp="1"/>
          </p:cNvSpPr>
          <p:nvPr>
            <p:ph type="title"/>
          </p:nvPr>
        </p:nvSpPr>
        <p:spPr>
          <a:xfrm>
            <a:off x="2771850" y="535000"/>
            <a:ext cx="3600300" cy="127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Black"/>
              <a:buNone/>
              <a:defRPr sz="35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Black"/>
              <a:buNone/>
              <a:defRPr sz="35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Black"/>
              <a:buNone/>
              <a:defRPr sz="35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Black"/>
              <a:buNone/>
              <a:defRPr sz="35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Black"/>
              <a:buNone/>
              <a:defRPr sz="35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Black"/>
              <a:buNone/>
              <a:defRPr sz="35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Black"/>
              <a:buNone/>
              <a:defRPr sz="35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Black"/>
              <a:buNone/>
              <a:defRPr sz="35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Black"/>
              <a:buNone/>
              <a:defRPr sz="35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aheim"/>
              <a:buChar char="●"/>
              <a:defRPr>
                <a:solidFill>
                  <a:schemeClr val="accent5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○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■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●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○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■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●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○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naheim"/>
              <a:buChar char="■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4" r:id="rId3"/>
    <p:sldLayoutId id="2147483658" r:id="rId4"/>
    <p:sldLayoutId id="2147483670" r:id="rId5"/>
    <p:sldLayoutId id="2147483677" r:id="rId6"/>
    <p:sldLayoutId id="2147483679" r:id="rId7"/>
    <p:sldLayoutId id="2147483696" r:id="rId8"/>
    <p:sldLayoutId id="2147483703" r:id="rId9"/>
    <p:sldLayoutId id="2147483708" r:id="rId10"/>
    <p:sldLayoutId id="2147483709" r:id="rId11"/>
    <p:sldLayoutId id="2147483716" r:id="rId12"/>
    <p:sldLayoutId id="2147483717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microsoft.com/office/2007/relationships/hdphoto" Target="../media/hdphoto8.wdp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8.jp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3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4.wdp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8.jp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hyperlink" Target="https://www.liveworksheets.com/du2417419dn" TargetMode="Externa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8.jp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8.jp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69"/>
          <p:cNvSpPr/>
          <p:nvPr/>
        </p:nvSpPr>
        <p:spPr>
          <a:xfrm rot="1599714" flipH="1">
            <a:off x="2928642" y="1846156"/>
            <a:ext cx="812426" cy="1279802"/>
          </a:xfrm>
          <a:custGeom>
            <a:avLst/>
            <a:gdLst/>
            <a:ahLst/>
            <a:cxnLst/>
            <a:rect l="l" t="t" r="r" b="b"/>
            <a:pathLst>
              <a:path w="16825" h="26506" extrusionOk="0">
                <a:moveTo>
                  <a:pt x="8522" y="0"/>
                </a:moveTo>
                <a:cubicBezTo>
                  <a:pt x="8511" y="0"/>
                  <a:pt x="8501" y="1"/>
                  <a:pt x="8490" y="2"/>
                </a:cubicBezTo>
                <a:cubicBezTo>
                  <a:pt x="8472" y="2"/>
                  <a:pt x="8455" y="1"/>
                  <a:pt x="8437" y="1"/>
                </a:cubicBezTo>
                <a:cubicBezTo>
                  <a:pt x="7969" y="1"/>
                  <a:pt x="7537" y="301"/>
                  <a:pt x="7204" y="633"/>
                </a:cubicBezTo>
                <a:cubicBezTo>
                  <a:pt x="6418" y="1431"/>
                  <a:pt x="5847" y="2407"/>
                  <a:pt x="5537" y="3479"/>
                </a:cubicBezTo>
                <a:cubicBezTo>
                  <a:pt x="5466" y="3670"/>
                  <a:pt x="5442" y="3884"/>
                  <a:pt x="5478" y="4086"/>
                </a:cubicBezTo>
                <a:cubicBezTo>
                  <a:pt x="5525" y="4301"/>
                  <a:pt x="5716" y="4467"/>
                  <a:pt x="5942" y="4503"/>
                </a:cubicBezTo>
                <a:cubicBezTo>
                  <a:pt x="5811" y="5003"/>
                  <a:pt x="5728" y="5515"/>
                  <a:pt x="5668" y="6027"/>
                </a:cubicBezTo>
                <a:cubicBezTo>
                  <a:pt x="5644" y="6265"/>
                  <a:pt x="5632" y="6491"/>
                  <a:pt x="5621" y="6729"/>
                </a:cubicBezTo>
                <a:cubicBezTo>
                  <a:pt x="5466" y="6646"/>
                  <a:pt x="5311" y="6563"/>
                  <a:pt x="5168" y="6467"/>
                </a:cubicBezTo>
                <a:cubicBezTo>
                  <a:pt x="5251" y="6075"/>
                  <a:pt x="5240" y="5670"/>
                  <a:pt x="5109" y="5301"/>
                </a:cubicBezTo>
                <a:cubicBezTo>
                  <a:pt x="4906" y="4884"/>
                  <a:pt x="4632" y="4515"/>
                  <a:pt x="4287" y="4193"/>
                </a:cubicBezTo>
                <a:cubicBezTo>
                  <a:pt x="4144" y="4051"/>
                  <a:pt x="3989" y="3896"/>
                  <a:pt x="3835" y="3753"/>
                </a:cubicBezTo>
                <a:cubicBezTo>
                  <a:pt x="3644" y="3574"/>
                  <a:pt x="3454" y="3408"/>
                  <a:pt x="3251" y="3265"/>
                </a:cubicBezTo>
                <a:cubicBezTo>
                  <a:pt x="2942" y="3039"/>
                  <a:pt x="2596" y="2848"/>
                  <a:pt x="2239" y="2717"/>
                </a:cubicBezTo>
                <a:cubicBezTo>
                  <a:pt x="2037" y="2634"/>
                  <a:pt x="1822" y="2574"/>
                  <a:pt x="1608" y="2527"/>
                </a:cubicBezTo>
                <a:cubicBezTo>
                  <a:pt x="1578" y="2515"/>
                  <a:pt x="1549" y="2509"/>
                  <a:pt x="1519" y="2509"/>
                </a:cubicBezTo>
                <a:cubicBezTo>
                  <a:pt x="1489" y="2509"/>
                  <a:pt x="1459" y="2515"/>
                  <a:pt x="1430" y="2527"/>
                </a:cubicBezTo>
                <a:cubicBezTo>
                  <a:pt x="1358" y="2562"/>
                  <a:pt x="1299" y="2634"/>
                  <a:pt x="1275" y="2729"/>
                </a:cubicBezTo>
                <a:cubicBezTo>
                  <a:pt x="1108" y="3217"/>
                  <a:pt x="1287" y="3765"/>
                  <a:pt x="1525" y="4229"/>
                </a:cubicBezTo>
                <a:cubicBezTo>
                  <a:pt x="2108" y="5277"/>
                  <a:pt x="2930" y="6158"/>
                  <a:pt x="3918" y="6813"/>
                </a:cubicBezTo>
                <a:cubicBezTo>
                  <a:pt x="4097" y="6944"/>
                  <a:pt x="4299" y="7027"/>
                  <a:pt x="4513" y="7063"/>
                </a:cubicBezTo>
                <a:cubicBezTo>
                  <a:pt x="4522" y="7063"/>
                  <a:pt x="4531" y="7063"/>
                  <a:pt x="4540" y="7063"/>
                </a:cubicBezTo>
                <a:cubicBezTo>
                  <a:pt x="4791" y="7063"/>
                  <a:pt x="5016" y="6900"/>
                  <a:pt x="5097" y="6670"/>
                </a:cubicBezTo>
                <a:cubicBezTo>
                  <a:pt x="5251" y="6777"/>
                  <a:pt x="5406" y="6884"/>
                  <a:pt x="5561" y="6991"/>
                </a:cubicBezTo>
                <a:cubicBezTo>
                  <a:pt x="5573" y="7003"/>
                  <a:pt x="5597" y="7015"/>
                  <a:pt x="5621" y="7015"/>
                </a:cubicBezTo>
                <a:cubicBezTo>
                  <a:pt x="5597" y="7718"/>
                  <a:pt x="5632" y="8408"/>
                  <a:pt x="5704" y="9099"/>
                </a:cubicBezTo>
                <a:cubicBezTo>
                  <a:pt x="5751" y="9575"/>
                  <a:pt x="5823" y="10051"/>
                  <a:pt x="5894" y="10528"/>
                </a:cubicBezTo>
                <a:cubicBezTo>
                  <a:pt x="5704" y="10480"/>
                  <a:pt x="5525" y="10432"/>
                  <a:pt x="5335" y="10361"/>
                </a:cubicBezTo>
                <a:cubicBezTo>
                  <a:pt x="5323" y="9908"/>
                  <a:pt x="5192" y="9480"/>
                  <a:pt x="4930" y="9111"/>
                </a:cubicBezTo>
                <a:cubicBezTo>
                  <a:pt x="4620" y="8706"/>
                  <a:pt x="4180" y="8420"/>
                  <a:pt x="3727" y="8158"/>
                </a:cubicBezTo>
                <a:cubicBezTo>
                  <a:pt x="3525" y="8039"/>
                  <a:pt x="3323" y="7920"/>
                  <a:pt x="3108" y="7801"/>
                </a:cubicBezTo>
                <a:cubicBezTo>
                  <a:pt x="2858" y="7670"/>
                  <a:pt x="2596" y="7551"/>
                  <a:pt x="2334" y="7444"/>
                </a:cubicBezTo>
                <a:cubicBezTo>
                  <a:pt x="1930" y="7289"/>
                  <a:pt x="1513" y="7194"/>
                  <a:pt x="1084" y="7146"/>
                </a:cubicBezTo>
                <a:cubicBezTo>
                  <a:pt x="901" y="7129"/>
                  <a:pt x="718" y="7118"/>
                  <a:pt x="535" y="7118"/>
                </a:cubicBezTo>
                <a:cubicBezTo>
                  <a:pt x="468" y="7118"/>
                  <a:pt x="401" y="7119"/>
                  <a:pt x="334" y="7122"/>
                </a:cubicBezTo>
                <a:cubicBezTo>
                  <a:pt x="275" y="7122"/>
                  <a:pt x="203" y="7134"/>
                  <a:pt x="144" y="7170"/>
                </a:cubicBezTo>
                <a:cubicBezTo>
                  <a:pt x="72" y="7229"/>
                  <a:pt x="25" y="7337"/>
                  <a:pt x="36" y="7432"/>
                </a:cubicBezTo>
                <a:cubicBezTo>
                  <a:pt x="1" y="8027"/>
                  <a:pt x="358" y="8563"/>
                  <a:pt x="751" y="8992"/>
                </a:cubicBezTo>
                <a:cubicBezTo>
                  <a:pt x="1680" y="9956"/>
                  <a:pt x="2823" y="10670"/>
                  <a:pt x="4085" y="11075"/>
                </a:cubicBezTo>
                <a:cubicBezTo>
                  <a:pt x="4262" y="11146"/>
                  <a:pt x="4439" y="11184"/>
                  <a:pt x="4621" y="11184"/>
                </a:cubicBezTo>
                <a:cubicBezTo>
                  <a:pt x="4684" y="11184"/>
                  <a:pt x="4747" y="11180"/>
                  <a:pt x="4811" y="11170"/>
                </a:cubicBezTo>
                <a:cubicBezTo>
                  <a:pt x="5097" y="11111"/>
                  <a:pt x="5299" y="10873"/>
                  <a:pt x="5323" y="10575"/>
                </a:cubicBezTo>
                <a:cubicBezTo>
                  <a:pt x="5525" y="10658"/>
                  <a:pt x="5716" y="10730"/>
                  <a:pt x="5918" y="10789"/>
                </a:cubicBezTo>
                <a:lnTo>
                  <a:pt x="5954" y="10789"/>
                </a:lnTo>
                <a:cubicBezTo>
                  <a:pt x="6180" y="12087"/>
                  <a:pt x="6478" y="13373"/>
                  <a:pt x="6811" y="14635"/>
                </a:cubicBezTo>
                <a:cubicBezTo>
                  <a:pt x="6823" y="14695"/>
                  <a:pt x="6847" y="14754"/>
                  <a:pt x="6859" y="14814"/>
                </a:cubicBezTo>
                <a:cubicBezTo>
                  <a:pt x="6692" y="14790"/>
                  <a:pt x="6525" y="14754"/>
                  <a:pt x="6359" y="14719"/>
                </a:cubicBezTo>
                <a:lnTo>
                  <a:pt x="6359" y="14707"/>
                </a:lnTo>
                <a:cubicBezTo>
                  <a:pt x="6299" y="14230"/>
                  <a:pt x="6109" y="13790"/>
                  <a:pt x="5811" y="13421"/>
                </a:cubicBezTo>
                <a:cubicBezTo>
                  <a:pt x="5442" y="13016"/>
                  <a:pt x="4942" y="12754"/>
                  <a:pt x="4442" y="12516"/>
                </a:cubicBezTo>
                <a:cubicBezTo>
                  <a:pt x="4216" y="12409"/>
                  <a:pt x="3989" y="12290"/>
                  <a:pt x="3751" y="12194"/>
                </a:cubicBezTo>
                <a:cubicBezTo>
                  <a:pt x="3465" y="12075"/>
                  <a:pt x="3180" y="11968"/>
                  <a:pt x="2894" y="11885"/>
                </a:cubicBezTo>
                <a:cubicBezTo>
                  <a:pt x="2453" y="11754"/>
                  <a:pt x="2001" y="11682"/>
                  <a:pt x="1537" y="11682"/>
                </a:cubicBezTo>
                <a:cubicBezTo>
                  <a:pt x="1471" y="11679"/>
                  <a:pt x="1406" y="11678"/>
                  <a:pt x="1340" y="11678"/>
                </a:cubicBezTo>
                <a:cubicBezTo>
                  <a:pt x="1144" y="11678"/>
                  <a:pt x="947" y="11691"/>
                  <a:pt x="751" y="11718"/>
                </a:cubicBezTo>
                <a:cubicBezTo>
                  <a:pt x="679" y="11718"/>
                  <a:pt x="608" y="11742"/>
                  <a:pt x="548" y="11790"/>
                </a:cubicBezTo>
                <a:cubicBezTo>
                  <a:pt x="477" y="11861"/>
                  <a:pt x="441" y="11968"/>
                  <a:pt x="453" y="12087"/>
                </a:cubicBezTo>
                <a:cubicBezTo>
                  <a:pt x="465" y="12706"/>
                  <a:pt x="906" y="13254"/>
                  <a:pt x="1358" y="13671"/>
                </a:cubicBezTo>
                <a:cubicBezTo>
                  <a:pt x="2406" y="14623"/>
                  <a:pt x="3727" y="15254"/>
                  <a:pt x="5097" y="15588"/>
                </a:cubicBezTo>
                <a:cubicBezTo>
                  <a:pt x="5250" y="15639"/>
                  <a:pt x="5413" y="15663"/>
                  <a:pt x="5574" y="15663"/>
                </a:cubicBezTo>
                <a:cubicBezTo>
                  <a:pt x="5674" y="15663"/>
                  <a:pt x="5774" y="15654"/>
                  <a:pt x="5871" y="15635"/>
                </a:cubicBezTo>
                <a:cubicBezTo>
                  <a:pt x="6168" y="15540"/>
                  <a:pt x="6371" y="15254"/>
                  <a:pt x="6371" y="14945"/>
                </a:cubicBezTo>
                <a:cubicBezTo>
                  <a:pt x="6561" y="15004"/>
                  <a:pt x="6752" y="15064"/>
                  <a:pt x="6954" y="15111"/>
                </a:cubicBezTo>
                <a:cubicBezTo>
                  <a:pt x="7275" y="16302"/>
                  <a:pt x="7704" y="17481"/>
                  <a:pt x="8228" y="18612"/>
                </a:cubicBezTo>
                <a:cubicBezTo>
                  <a:pt x="8073" y="18612"/>
                  <a:pt x="7930" y="18600"/>
                  <a:pt x="7776" y="18588"/>
                </a:cubicBezTo>
                <a:cubicBezTo>
                  <a:pt x="7656" y="18159"/>
                  <a:pt x="7418" y="17767"/>
                  <a:pt x="7085" y="17481"/>
                </a:cubicBezTo>
                <a:cubicBezTo>
                  <a:pt x="6680" y="17159"/>
                  <a:pt x="6180" y="16993"/>
                  <a:pt x="5680" y="16850"/>
                </a:cubicBezTo>
                <a:cubicBezTo>
                  <a:pt x="5454" y="16778"/>
                  <a:pt x="5228" y="16707"/>
                  <a:pt x="4989" y="16647"/>
                </a:cubicBezTo>
                <a:cubicBezTo>
                  <a:pt x="4716" y="16576"/>
                  <a:pt x="4442" y="16528"/>
                  <a:pt x="4156" y="16493"/>
                </a:cubicBezTo>
                <a:cubicBezTo>
                  <a:pt x="3954" y="16470"/>
                  <a:pt x="3751" y="16458"/>
                  <a:pt x="3549" y="16458"/>
                </a:cubicBezTo>
                <a:cubicBezTo>
                  <a:pt x="3323" y="16458"/>
                  <a:pt x="3096" y="16473"/>
                  <a:pt x="2870" y="16504"/>
                </a:cubicBezTo>
                <a:cubicBezTo>
                  <a:pt x="2632" y="16540"/>
                  <a:pt x="2382" y="16600"/>
                  <a:pt x="2156" y="16671"/>
                </a:cubicBezTo>
                <a:cubicBezTo>
                  <a:pt x="2084" y="16683"/>
                  <a:pt x="2025" y="16707"/>
                  <a:pt x="1977" y="16754"/>
                </a:cubicBezTo>
                <a:cubicBezTo>
                  <a:pt x="1918" y="16838"/>
                  <a:pt x="1906" y="16945"/>
                  <a:pt x="1941" y="17052"/>
                </a:cubicBezTo>
                <a:cubicBezTo>
                  <a:pt x="2037" y="17624"/>
                  <a:pt x="2525" y="18064"/>
                  <a:pt x="3013" y="18386"/>
                </a:cubicBezTo>
                <a:cubicBezTo>
                  <a:pt x="4144" y="19088"/>
                  <a:pt x="5430" y="19505"/>
                  <a:pt x="6752" y="19600"/>
                </a:cubicBezTo>
                <a:cubicBezTo>
                  <a:pt x="6817" y="19609"/>
                  <a:pt x="6882" y="19614"/>
                  <a:pt x="6947" y="19614"/>
                </a:cubicBezTo>
                <a:cubicBezTo>
                  <a:pt x="7131" y="19614"/>
                  <a:pt x="7311" y="19578"/>
                  <a:pt x="7478" y="19517"/>
                </a:cubicBezTo>
                <a:cubicBezTo>
                  <a:pt x="7740" y="19386"/>
                  <a:pt x="7883" y="19088"/>
                  <a:pt x="7823" y="18802"/>
                </a:cubicBezTo>
                <a:lnTo>
                  <a:pt x="7823" y="18802"/>
                </a:lnTo>
                <a:cubicBezTo>
                  <a:pt x="8002" y="18826"/>
                  <a:pt x="8180" y="18850"/>
                  <a:pt x="8371" y="18862"/>
                </a:cubicBezTo>
                <a:cubicBezTo>
                  <a:pt x="8478" y="19112"/>
                  <a:pt x="8609" y="19350"/>
                  <a:pt x="8740" y="19588"/>
                </a:cubicBezTo>
                <a:cubicBezTo>
                  <a:pt x="9180" y="20398"/>
                  <a:pt x="9716" y="21148"/>
                  <a:pt x="10335" y="21827"/>
                </a:cubicBezTo>
                <a:cubicBezTo>
                  <a:pt x="10145" y="21862"/>
                  <a:pt x="9966" y="21886"/>
                  <a:pt x="9776" y="21898"/>
                </a:cubicBezTo>
                <a:cubicBezTo>
                  <a:pt x="9621" y="21565"/>
                  <a:pt x="9371" y="21267"/>
                  <a:pt x="9061" y="21065"/>
                </a:cubicBezTo>
                <a:cubicBezTo>
                  <a:pt x="8669" y="20874"/>
                  <a:pt x="8252" y="20755"/>
                  <a:pt x="7811" y="20719"/>
                </a:cubicBezTo>
                <a:cubicBezTo>
                  <a:pt x="7621" y="20695"/>
                  <a:pt x="7418" y="20660"/>
                  <a:pt x="7216" y="20648"/>
                </a:cubicBezTo>
                <a:cubicBezTo>
                  <a:pt x="7042" y="20630"/>
                  <a:pt x="6867" y="20619"/>
                  <a:pt x="6693" y="20619"/>
                </a:cubicBezTo>
                <a:cubicBezTo>
                  <a:pt x="6629" y="20619"/>
                  <a:pt x="6565" y="20621"/>
                  <a:pt x="6502" y="20624"/>
                </a:cubicBezTo>
                <a:cubicBezTo>
                  <a:pt x="6132" y="20636"/>
                  <a:pt x="5775" y="20695"/>
                  <a:pt x="5418" y="20803"/>
                </a:cubicBezTo>
                <a:cubicBezTo>
                  <a:pt x="5228" y="20850"/>
                  <a:pt x="5025" y="20934"/>
                  <a:pt x="4847" y="21017"/>
                </a:cubicBezTo>
                <a:cubicBezTo>
                  <a:pt x="4787" y="21041"/>
                  <a:pt x="4751" y="21065"/>
                  <a:pt x="4716" y="21112"/>
                </a:cubicBezTo>
                <a:cubicBezTo>
                  <a:pt x="4680" y="21195"/>
                  <a:pt x="4680" y="21279"/>
                  <a:pt x="4716" y="21362"/>
                </a:cubicBezTo>
                <a:cubicBezTo>
                  <a:pt x="4870" y="21827"/>
                  <a:pt x="5323" y="22136"/>
                  <a:pt x="5775" y="22338"/>
                </a:cubicBezTo>
                <a:cubicBezTo>
                  <a:pt x="6621" y="22712"/>
                  <a:pt x="7540" y="22899"/>
                  <a:pt x="8465" y="22899"/>
                </a:cubicBezTo>
                <a:cubicBezTo>
                  <a:pt x="8660" y="22899"/>
                  <a:pt x="8855" y="22891"/>
                  <a:pt x="9050" y="22874"/>
                </a:cubicBezTo>
                <a:cubicBezTo>
                  <a:pt x="9252" y="22874"/>
                  <a:pt x="9454" y="22827"/>
                  <a:pt x="9633" y="22719"/>
                </a:cubicBezTo>
                <a:cubicBezTo>
                  <a:pt x="9835" y="22577"/>
                  <a:pt x="9919" y="22315"/>
                  <a:pt x="9835" y="22088"/>
                </a:cubicBezTo>
                <a:cubicBezTo>
                  <a:pt x="10014" y="22077"/>
                  <a:pt x="10193" y="22077"/>
                  <a:pt x="10371" y="22065"/>
                </a:cubicBezTo>
                <a:cubicBezTo>
                  <a:pt x="10443" y="22053"/>
                  <a:pt x="10478" y="22029"/>
                  <a:pt x="10478" y="21981"/>
                </a:cubicBezTo>
                <a:cubicBezTo>
                  <a:pt x="12193" y="23839"/>
                  <a:pt x="14419" y="25220"/>
                  <a:pt x="16610" y="26506"/>
                </a:cubicBezTo>
                <a:cubicBezTo>
                  <a:pt x="16550" y="26339"/>
                  <a:pt x="16729" y="26029"/>
                  <a:pt x="16824" y="25875"/>
                </a:cubicBezTo>
                <a:cubicBezTo>
                  <a:pt x="15276" y="25017"/>
                  <a:pt x="13717" y="24160"/>
                  <a:pt x="12312" y="23089"/>
                </a:cubicBezTo>
                <a:cubicBezTo>
                  <a:pt x="11836" y="22719"/>
                  <a:pt x="11395" y="22327"/>
                  <a:pt x="10978" y="21898"/>
                </a:cubicBezTo>
                <a:lnTo>
                  <a:pt x="11157" y="21815"/>
                </a:lnTo>
                <a:cubicBezTo>
                  <a:pt x="11193" y="22053"/>
                  <a:pt x="11383" y="22255"/>
                  <a:pt x="11621" y="22291"/>
                </a:cubicBezTo>
                <a:cubicBezTo>
                  <a:pt x="11657" y="22295"/>
                  <a:pt x="11692" y="22297"/>
                  <a:pt x="11728" y="22297"/>
                </a:cubicBezTo>
                <a:cubicBezTo>
                  <a:pt x="11897" y="22297"/>
                  <a:pt x="12069" y="22253"/>
                  <a:pt x="12217" y="22184"/>
                </a:cubicBezTo>
                <a:cubicBezTo>
                  <a:pt x="13264" y="21779"/>
                  <a:pt x="14181" y="21124"/>
                  <a:pt x="14907" y="20279"/>
                </a:cubicBezTo>
                <a:cubicBezTo>
                  <a:pt x="15229" y="19898"/>
                  <a:pt x="15491" y="19421"/>
                  <a:pt x="15431" y="18933"/>
                </a:cubicBezTo>
                <a:cubicBezTo>
                  <a:pt x="15431" y="18850"/>
                  <a:pt x="15384" y="18767"/>
                  <a:pt x="15324" y="18719"/>
                </a:cubicBezTo>
                <a:cubicBezTo>
                  <a:pt x="15265" y="18695"/>
                  <a:pt x="15217" y="18683"/>
                  <a:pt x="15157" y="18683"/>
                </a:cubicBezTo>
                <a:cubicBezTo>
                  <a:pt x="14955" y="18695"/>
                  <a:pt x="14741" y="18707"/>
                  <a:pt x="14538" y="18743"/>
                </a:cubicBezTo>
                <a:cubicBezTo>
                  <a:pt x="14181" y="18802"/>
                  <a:pt x="13836" y="18898"/>
                  <a:pt x="13502" y="19052"/>
                </a:cubicBezTo>
                <a:cubicBezTo>
                  <a:pt x="13288" y="19148"/>
                  <a:pt x="13074" y="19255"/>
                  <a:pt x="12871" y="19386"/>
                </a:cubicBezTo>
                <a:cubicBezTo>
                  <a:pt x="12705" y="19481"/>
                  <a:pt x="12538" y="19600"/>
                  <a:pt x="12371" y="19707"/>
                </a:cubicBezTo>
                <a:cubicBezTo>
                  <a:pt x="11990" y="19933"/>
                  <a:pt x="11669" y="20219"/>
                  <a:pt x="11407" y="20564"/>
                </a:cubicBezTo>
                <a:cubicBezTo>
                  <a:pt x="11216" y="20886"/>
                  <a:pt x="11121" y="21255"/>
                  <a:pt x="11133" y="21624"/>
                </a:cubicBezTo>
                <a:cubicBezTo>
                  <a:pt x="11038" y="21660"/>
                  <a:pt x="10931" y="21696"/>
                  <a:pt x="10824" y="21731"/>
                </a:cubicBezTo>
                <a:cubicBezTo>
                  <a:pt x="10323" y="21195"/>
                  <a:pt x="9883" y="20600"/>
                  <a:pt x="9502" y="19981"/>
                </a:cubicBezTo>
                <a:cubicBezTo>
                  <a:pt x="9252" y="19576"/>
                  <a:pt x="9026" y="19160"/>
                  <a:pt x="8811" y="18743"/>
                </a:cubicBezTo>
                <a:cubicBezTo>
                  <a:pt x="8954" y="18683"/>
                  <a:pt x="9085" y="18624"/>
                  <a:pt x="9240" y="18564"/>
                </a:cubicBezTo>
                <a:cubicBezTo>
                  <a:pt x="9276" y="18862"/>
                  <a:pt x="9490" y="19088"/>
                  <a:pt x="9776" y="19148"/>
                </a:cubicBezTo>
                <a:cubicBezTo>
                  <a:pt x="9822" y="19152"/>
                  <a:pt x="9870" y="19155"/>
                  <a:pt x="9917" y="19155"/>
                </a:cubicBezTo>
                <a:cubicBezTo>
                  <a:pt x="10111" y="19155"/>
                  <a:pt x="10308" y="19115"/>
                  <a:pt x="10490" y="19029"/>
                </a:cubicBezTo>
                <a:cubicBezTo>
                  <a:pt x="11728" y="18564"/>
                  <a:pt x="12883" y="17838"/>
                  <a:pt x="13741" y="16838"/>
                </a:cubicBezTo>
                <a:cubicBezTo>
                  <a:pt x="14122" y="16397"/>
                  <a:pt x="14455" y="15850"/>
                  <a:pt x="14395" y="15266"/>
                </a:cubicBezTo>
                <a:cubicBezTo>
                  <a:pt x="14395" y="15159"/>
                  <a:pt x="14348" y="15052"/>
                  <a:pt x="14264" y="14992"/>
                </a:cubicBezTo>
                <a:lnTo>
                  <a:pt x="14253" y="14992"/>
                </a:lnTo>
                <a:cubicBezTo>
                  <a:pt x="14208" y="14966"/>
                  <a:pt x="14163" y="14952"/>
                  <a:pt x="14114" y="14952"/>
                </a:cubicBezTo>
                <a:cubicBezTo>
                  <a:pt x="14097" y="14952"/>
                  <a:pt x="14080" y="14954"/>
                  <a:pt x="14062" y="14957"/>
                </a:cubicBezTo>
                <a:cubicBezTo>
                  <a:pt x="14016" y="14954"/>
                  <a:pt x="13971" y="14953"/>
                  <a:pt x="13925" y="14953"/>
                </a:cubicBezTo>
                <a:cubicBezTo>
                  <a:pt x="13724" y="14953"/>
                  <a:pt x="13528" y="14973"/>
                  <a:pt x="13324" y="14992"/>
                </a:cubicBezTo>
                <a:cubicBezTo>
                  <a:pt x="12907" y="15052"/>
                  <a:pt x="12490" y="15171"/>
                  <a:pt x="12086" y="15338"/>
                </a:cubicBezTo>
                <a:cubicBezTo>
                  <a:pt x="11824" y="15445"/>
                  <a:pt x="11574" y="15576"/>
                  <a:pt x="11324" y="15719"/>
                </a:cubicBezTo>
                <a:cubicBezTo>
                  <a:pt x="11121" y="15838"/>
                  <a:pt x="10919" y="15957"/>
                  <a:pt x="10716" y="16088"/>
                </a:cubicBezTo>
                <a:cubicBezTo>
                  <a:pt x="10288" y="16373"/>
                  <a:pt x="9859" y="16659"/>
                  <a:pt x="9561" y="17076"/>
                </a:cubicBezTo>
                <a:cubicBezTo>
                  <a:pt x="9323" y="17457"/>
                  <a:pt x="9204" y="17897"/>
                  <a:pt x="9204" y="18338"/>
                </a:cubicBezTo>
                <a:cubicBezTo>
                  <a:pt x="9038" y="18409"/>
                  <a:pt x="8859" y="18457"/>
                  <a:pt x="8680" y="18505"/>
                </a:cubicBezTo>
                <a:cubicBezTo>
                  <a:pt x="8311" y="17731"/>
                  <a:pt x="7978" y="16921"/>
                  <a:pt x="7692" y="16100"/>
                </a:cubicBezTo>
                <a:cubicBezTo>
                  <a:pt x="7573" y="15742"/>
                  <a:pt x="7466" y="15385"/>
                  <a:pt x="7359" y="15028"/>
                </a:cubicBezTo>
                <a:cubicBezTo>
                  <a:pt x="7537" y="14957"/>
                  <a:pt x="7704" y="14885"/>
                  <a:pt x="7871" y="14814"/>
                </a:cubicBezTo>
                <a:cubicBezTo>
                  <a:pt x="7907" y="15123"/>
                  <a:pt x="8145" y="15361"/>
                  <a:pt x="8454" y="15421"/>
                </a:cubicBezTo>
                <a:cubicBezTo>
                  <a:pt x="8498" y="15425"/>
                  <a:pt x="8543" y="15427"/>
                  <a:pt x="8587" y="15427"/>
                </a:cubicBezTo>
                <a:cubicBezTo>
                  <a:pt x="8804" y="15427"/>
                  <a:pt x="9018" y="15379"/>
                  <a:pt x="9216" y="15290"/>
                </a:cubicBezTo>
                <a:cubicBezTo>
                  <a:pt x="10526" y="14766"/>
                  <a:pt x="11752" y="13992"/>
                  <a:pt x="12657" y="12909"/>
                </a:cubicBezTo>
                <a:cubicBezTo>
                  <a:pt x="13050" y="12433"/>
                  <a:pt x="13407" y="11837"/>
                  <a:pt x="13324" y="11218"/>
                </a:cubicBezTo>
                <a:cubicBezTo>
                  <a:pt x="13324" y="11099"/>
                  <a:pt x="13276" y="11004"/>
                  <a:pt x="13193" y="10932"/>
                </a:cubicBezTo>
                <a:cubicBezTo>
                  <a:pt x="13133" y="10897"/>
                  <a:pt x="13062" y="10885"/>
                  <a:pt x="12990" y="10885"/>
                </a:cubicBezTo>
                <a:cubicBezTo>
                  <a:pt x="12729" y="10897"/>
                  <a:pt x="12467" y="10909"/>
                  <a:pt x="12205" y="10956"/>
                </a:cubicBezTo>
                <a:cubicBezTo>
                  <a:pt x="11752" y="11016"/>
                  <a:pt x="11312" y="11147"/>
                  <a:pt x="10883" y="11325"/>
                </a:cubicBezTo>
                <a:cubicBezTo>
                  <a:pt x="10609" y="11444"/>
                  <a:pt x="10335" y="11587"/>
                  <a:pt x="10085" y="11742"/>
                </a:cubicBezTo>
                <a:cubicBezTo>
                  <a:pt x="9859" y="11873"/>
                  <a:pt x="9645" y="12004"/>
                  <a:pt x="9431" y="12159"/>
                </a:cubicBezTo>
                <a:cubicBezTo>
                  <a:pt x="8978" y="12456"/>
                  <a:pt x="8526" y="12778"/>
                  <a:pt x="8204" y="13230"/>
                </a:cubicBezTo>
                <a:cubicBezTo>
                  <a:pt x="7966" y="13623"/>
                  <a:pt x="7835" y="14099"/>
                  <a:pt x="7847" y="14564"/>
                </a:cubicBezTo>
                <a:lnTo>
                  <a:pt x="7847" y="14576"/>
                </a:lnTo>
                <a:cubicBezTo>
                  <a:pt x="7668" y="14647"/>
                  <a:pt x="7478" y="14707"/>
                  <a:pt x="7287" y="14766"/>
                </a:cubicBezTo>
                <a:cubicBezTo>
                  <a:pt x="7025" y="13837"/>
                  <a:pt x="6799" y="12909"/>
                  <a:pt x="6597" y="11968"/>
                </a:cubicBezTo>
                <a:cubicBezTo>
                  <a:pt x="6513" y="11551"/>
                  <a:pt x="6418" y="11135"/>
                  <a:pt x="6323" y="10718"/>
                </a:cubicBezTo>
                <a:cubicBezTo>
                  <a:pt x="6490" y="10658"/>
                  <a:pt x="6656" y="10599"/>
                  <a:pt x="6811" y="10528"/>
                </a:cubicBezTo>
                <a:cubicBezTo>
                  <a:pt x="6835" y="10825"/>
                  <a:pt x="7049" y="11063"/>
                  <a:pt x="7335" y="11123"/>
                </a:cubicBezTo>
                <a:cubicBezTo>
                  <a:pt x="7399" y="11132"/>
                  <a:pt x="7463" y="11136"/>
                  <a:pt x="7526" y="11136"/>
                </a:cubicBezTo>
                <a:cubicBezTo>
                  <a:pt x="7711" y="11136"/>
                  <a:pt x="7893" y="11099"/>
                  <a:pt x="8061" y="11028"/>
                </a:cubicBezTo>
                <a:cubicBezTo>
                  <a:pt x="9300" y="10587"/>
                  <a:pt x="10478" y="9896"/>
                  <a:pt x="11359" y="8908"/>
                </a:cubicBezTo>
                <a:cubicBezTo>
                  <a:pt x="11752" y="8480"/>
                  <a:pt x="12098" y="7944"/>
                  <a:pt x="12050" y="7349"/>
                </a:cubicBezTo>
                <a:cubicBezTo>
                  <a:pt x="12050" y="7253"/>
                  <a:pt x="12002" y="7146"/>
                  <a:pt x="11931" y="7087"/>
                </a:cubicBezTo>
                <a:lnTo>
                  <a:pt x="11919" y="7087"/>
                </a:lnTo>
                <a:cubicBezTo>
                  <a:pt x="11859" y="7051"/>
                  <a:pt x="11800" y="7039"/>
                  <a:pt x="11728" y="7039"/>
                </a:cubicBezTo>
                <a:cubicBezTo>
                  <a:pt x="11669" y="7036"/>
                  <a:pt x="11609" y="7035"/>
                  <a:pt x="11548" y="7035"/>
                </a:cubicBezTo>
                <a:cubicBezTo>
                  <a:pt x="11365" y="7035"/>
                  <a:pt x="11178" y="7048"/>
                  <a:pt x="10990" y="7075"/>
                </a:cubicBezTo>
                <a:cubicBezTo>
                  <a:pt x="10574" y="7122"/>
                  <a:pt x="10145" y="7218"/>
                  <a:pt x="9752" y="7372"/>
                </a:cubicBezTo>
                <a:cubicBezTo>
                  <a:pt x="9490" y="7480"/>
                  <a:pt x="9228" y="7599"/>
                  <a:pt x="8978" y="7741"/>
                </a:cubicBezTo>
                <a:cubicBezTo>
                  <a:pt x="8776" y="7849"/>
                  <a:pt x="8561" y="7980"/>
                  <a:pt x="8359" y="8099"/>
                </a:cubicBezTo>
                <a:cubicBezTo>
                  <a:pt x="7918" y="8361"/>
                  <a:pt x="7478" y="8646"/>
                  <a:pt x="7168" y="9063"/>
                </a:cubicBezTo>
                <a:cubicBezTo>
                  <a:pt x="6930" y="9432"/>
                  <a:pt x="6799" y="9861"/>
                  <a:pt x="6787" y="10301"/>
                </a:cubicBezTo>
                <a:lnTo>
                  <a:pt x="6787" y="10313"/>
                </a:lnTo>
                <a:cubicBezTo>
                  <a:pt x="6621" y="10373"/>
                  <a:pt x="6442" y="10420"/>
                  <a:pt x="6263" y="10468"/>
                </a:cubicBezTo>
                <a:cubicBezTo>
                  <a:pt x="6013" y="9325"/>
                  <a:pt x="5811" y="8170"/>
                  <a:pt x="5835" y="6979"/>
                </a:cubicBezTo>
                <a:lnTo>
                  <a:pt x="5871" y="6979"/>
                </a:lnTo>
                <a:cubicBezTo>
                  <a:pt x="6049" y="6920"/>
                  <a:pt x="6216" y="6848"/>
                  <a:pt x="6394" y="6777"/>
                </a:cubicBezTo>
                <a:cubicBezTo>
                  <a:pt x="6418" y="7027"/>
                  <a:pt x="6621" y="7241"/>
                  <a:pt x="6871" y="7289"/>
                </a:cubicBezTo>
                <a:cubicBezTo>
                  <a:pt x="6914" y="7294"/>
                  <a:pt x="6957" y="7296"/>
                  <a:pt x="7000" y="7296"/>
                </a:cubicBezTo>
                <a:cubicBezTo>
                  <a:pt x="7175" y="7296"/>
                  <a:pt x="7352" y="7258"/>
                  <a:pt x="7514" y="7182"/>
                </a:cubicBezTo>
                <a:cubicBezTo>
                  <a:pt x="8621" y="6789"/>
                  <a:pt x="9621" y="6110"/>
                  <a:pt x="10407" y="5229"/>
                </a:cubicBezTo>
                <a:cubicBezTo>
                  <a:pt x="10752" y="4836"/>
                  <a:pt x="11050" y="4348"/>
                  <a:pt x="10990" y="3824"/>
                </a:cubicBezTo>
                <a:cubicBezTo>
                  <a:pt x="10990" y="3729"/>
                  <a:pt x="10943" y="3646"/>
                  <a:pt x="10883" y="3586"/>
                </a:cubicBezTo>
                <a:cubicBezTo>
                  <a:pt x="10824" y="3562"/>
                  <a:pt x="10764" y="3550"/>
                  <a:pt x="10704" y="3550"/>
                </a:cubicBezTo>
                <a:cubicBezTo>
                  <a:pt x="10490" y="3550"/>
                  <a:pt x="10264" y="3562"/>
                  <a:pt x="10050" y="3598"/>
                </a:cubicBezTo>
                <a:cubicBezTo>
                  <a:pt x="9669" y="3646"/>
                  <a:pt x="9300" y="3741"/>
                  <a:pt x="8942" y="3896"/>
                </a:cubicBezTo>
                <a:cubicBezTo>
                  <a:pt x="8716" y="3991"/>
                  <a:pt x="8490" y="4098"/>
                  <a:pt x="8264" y="4229"/>
                </a:cubicBezTo>
                <a:cubicBezTo>
                  <a:pt x="8085" y="4336"/>
                  <a:pt x="7907" y="4455"/>
                  <a:pt x="7728" y="4563"/>
                </a:cubicBezTo>
                <a:cubicBezTo>
                  <a:pt x="7323" y="4789"/>
                  <a:pt x="6966" y="5098"/>
                  <a:pt x="6680" y="5455"/>
                </a:cubicBezTo>
                <a:cubicBezTo>
                  <a:pt x="6478" y="5789"/>
                  <a:pt x="6359" y="6170"/>
                  <a:pt x="6371" y="6575"/>
                </a:cubicBezTo>
                <a:cubicBezTo>
                  <a:pt x="6204" y="6634"/>
                  <a:pt x="6025" y="6682"/>
                  <a:pt x="5859" y="6729"/>
                </a:cubicBezTo>
                <a:cubicBezTo>
                  <a:pt x="5894" y="6194"/>
                  <a:pt x="5954" y="5670"/>
                  <a:pt x="6061" y="5146"/>
                </a:cubicBezTo>
                <a:cubicBezTo>
                  <a:pt x="6061" y="5110"/>
                  <a:pt x="6073" y="5074"/>
                  <a:pt x="6085" y="5039"/>
                </a:cubicBezTo>
                <a:cubicBezTo>
                  <a:pt x="6097" y="4955"/>
                  <a:pt x="6109" y="4884"/>
                  <a:pt x="6121" y="4801"/>
                </a:cubicBezTo>
                <a:cubicBezTo>
                  <a:pt x="6144" y="4705"/>
                  <a:pt x="6180" y="4598"/>
                  <a:pt x="6204" y="4503"/>
                </a:cubicBezTo>
                <a:lnTo>
                  <a:pt x="6216" y="4503"/>
                </a:lnTo>
                <a:cubicBezTo>
                  <a:pt x="6585" y="4491"/>
                  <a:pt x="6942" y="4360"/>
                  <a:pt x="7252" y="4146"/>
                </a:cubicBezTo>
                <a:cubicBezTo>
                  <a:pt x="7549" y="3848"/>
                  <a:pt x="7811" y="3503"/>
                  <a:pt x="7990" y="3110"/>
                </a:cubicBezTo>
                <a:cubicBezTo>
                  <a:pt x="8085" y="2943"/>
                  <a:pt x="8180" y="2765"/>
                  <a:pt x="8264" y="2586"/>
                </a:cubicBezTo>
                <a:cubicBezTo>
                  <a:pt x="8371" y="2372"/>
                  <a:pt x="8466" y="2146"/>
                  <a:pt x="8549" y="1919"/>
                </a:cubicBezTo>
                <a:cubicBezTo>
                  <a:pt x="8669" y="1586"/>
                  <a:pt x="8740" y="1229"/>
                  <a:pt x="8764" y="872"/>
                </a:cubicBezTo>
                <a:cubicBezTo>
                  <a:pt x="8776" y="657"/>
                  <a:pt x="8776" y="455"/>
                  <a:pt x="8764" y="252"/>
                </a:cubicBezTo>
                <a:cubicBezTo>
                  <a:pt x="8764" y="193"/>
                  <a:pt x="8752" y="133"/>
                  <a:pt x="8716" y="86"/>
                </a:cubicBezTo>
                <a:cubicBezTo>
                  <a:pt x="8664" y="34"/>
                  <a:pt x="8594" y="0"/>
                  <a:pt x="8522" y="0"/>
                </a:cubicBezTo>
                <a:close/>
              </a:path>
            </a:pathLst>
          </a:custGeom>
          <a:solidFill>
            <a:schemeClr val="dk1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69"/>
          <p:cNvSpPr/>
          <p:nvPr/>
        </p:nvSpPr>
        <p:spPr>
          <a:xfrm rot="-2998635">
            <a:off x="326543" y="3012116"/>
            <a:ext cx="943426" cy="1486217"/>
          </a:xfrm>
          <a:custGeom>
            <a:avLst/>
            <a:gdLst/>
            <a:ahLst/>
            <a:cxnLst/>
            <a:rect l="l" t="t" r="r" b="b"/>
            <a:pathLst>
              <a:path w="16825" h="26506" extrusionOk="0">
                <a:moveTo>
                  <a:pt x="8522" y="0"/>
                </a:moveTo>
                <a:cubicBezTo>
                  <a:pt x="8511" y="0"/>
                  <a:pt x="8501" y="1"/>
                  <a:pt x="8490" y="2"/>
                </a:cubicBezTo>
                <a:cubicBezTo>
                  <a:pt x="8472" y="2"/>
                  <a:pt x="8455" y="1"/>
                  <a:pt x="8437" y="1"/>
                </a:cubicBezTo>
                <a:cubicBezTo>
                  <a:pt x="7969" y="1"/>
                  <a:pt x="7537" y="301"/>
                  <a:pt x="7204" y="633"/>
                </a:cubicBezTo>
                <a:cubicBezTo>
                  <a:pt x="6418" y="1431"/>
                  <a:pt x="5847" y="2407"/>
                  <a:pt x="5537" y="3479"/>
                </a:cubicBezTo>
                <a:cubicBezTo>
                  <a:pt x="5466" y="3670"/>
                  <a:pt x="5442" y="3884"/>
                  <a:pt x="5478" y="4086"/>
                </a:cubicBezTo>
                <a:cubicBezTo>
                  <a:pt x="5525" y="4301"/>
                  <a:pt x="5716" y="4467"/>
                  <a:pt x="5942" y="4503"/>
                </a:cubicBezTo>
                <a:cubicBezTo>
                  <a:pt x="5811" y="5003"/>
                  <a:pt x="5728" y="5515"/>
                  <a:pt x="5668" y="6027"/>
                </a:cubicBezTo>
                <a:cubicBezTo>
                  <a:pt x="5644" y="6265"/>
                  <a:pt x="5632" y="6491"/>
                  <a:pt x="5621" y="6729"/>
                </a:cubicBezTo>
                <a:cubicBezTo>
                  <a:pt x="5466" y="6646"/>
                  <a:pt x="5311" y="6563"/>
                  <a:pt x="5168" y="6467"/>
                </a:cubicBezTo>
                <a:cubicBezTo>
                  <a:pt x="5251" y="6075"/>
                  <a:pt x="5240" y="5670"/>
                  <a:pt x="5109" y="5301"/>
                </a:cubicBezTo>
                <a:cubicBezTo>
                  <a:pt x="4906" y="4884"/>
                  <a:pt x="4632" y="4515"/>
                  <a:pt x="4287" y="4193"/>
                </a:cubicBezTo>
                <a:cubicBezTo>
                  <a:pt x="4144" y="4051"/>
                  <a:pt x="3989" y="3896"/>
                  <a:pt x="3835" y="3753"/>
                </a:cubicBezTo>
                <a:cubicBezTo>
                  <a:pt x="3644" y="3574"/>
                  <a:pt x="3454" y="3408"/>
                  <a:pt x="3251" y="3265"/>
                </a:cubicBezTo>
                <a:cubicBezTo>
                  <a:pt x="2942" y="3039"/>
                  <a:pt x="2596" y="2848"/>
                  <a:pt x="2239" y="2717"/>
                </a:cubicBezTo>
                <a:cubicBezTo>
                  <a:pt x="2037" y="2634"/>
                  <a:pt x="1822" y="2574"/>
                  <a:pt x="1608" y="2527"/>
                </a:cubicBezTo>
                <a:cubicBezTo>
                  <a:pt x="1578" y="2515"/>
                  <a:pt x="1549" y="2509"/>
                  <a:pt x="1519" y="2509"/>
                </a:cubicBezTo>
                <a:cubicBezTo>
                  <a:pt x="1489" y="2509"/>
                  <a:pt x="1459" y="2515"/>
                  <a:pt x="1430" y="2527"/>
                </a:cubicBezTo>
                <a:cubicBezTo>
                  <a:pt x="1358" y="2562"/>
                  <a:pt x="1299" y="2634"/>
                  <a:pt x="1275" y="2729"/>
                </a:cubicBezTo>
                <a:cubicBezTo>
                  <a:pt x="1108" y="3217"/>
                  <a:pt x="1287" y="3765"/>
                  <a:pt x="1525" y="4229"/>
                </a:cubicBezTo>
                <a:cubicBezTo>
                  <a:pt x="2108" y="5277"/>
                  <a:pt x="2930" y="6158"/>
                  <a:pt x="3918" y="6813"/>
                </a:cubicBezTo>
                <a:cubicBezTo>
                  <a:pt x="4097" y="6944"/>
                  <a:pt x="4299" y="7027"/>
                  <a:pt x="4513" y="7063"/>
                </a:cubicBezTo>
                <a:cubicBezTo>
                  <a:pt x="4522" y="7063"/>
                  <a:pt x="4531" y="7063"/>
                  <a:pt x="4540" y="7063"/>
                </a:cubicBezTo>
                <a:cubicBezTo>
                  <a:pt x="4791" y="7063"/>
                  <a:pt x="5016" y="6900"/>
                  <a:pt x="5097" y="6670"/>
                </a:cubicBezTo>
                <a:cubicBezTo>
                  <a:pt x="5251" y="6777"/>
                  <a:pt x="5406" y="6884"/>
                  <a:pt x="5561" y="6991"/>
                </a:cubicBezTo>
                <a:cubicBezTo>
                  <a:pt x="5573" y="7003"/>
                  <a:pt x="5597" y="7015"/>
                  <a:pt x="5621" y="7015"/>
                </a:cubicBezTo>
                <a:cubicBezTo>
                  <a:pt x="5597" y="7718"/>
                  <a:pt x="5632" y="8408"/>
                  <a:pt x="5704" y="9099"/>
                </a:cubicBezTo>
                <a:cubicBezTo>
                  <a:pt x="5751" y="9575"/>
                  <a:pt x="5823" y="10051"/>
                  <a:pt x="5894" y="10528"/>
                </a:cubicBezTo>
                <a:cubicBezTo>
                  <a:pt x="5704" y="10480"/>
                  <a:pt x="5525" y="10432"/>
                  <a:pt x="5335" y="10361"/>
                </a:cubicBezTo>
                <a:cubicBezTo>
                  <a:pt x="5323" y="9908"/>
                  <a:pt x="5192" y="9480"/>
                  <a:pt x="4930" y="9111"/>
                </a:cubicBezTo>
                <a:cubicBezTo>
                  <a:pt x="4620" y="8706"/>
                  <a:pt x="4180" y="8420"/>
                  <a:pt x="3727" y="8158"/>
                </a:cubicBezTo>
                <a:cubicBezTo>
                  <a:pt x="3525" y="8039"/>
                  <a:pt x="3323" y="7920"/>
                  <a:pt x="3108" y="7801"/>
                </a:cubicBezTo>
                <a:cubicBezTo>
                  <a:pt x="2858" y="7670"/>
                  <a:pt x="2596" y="7551"/>
                  <a:pt x="2334" y="7444"/>
                </a:cubicBezTo>
                <a:cubicBezTo>
                  <a:pt x="1930" y="7289"/>
                  <a:pt x="1513" y="7194"/>
                  <a:pt x="1084" y="7146"/>
                </a:cubicBezTo>
                <a:cubicBezTo>
                  <a:pt x="901" y="7129"/>
                  <a:pt x="718" y="7118"/>
                  <a:pt x="535" y="7118"/>
                </a:cubicBezTo>
                <a:cubicBezTo>
                  <a:pt x="468" y="7118"/>
                  <a:pt x="401" y="7119"/>
                  <a:pt x="334" y="7122"/>
                </a:cubicBezTo>
                <a:cubicBezTo>
                  <a:pt x="275" y="7122"/>
                  <a:pt x="203" y="7134"/>
                  <a:pt x="144" y="7170"/>
                </a:cubicBezTo>
                <a:cubicBezTo>
                  <a:pt x="72" y="7229"/>
                  <a:pt x="25" y="7337"/>
                  <a:pt x="36" y="7432"/>
                </a:cubicBezTo>
                <a:cubicBezTo>
                  <a:pt x="1" y="8027"/>
                  <a:pt x="358" y="8563"/>
                  <a:pt x="751" y="8992"/>
                </a:cubicBezTo>
                <a:cubicBezTo>
                  <a:pt x="1680" y="9956"/>
                  <a:pt x="2823" y="10670"/>
                  <a:pt x="4085" y="11075"/>
                </a:cubicBezTo>
                <a:cubicBezTo>
                  <a:pt x="4262" y="11146"/>
                  <a:pt x="4439" y="11184"/>
                  <a:pt x="4621" y="11184"/>
                </a:cubicBezTo>
                <a:cubicBezTo>
                  <a:pt x="4684" y="11184"/>
                  <a:pt x="4747" y="11180"/>
                  <a:pt x="4811" y="11170"/>
                </a:cubicBezTo>
                <a:cubicBezTo>
                  <a:pt x="5097" y="11111"/>
                  <a:pt x="5299" y="10873"/>
                  <a:pt x="5323" y="10575"/>
                </a:cubicBezTo>
                <a:cubicBezTo>
                  <a:pt x="5525" y="10658"/>
                  <a:pt x="5716" y="10730"/>
                  <a:pt x="5918" y="10789"/>
                </a:cubicBezTo>
                <a:lnTo>
                  <a:pt x="5954" y="10789"/>
                </a:lnTo>
                <a:cubicBezTo>
                  <a:pt x="6180" y="12087"/>
                  <a:pt x="6478" y="13373"/>
                  <a:pt x="6811" y="14635"/>
                </a:cubicBezTo>
                <a:cubicBezTo>
                  <a:pt x="6823" y="14695"/>
                  <a:pt x="6847" y="14754"/>
                  <a:pt x="6859" y="14814"/>
                </a:cubicBezTo>
                <a:cubicBezTo>
                  <a:pt x="6692" y="14790"/>
                  <a:pt x="6525" y="14754"/>
                  <a:pt x="6359" y="14719"/>
                </a:cubicBezTo>
                <a:lnTo>
                  <a:pt x="6359" y="14707"/>
                </a:lnTo>
                <a:cubicBezTo>
                  <a:pt x="6299" y="14230"/>
                  <a:pt x="6109" y="13790"/>
                  <a:pt x="5811" y="13421"/>
                </a:cubicBezTo>
                <a:cubicBezTo>
                  <a:pt x="5442" y="13016"/>
                  <a:pt x="4942" y="12754"/>
                  <a:pt x="4442" y="12516"/>
                </a:cubicBezTo>
                <a:cubicBezTo>
                  <a:pt x="4216" y="12409"/>
                  <a:pt x="3989" y="12290"/>
                  <a:pt x="3751" y="12194"/>
                </a:cubicBezTo>
                <a:cubicBezTo>
                  <a:pt x="3465" y="12075"/>
                  <a:pt x="3180" y="11968"/>
                  <a:pt x="2894" y="11885"/>
                </a:cubicBezTo>
                <a:cubicBezTo>
                  <a:pt x="2453" y="11754"/>
                  <a:pt x="2001" y="11682"/>
                  <a:pt x="1537" y="11682"/>
                </a:cubicBezTo>
                <a:cubicBezTo>
                  <a:pt x="1471" y="11679"/>
                  <a:pt x="1406" y="11678"/>
                  <a:pt x="1340" y="11678"/>
                </a:cubicBezTo>
                <a:cubicBezTo>
                  <a:pt x="1144" y="11678"/>
                  <a:pt x="947" y="11691"/>
                  <a:pt x="751" y="11718"/>
                </a:cubicBezTo>
                <a:cubicBezTo>
                  <a:pt x="679" y="11718"/>
                  <a:pt x="608" y="11742"/>
                  <a:pt x="548" y="11790"/>
                </a:cubicBezTo>
                <a:cubicBezTo>
                  <a:pt x="477" y="11861"/>
                  <a:pt x="441" y="11968"/>
                  <a:pt x="453" y="12087"/>
                </a:cubicBezTo>
                <a:cubicBezTo>
                  <a:pt x="465" y="12706"/>
                  <a:pt x="906" y="13254"/>
                  <a:pt x="1358" y="13671"/>
                </a:cubicBezTo>
                <a:cubicBezTo>
                  <a:pt x="2406" y="14623"/>
                  <a:pt x="3727" y="15254"/>
                  <a:pt x="5097" y="15588"/>
                </a:cubicBezTo>
                <a:cubicBezTo>
                  <a:pt x="5250" y="15639"/>
                  <a:pt x="5413" y="15663"/>
                  <a:pt x="5574" y="15663"/>
                </a:cubicBezTo>
                <a:cubicBezTo>
                  <a:pt x="5674" y="15663"/>
                  <a:pt x="5774" y="15654"/>
                  <a:pt x="5871" y="15635"/>
                </a:cubicBezTo>
                <a:cubicBezTo>
                  <a:pt x="6168" y="15540"/>
                  <a:pt x="6371" y="15254"/>
                  <a:pt x="6371" y="14945"/>
                </a:cubicBezTo>
                <a:cubicBezTo>
                  <a:pt x="6561" y="15004"/>
                  <a:pt x="6752" y="15064"/>
                  <a:pt x="6954" y="15111"/>
                </a:cubicBezTo>
                <a:cubicBezTo>
                  <a:pt x="7275" y="16302"/>
                  <a:pt x="7704" y="17481"/>
                  <a:pt x="8228" y="18612"/>
                </a:cubicBezTo>
                <a:cubicBezTo>
                  <a:pt x="8073" y="18612"/>
                  <a:pt x="7930" y="18600"/>
                  <a:pt x="7776" y="18588"/>
                </a:cubicBezTo>
                <a:cubicBezTo>
                  <a:pt x="7656" y="18159"/>
                  <a:pt x="7418" y="17767"/>
                  <a:pt x="7085" y="17481"/>
                </a:cubicBezTo>
                <a:cubicBezTo>
                  <a:pt x="6680" y="17159"/>
                  <a:pt x="6180" y="16993"/>
                  <a:pt x="5680" y="16850"/>
                </a:cubicBezTo>
                <a:cubicBezTo>
                  <a:pt x="5454" y="16778"/>
                  <a:pt x="5228" y="16707"/>
                  <a:pt x="4989" y="16647"/>
                </a:cubicBezTo>
                <a:cubicBezTo>
                  <a:pt x="4716" y="16576"/>
                  <a:pt x="4442" y="16528"/>
                  <a:pt x="4156" y="16493"/>
                </a:cubicBezTo>
                <a:cubicBezTo>
                  <a:pt x="3954" y="16470"/>
                  <a:pt x="3751" y="16458"/>
                  <a:pt x="3549" y="16458"/>
                </a:cubicBezTo>
                <a:cubicBezTo>
                  <a:pt x="3323" y="16458"/>
                  <a:pt x="3096" y="16473"/>
                  <a:pt x="2870" y="16504"/>
                </a:cubicBezTo>
                <a:cubicBezTo>
                  <a:pt x="2632" y="16540"/>
                  <a:pt x="2382" y="16600"/>
                  <a:pt x="2156" y="16671"/>
                </a:cubicBezTo>
                <a:cubicBezTo>
                  <a:pt x="2084" y="16683"/>
                  <a:pt x="2025" y="16707"/>
                  <a:pt x="1977" y="16754"/>
                </a:cubicBezTo>
                <a:cubicBezTo>
                  <a:pt x="1918" y="16838"/>
                  <a:pt x="1906" y="16945"/>
                  <a:pt x="1941" y="17052"/>
                </a:cubicBezTo>
                <a:cubicBezTo>
                  <a:pt x="2037" y="17624"/>
                  <a:pt x="2525" y="18064"/>
                  <a:pt x="3013" y="18386"/>
                </a:cubicBezTo>
                <a:cubicBezTo>
                  <a:pt x="4144" y="19088"/>
                  <a:pt x="5430" y="19505"/>
                  <a:pt x="6752" y="19600"/>
                </a:cubicBezTo>
                <a:cubicBezTo>
                  <a:pt x="6817" y="19609"/>
                  <a:pt x="6882" y="19614"/>
                  <a:pt x="6947" y="19614"/>
                </a:cubicBezTo>
                <a:cubicBezTo>
                  <a:pt x="7131" y="19614"/>
                  <a:pt x="7311" y="19578"/>
                  <a:pt x="7478" y="19517"/>
                </a:cubicBezTo>
                <a:cubicBezTo>
                  <a:pt x="7740" y="19386"/>
                  <a:pt x="7883" y="19088"/>
                  <a:pt x="7823" y="18802"/>
                </a:cubicBezTo>
                <a:lnTo>
                  <a:pt x="7823" y="18802"/>
                </a:lnTo>
                <a:cubicBezTo>
                  <a:pt x="8002" y="18826"/>
                  <a:pt x="8180" y="18850"/>
                  <a:pt x="8371" y="18862"/>
                </a:cubicBezTo>
                <a:cubicBezTo>
                  <a:pt x="8478" y="19112"/>
                  <a:pt x="8609" y="19350"/>
                  <a:pt x="8740" y="19588"/>
                </a:cubicBezTo>
                <a:cubicBezTo>
                  <a:pt x="9180" y="20398"/>
                  <a:pt x="9716" y="21148"/>
                  <a:pt x="10335" y="21827"/>
                </a:cubicBezTo>
                <a:cubicBezTo>
                  <a:pt x="10145" y="21862"/>
                  <a:pt x="9966" y="21886"/>
                  <a:pt x="9776" y="21898"/>
                </a:cubicBezTo>
                <a:cubicBezTo>
                  <a:pt x="9621" y="21565"/>
                  <a:pt x="9371" y="21267"/>
                  <a:pt x="9061" y="21065"/>
                </a:cubicBezTo>
                <a:cubicBezTo>
                  <a:pt x="8669" y="20874"/>
                  <a:pt x="8252" y="20755"/>
                  <a:pt x="7811" y="20719"/>
                </a:cubicBezTo>
                <a:cubicBezTo>
                  <a:pt x="7621" y="20695"/>
                  <a:pt x="7418" y="20660"/>
                  <a:pt x="7216" y="20648"/>
                </a:cubicBezTo>
                <a:cubicBezTo>
                  <a:pt x="7042" y="20630"/>
                  <a:pt x="6867" y="20619"/>
                  <a:pt x="6693" y="20619"/>
                </a:cubicBezTo>
                <a:cubicBezTo>
                  <a:pt x="6629" y="20619"/>
                  <a:pt x="6565" y="20621"/>
                  <a:pt x="6502" y="20624"/>
                </a:cubicBezTo>
                <a:cubicBezTo>
                  <a:pt x="6132" y="20636"/>
                  <a:pt x="5775" y="20695"/>
                  <a:pt x="5418" y="20803"/>
                </a:cubicBezTo>
                <a:cubicBezTo>
                  <a:pt x="5228" y="20850"/>
                  <a:pt x="5025" y="20934"/>
                  <a:pt x="4847" y="21017"/>
                </a:cubicBezTo>
                <a:cubicBezTo>
                  <a:pt x="4787" y="21041"/>
                  <a:pt x="4751" y="21065"/>
                  <a:pt x="4716" y="21112"/>
                </a:cubicBezTo>
                <a:cubicBezTo>
                  <a:pt x="4680" y="21195"/>
                  <a:pt x="4680" y="21279"/>
                  <a:pt x="4716" y="21362"/>
                </a:cubicBezTo>
                <a:cubicBezTo>
                  <a:pt x="4870" y="21827"/>
                  <a:pt x="5323" y="22136"/>
                  <a:pt x="5775" y="22338"/>
                </a:cubicBezTo>
                <a:cubicBezTo>
                  <a:pt x="6621" y="22712"/>
                  <a:pt x="7540" y="22899"/>
                  <a:pt x="8465" y="22899"/>
                </a:cubicBezTo>
                <a:cubicBezTo>
                  <a:pt x="8660" y="22899"/>
                  <a:pt x="8855" y="22891"/>
                  <a:pt x="9050" y="22874"/>
                </a:cubicBezTo>
                <a:cubicBezTo>
                  <a:pt x="9252" y="22874"/>
                  <a:pt x="9454" y="22827"/>
                  <a:pt x="9633" y="22719"/>
                </a:cubicBezTo>
                <a:cubicBezTo>
                  <a:pt x="9835" y="22577"/>
                  <a:pt x="9919" y="22315"/>
                  <a:pt x="9835" y="22088"/>
                </a:cubicBezTo>
                <a:cubicBezTo>
                  <a:pt x="10014" y="22077"/>
                  <a:pt x="10193" y="22077"/>
                  <a:pt x="10371" y="22065"/>
                </a:cubicBezTo>
                <a:cubicBezTo>
                  <a:pt x="10443" y="22053"/>
                  <a:pt x="10478" y="22029"/>
                  <a:pt x="10478" y="21981"/>
                </a:cubicBezTo>
                <a:cubicBezTo>
                  <a:pt x="12193" y="23839"/>
                  <a:pt x="14419" y="25220"/>
                  <a:pt x="16610" y="26506"/>
                </a:cubicBezTo>
                <a:cubicBezTo>
                  <a:pt x="16550" y="26339"/>
                  <a:pt x="16729" y="26029"/>
                  <a:pt x="16824" y="25875"/>
                </a:cubicBezTo>
                <a:cubicBezTo>
                  <a:pt x="15276" y="25017"/>
                  <a:pt x="13717" y="24160"/>
                  <a:pt x="12312" y="23089"/>
                </a:cubicBezTo>
                <a:cubicBezTo>
                  <a:pt x="11836" y="22719"/>
                  <a:pt x="11395" y="22327"/>
                  <a:pt x="10978" y="21898"/>
                </a:cubicBezTo>
                <a:lnTo>
                  <a:pt x="11157" y="21815"/>
                </a:lnTo>
                <a:cubicBezTo>
                  <a:pt x="11193" y="22053"/>
                  <a:pt x="11383" y="22255"/>
                  <a:pt x="11621" y="22291"/>
                </a:cubicBezTo>
                <a:cubicBezTo>
                  <a:pt x="11657" y="22295"/>
                  <a:pt x="11692" y="22297"/>
                  <a:pt x="11728" y="22297"/>
                </a:cubicBezTo>
                <a:cubicBezTo>
                  <a:pt x="11897" y="22297"/>
                  <a:pt x="12069" y="22253"/>
                  <a:pt x="12217" y="22184"/>
                </a:cubicBezTo>
                <a:cubicBezTo>
                  <a:pt x="13264" y="21779"/>
                  <a:pt x="14181" y="21124"/>
                  <a:pt x="14907" y="20279"/>
                </a:cubicBezTo>
                <a:cubicBezTo>
                  <a:pt x="15229" y="19898"/>
                  <a:pt x="15491" y="19421"/>
                  <a:pt x="15431" y="18933"/>
                </a:cubicBezTo>
                <a:cubicBezTo>
                  <a:pt x="15431" y="18850"/>
                  <a:pt x="15384" y="18767"/>
                  <a:pt x="15324" y="18719"/>
                </a:cubicBezTo>
                <a:cubicBezTo>
                  <a:pt x="15265" y="18695"/>
                  <a:pt x="15217" y="18683"/>
                  <a:pt x="15157" y="18683"/>
                </a:cubicBezTo>
                <a:cubicBezTo>
                  <a:pt x="14955" y="18695"/>
                  <a:pt x="14741" y="18707"/>
                  <a:pt x="14538" y="18743"/>
                </a:cubicBezTo>
                <a:cubicBezTo>
                  <a:pt x="14181" y="18802"/>
                  <a:pt x="13836" y="18898"/>
                  <a:pt x="13502" y="19052"/>
                </a:cubicBezTo>
                <a:cubicBezTo>
                  <a:pt x="13288" y="19148"/>
                  <a:pt x="13074" y="19255"/>
                  <a:pt x="12871" y="19386"/>
                </a:cubicBezTo>
                <a:cubicBezTo>
                  <a:pt x="12705" y="19481"/>
                  <a:pt x="12538" y="19600"/>
                  <a:pt x="12371" y="19707"/>
                </a:cubicBezTo>
                <a:cubicBezTo>
                  <a:pt x="11990" y="19933"/>
                  <a:pt x="11669" y="20219"/>
                  <a:pt x="11407" y="20564"/>
                </a:cubicBezTo>
                <a:cubicBezTo>
                  <a:pt x="11216" y="20886"/>
                  <a:pt x="11121" y="21255"/>
                  <a:pt x="11133" y="21624"/>
                </a:cubicBezTo>
                <a:cubicBezTo>
                  <a:pt x="11038" y="21660"/>
                  <a:pt x="10931" y="21696"/>
                  <a:pt x="10824" y="21731"/>
                </a:cubicBezTo>
                <a:cubicBezTo>
                  <a:pt x="10323" y="21195"/>
                  <a:pt x="9883" y="20600"/>
                  <a:pt x="9502" y="19981"/>
                </a:cubicBezTo>
                <a:cubicBezTo>
                  <a:pt x="9252" y="19576"/>
                  <a:pt x="9026" y="19160"/>
                  <a:pt x="8811" y="18743"/>
                </a:cubicBezTo>
                <a:cubicBezTo>
                  <a:pt x="8954" y="18683"/>
                  <a:pt x="9085" y="18624"/>
                  <a:pt x="9240" y="18564"/>
                </a:cubicBezTo>
                <a:cubicBezTo>
                  <a:pt x="9276" y="18862"/>
                  <a:pt x="9490" y="19088"/>
                  <a:pt x="9776" y="19148"/>
                </a:cubicBezTo>
                <a:cubicBezTo>
                  <a:pt x="9822" y="19152"/>
                  <a:pt x="9870" y="19155"/>
                  <a:pt x="9917" y="19155"/>
                </a:cubicBezTo>
                <a:cubicBezTo>
                  <a:pt x="10111" y="19155"/>
                  <a:pt x="10308" y="19115"/>
                  <a:pt x="10490" y="19029"/>
                </a:cubicBezTo>
                <a:cubicBezTo>
                  <a:pt x="11728" y="18564"/>
                  <a:pt x="12883" y="17838"/>
                  <a:pt x="13741" y="16838"/>
                </a:cubicBezTo>
                <a:cubicBezTo>
                  <a:pt x="14122" y="16397"/>
                  <a:pt x="14455" y="15850"/>
                  <a:pt x="14395" y="15266"/>
                </a:cubicBezTo>
                <a:cubicBezTo>
                  <a:pt x="14395" y="15159"/>
                  <a:pt x="14348" y="15052"/>
                  <a:pt x="14264" y="14992"/>
                </a:cubicBezTo>
                <a:lnTo>
                  <a:pt x="14253" y="14992"/>
                </a:lnTo>
                <a:cubicBezTo>
                  <a:pt x="14208" y="14966"/>
                  <a:pt x="14163" y="14952"/>
                  <a:pt x="14114" y="14952"/>
                </a:cubicBezTo>
                <a:cubicBezTo>
                  <a:pt x="14097" y="14952"/>
                  <a:pt x="14080" y="14954"/>
                  <a:pt x="14062" y="14957"/>
                </a:cubicBezTo>
                <a:cubicBezTo>
                  <a:pt x="14016" y="14954"/>
                  <a:pt x="13971" y="14953"/>
                  <a:pt x="13925" y="14953"/>
                </a:cubicBezTo>
                <a:cubicBezTo>
                  <a:pt x="13724" y="14953"/>
                  <a:pt x="13528" y="14973"/>
                  <a:pt x="13324" y="14992"/>
                </a:cubicBezTo>
                <a:cubicBezTo>
                  <a:pt x="12907" y="15052"/>
                  <a:pt x="12490" y="15171"/>
                  <a:pt x="12086" y="15338"/>
                </a:cubicBezTo>
                <a:cubicBezTo>
                  <a:pt x="11824" y="15445"/>
                  <a:pt x="11574" y="15576"/>
                  <a:pt x="11324" y="15719"/>
                </a:cubicBezTo>
                <a:cubicBezTo>
                  <a:pt x="11121" y="15838"/>
                  <a:pt x="10919" y="15957"/>
                  <a:pt x="10716" y="16088"/>
                </a:cubicBezTo>
                <a:cubicBezTo>
                  <a:pt x="10288" y="16373"/>
                  <a:pt x="9859" y="16659"/>
                  <a:pt x="9561" y="17076"/>
                </a:cubicBezTo>
                <a:cubicBezTo>
                  <a:pt x="9323" y="17457"/>
                  <a:pt x="9204" y="17897"/>
                  <a:pt x="9204" y="18338"/>
                </a:cubicBezTo>
                <a:cubicBezTo>
                  <a:pt x="9038" y="18409"/>
                  <a:pt x="8859" y="18457"/>
                  <a:pt x="8680" y="18505"/>
                </a:cubicBezTo>
                <a:cubicBezTo>
                  <a:pt x="8311" y="17731"/>
                  <a:pt x="7978" y="16921"/>
                  <a:pt x="7692" y="16100"/>
                </a:cubicBezTo>
                <a:cubicBezTo>
                  <a:pt x="7573" y="15742"/>
                  <a:pt x="7466" y="15385"/>
                  <a:pt x="7359" y="15028"/>
                </a:cubicBezTo>
                <a:cubicBezTo>
                  <a:pt x="7537" y="14957"/>
                  <a:pt x="7704" y="14885"/>
                  <a:pt x="7871" y="14814"/>
                </a:cubicBezTo>
                <a:cubicBezTo>
                  <a:pt x="7907" y="15123"/>
                  <a:pt x="8145" y="15361"/>
                  <a:pt x="8454" y="15421"/>
                </a:cubicBezTo>
                <a:cubicBezTo>
                  <a:pt x="8498" y="15425"/>
                  <a:pt x="8543" y="15427"/>
                  <a:pt x="8587" y="15427"/>
                </a:cubicBezTo>
                <a:cubicBezTo>
                  <a:pt x="8804" y="15427"/>
                  <a:pt x="9018" y="15379"/>
                  <a:pt x="9216" y="15290"/>
                </a:cubicBezTo>
                <a:cubicBezTo>
                  <a:pt x="10526" y="14766"/>
                  <a:pt x="11752" y="13992"/>
                  <a:pt x="12657" y="12909"/>
                </a:cubicBezTo>
                <a:cubicBezTo>
                  <a:pt x="13050" y="12433"/>
                  <a:pt x="13407" y="11837"/>
                  <a:pt x="13324" y="11218"/>
                </a:cubicBezTo>
                <a:cubicBezTo>
                  <a:pt x="13324" y="11099"/>
                  <a:pt x="13276" y="11004"/>
                  <a:pt x="13193" y="10932"/>
                </a:cubicBezTo>
                <a:cubicBezTo>
                  <a:pt x="13133" y="10897"/>
                  <a:pt x="13062" y="10885"/>
                  <a:pt x="12990" y="10885"/>
                </a:cubicBezTo>
                <a:cubicBezTo>
                  <a:pt x="12729" y="10897"/>
                  <a:pt x="12467" y="10909"/>
                  <a:pt x="12205" y="10956"/>
                </a:cubicBezTo>
                <a:cubicBezTo>
                  <a:pt x="11752" y="11016"/>
                  <a:pt x="11312" y="11147"/>
                  <a:pt x="10883" y="11325"/>
                </a:cubicBezTo>
                <a:cubicBezTo>
                  <a:pt x="10609" y="11444"/>
                  <a:pt x="10335" y="11587"/>
                  <a:pt x="10085" y="11742"/>
                </a:cubicBezTo>
                <a:cubicBezTo>
                  <a:pt x="9859" y="11873"/>
                  <a:pt x="9645" y="12004"/>
                  <a:pt x="9431" y="12159"/>
                </a:cubicBezTo>
                <a:cubicBezTo>
                  <a:pt x="8978" y="12456"/>
                  <a:pt x="8526" y="12778"/>
                  <a:pt x="8204" y="13230"/>
                </a:cubicBezTo>
                <a:cubicBezTo>
                  <a:pt x="7966" y="13623"/>
                  <a:pt x="7835" y="14099"/>
                  <a:pt x="7847" y="14564"/>
                </a:cubicBezTo>
                <a:lnTo>
                  <a:pt x="7847" y="14576"/>
                </a:lnTo>
                <a:cubicBezTo>
                  <a:pt x="7668" y="14647"/>
                  <a:pt x="7478" y="14707"/>
                  <a:pt x="7287" y="14766"/>
                </a:cubicBezTo>
                <a:cubicBezTo>
                  <a:pt x="7025" y="13837"/>
                  <a:pt x="6799" y="12909"/>
                  <a:pt x="6597" y="11968"/>
                </a:cubicBezTo>
                <a:cubicBezTo>
                  <a:pt x="6513" y="11551"/>
                  <a:pt x="6418" y="11135"/>
                  <a:pt x="6323" y="10718"/>
                </a:cubicBezTo>
                <a:cubicBezTo>
                  <a:pt x="6490" y="10658"/>
                  <a:pt x="6656" y="10599"/>
                  <a:pt x="6811" y="10528"/>
                </a:cubicBezTo>
                <a:cubicBezTo>
                  <a:pt x="6835" y="10825"/>
                  <a:pt x="7049" y="11063"/>
                  <a:pt x="7335" y="11123"/>
                </a:cubicBezTo>
                <a:cubicBezTo>
                  <a:pt x="7399" y="11132"/>
                  <a:pt x="7463" y="11136"/>
                  <a:pt x="7526" y="11136"/>
                </a:cubicBezTo>
                <a:cubicBezTo>
                  <a:pt x="7711" y="11136"/>
                  <a:pt x="7893" y="11099"/>
                  <a:pt x="8061" y="11028"/>
                </a:cubicBezTo>
                <a:cubicBezTo>
                  <a:pt x="9300" y="10587"/>
                  <a:pt x="10478" y="9896"/>
                  <a:pt x="11359" y="8908"/>
                </a:cubicBezTo>
                <a:cubicBezTo>
                  <a:pt x="11752" y="8480"/>
                  <a:pt x="12098" y="7944"/>
                  <a:pt x="12050" y="7349"/>
                </a:cubicBezTo>
                <a:cubicBezTo>
                  <a:pt x="12050" y="7253"/>
                  <a:pt x="12002" y="7146"/>
                  <a:pt x="11931" y="7087"/>
                </a:cubicBezTo>
                <a:lnTo>
                  <a:pt x="11919" y="7087"/>
                </a:lnTo>
                <a:cubicBezTo>
                  <a:pt x="11859" y="7051"/>
                  <a:pt x="11800" y="7039"/>
                  <a:pt x="11728" y="7039"/>
                </a:cubicBezTo>
                <a:cubicBezTo>
                  <a:pt x="11669" y="7036"/>
                  <a:pt x="11609" y="7035"/>
                  <a:pt x="11548" y="7035"/>
                </a:cubicBezTo>
                <a:cubicBezTo>
                  <a:pt x="11365" y="7035"/>
                  <a:pt x="11178" y="7048"/>
                  <a:pt x="10990" y="7075"/>
                </a:cubicBezTo>
                <a:cubicBezTo>
                  <a:pt x="10574" y="7122"/>
                  <a:pt x="10145" y="7218"/>
                  <a:pt x="9752" y="7372"/>
                </a:cubicBezTo>
                <a:cubicBezTo>
                  <a:pt x="9490" y="7480"/>
                  <a:pt x="9228" y="7599"/>
                  <a:pt x="8978" y="7741"/>
                </a:cubicBezTo>
                <a:cubicBezTo>
                  <a:pt x="8776" y="7849"/>
                  <a:pt x="8561" y="7980"/>
                  <a:pt x="8359" y="8099"/>
                </a:cubicBezTo>
                <a:cubicBezTo>
                  <a:pt x="7918" y="8361"/>
                  <a:pt x="7478" y="8646"/>
                  <a:pt x="7168" y="9063"/>
                </a:cubicBezTo>
                <a:cubicBezTo>
                  <a:pt x="6930" y="9432"/>
                  <a:pt x="6799" y="9861"/>
                  <a:pt x="6787" y="10301"/>
                </a:cubicBezTo>
                <a:lnTo>
                  <a:pt x="6787" y="10313"/>
                </a:lnTo>
                <a:cubicBezTo>
                  <a:pt x="6621" y="10373"/>
                  <a:pt x="6442" y="10420"/>
                  <a:pt x="6263" y="10468"/>
                </a:cubicBezTo>
                <a:cubicBezTo>
                  <a:pt x="6013" y="9325"/>
                  <a:pt x="5811" y="8170"/>
                  <a:pt x="5835" y="6979"/>
                </a:cubicBezTo>
                <a:lnTo>
                  <a:pt x="5871" y="6979"/>
                </a:lnTo>
                <a:cubicBezTo>
                  <a:pt x="6049" y="6920"/>
                  <a:pt x="6216" y="6848"/>
                  <a:pt x="6394" y="6777"/>
                </a:cubicBezTo>
                <a:cubicBezTo>
                  <a:pt x="6418" y="7027"/>
                  <a:pt x="6621" y="7241"/>
                  <a:pt x="6871" y="7289"/>
                </a:cubicBezTo>
                <a:cubicBezTo>
                  <a:pt x="6914" y="7294"/>
                  <a:pt x="6957" y="7296"/>
                  <a:pt x="7000" y="7296"/>
                </a:cubicBezTo>
                <a:cubicBezTo>
                  <a:pt x="7175" y="7296"/>
                  <a:pt x="7352" y="7258"/>
                  <a:pt x="7514" y="7182"/>
                </a:cubicBezTo>
                <a:cubicBezTo>
                  <a:pt x="8621" y="6789"/>
                  <a:pt x="9621" y="6110"/>
                  <a:pt x="10407" y="5229"/>
                </a:cubicBezTo>
                <a:cubicBezTo>
                  <a:pt x="10752" y="4836"/>
                  <a:pt x="11050" y="4348"/>
                  <a:pt x="10990" y="3824"/>
                </a:cubicBezTo>
                <a:cubicBezTo>
                  <a:pt x="10990" y="3729"/>
                  <a:pt x="10943" y="3646"/>
                  <a:pt x="10883" y="3586"/>
                </a:cubicBezTo>
                <a:cubicBezTo>
                  <a:pt x="10824" y="3562"/>
                  <a:pt x="10764" y="3550"/>
                  <a:pt x="10704" y="3550"/>
                </a:cubicBezTo>
                <a:cubicBezTo>
                  <a:pt x="10490" y="3550"/>
                  <a:pt x="10264" y="3562"/>
                  <a:pt x="10050" y="3598"/>
                </a:cubicBezTo>
                <a:cubicBezTo>
                  <a:pt x="9669" y="3646"/>
                  <a:pt x="9300" y="3741"/>
                  <a:pt x="8942" y="3896"/>
                </a:cubicBezTo>
                <a:cubicBezTo>
                  <a:pt x="8716" y="3991"/>
                  <a:pt x="8490" y="4098"/>
                  <a:pt x="8264" y="4229"/>
                </a:cubicBezTo>
                <a:cubicBezTo>
                  <a:pt x="8085" y="4336"/>
                  <a:pt x="7907" y="4455"/>
                  <a:pt x="7728" y="4563"/>
                </a:cubicBezTo>
                <a:cubicBezTo>
                  <a:pt x="7323" y="4789"/>
                  <a:pt x="6966" y="5098"/>
                  <a:pt x="6680" y="5455"/>
                </a:cubicBezTo>
                <a:cubicBezTo>
                  <a:pt x="6478" y="5789"/>
                  <a:pt x="6359" y="6170"/>
                  <a:pt x="6371" y="6575"/>
                </a:cubicBezTo>
                <a:cubicBezTo>
                  <a:pt x="6204" y="6634"/>
                  <a:pt x="6025" y="6682"/>
                  <a:pt x="5859" y="6729"/>
                </a:cubicBezTo>
                <a:cubicBezTo>
                  <a:pt x="5894" y="6194"/>
                  <a:pt x="5954" y="5670"/>
                  <a:pt x="6061" y="5146"/>
                </a:cubicBezTo>
                <a:cubicBezTo>
                  <a:pt x="6061" y="5110"/>
                  <a:pt x="6073" y="5074"/>
                  <a:pt x="6085" y="5039"/>
                </a:cubicBezTo>
                <a:cubicBezTo>
                  <a:pt x="6097" y="4955"/>
                  <a:pt x="6109" y="4884"/>
                  <a:pt x="6121" y="4801"/>
                </a:cubicBezTo>
                <a:cubicBezTo>
                  <a:pt x="6144" y="4705"/>
                  <a:pt x="6180" y="4598"/>
                  <a:pt x="6204" y="4503"/>
                </a:cubicBezTo>
                <a:lnTo>
                  <a:pt x="6216" y="4503"/>
                </a:lnTo>
                <a:cubicBezTo>
                  <a:pt x="6585" y="4491"/>
                  <a:pt x="6942" y="4360"/>
                  <a:pt x="7252" y="4146"/>
                </a:cubicBezTo>
                <a:cubicBezTo>
                  <a:pt x="7549" y="3848"/>
                  <a:pt x="7811" y="3503"/>
                  <a:pt x="7990" y="3110"/>
                </a:cubicBezTo>
                <a:cubicBezTo>
                  <a:pt x="8085" y="2943"/>
                  <a:pt x="8180" y="2765"/>
                  <a:pt x="8264" y="2586"/>
                </a:cubicBezTo>
                <a:cubicBezTo>
                  <a:pt x="8371" y="2372"/>
                  <a:pt x="8466" y="2146"/>
                  <a:pt x="8549" y="1919"/>
                </a:cubicBezTo>
                <a:cubicBezTo>
                  <a:pt x="8669" y="1586"/>
                  <a:pt x="8740" y="1229"/>
                  <a:pt x="8764" y="872"/>
                </a:cubicBezTo>
                <a:cubicBezTo>
                  <a:pt x="8776" y="657"/>
                  <a:pt x="8776" y="455"/>
                  <a:pt x="8764" y="252"/>
                </a:cubicBezTo>
                <a:cubicBezTo>
                  <a:pt x="8764" y="193"/>
                  <a:pt x="8752" y="133"/>
                  <a:pt x="8716" y="86"/>
                </a:cubicBezTo>
                <a:cubicBezTo>
                  <a:pt x="8664" y="34"/>
                  <a:pt x="8594" y="0"/>
                  <a:pt x="8522" y="0"/>
                </a:cubicBezTo>
                <a:close/>
              </a:path>
            </a:pathLst>
          </a:custGeom>
          <a:solidFill>
            <a:schemeClr val="dk1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69"/>
          <p:cNvSpPr/>
          <p:nvPr/>
        </p:nvSpPr>
        <p:spPr>
          <a:xfrm rot="-1879757">
            <a:off x="432532" y="1536592"/>
            <a:ext cx="1205355" cy="1898909"/>
          </a:xfrm>
          <a:custGeom>
            <a:avLst/>
            <a:gdLst/>
            <a:ahLst/>
            <a:cxnLst/>
            <a:rect l="l" t="t" r="r" b="b"/>
            <a:pathLst>
              <a:path w="16825" h="26506" extrusionOk="0">
                <a:moveTo>
                  <a:pt x="8522" y="0"/>
                </a:moveTo>
                <a:cubicBezTo>
                  <a:pt x="8511" y="0"/>
                  <a:pt x="8501" y="1"/>
                  <a:pt x="8490" y="2"/>
                </a:cubicBezTo>
                <a:cubicBezTo>
                  <a:pt x="8472" y="2"/>
                  <a:pt x="8455" y="1"/>
                  <a:pt x="8437" y="1"/>
                </a:cubicBezTo>
                <a:cubicBezTo>
                  <a:pt x="7969" y="1"/>
                  <a:pt x="7537" y="301"/>
                  <a:pt x="7204" y="633"/>
                </a:cubicBezTo>
                <a:cubicBezTo>
                  <a:pt x="6418" y="1431"/>
                  <a:pt x="5847" y="2407"/>
                  <a:pt x="5537" y="3479"/>
                </a:cubicBezTo>
                <a:cubicBezTo>
                  <a:pt x="5466" y="3670"/>
                  <a:pt x="5442" y="3884"/>
                  <a:pt x="5478" y="4086"/>
                </a:cubicBezTo>
                <a:cubicBezTo>
                  <a:pt x="5525" y="4301"/>
                  <a:pt x="5716" y="4467"/>
                  <a:pt x="5942" y="4503"/>
                </a:cubicBezTo>
                <a:cubicBezTo>
                  <a:pt x="5811" y="5003"/>
                  <a:pt x="5728" y="5515"/>
                  <a:pt x="5668" y="6027"/>
                </a:cubicBezTo>
                <a:cubicBezTo>
                  <a:pt x="5644" y="6265"/>
                  <a:pt x="5632" y="6491"/>
                  <a:pt x="5621" y="6729"/>
                </a:cubicBezTo>
                <a:cubicBezTo>
                  <a:pt x="5466" y="6646"/>
                  <a:pt x="5311" y="6563"/>
                  <a:pt x="5168" y="6467"/>
                </a:cubicBezTo>
                <a:cubicBezTo>
                  <a:pt x="5251" y="6075"/>
                  <a:pt x="5240" y="5670"/>
                  <a:pt x="5109" y="5301"/>
                </a:cubicBezTo>
                <a:cubicBezTo>
                  <a:pt x="4906" y="4884"/>
                  <a:pt x="4632" y="4515"/>
                  <a:pt x="4287" y="4193"/>
                </a:cubicBezTo>
                <a:cubicBezTo>
                  <a:pt x="4144" y="4051"/>
                  <a:pt x="3989" y="3896"/>
                  <a:pt x="3835" y="3753"/>
                </a:cubicBezTo>
                <a:cubicBezTo>
                  <a:pt x="3644" y="3574"/>
                  <a:pt x="3454" y="3408"/>
                  <a:pt x="3251" y="3265"/>
                </a:cubicBezTo>
                <a:cubicBezTo>
                  <a:pt x="2942" y="3039"/>
                  <a:pt x="2596" y="2848"/>
                  <a:pt x="2239" y="2717"/>
                </a:cubicBezTo>
                <a:cubicBezTo>
                  <a:pt x="2037" y="2634"/>
                  <a:pt x="1822" y="2574"/>
                  <a:pt x="1608" y="2527"/>
                </a:cubicBezTo>
                <a:cubicBezTo>
                  <a:pt x="1578" y="2515"/>
                  <a:pt x="1549" y="2509"/>
                  <a:pt x="1519" y="2509"/>
                </a:cubicBezTo>
                <a:cubicBezTo>
                  <a:pt x="1489" y="2509"/>
                  <a:pt x="1459" y="2515"/>
                  <a:pt x="1430" y="2527"/>
                </a:cubicBezTo>
                <a:cubicBezTo>
                  <a:pt x="1358" y="2562"/>
                  <a:pt x="1299" y="2634"/>
                  <a:pt x="1275" y="2729"/>
                </a:cubicBezTo>
                <a:cubicBezTo>
                  <a:pt x="1108" y="3217"/>
                  <a:pt x="1287" y="3765"/>
                  <a:pt x="1525" y="4229"/>
                </a:cubicBezTo>
                <a:cubicBezTo>
                  <a:pt x="2108" y="5277"/>
                  <a:pt x="2930" y="6158"/>
                  <a:pt x="3918" y="6813"/>
                </a:cubicBezTo>
                <a:cubicBezTo>
                  <a:pt x="4097" y="6944"/>
                  <a:pt x="4299" y="7027"/>
                  <a:pt x="4513" y="7063"/>
                </a:cubicBezTo>
                <a:cubicBezTo>
                  <a:pt x="4522" y="7063"/>
                  <a:pt x="4531" y="7063"/>
                  <a:pt x="4540" y="7063"/>
                </a:cubicBezTo>
                <a:cubicBezTo>
                  <a:pt x="4791" y="7063"/>
                  <a:pt x="5016" y="6900"/>
                  <a:pt x="5097" y="6670"/>
                </a:cubicBezTo>
                <a:cubicBezTo>
                  <a:pt x="5251" y="6777"/>
                  <a:pt x="5406" y="6884"/>
                  <a:pt x="5561" y="6991"/>
                </a:cubicBezTo>
                <a:cubicBezTo>
                  <a:pt x="5573" y="7003"/>
                  <a:pt x="5597" y="7015"/>
                  <a:pt x="5621" y="7015"/>
                </a:cubicBezTo>
                <a:cubicBezTo>
                  <a:pt x="5597" y="7718"/>
                  <a:pt x="5632" y="8408"/>
                  <a:pt x="5704" y="9099"/>
                </a:cubicBezTo>
                <a:cubicBezTo>
                  <a:pt x="5751" y="9575"/>
                  <a:pt x="5823" y="10051"/>
                  <a:pt x="5894" y="10528"/>
                </a:cubicBezTo>
                <a:cubicBezTo>
                  <a:pt x="5704" y="10480"/>
                  <a:pt x="5525" y="10432"/>
                  <a:pt x="5335" y="10361"/>
                </a:cubicBezTo>
                <a:cubicBezTo>
                  <a:pt x="5323" y="9908"/>
                  <a:pt x="5192" y="9480"/>
                  <a:pt x="4930" y="9111"/>
                </a:cubicBezTo>
                <a:cubicBezTo>
                  <a:pt x="4620" y="8706"/>
                  <a:pt x="4180" y="8420"/>
                  <a:pt x="3727" y="8158"/>
                </a:cubicBezTo>
                <a:cubicBezTo>
                  <a:pt x="3525" y="8039"/>
                  <a:pt x="3323" y="7920"/>
                  <a:pt x="3108" y="7801"/>
                </a:cubicBezTo>
                <a:cubicBezTo>
                  <a:pt x="2858" y="7670"/>
                  <a:pt x="2596" y="7551"/>
                  <a:pt x="2334" y="7444"/>
                </a:cubicBezTo>
                <a:cubicBezTo>
                  <a:pt x="1930" y="7289"/>
                  <a:pt x="1513" y="7194"/>
                  <a:pt x="1084" y="7146"/>
                </a:cubicBezTo>
                <a:cubicBezTo>
                  <a:pt x="901" y="7129"/>
                  <a:pt x="718" y="7118"/>
                  <a:pt x="535" y="7118"/>
                </a:cubicBezTo>
                <a:cubicBezTo>
                  <a:pt x="468" y="7118"/>
                  <a:pt x="401" y="7119"/>
                  <a:pt x="334" y="7122"/>
                </a:cubicBezTo>
                <a:cubicBezTo>
                  <a:pt x="275" y="7122"/>
                  <a:pt x="203" y="7134"/>
                  <a:pt x="144" y="7170"/>
                </a:cubicBezTo>
                <a:cubicBezTo>
                  <a:pt x="72" y="7229"/>
                  <a:pt x="25" y="7337"/>
                  <a:pt x="36" y="7432"/>
                </a:cubicBezTo>
                <a:cubicBezTo>
                  <a:pt x="1" y="8027"/>
                  <a:pt x="358" y="8563"/>
                  <a:pt x="751" y="8992"/>
                </a:cubicBezTo>
                <a:cubicBezTo>
                  <a:pt x="1680" y="9956"/>
                  <a:pt x="2823" y="10670"/>
                  <a:pt x="4085" y="11075"/>
                </a:cubicBezTo>
                <a:cubicBezTo>
                  <a:pt x="4262" y="11146"/>
                  <a:pt x="4439" y="11184"/>
                  <a:pt x="4621" y="11184"/>
                </a:cubicBezTo>
                <a:cubicBezTo>
                  <a:pt x="4684" y="11184"/>
                  <a:pt x="4747" y="11180"/>
                  <a:pt x="4811" y="11170"/>
                </a:cubicBezTo>
                <a:cubicBezTo>
                  <a:pt x="5097" y="11111"/>
                  <a:pt x="5299" y="10873"/>
                  <a:pt x="5323" y="10575"/>
                </a:cubicBezTo>
                <a:cubicBezTo>
                  <a:pt x="5525" y="10658"/>
                  <a:pt x="5716" y="10730"/>
                  <a:pt x="5918" y="10789"/>
                </a:cubicBezTo>
                <a:lnTo>
                  <a:pt x="5954" y="10789"/>
                </a:lnTo>
                <a:cubicBezTo>
                  <a:pt x="6180" y="12087"/>
                  <a:pt x="6478" y="13373"/>
                  <a:pt x="6811" y="14635"/>
                </a:cubicBezTo>
                <a:cubicBezTo>
                  <a:pt x="6823" y="14695"/>
                  <a:pt x="6847" y="14754"/>
                  <a:pt x="6859" y="14814"/>
                </a:cubicBezTo>
                <a:cubicBezTo>
                  <a:pt x="6692" y="14790"/>
                  <a:pt x="6525" y="14754"/>
                  <a:pt x="6359" y="14719"/>
                </a:cubicBezTo>
                <a:lnTo>
                  <a:pt x="6359" y="14707"/>
                </a:lnTo>
                <a:cubicBezTo>
                  <a:pt x="6299" y="14230"/>
                  <a:pt x="6109" y="13790"/>
                  <a:pt x="5811" y="13421"/>
                </a:cubicBezTo>
                <a:cubicBezTo>
                  <a:pt x="5442" y="13016"/>
                  <a:pt x="4942" y="12754"/>
                  <a:pt x="4442" y="12516"/>
                </a:cubicBezTo>
                <a:cubicBezTo>
                  <a:pt x="4216" y="12409"/>
                  <a:pt x="3989" y="12290"/>
                  <a:pt x="3751" y="12194"/>
                </a:cubicBezTo>
                <a:cubicBezTo>
                  <a:pt x="3465" y="12075"/>
                  <a:pt x="3180" y="11968"/>
                  <a:pt x="2894" y="11885"/>
                </a:cubicBezTo>
                <a:cubicBezTo>
                  <a:pt x="2453" y="11754"/>
                  <a:pt x="2001" y="11682"/>
                  <a:pt x="1537" y="11682"/>
                </a:cubicBezTo>
                <a:cubicBezTo>
                  <a:pt x="1471" y="11679"/>
                  <a:pt x="1406" y="11678"/>
                  <a:pt x="1340" y="11678"/>
                </a:cubicBezTo>
                <a:cubicBezTo>
                  <a:pt x="1144" y="11678"/>
                  <a:pt x="947" y="11691"/>
                  <a:pt x="751" y="11718"/>
                </a:cubicBezTo>
                <a:cubicBezTo>
                  <a:pt x="679" y="11718"/>
                  <a:pt x="608" y="11742"/>
                  <a:pt x="548" y="11790"/>
                </a:cubicBezTo>
                <a:cubicBezTo>
                  <a:pt x="477" y="11861"/>
                  <a:pt x="441" y="11968"/>
                  <a:pt x="453" y="12087"/>
                </a:cubicBezTo>
                <a:cubicBezTo>
                  <a:pt x="465" y="12706"/>
                  <a:pt x="906" y="13254"/>
                  <a:pt x="1358" y="13671"/>
                </a:cubicBezTo>
                <a:cubicBezTo>
                  <a:pt x="2406" y="14623"/>
                  <a:pt x="3727" y="15254"/>
                  <a:pt x="5097" y="15588"/>
                </a:cubicBezTo>
                <a:cubicBezTo>
                  <a:pt x="5250" y="15639"/>
                  <a:pt x="5413" y="15663"/>
                  <a:pt x="5574" y="15663"/>
                </a:cubicBezTo>
                <a:cubicBezTo>
                  <a:pt x="5674" y="15663"/>
                  <a:pt x="5774" y="15654"/>
                  <a:pt x="5871" y="15635"/>
                </a:cubicBezTo>
                <a:cubicBezTo>
                  <a:pt x="6168" y="15540"/>
                  <a:pt x="6371" y="15254"/>
                  <a:pt x="6371" y="14945"/>
                </a:cubicBezTo>
                <a:cubicBezTo>
                  <a:pt x="6561" y="15004"/>
                  <a:pt x="6752" y="15064"/>
                  <a:pt x="6954" y="15111"/>
                </a:cubicBezTo>
                <a:cubicBezTo>
                  <a:pt x="7275" y="16302"/>
                  <a:pt x="7704" y="17481"/>
                  <a:pt x="8228" y="18612"/>
                </a:cubicBezTo>
                <a:cubicBezTo>
                  <a:pt x="8073" y="18612"/>
                  <a:pt x="7930" y="18600"/>
                  <a:pt x="7776" y="18588"/>
                </a:cubicBezTo>
                <a:cubicBezTo>
                  <a:pt x="7656" y="18159"/>
                  <a:pt x="7418" y="17767"/>
                  <a:pt x="7085" y="17481"/>
                </a:cubicBezTo>
                <a:cubicBezTo>
                  <a:pt x="6680" y="17159"/>
                  <a:pt x="6180" y="16993"/>
                  <a:pt x="5680" y="16850"/>
                </a:cubicBezTo>
                <a:cubicBezTo>
                  <a:pt x="5454" y="16778"/>
                  <a:pt x="5228" y="16707"/>
                  <a:pt x="4989" y="16647"/>
                </a:cubicBezTo>
                <a:cubicBezTo>
                  <a:pt x="4716" y="16576"/>
                  <a:pt x="4442" y="16528"/>
                  <a:pt x="4156" y="16493"/>
                </a:cubicBezTo>
                <a:cubicBezTo>
                  <a:pt x="3954" y="16470"/>
                  <a:pt x="3751" y="16458"/>
                  <a:pt x="3549" y="16458"/>
                </a:cubicBezTo>
                <a:cubicBezTo>
                  <a:pt x="3323" y="16458"/>
                  <a:pt x="3096" y="16473"/>
                  <a:pt x="2870" y="16504"/>
                </a:cubicBezTo>
                <a:cubicBezTo>
                  <a:pt x="2632" y="16540"/>
                  <a:pt x="2382" y="16600"/>
                  <a:pt x="2156" y="16671"/>
                </a:cubicBezTo>
                <a:cubicBezTo>
                  <a:pt x="2084" y="16683"/>
                  <a:pt x="2025" y="16707"/>
                  <a:pt x="1977" y="16754"/>
                </a:cubicBezTo>
                <a:cubicBezTo>
                  <a:pt x="1918" y="16838"/>
                  <a:pt x="1906" y="16945"/>
                  <a:pt x="1941" y="17052"/>
                </a:cubicBezTo>
                <a:cubicBezTo>
                  <a:pt x="2037" y="17624"/>
                  <a:pt x="2525" y="18064"/>
                  <a:pt x="3013" y="18386"/>
                </a:cubicBezTo>
                <a:cubicBezTo>
                  <a:pt x="4144" y="19088"/>
                  <a:pt x="5430" y="19505"/>
                  <a:pt x="6752" y="19600"/>
                </a:cubicBezTo>
                <a:cubicBezTo>
                  <a:pt x="6817" y="19609"/>
                  <a:pt x="6882" y="19614"/>
                  <a:pt x="6947" y="19614"/>
                </a:cubicBezTo>
                <a:cubicBezTo>
                  <a:pt x="7131" y="19614"/>
                  <a:pt x="7311" y="19578"/>
                  <a:pt x="7478" y="19517"/>
                </a:cubicBezTo>
                <a:cubicBezTo>
                  <a:pt x="7740" y="19386"/>
                  <a:pt x="7883" y="19088"/>
                  <a:pt x="7823" y="18802"/>
                </a:cubicBezTo>
                <a:lnTo>
                  <a:pt x="7823" y="18802"/>
                </a:lnTo>
                <a:cubicBezTo>
                  <a:pt x="8002" y="18826"/>
                  <a:pt x="8180" y="18850"/>
                  <a:pt x="8371" y="18862"/>
                </a:cubicBezTo>
                <a:cubicBezTo>
                  <a:pt x="8478" y="19112"/>
                  <a:pt x="8609" y="19350"/>
                  <a:pt x="8740" y="19588"/>
                </a:cubicBezTo>
                <a:cubicBezTo>
                  <a:pt x="9180" y="20398"/>
                  <a:pt x="9716" y="21148"/>
                  <a:pt x="10335" y="21827"/>
                </a:cubicBezTo>
                <a:cubicBezTo>
                  <a:pt x="10145" y="21862"/>
                  <a:pt x="9966" y="21886"/>
                  <a:pt x="9776" y="21898"/>
                </a:cubicBezTo>
                <a:cubicBezTo>
                  <a:pt x="9621" y="21565"/>
                  <a:pt x="9371" y="21267"/>
                  <a:pt x="9061" y="21065"/>
                </a:cubicBezTo>
                <a:cubicBezTo>
                  <a:pt x="8669" y="20874"/>
                  <a:pt x="8252" y="20755"/>
                  <a:pt x="7811" y="20719"/>
                </a:cubicBezTo>
                <a:cubicBezTo>
                  <a:pt x="7621" y="20695"/>
                  <a:pt x="7418" y="20660"/>
                  <a:pt x="7216" y="20648"/>
                </a:cubicBezTo>
                <a:cubicBezTo>
                  <a:pt x="7042" y="20630"/>
                  <a:pt x="6867" y="20619"/>
                  <a:pt x="6693" y="20619"/>
                </a:cubicBezTo>
                <a:cubicBezTo>
                  <a:pt x="6629" y="20619"/>
                  <a:pt x="6565" y="20621"/>
                  <a:pt x="6502" y="20624"/>
                </a:cubicBezTo>
                <a:cubicBezTo>
                  <a:pt x="6132" y="20636"/>
                  <a:pt x="5775" y="20695"/>
                  <a:pt x="5418" y="20803"/>
                </a:cubicBezTo>
                <a:cubicBezTo>
                  <a:pt x="5228" y="20850"/>
                  <a:pt x="5025" y="20934"/>
                  <a:pt x="4847" y="21017"/>
                </a:cubicBezTo>
                <a:cubicBezTo>
                  <a:pt x="4787" y="21041"/>
                  <a:pt x="4751" y="21065"/>
                  <a:pt x="4716" y="21112"/>
                </a:cubicBezTo>
                <a:cubicBezTo>
                  <a:pt x="4680" y="21195"/>
                  <a:pt x="4680" y="21279"/>
                  <a:pt x="4716" y="21362"/>
                </a:cubicBezTo>
                <a:cubicBezTo>
                  <a:pt x="4870" y="21827"/>
                  <a:pt x="5323" y="22136"/>
                  <a:pt x="5775" y="22338"/>
                </a:cubicBezTo>
                <a:cubicBezTo>
                  <a:pt x="6621" y="22712"/>
                  <a:pt x="7540" y="22899"/>
                  <a:pt x="8465" y="22899"/>
                </a:cubicBezTo>
                <a:cubicBezTo>
                  <a:pt x="8660" y="22899"/>
                  <a:pt x="8855" y="22891"/>
                  <a:pt x="9050" y="22874"/>
                </a:cubicBezTo>
                <a:cubicBezTo>
                  <a:pt x="9252" y="22874"/>
                  <a:pt x="9454" y="22827"/>
                  <a:pt x="9633" y="22719"/>
                </a:cubicBezTo>
                <a:cubicBezTo>
                  <a:pt x="9835" y="22577"/>
                  <a:pt x="9919" y="22315"/>
                  <a:pt x="9835" y="22088"/>
                </a:cubicBezTo>
                <a:cubicBezTo>
                  <a:pt x="10014" y="22077"/>
                  <a:pt x="10193" y="22077"/>
                  <a:pt x="10371" y="22065"/>
                </a:cubicBezTo>
                <a:cubicBezTo>
                  <a:pt x="10443" y="22053"/>
                  <a:pt x="10478" y="22029"/>
                  <a:pt x="10478" y="21981"/>
                </a:cubicBezTo>
                <a:cubicBezTo>
                  <a:pt x="12193" y="23839"/>
                  <a:pt x="14419" y="25220"/>
                  <a:pt x="16610" y="26506"/>
                </a:cubicBezTo>
                <a:cubicBezTo>
                  <a:pt x="16550" y="26339"/>
                  <a:pt x="16729" y="26029"/>
                  <a:pt x="16824" y="25875"/>
                </a:cubicBezTo>
                <a:cubicBezTo>
                  <a:pt x="15276" y="25017"/>
                  <a:pt x="13717" y="24160"/>
                  <a:pt x="12312" y="23089"/>
                </a:cubicBezTo>
                <a:cubicBezTo>
                  <a:pt x="11836" y="22719"/>
                  <a:pt x="11395" y="22327"/>
                  <a:pt x="10978" y="21898"/>
                </a:cubicBezTo>
                <a:lnTo>
                  <a:pt x="11157" y="21815"/>
                </a:lnTo>
                <a:cubicBezTo>
                  <a:pt x="11193" y="22053"/>
                  <a:pt x="11383" y="22255"/>
                  <a:pt x="11621" y="22291"/>
                </a:cubicBezTo>
                <a:cubicBezTo>
                  <a:pt x="11657" y="22295"/>
                  <a:pt x="11692" y="22297"/>
                  <a:pt x="11728" y="22297"/>
                </a:cubicBezTo>
                <a:cubicBezTo>
                  <a:pt x="11897" y="22297"/>
                  <a:pt x="12069" y="22253"/>
                  <a:pt x="12217" y="22184"/>
                </a:cubicBezTo>
                <a:cubicBezTo>
                  <a:pt x="13264" y="21779"/>
                  <a:pt x="14181" y="21124"/>
                  <a:pt x="14907" y="20279"/>
                </a:cubicBezTo>
                <a:cubicBezTo>
                  <a:pt x="15229" y="19898"/>
                  <a:pt x="15491" y="19421"/>
                  <a:pt x="15431" y="18933"/>
                </a:cubicBezTo>
                <a:cubicBezTo>
                  <a:pt x="15431" y="18850"/>
                  <a:pt x="15384" y="18767"/>
                  <a:pt x="15324" y="18719"/>
                </a:cubicBezTo>
                <a:cubicBezTo>
                  <a:pt x="15265" y="18695"/>
                  <a:pt x="15217" y="18683"/>
                  <a:pt x="15157" y="18683"/>
                </a:cubicBezTo>
                <a:cubicBezTo>
                  <a:pt x="14955" y="18695"/>
                  <a:pt x="14741" y="18707"/>
                  <a:pt x="14538" y="18743"/>
                </a:cubicBezTo>
                <a:cubicBezTo>
                  <a:pt x="14181" y="18802"/>
                  <a:pt x="13836" y="18898"/>
                  <a:pt x="13502" y="19052"/>
                </a:cubicBezTo>
                <a:cubicBezTo>
                  <a:pt x="13288" y="19148"/>
                  <a:pt x="13074" y="19255"/>
                  <a:pt x="12871" y="19386"/>
                </a:cubicBezTo>
                <a:cubicBezTo>
                  <a:pt x="12705" y="19481"/>
                  <a:pt x="12538" y="19600"/>
                  <a:pt x="12371" y="19707"/>
                </a:cubicBezTo>
                <a:cubicBezTo>
                  <a:pt x="11990" y="19933"/>
                  <a:pt x="11669" y="20219"/>
                  <a:pt x="11407" y="20564"/>
                </a:cubicBezTo>
                <a:cubicBezTo>
                  <a:pt x="11216" y="20886"/>
                  <a:pt x="11121" y="21255"/>
                  <a:pt x="11133" y="21624"/>
                </a:cubicBezTo>
                <a:cubicBezTo>
                  <a:pt x="11038" y="21660"/>
                  <a:pt x="10931" y="21696"/>
                  <a:pt x="10824" y="21731"/>
                </a:cubicBezTo>
                <a:cubicBezTo>
                  <a:pt x="10323" y="21195"/>
                  <a:pt x="9883" y="20600"/>
                  <a:pt x="9502" y="19981"/>
                </a:cubicBezTo>
                <a:cubicBezTo>
                  <a:pt x="9252" y="19576"/>
                  <a:pt x="9026" y="19160"/>
                  <a:pt x="8811" y="18743"/>
                </a:cubicBezTo>
                <a:cubicBezTo>
                  <a:pt x="8954" y="18683"/>
                  <a:pt x="9085" y="18624"/>
                  <a:pt x="9240" y="18564"/>
                </a:cubicBezTo>
                <a:cubicBezTo>
                  <a:pt x="9276" y="18862"/>
                  <a:pt x="9490" y="19088"/>
                  <a:pt x="9776" y="19148"/>
                </a:cubicBezTo>
                <a:cubicBezTo>
                  <a:pt x="9822" y="19152"/>
                  <a:pt x="9870" y="19155"/>
                  <a:pt x="9917" y="19155"/>
                </a:cubicBezTo>
                <a:cubicBezTo>
                  <a:pt x="10111" y="19155"/>
                  <a:pt x="10308" y="19115"/>
                  <a:pt x="10490" y="19029"/>
                </a:cubicBezTo>
                <a:cubicBezTo>
                  <a:pt x="11728" y="18564"/>
                  <a:pt x="12883" y="17838"/>
                  <a:pt x="13741" y="16838"/>
                </a:cubicBezTo>
                <a:cubicBezTo>
                  <a:pt x="14122" y="16397"/>
                  <a:pt x="14455" y="15850"/>
                  <a:pt x="14395" y="15266"/>
                </a:cubicBezTo>
                <a:cubicBezTo>
                  <a:pt x="14395" y="15159"/>
                  <a:pt x="14348" y="15052"/>
                  <a:pt x="14264" y="14992"/>
                </a:cubicBezTo>
                <a:lnTo>
                  <a:pt x="14253" y="14992"/>
                </a:lnTo>
                <a:cubicBezTo>
                  <a:pt x="14208" y="14966"/>
                  <a:pt x="14163" y="14952"/>
                  <a:pt x="14114" y="14952"/>
                </a:cubicBezTo>
                <a:cubicBezTo>
                  <a:pt x="14097" y="14952"/>
                  <a:pt x="14080" y="14954"/>
                  <a:pt x="14062" y="14957"/>
                </a:cubicBezTo>
                <a:cubicBezTo>
                  <a:pt x="14016" y="14954"/>
                  <a:pt x="13971" y="14953"/>
                  <a:pt x="13925" y="14953"/>
                </a:cubicBezTo>
                <a:cubicBezTo>
                  <a:pt x="13724" y="14953"/>
                  <a:pt x="13528" y="14973"/>
                  <a:pt x="13324" y="14992"/>
                </a:cubicBezTo>
                <a:cubicBezTo>
                  <a:pt x="12907" y="15052"/>
                  <a:pt x="12490" y="15171"/>
                  <a:pt x="12086" y="15338"/>
                </a:cubicBezTo>
                <a:cubicBezTo>
                  <a:pt x="11824" y="15445"/>
                  <a:pt x="11574" y="15576"/>
                  <a:pt x="11324" y="15719"/>
                </a:cubicBezTo>
                <a:cubicBezTo>
                  <a:pt x="11121" y="15838"/>
                  <a:pt x="10919" y="15957"/>
                  <a:pt x="10716" y="16088"/>
                </a:cubicBezTo>
                <a:cubicBezTo>
                  <a:pt x="10288" y="16373"/>
                  <a:pt x="9859" y="16659"/>
                  <a:pt x="9561" y="17076"/>
                </a:cubicBezTo>
                <a:cubicBezTo>
                  <a:pt x="9323" y="17457"/>
                  <a:pt x="9204" y="17897"/>
                  <a:pt x="9204" y="18338"/>
                </a:cubicBezTo>
                <a:cubicBezTo>
                  <a:pt x="9038" y="18409"/>
                  <a:pt x="8859" y="18457"/>
                  <a:pt x="8680" y="18505"/>
                </a:cubicBezTo>
                <a:cubicBezTo>
                  <a:pt x="8311" y="17731"/>
                  <a:pt x="7978" y="16921"/>
                  <a:pt x="7692" y="16100"/>
                </a:cubicBezTo>
                <a:cubicBezTo>
                  <a:pt x="7573" y="15742"/>
                  <a:pt x="7466" y="15385"/>
                  <a:pt x="7359" y="15028"/>
                </a:cubicBezTo>
                <a:cubicBezTo>
                  <a:pt x="7537" y="14957"/>
                  <a:pt x="7704" y="14885"/>
                  <a:pt x="7871" y="14814"/>
                </a:cubicBezTo>
                <a:cubicBezTo>
                  <a:pt x="7907" y="15123"/>
                  <a:pt x="8145" y="15361"/>
                  <a:pt x="8454" y="15421"/>
                </a:cubicBezTo>
                <a:cubicBezTo>
                  <a:pt x="8498" y="15425"/>
                  <a:pt x="8543" y="15427"/>
                  <a:pt x="8587" y="15427"/>
                </a:cubicBezTo>
                <a:cubicBezTo>
                  <a:pt x="8804" y="15427"/>
                  <a:pt x="9018" y="15379"/>
                  <a:pt x="9216" y="15290"/>
                </a:cubicBezTo>
                <a:cubicBezTo>
                  <a:pt x="10526" y="14766"/>
                  <a:pt x="11752" y="13992"/>
                  <a:pt x="12657" y="12909"/>
                </a:cubicBezTo>
                <a:cubicBezTo>
                  <a:pt x="13050" y="12433"/>
                  <a:pt x="13407" y="11837"/>
                  <a:pt x="13324" y="11218"/>
                </a:cubicBezTo>
                <a:cubicBezTo>
                  <a:pt x="13324" y="11099"/>
                  <a:pt x="13276" y="11004"/>
                  <a:pt x="13193" y="10932"/>
                </a:cubicBezTo>
                <a:cubicBezTo>
                  <a:pt x="13133" y="10897"/>
                  <a:pt x="13062" y="10885"/>
                  <a:pt x="12990" y="10885"/>
                </a:cubicBezTo>
                <a:cubicBezTo>
                  <a:pt x="12729" y="10897"/>
                  <a:pt x="12467" y="10909"/>
                  <a:pt x="12205" y="10956"/>
                </a:cubicBezTo>
                <a:cubicBezTo>
                  <a:pt x="11752" y="11016"/>
                  <a:pt x="11312" y="11147"/>
                  <a:pt x="10883" y="11325"/>
                </a:cubicBezTo>
                <a:cubicBezTo>
                  <a:pt x="10609" y="11444"/>
                  <a:pt x="10335" y="11587"/>
                  <a:pt x="10085" y="11742"/>
                </a:cubicBezTo>
                <a:cubicBezTo>
                  <a:pt x="9859" y="11873"/>
                  <a:pt x="9645" y="12004"/>
                  <a:pt x="9431" y="12159"/>
                </a:cubicBezTo>
                <a:cubicBezTo>
                  <a:pt x="8978" y="12456"/>
                  <a:pt x="8526" y="12778"/>
                  <a:pt x="8204" y="13230"/>
                </a:cubicBezTo>
                <a:cubicBezTo>
                  <a:pt x="7966" y="13623"/>
                  <a:pt x="7835" y="14099"/>
                  <a:pt x="7847" y="14564"/>
                </a:cubicBezTo>
                <a:lnTo>
                  <a:pt x="7847" y="14576"/>
                </a:lnTo>
                <a:cubicBezTo>
                  <a:pt x="7668" y="14647"/>
                  <a:pt x="7478" y="14707"/>
                  <a:pt x="7287" y="14766"/>
                </a:cubicBezTo>
                <a:cubicBezTo>
                  <a:pt x="7025" y="13837"/>
                  <a:pt x="6799" y="12909"/>
                  <a:pt x="6597" y="11968"/>
                </a:cubicBezTo>
                <a:cubicBezTo>
                  <a:pt x="6513" y="11551"/>
                  <a:pt x="6418" y="11135"/>
                  <a:pt x="6323" y="10718"/>
                </a:cubicBezTo>
                <a:cubicBezTo>
                  <a:pt x="6490" y="10658"/>
                  <a:pt x="6656" y="10599"/>
                  <a:pt x="6811" y="10528"/>
                </a:cubicBezTo>
                <a:cubicBezTo>
                  <a:pt x="6835" y="10825"/>
                  <a:pt x="7049" y="11063"/>
                  <a:pt x="7335" y="11123"/>
                </a:cubicBezTo>
                <a:cubicBezTo>
                  <a:pt x="7399" y="11132"/>
                  <a:pt x="7463" y="11136"/>
                  <a:pt x="7526" y="11136"/>
                </a:cubicBezTo>
                <a:cubicBezTo>
                  <a:pt x="7711" y="11136"/>
                  <a:pt x="7893" y="11099"/>
                  <a:pt x="8061" y="11028"/>
                </a:cubicBezTo>
                <a:cubicBezTo>
                  <a:pt x="9300" y="10587"/>
                  <a:pt x="10478" y="9896"/>
                  <a:pt x="11359" y="8908"/>
                </a:cubicBezTo>
                <a:cubicBezTo>
                  <a:pt x="11752" y="8480"/>
                  <a:pt x="12098" y="7944"/>
                  <a:pt x="12050" y="7349"/>
                </a:cubicBezTo>
                <a:cubicBezTo>
                  <a:pt x="12050" y="7253"/>
                  <a:pt x="12002" y="7146"/>
                  <a:pt x="11931" y="7087"/>
                </a:cubicBezTo>
                <a:lnTo>
                  <a:pt x="11919" y="7087"/>
                </a:lnTo>
                <a:cubicBezTo>
                  <a:pt x="11859" y="7051"/>
                  <a:pt x="11800" y="7039"/>
                  <a:pt x="11728" y="7039"/>
                </a:cubicBezTo>
                <a:cubicBezTo>
                  <a:pt x="11669" y="7036"/>
                  <a:pt x="11609" y="7035"/>
                  <a:pt x="11548" y="7035"/>
                </a:cubicBezTo>
                <a:cubicBezTo>
                  <a:pt x="11365" y="7035"/>
                  <a:pt x="11178" y="7048"/>
                  <a:pt x="10990" y="7075"/>
                </a:cubicBezTo>
                <a:cubicBezTo>
                  <a:pt x="10574" y="7122"/>
                  <a:pt x="10145" y="7218"/>
                  <a:pt x="9752" y="7372"/>
                </a:cubicBezTo>
                <a:cubicBezTo>
                  <a:pt x="9490" y="7480"/>
                  <a:pt x="9228" y="7599"/>
                  <a:pt x="8978" y="7741"/>
                </a:cubicBezTo>
                <a:cubicBezTo>
                  <a:pt x="8776" y="7849"/>
                  <a:pt x="8561" y="7980"/>
                  <a:pt x="8359" y="8099"/>
                </a:cubicBezTo>
                <a:cubicBezTo>
                  <a:pt x="7918" y="8361"/>
                  <a:pt x="7478" y="8646"/>
                  <a:pt x="7168" y="9063"/>
                </a:cubicBezTo>
                <a:cubicBezTo>
                  <a:pt x="6930" y="9432"/>
                  <a:pt x="6799" y="9861"/>
                  <a:pt x="6787" y="10301"/>
                </a:cubicBezTo>
                <a:lnTo>
                  <a:pt x="6787" y="10313"/>
                </a:lnTo>
                <a:cubicBezTo>
                  <a:pt x="6621" y="10373"/>
                  <a:pt x="6442" y="10420"/>
                  <a:pt x="6263" y="10468"/>
                </a:cubicBezTo>
                <a:cubicBezTo>
                  <a:pt x="6013" y="9325"/>
                  <a:pt x="5811" y="8170"/>
                  <a:pt x="5835" y="6979"/>
                </a:cubicBezTo>
                <a:lnTo>
                  <a:pt x="5871" y="6979"/>
                </a:lnTo>
                <a:cubicBezTo>
                  <a:pt x="6049" y="6920"/>
                  <a:pt x="6216" y="6848"/>
                  <a:pt x="6394" y="6777"/>
                </a:cubicBezTo>
                <a:cubicBezTo>
                  <a:pt x="6418" y="7027"/>
                  <a:pt x="6621" y="7241"/>
                  <a:pt x="6871" y="7289"/>
                </a:cubicBezTo>
                <a:cubicBezTo>
                  <a:pt x="6914" y="7294"/>
                  <a:pt x="6957" y="7296"/>
                  <a:pt x="7000" y="7296"/>
                </a:cubicBezTo>
                <a:cubicBezTo>
                  <a:pt x="7175" y="7296"/>
                  <a:pt x="7352" y="7258"/>
                  <a:pt x="7514" y="7182"/>
                </a:cubicBezTo>
                <a:cubicBezTo>
                  <a:pt x="8621" y="6789"/>
                  <a:pt x="9621" y="6110"/>
                  <a:pt x="10407" y="5229"/>
                </a:cubicBezTo>
                <a:cubicBezTo>
                  <a:pt x="10752" y="4836"/>
                  <a:pt x="11050" y="4348"/>
                  <a:pt x="10990" y="3824"/>
                </a:cubicBezTo>
                <a:cubicBezTo>
                  <a:pt x="10990" y="3729"/>
                  <a:pt x="10943" y="3646"/>
                  <a:pt x="10883" y="3586"/>
                </a:cubicBezTo>
                <a:cubicBezTo>
                  <a:pt x="10824" y="3562"/>
                  <a:pt x="10764" y="3550"/>
                  <a:pt x="10704" y="3550"/>
                </a:cubicBezTo>
                <a:cubicBezTo>
                  <a:pt x="10490" y="3550"/>
                  <a:pt x="10264" y="3562"/>
                  <a:pt x="10050" y="3598"/>
                </a:cubicBezTo>
                <a:cubicBezTo>
                  <a:pt x="9669" y="3646"/>
                  <a:pt x="9300" y="3741"/>
                  <a:pt x="8942" y="3896"/>
                </a:cubicBezTo>
                <a:cubicBezTo>
                  <a:pt x="8716" y="3991"/>
                  <a:pt x="8490" y="4098"/>
                  <a:pt x="8264" y="4229"/>
                </a:cubicBezTo>
                <a:cubicBezTo>
                  <a:pt x="8085" y="4336"/>
                  <a:pt x="7907" y="4455"/>
                  <a:pt x="7728" y="4563"/>
                </a:cubicBezTo>
                <a:cubicBezTo>
                  <a:pt x="7323" y="4789"/>
                  <a:pt x="6966" y="5098"/>
                  <a:pt x="6680" y="5455"/>
                </a:cubicBezTo>
                <a:cubicBezTo>
                  <a:pt x="6478" y="5789"/>
                  <a:pt x="6359" y="6170"/>
                  <a:pt x="6371" y="6575"/>
                </a:cubicBezTo>
                <a:cubicBezTo>
                  <a:pt x="6204" y="6634"/>
                  <a:pt x="6025" y="6682"/>
                  <a:pt x="5859" y="6729"/>
                </a:cubicBezTo>
                <a:cubicBezTo>
                  <a:pt x="5894" y="6194"/>
                  <a:pt x="5954" y="5670"/>
                  <a:pt x="6061" y="5146"/>
                </a:cubicBezTo>
                <a:cubicBezTo>
                  <a:pt x="6061" y="5110"/>
                  <a:pt x="6073" y="5074"/>
                  <a:pt x="6085" y="5039"/>
                </a:cubicBezTo>
                <a:cubicBezTo>
                  <a:pt x="6097" y="4955"/>
                  <a:pt x="6109" y="4884"/>
                  <a:pt x="6121" y="4801"/>
                </a:cubicBezTo>
                <a:cubicBezTo>
                  <a:pt x="6144" y="4705"/>
                  <a:pt x="6180" y="4598"/>
                  <a:pt x="6204" y="4503"/>
                </a:cubicBezTo>
                <a:lnTo>
                  <a:pt x="6216" y="4503"/>
                </a:lnTo>
                <a:cubicBezTo>
                  <a:pt x="6585" y="4491"/>
                  <a:pt x="6942" y="4360"/>
                  <a:pt x="7252" y="4146"/>
                </a:cubicBezTo>
                <a:cubicBezTo>
                  <a:pt x="7549" y="3848"/>
                  <a:pt x="7811" y="3503"/>
                  <a:pt x="7990" y="3110"/>
                </a:cubicBezTo>
                <a:cubicBezTo>
                  <a:pt x="8085" y="2943"/>
                  <a:pt x="8180" y="2765"/>
                  <a:pt x="8264" y="2586"/>
                </a:cubicBezTo>
                <a:cubicBezTo>
                  <a:pt x="8371" y="2372"/>
                  <a:pt x="8466" y="2146"/>
                  <a:pt x="8549" y="1919"/>
                </a:cubicBezTo>
                <a:cubicBezTo>
                  <a:pt x="8669" y="1586"/>
                  <a:pt x="8740" y="1229"/>
                  <a:pt x="8764" y="872"/>
                </a:cubicBezTo>
                <a:cubicBezTo>
                  <a:pt x="8776" y="657"/>
                  <a:pt x="8776" y="455"/>
                  <a:pt x="8764" y="252"/>
                </a:cubicBezTo>
                <a:cubicBezTo>
                  <a:pt x="8764" y="193"/>
                  <a:pt x="8752" y="133"/>
                  <a:pt x="8716" y="86"/>
                </a:cubicBezTo>
                <a:cubicBezTo>
                  <a:pt x="8664" y="34"/>
                  <a:pt x="8594" y="0"/>
                  <a:pt x="85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69"/>
          <p:cNvSpPr txBox="1">
            <a:spLocks noGrp="1"/>
          </p:cNvSpPr>
          <p:nvPr>
            <p:ph type="ctrTitle"/>
          </p:nvPr>
        </p:nvSpPr>
        <p:spPr>
          <a:xfrm>
            <a:off x="4469469" y="2203060"/>
            <a:ext cx="4525800" cy="191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Chores and Activities</a:t>
            </a:r>
            <a:endParaRPr sz="4800" dirty="0"/>
          </a:p>
        </p:txBody>
      </p:sp>
      <p:sp>
        <p:nvSpPr>
          <p:cNvPr id="483" name="Google Shape;483;p69"/>
          <p:cNvSpPr txBox="1">
            <a:spLocks noGrp="1"/>
          </p:cNvSpPr>
          <p:nvPr>
            <p:ph type="subTitle" idx="1"/>
          </p:nvPr>
        </p:nvSpPr>
        <p:spPr>
          <a:xfrm>
            <a:off x="4749296" y="4144755"/>
            <a:ext cx="45258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Finding Out Time</a:t>
            </a:r>
            <a:endParaRPr b="1" dirty="0">
              <a:solidFill>
                <a:schemeClr val="tx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84" name="Google Shape;484;p69"/>
          <p:cNvPicPr preferRelativeResize="0"/>
          <p:nvPr/>
        </p:nvPicPr>
        <p:blipFill rotWithShape="1">
          <a:blip r:embed="rId3">
            <a:alphaModFix amt="72000"/>
          </a:blip>
          <a:srcRect l="38579" t="24732" r="34993" b="25801"/>
          <a:stretch/>
        </p:blipFill>
        <p:spPr>
          <a:xfrm>
            <a:off x="4543700" y="4466553"/>
            <a:ext cx="1017298" cy="1072025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69"/>
          <p:cNvSpPr/>
          <p:nvPr/>
        </p:nvSpPr>
        <p:spPr>
          <a:xfrm>
            <a:off x="1388200" y="683652"/>
            <a:ext cx="460641" cy="409502"/>
          </a:xfrm>
          <a:custGeom>
            <a:avLst/>
            <a:gdLst/>
            <a:ahLst/>
            <a:cxnLst/>
            <a:rect l="l" t="t" r="r" b="b"/>
            <a:pathLst>
              <a:path w="22528" h="20027" extrusionOk="0">
                <a:moveTo>
                  <a:pt x="10847" y="1"/>
                </a:moveTo>
                <a:cubicBezTo>
                  <a:pt x="10668" y="2334"/>
                  <a:pt x="10490" y="4668"/>
                  <a:pt x="10311" y="7002"/>
                </a:cubicBezTo>
                <a:cubicBezTo>
                  <a:pt x="10276" y="7490"/>
                  <a:pt x="10228" y="8002"/>
                  <a:pt x="9823" y="8395"/>
                </a:cubicBezTo>
                <a:cubicBezTo>
                  <a:pt x="9359" y="8835"/>
                  <a:pt x="8537" y="8990"/>
                  <a:pt x="7799" y="9097"/>
                </a:cubicBezTo>
                <a:cubicBezTo>
                  <a:pt x="5477" y="9442"/>
                  <a:pt x="3370" y="9633"/>
                  <a:pt x="1072" y="9847"/>
                </a:cubicBezTo>
                <a:cubicBezTo>
                  <a:pt x="715" y="9883"/>
                  <a:pt x="370" y="9907"/>
                  <a:pt x="0" y="9954"/>
                </a:cubicBezTo>
                <a:cubicBezTo>
                  <a:pt x="620" y="10014"/>
                  <a:pt x="1203" y="10061"/>
                  <a:pt x="1763" y="10109"/>
                </a:cubicBezTo>
                <a:cubicBezTo>
                  <a:pt x="4144" y="10311"/>
                  <a:pt x="5894" y="10514"/>
                  <a:pt x="7692" y="10704"/>
                </a:cubicBezTo>
                <a:cubicBezTo>
                  <a:pt x="8454" y="10776"/>
                  <a:pt x="9264" y="10883"/>
                  <a:pt x="9787" y="11312"/>
                </a:cubicBezTo>
                <a:cubicBezTo>
                  <a:pt x="10311" y="11740"/>
                  <a:pt x="10395" y="12324"/>
                  <a:pt x="10466" y="12883"/>
                </a:cubicBezTo>
                <a:cubicBezTo>
                  <a:pt x="10799" y="15300"/>
                  <a:pt x="11335" y="17598"/>
                  <a:pt x="11657" y="20027"/>
                </a:cubicBezTo>
                <a:cubicBezTo>
                  <a:pt x="11835" y="17681"/>
                  <a:pt x="12014" y="15348"/>
                  <a:pt x="12192" y="13014"/>
                </a:cubicBezTo>
                <a:cubicBezTo>
                  <a:pt x="12228" y="12526"/>
                  <a:pt x="12288" y="12014"/>
                  <a:pt x="12681" y="11633"/>
                </a:cubicBezTo>
                <a:cubicBezTo>
                  <a:pt x="13157" y="11181"/>
                  <a:pt x="13967" y="11038"/>
                  <a:pt x="14717" y="10919"/>
                </a:cubicBezTo>
                <a:cubicBezTo>
                  <a:pt x="17038" y="10573"/>
                  <a:pt x="19134" y="10383"/>
                  <a:pt x="21444" y="10169"/>
                </a:cubicBezTo>
                <a:cubicBezTo>
                  <a:pt x="21789" y="10133"/>
                  <a:pt x="22158" y="10097"/>
                  <a:pt x="22527" y="10061"/>
                </a:cubicBezTo>
                <a:lnTo>
                  <a:pt x="20753" y="9907"/>
                </a:lnTo>
                <a:cubicBezTo>
                  <a:pt x="18384" y="9704"/>
                  <a:pt x="16610" y="9502"/>
                  <a:pt x="14812" y="9311"/>
                </a:cubicBezTo>
                <a:cubicBezTo>
                  <a:pt x="14050" y="9240"/>
                  <a:pt x="13240" y="9133"/>
                  <a:pt x="12716" y="8704"/>
                </a:cubicBezTo>
                <a:cubicBezTo>
                  <a:pt x="12192" y="8287"/>
                  <a:pt x="12109" y="7692"/>
                  <a:pt x="12038" y="7144"/>
                </a:cubicBezTo>
                <a:cubicBezTo>
                  <a:pt x="11704" y="4716"/>
                  <a:pt x="11180" y="2418"/>
                  <a:pt x="10847" y="1"/>
                </a:cubicBezTo>
                <a:close/>
              </a:path>
            </a:pathLst>
          </a:custGeom>
          <a:solidFill>
            <a:srgbClr val="000000">
              <a:alpha val="6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D0A60A-7513-DC86-7461-D689AEB80DF0}"/>
              </a:ext>
            </a:extLst>
          </p:cNvPr>
          <p:cNvSpPr/>
          <p:nvPr/>
        </p:nvSpPr>
        <p:spPr>
          <a:xfrm>
            <a:off x="5939867" y="1284969"/>
            <a:ext cx="19928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Unit 4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6AB8D91-8093-6171-9739-4626C49AD5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9487">
            <a:off x="1649872" y="638205"/>
            <a:ext cx="2840402" cy="36274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A89107E3-B06A-07E7-8D94-7DDAEC1EA1CD}"/>
              </a:ext>
            </a:extLst>
          </p:cNvPr>
          <p:cNvGrpSpPr/>
          <p:nvPr/>
        </p:nvGrpSpPr>
        <p:grpSpPr>
          <a:xfrm>
            <a:off x="-163551" y="3437833"/>
            <a:ext cx="5800027" cy="1454244"/>
            <a:chOff x="-852328" y="3987301"/>
            <a:chExt cx="6557271" cy="1938992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6946227A-DE3B-5A22-57FA-D31A6A609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44402" y="4131653"/>
              <a:ext cx="1760541" cy="1698537"/>
            </a:xfrm>
            <a:prstGeom prst="rect">
              <a:avLst/>
            </a:prstGeom>
          </p:spPr>
        </p:pic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1BF1B5F1-9A7B-31B4-7886-D0F0187534CB}"/>
                </a:ext>
              </a:extLst>
            </p:cNvPr>
            <p:cNvSpPr/>
            <p:nvPr/>
          </p:nvSpPr>
          <p:spPr>
            <a:xfrm>
              <a:off x="-852328" y="3987301"/>
              <a:ext cx="5269770" cy="1938992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30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Save water </a:t>
              </a:r>
            </a:p>
            <a:p>
              <a:pPr algn="ctr"/>
              <a:r>
                <a:rPr lang="en-US" sz="30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Turn off taps </a:t>
              </a:r>
            </a:p>
            <a:p>
              <a:pPr algn="ctr"/>
              <a:r>
                <a:rPr lang="en-US" sz="30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after use. </a:t>
              </a:r>
              <a:endParaRPr lang="ar-SA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13" name="صورة 12">
            <a:extLst>
              <a:ext uri="{FF2B5EF4-FFF2-40B4-BE49-F238E27FC236}">
                <a16:creationId xmlns:a16="http://schemas.microsoft.com/office/drawing/2014/main" id="{819302AA-38C0-9202-9656-E4F9FE462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2948" y="2074454"/>
            <a:ext cx="2010748" cy="13184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7CB6417E-9CB4-4DE1-07CE-C95129F0F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014" y="603176"/>
            <a:ext cx="2722301" cy="27267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74A9639C-4B51-BE3B-3D6E-F1F1850CA105}"/>
              </a:ext>
            </a:extLst>
          </p:cNvPr>
          <p:cNvGrpSpPr/>
          <p:nvPr/>
        </p:nvGrpSpPr>
        <p:grpSpPr>
          <a:xfrm>
            <a:off x="5703711" y="648770"/>
            <a:ext cx="3654002" cy="3845960"/>
            <a:chOff x="4804779" y="1563203"/>
            <a:chExt cx="4872003" cy="5127946"/>
          </a:xfrm>
        </p:grpSpPr>
        <p:sp>
          <p:nvSpPr>
            <p:cNvPr id="18" name="مستطيل 17">
              <a:extLst>
                <a:ext uri="{FF2B5EF4-FFF2-40B4-BE49-F238E27FC236}">
                  <a16:creationId xmlns:a16="http://schemas.microsoft.com/office/drawing/2014/main" id="{39F19A89-E613-DBAB-3B9A-C6F0BB3A2C9E}"/>
                </a:ext>
              </a:extLst>
            </p:cNvPr>
            <p:cNvSpPr/>
            <p:nvPr/>
          </p:nvSpPr>
          <p:spPr>
            <a:xfrm>
              <a:off x="4804779" y="5613932"/>
              <a:ext cx="4872003" cy="1077217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24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do not let water run while washing dishes.</a:t>
              </a:r>
              <a:endParaRPr lang="ar-SA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17D73A82-5A8C-6B3F-CEC5-7FDCD2341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70247" y="1563203"/>
              <a:ext cx="3835783" cy="366796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17" name="صورة 16">
            <a:extLst>
              <a:ext uri="{FF2B5EF4-FFF2-40B4-BE49-F238E27FC236}">
                <a16:creationId xmlns:a16="http://schemas.microsoft.com/office/drawing/2014/main" id="{F50B9F39-DF92-2B66-0C5A-1C1E40C8D8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44" b="90415" l="9744" r="89776">
                        <a14:foregroundMark x1="78594" y1="18211" x2="67093" y2="26038"/>
                        <a14:foregroundMark x1="69329" y1="17093" x2="79233" y2="23802"/>
                        <a14:foregroundMark x1="79553" y1="14696" x2="76518" y2="31150"/>
                        <a14:foregroundMark x1="73003" y1="29393" x2="73003" y2="41054"/>
                        <a14:foregroundMark x1="68530" y1="27476" x2="79872" y2="28115"/>
                        <a14:foregroundMark x1="60703" y1="12780" x2="55751" y2="32428"/>
                        <a14:foregroundMark x1="55751" y1="32428" x2="55751" y2="32748"/>
                        <a14:foregroundMark x1="82588" y1="15335" x2="27796" y2="38498"/>
                        <a14:foregroundMark x1="44249" y1="34026" x2="44249" y2="36901"/>
                        <a14:foregroundMark x1="42812" y1="34345" x2="40575" y2="75399"/>
                        <a14:foregroundMark x1="40575" y1="75399" x2="73163" y2="83067"/>
                        <a14:foregroundMark x1="37380" y1="90256" x2="43131" y2="88179"/>
                        <a14:foregroundMark x1="50958" y1="89137" x2="58786" y2="90415"/>
                        <a14:foregroundMark x1="52396" y1="83546" x2="54153" y2="87540"/>
                        <a14:foregroundMark x1="42971" y1="83067" x2="41374" y2="88658"/>
                        <a14:foregroundMark x1="27157" y1="42013" x2="27157" y2="42013"/>
                      </a14:backgroundRemoval>
                    </a14:imgEffect>
                  </a14:imgLayer>
                </a14:imgProps>
              </a:ext>
            </a:extLst>
          </a:blip>
          <a:srcRect l="22103" t="8970" r="13567" b="7665"/>
          <a:stretch/>
        </p:blipFill>
        <p:spPr>
          <a:xfrm>
            <a:off x="4324115" y="466963"/>
            <a:ext cx="1157172" cy="149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54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623DE33-C837-C4CA-BE68-202C73EEF25B}"/>
              </a:ext>
            </a:extLst>
          </p:cNvPr>
          <p:cNvSpPr txBox="1"/>
          <p:nvPr/>
        </p:nvSpPr>
        <p:spPr>
          <a:xfrm>
            <a:off x="249045" y="1461606"/>
            <a:ext cx="463147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Clean up my room </a:t>
            </a:r>
            <a:endParaRPr lang="en-US" sz="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28A322D-5808-35BA-CF61-4C43BD6BE5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261"/>
          <a:stretch/>
        </p:blipFill>
        <p:spPr>
          <a:xfrm>
            <a:off x="4333794" y="550266"/>
            <a:ext cx="4708163" cy="436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03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623DE33-C837-C4CA-BE68-202C73EEF25B}"/>
              </a:ext>
            </a:extLst>
          </p:cNvPr>
          <p:cNvSpPr txBox="1"/>
          <p:nvPr/>
        </p:nvSpPr>
        <p:spPr>
          <a:xfrm>
            <a:off x="70942" y="1509921"/>
            <a:ext cx="463147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Take out the trash </a:t>
            </a:r>
            <a:endParaRPr lang="en-US" sz="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صورة 4">
            <a:extLst>
              <a:ext uri="{FF2B5EF4-FFF2-40B4-BE49-F238E27FC236}">
                <a16:creationId xmlns:a16="http://schemas.microsoft.com/office/drawing/2014/main" id="{225CFFD6-D60C-32AC-03F8-3AEC791837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0" b="88700" l="16900" r="83700">
                        <a14:foregroundMark x1="29550" y1="64750" x2="29550" y2="64750"/>
                        <a14:foregroundMark x1="33300" y1="69700" x2="33300" y2="69700"/>
                        <a14:foregroundMark x1="27900" y1="71550" x2="27900" y2="71550"/>
                        <a14:foregroundMark x1="26050" y1="69300" x2="26050" y2="69300"/>
                        <a14:foregroundMark x1="31650" y1="65750" x2="31650" y2="65750"/>
                        <a14:foregroundMark x1="31850" y1="63900" x2="31850" y2="63900"/>
                        <a14:foregroundMark x1="33900" y1="68650" x2="33900" y2="68650"/>
                        <a14:foregroundMark x1="31650" y1="71350" x2="31650" y2="71350"/>
                      </a14:backgroundRemoval>
                    </a14:imgEffect>
                  </a14:imgLayer>
                </a14:imgProps>
              </a:ext>
            </a:extLst>
          </a:blip>
          <a:srcRect l="14203" t="9421" r="15362" b="9855"/>
          <a:stretch/>
        </p:blipFill>
        <p:spPr>
          <a:xfrm>
            <a:off x="6585533" y="1166541"/>
            <a:ext cx="2493839" cy="2858165"/>
          </a:xfrm>
          <a:prstGeom prst="rect">
            <a:avLst/>
          </a:prstGeom>
        </p:spPr>
      </p:pic>
      <p:pic>
        <p:nvPicPr>
          <p:cNvPr id="4" name="صورة 2">
            <a:extLst>
              <a:ext uri="{FF2B5EF4-FFF2-40B4-BE49-F238E27FC236}">
                <a16:creationId xmlns:a16="http://schemas.microsoft.com/office/drawing/2014/main" id="{FE4DFD94-418A-DDEB-B70E-5909D46649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00" b="94100" l="15200" r="85100">
                        <a14:foregroundMark x1="67700" y1="71900" x2="67700" y2="71900"/>
                        <a14:foregroundMark x1="69800" y1="64700" x2="69800" y2="64700"/>
                        <a14:foregroundMark x1="74100" y1="69900" x2="74100" y2="69900"/>
                        <a14:foregroundMark x1="72300" y1="65800" x2="72300" y2="65800"/>
                        <a14:foregroundMark x1="72800" y1="71900" x2="72800" y2="71900"/>
                        <a14:foregroundMark x1="67700" y1="70200" x2="67700" y2="70200"/>
                        <a14:foregroundMark x1="67300" y1="68400" x2="67300" y2="68400"/>
                        <a14:foregroundMark x1="47200" y1="80600" x2="47200" y2="80600"/>
                        <a14:foregroundMark x1="47000" y1="79100" x2="47000" y2="79100"/>
                        <a14:foregroundMark x1="46100" y1="80200" x2="46100" y2="80200"/>
                        <a14:foregroundMark x1="48100" y1="79900" x2="48100" y2="79900"/>
                      </a14:backgroundRemoval>
                    </a14:imgEffect>
                  </a14:imgLayer>
                </a14:imgProps>
              </a:ext>
            </a:extLst>
          </a:blip>
          <a:srcRect l="13188" t="7659" r="12694" b="5674"/>
          <a:stretch/>
        </p:blipFill>
        <p:spPr>
          <a:xfrm>
            <a:off x="4019508" y="1118794"/>
            <a:ext cx="2493839" cy="306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4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623DE33-C837-C4CA-BE68-202C73EEF25B}"/>
              </a:ext>
            </a:extLst>
          </p:cNvPr>
          <p:cNvSpPr txBox="1"/>
          <p:nvPr/>
        </p:nvSpPr>
        <p:spPr>
          <a:xfrm>
            <a:off x="70942" y="1509921"/>
            <a:ext cx="463147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Set the table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B7C993-8B6C-8042-FF70-5188C6B332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741" b="93704" l="23542" r="73021">
                        <a14:backgroundMark x1="32500" y1="28148" x2="32500" y2="28148"/>
                        <a14:backgroundMark x1="38333" y1="26944" x2="38333" y2="26944"/>
                        <a14:backgroundMark x1="33958" y1="34259" x2="33958" y2="34259"/>
                        <a14:backgroundMark x1="28333" y1="23519" x2="28333" y2="23519"/>
                        <a14:backgroundMark x1="27917" y1="30556" x2="27917" y2="30556"/>
                      </a14:backgroundRemoval>
                    </a14:imgEffect>
                  </a14:imgLayer>
                </a14:imgProps>
              </a:ext>
            </a:extLst>
          </a:blip>
          <a:srcRect l="23781" t="16284" r="26891" b="6928"/>
          <a:stretch/>
        </p:blipFill>
        <p:spPr>
          <a:xfrm>
            <a:off x="4410636" y="596953"/>
            <a:ext cx="4510527" cy="394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74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623DE33-C837-C4CA-BE68-202C73EEF25B}"/>
              </a:ext>
            </a:extLst>
          </p:cNvPr>
          <p:cNvSpPr txBox="1"/>
          <p:nvPr/>
        </p:nvSpPr>
        <p:spPr>
          <a:xfrm>
            <a:off x="70940" y="1509921"/>
            <a:ext cx="494673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Go shopping </a:t>
            </a:r>
          </a:p>
        </p:txBody>
      </p:sp>
      <p:pic>
        <p:nvPicPr>
          <p:cNvPr id="2" name="صورة 5">
            <a:extLst>
              <a:ext uri="{FF2B5EF4-FFF2-40B4-BE49-F238E27FC236}">
                <a16:creationId xmlns:a16="http://schemas.microsoft.com/office/drawing/2014/main" id="{66053D59-A508-C0FE-2316-7E31034007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515" b="82759" l="16800" r="84500">
                        <a14:foregroundMark x1="42400" y1="60371" x2="42400" y2="60371"/>
                        <a14:foregroundMark x1="28800" y1="58568" x2="28800" y2="58568"/>
                        <a14:foregroundMark x1="25450" y1="55066" x2="25450" y2="55066"/>
                        <a14:foregroundMark x1="22050" y1="52095" x2="22050" y2="52095"/>
                        <a14:foregroundMark x1="21650" y1="58886" x2="21650" y2="58886"/>
                        <a14:foregroundMark x1="21800" y1="64934" x2="21800" y2="64934"/>
                        <a14:foregroundMark x1="31700" y1="50345" x2="31700" y2="50345"/>
                        <a14:foregroundMark x1="41650" y1="50610" x2="41650" y2="50610"/>
                        <a14:foregroundMark x1="43900" y1="49390" x2="43900" y2="49390"/>
                        <a14:foregroundMark x1="48650" y1="48223" x2="48650" y2="48223"/>
                        <a14:foregroundMark x1="52850" y1="47374" x2="52850" y2="47374"/>
                        <a14:foregroundMark x1="46600" y1="54271" x2="46600" y2="54271"/>
                        <a14:foregroundMark x1="42250" y1="66844" x2="42250" y2="66844"/>
                        <a14:foregroundMark x1="39850" y1="77878" x2="39850" y2="77878"/>
                        <a14:foregroundMark x1="27400" y1="78992" x2="27400" y2="78992"/>
                        <a14:foregroundMark x1="24700" y1="75332" x2="24700" y2="75332"/>
                        <a14:foregroundMark x1="24200" y1="80053" x2="24200" y2="80053"/>
                        <a14:foregroundMark x1="29300" y1="79788" x2="29300" y2="79788"/>
                        <a14:foregroundMark x1="32100" y1="80318" x2="32100" y2="80318"/>
                        <a14:foregroundMark x1="44800" y1="80584" x2="44800" y2="80584"/>
                        <a14:foregroundMark x1="36550" y1="80477" x2="36550" y2="80477"/>
                        <a14:foregroundMark x1="35650" y1="74536" x2="35650" y2="74536"/>
                        <a14:foregroundMark x1="38700" y1="75332" x2="38700" y2="75332"/>
                        <a14:foregroundMark x1="69100" y1="80053" x2="69100" y2="80053"/>
                        <a14:foregroundMark x1="70400" y1="80743" x2="70400" y2="80743"/>
                        <a14:foregroundMark x1="67700" y1="81698" x2="67700" y2="81698"/>
                        <a14:foregroundMark x1="67700" y1="32679" x2="67700" y2="32679"/>
                        <a14:foregroundMark x1="68100" y1="32679" x2="68100" y2="32679"/>
                        <a14:foregroundMark x1="60700" y1="31989" x2="60700" y2="31989"/>
                        <a14:foregroundMark x1="44550" y1="62228" x2="44550" y2="62228"/>
                        <a14:foregroundMark x1="44150" y1="66578" x2="44150" y2="66578"/>
                        <a14:foregroundMark x1="44450" y1="60053" x2="44450" y2="60053"/>
                        <a14:foregroundMark x1="48000" y1="48753" x2="48000" y2="48753"/>
                        <a14:foregroundMark x1="46950" y1="51194" x2="46950" y2="51194"/>
                        <a14:foregroundMark x1="44450" y1="46844" x2="44450" y2="46844"/>
                        <a14:foregroundMark x1="29550" y1="57082" x2="29550" y2="57082"/>
                        <a14:foregroundMark x1="20500" y1="65995" x2="20500" y2="65995"/>
                        <a14:foregroundMark x1="19350" y1="63024" x2="19350" y2="63024"/>
                        <a14:foregroundMark x1="18500" y1="58462" x2="18500" y2="58462"/>
                        <a14:foregroundMark x1="17850" y1="55332" x2="17850" y2="55332"/>
                        <a14:foregroundMark x1="34900" y1="50610" x2="34900" y2="50610"/>
                        <a14:foregroundMark x1="43050" y1="80212" x2="43050" y2="80212"/>
                        <a14:foregroundMark x1="40350" y1="75438" x2="40350" y2="75438"/>
                        <a14:foregroundMark x1="42250" y1="74111" x2="42250" y2="74111"/>
                        <a14:foregroundMark x1="33100" y1="74005" x2="33100" y2="74005"/>
                        <a14:foregroundMark x1="27900" y1="74536" x2="27900" y2="74536"/>
                        <a14:foregroundMark x1="23800" y1="75066" x2="23800" y2="75066"/>
                        <a14:foregroundMark x1="26100" y1="74907" x2="26100" y2="74907"/>
                        <a14:foregroundMark x1="24700" y1="74642" x2="24700" y2="74642"/>
                        <a14:foregroundMark x1="23550" y1="74907" x2="23550" y2="74907"/>
                        <a14:foregroundMark x1="21650" y1="75438" x2="21650" y2="75438"/>
                        <a14:foregroundMark x1="22700" y1="80477" x2="22700" y2="80477"/>
                        <a14:foregroundMark x1="34750" y1="81114" x2="34750" y2="81114"/>
                        <a14:foregroundMark x1="30550" y1="74642" x2="30550" y2="74642"/>
                        <a14:foregroundMark x1="46100" y1="80053" x2="46100" y2="80053"/>
                        <a14:foregroundMark x1="44300" y1="71936" x2="44300" y2="71936"/>
                        <a14:foregroundMark x1="30800" y1="61167" x2="30800" y2="61167"/>
                        <a14:foregroundMark x1="46950" y1="50239" x2="46950" y2="50239"/>
                        <a14:foregroundMark x1="46350" y1="56021" x2="46350" y2="56021"/>
                        <a14:foregroundMark x1="45300" y1="61963" x2="45300" y2="61963"/>
                        <a14:foregroundMark x1="44150" y1="69549" x2="44150" y2="69549"/>
                        <a14:foregroundMark x1="40500" y1="67215" x2="40500" y2="67215"/>
                        <a14:foregroundMark x1="36300" y1="66684" x2="36300" y2="66684"/>
                        <a14:foregroundMark x1="34000" y1="66844" x2="34000" y2="66844"/>
                        <a14:foregroundMark x1="31450" y1="66950" x2="31450" y2="66950"/>
                        <a14:foregroundMark x1="29300" y1="66684" x2="29300" y2="66684"/>
                        <a14:foregroundMark x1="26500" y1="66684" x2="26500" y2="66684"/>
                        <a14:foregroundMark x1="24050" y1="66844" x2="24050" y2="66844"/>
                        <a14:foregroundMark x1="21800" y1="66844" x2="21800" y2="66844"/>
                        <a14:foregroundMark x1="40250" y1="49973" x2="40250" y2="49973"/>
                        <a14:foregroundMark x1="28000" y1="67109" x2="28000" y2="67109"/>
                        <a14:foregroundMark x1="45850" y1="74642" x2="45850" y2="74642"/>
                        <a14:foregroundMark x1="44050" y1="73846" x2="44050" y2="73846"/>
                        <a14:foregroundMark x1="43400" y1="73846" x2="43400" y2="73846"/>
                        <a14:foregroundMark x1="44150" y1="76286" x2="44150" y2="76286"/>
                        <a14:foregroundMark x1="37300" y1="76021" x2="37300" y2="76021"/>
                        <a14:foregroundMark x1="34650" y1="75597" x2="34650" y2="75597"/>
                        <a14:foregroundMark x1="31850" y1="75332" x2="31850" y2="75332"/>
                        <a14:foregroundMark x1="30050" y1="75438" x2="30050" y2="75438"/>
                        <a14:foregroundMark x1="38450" y1="80318" x2="38450" y2="80318"/>
                        <a14:foregroundMark x1="46950" y1="80849" x2="46950" y2="80849"/>
                        <a14:foregroundMark x1="43300" y1="75438" x2="43300" y2="75438"/>
                        <a14:foregroundMark x1="45300" y1="73156" x2="45300" y2="73156"/>
                        <a14:foregroundMark x1="44300" y1="69390" x2="44300" y2="69390"/>
                        <a14:foregroundMark x1="45050" y1="72095" x2="45050" y2="72095"/>
                        <a14:foregroundMark x1="45550" y1="59416" x2="45550" y2="59416"/>
                        <a14:foregroundMark x1="45450" y1="61008" x2="45450" y2="61008"/>
                        <a14:foregroundMark x1="45700" y1="58568" x2="45700" y2="58568"/>
                        <a14:foregroundMark x1="26000" y1="80743" x2="26000" y2="80743"/>
                        <a14:foregroundMark x1="30200" y1="81114" x2="30200" y2="81114"/>
                        <a14:foregroundMark x1="34400" y1="80584" x2="34400" y2="80584"/>
                        <a14:foregroundMark x1="32750" y1="79894" x2="32750" y2="79894"/>
                      </a14:backgroundRemoval>
                    </a14:imgEffect>
                  </a14:imgLayer>
                </a14:imgProps>
              </a:ext>
            </a:extLst>
          </a:blip>
          <a:srcRect l="14212" t="17536" r="12983" b="15073"/>
          <a:stretch/>
        </p:blipFill>
        <p:spPr>
          <a:xfrm>
            <a:off x="4867619" y="653498"/>
            <a:ext cx="4397540" cy="38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10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623DE33-C837-C4CA-BE68-202C73EEF25B}"/>
              </a:ext>
            </a:extLst>
          </p:cNvPr>
          <p:cNvSpPr txBox="1"/>
          <p:nvPr/>
        </p:nvSpPr>
        <p:spPr>
          <a:xfrm>
            <a:off x="70940" y="1509921"/>
            <a:ext cx="461625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Vacuum the floor </a:t>
            </a:r>
          </a:p>
        </p:txBody>
      </p:sp>
      <p:pic>
        <p:nvPicPr>
          <p:cNvPr id="3" name="Picture 2" descr="Young Girl Vacuuming Floor Royalty Free SVG, Cliparts, Vectors, And Stock  Illustration. Image 72768049.">
            <a:extLst>
              <a:ext uri="{FF2B5EF4-FFF2-40B4-BE49-F238E27FC236}">
                <a16:creationId xmlns:a16="http://schemas.microsoft.com/office/drawing/2014/main" id="{A62FC527-CD52-F6A5-BDBC-1D93283C5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467" y="514830"/>
            <a:ext cx="4385864" cy="361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84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623DE33-C837-C4CA-BE68-202C73EEF25B}"/>
              </a:ext>
            </a:extLst>
          </p:cNvPr>
          <p:cNvSpPr txBox="1"/>
          <p:nvPr/>
        </p:nvSpPr>
        <p:spPr>
          <a:xfrm>
            <a:off x="70940" y="1509921"/>
            <a:ext cx="461625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Fold the laundry </a:t>
            </a: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CF12E756-1ED3-6159-1726-455309666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35" b="97840" l="0" r="100000">
                        <a14:foregroundMark x1="80000" y1="13272" x2="80000" y2="13272"/>
                        <a14:foregroundMark x1="86667" y1="52160" x2="86667" y2="52160"/>
                        <a14:foregroundMark x1="69333" y1="56790" x2="69333" y2="56790"/>
                        <a14:foregroundMark x1="66222" y1="59259" x2="66222" y2="59259"/>
                        <a14:foregroundMark x1="64222" y1="39815" x2="64222" y2="39815"/>
                        <a14:foregroundMark x1="62889" y1="60802" x2="62889" y2="60802"/>
                        <a14:foregroundMark x1="69111" y1="63889" x2="69111" y2="63889"/>
                        <a14:foregroundMark x1="72667" y1="61420" x2="72667" y2="61420"/>
                        <a14:foregroundMark x1="68889" y1="48457" x2="68889" y2="48457"/>
                        <a14:foregroundMark x1="90667" y1="22222" x2="90667" y2="22222"/>
                        <a14:foregroundMark x1="82667" y1="85185" x2="82667" y2="85185"/>
                        <a14:foregroundMark x1="92667" y1="83025" x2="92667" y2="83025"/>
                        <a14:foregroundMark x1="92000" y1="82407" x2="92000" y2="82407"/>
                        <a14:foregroundMark x1="83778" y1="83951" x2="83778" y2="83951"/>
                        <a14:foregroundMark x1="90222" y1="25926" x2="90222" y2="259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65285" y="784731"/>
            <a:ext cx="5128272" cy="369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7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C8A1AB-C09B-F33D-8581-91A44FB605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407" t="23994" r="31951" b="26865"/>
          <a:stretch/>
        </p:blipFill>
        <p:spPr>
          <a:xfrm>
            <a:off x="252761" y="185854"/>
            <a:ext cx="8623609" cy="4728117"/>
          </a:xfrm>
          <a:prstGeom prst="rect">
            <a:avLst/>
          </a:prstGeom>
        </p:spPr>
      </p:pic>
      <p:sp>
        <p:nvSpPr>
          <p:cNvPr id="6" name="Google Shape;595;p71">
            <a:extLst>
              <a:ext uri="{FF2B5EF4-FFF2-40B4-BE49-F238E27FC236}">
                <a16:creationId xmlns:a16="http://schemas.microsoft.com/office/drawing/2014/main" id="{91A652E3-145D-2008-4D14-8DF0586211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361" y="4658700"/>
            <a:ext cx="2544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Page 26</a:t>
            </a:r>
            <a:endParaRPr sz="2000" dirty="0"/>
          </a:p>
        </p:txBody>
      </p:sp>
      <p:pic>
        <p:nvPicPr>
          <p:cNvPr id="2" name="We Can 5 (2021) SB_CD 2_05">
            <a:hlinkClick r:id="" action="ppaction://media"/>
            <a:extLst>
              <a:ext uri="{FF2B5EF4-FFF2-40B4-BE49-F238E27FC236}">
                <a16:creationId xmlns:a16="http://schemas.microsoft.com/office/drawing/2014/main" id="{D1CA4D50-7060-CF60-0D90-3684FCA0F7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7600715" y="361013"/>
            <a:ext cx="1076311" cy="106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6915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8C590C8-376B-4405-8AE6-C956561D4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3999" y="1538453"/>
            <a:ext cx="4423027" cy="2991012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FCDB8CDB-20A8-4403-8FB8-30686D409DF5}"/>
              </a:ext>
            </a:extLst>
          </p:cNvPr>
          <p:cNvSpPr txBox="1"/>
          <p:nvPr/>
        </p:nvSpPr>
        <p:spPr>
          <a:xfrm>
            <a:off x="709886" y="614034"/>
            <a:ext cx="2968388" cy="39154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dirty="0">
                <a:solidFill>
                  <a:srgbClr val="0070C0"/>
                </a:solidFill>
                <a:latin typeface="Comic Sans MS" panose="030F0702030302020204" pitchFamily="66" charset="0"/>
              </a:rPr>
              <a:t>1- Feed the fish </a:t>
            </a:r>
          </a:p>
          <a:p>
            <a:pPr>
              <a:lnSpc>
                <a:spcPct val="150000"/>
              </a:lnSpc>
            </a:pPr>
            <a:r>
              <a:rPr lang="en-US" sz="2100" dirty="0">
                <a:latin typeface="Comic Sans MS" panose="030F0702030302020204" pitchFamily="66" charset="0"/>
              </a:rPr>
              <a:t>2- Wash the dishes </a:t>
            </a:r>
          </a:p>
          <a:p>
            <a:pPr>
              <a:lnSpc>
                <a:spcPct val="150000"/>
              </a:lnSpc>
            </a:pPr>
            <a:r>
              <a:rPr lang="en-US" sz="2100" dirty="0">
                <a:solidFill>
                  <a:srgbClr val="0070C0"/>
                </a:solidFill>
                <a:latin typeface="Comic Sans MS" panose="030F0702030302020204" pitchFamily="66" charset="0"/>
              </a:rPr>
              <a:t>3- Clean up the room </a:t>
            </a:r>
          </a:p>
          <a:p>
            <a:pPr>
              <a:lnSpc>
                <a:spcPct val="150000"/>
              </a:lnSpc>
            </a:pPr>
            <a:r>
              <a:rPr lang="en-US" sz="2100" dirty="0">
                <a:latin typeface="Comic Sans MS" panose="030F0702030302020204" pitchFamily="66" charset="0"/>
              </a:rPr>
              <a:t>4- Take out the trash </a:t>
            </a:r>
          </a:p>
          <a:p>
            <a:pPr>
              <a:lnSpc>
                <a:spcPct val="150000"/>
              </a:lnSpc>
            </a:pPr>
            <a:r>
              <a:rPr lang="en-US" sz="2100" dirty="0">
                <a:solidFill>
                  <a:srgbClr val="0070C0"/>
                </a:solidFill>
                <a:latin typeface="Comic Sans MS" panose="030F0702030302020204" pitchFamily="66" charset="0"/>
              </a:rPr>
              <a:t>5- Set the table </a:t>
            </a:r>
          </a:p>
          <a:p>
            <a:pPr>
              <a:lnSpc>
                <a:spcPct val="150000"/>
              </a:lnSpc>
            </a:pPr>
            <a:r>
              <a:rPr lang="en-US" sz="2100" dirty="0">
                <a:latin typeface="Comic Sans MS" panose="030F0702030302020204" pitchFamily="66" charset="0"/>
              </a:rPr>
              <a:t>6- Go shopping </a:t>
            </a:r>
          </a:p>
          <a:p>
            <a:pPr>
              <a:lnSpc>
                <a:spcPct val="150000"/>
              </a:lnSpc>
            </a:pPr>
            <a:r>
              <a:rPr lang="en-US" sz="2100" dirty="0">
                <a:solidFill>
                  <a:srgbClr val="0070C0"/>
                </a:solidFill>
                <a:latin typeface="Comic Sans MS" panose="030F0702030302020204" pitchFamily="66" charset="0"/>
              </a:rPr>
              <a:t>7- Vacuum the floor </a:t>
            </a:r>
          </a:p>
          <a:p>
            <a:pPr>
              <a:lnSpc>
                <a:spcPct val="150000"/>
              </a:lnSpc>
            </a:pPr>
            <a:r>
              <a:rPr lang="en-US" sz="2100" dirty="0">
                <a:latin typeface="Comic Sans MS" panose="030F0702030302020204" pitchFamily="66" charset="0"/>
              </a:rPr>
              <a:t>8- Fold the laundry </a:t>
            </a:r>
            <a:endParaRPr lang="ar-SA" sz="2100" dirty="0">
              <a:latin typeface="Comic Sans MS" panose="030F0702030302020204" pitchFamily="66" charset="0"/>
            </a:endParaRPr>
          </a:p>
        </p:txBody>
      </p:sp>
      <p:pic>
        <p:nvPicPr>
          <p:cNvPr id="3" name="We Can 5 (2021) SB_CD 2_05">
            <a:hlinkClick r:id="" action="ppaction://media"/>
            <a:extLst>
              <a:ext uri="{FF2B5EF4-FFF2-40B4-BE49-F238E27FC236}">
                <a16:creationId xmlns:a16="http://schemas.microsoft.com/office/drawing/2014/main" id="{5D03833F-5BF0-D093-7B21-682C4AD1B1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7600715" y="361013"/>
            <a:ext cx="1076311" cy="106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096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B960935-BBEC-ECA8-B3D5-819CCA114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6" b="100000" l="639" r="99042">
                        <a14:foregroundMark x1="9744" y1="10145" x2="9744" y2="10145"/>
                        <a14:foregroundMark x1="14217" y1="19807" x2="14217" y2="19807"/>
                        <a14:foregroundMark x1="11022" y1="48309" x2="11022" y2="48309"/>
                        <a14:foregroundMark x1="15016" y1="46618" x2="15016" y2="46618"/>
                        <a14:foregroundMark x1="6709" y1="19807" x2="6709" y2="19807"/>
                        <a14:foregroundMark x1="21565" y1="15217" x2="21565" y2="15217"/>
                        <a14:foregroundMark x1="14377" y1="19324" x2="14377" y2="19324"/>
                        <a14:foregroundMark x1="10543" y1="46860" x2="10543" y2="46860"/>
                        <a14:foregroundMark x1="2077" y1="25121" x2="2077" y2="25121"/>
                        <a14:foregroundMark x1="54473" y1="24638" x2="54473" y2="24638"/>
                        <a14:foregroundMark x1="56550" y1="10386" x2="56550" y2="10386"/>
                        <a14:foregroundMark x1="60064" y1="18116" x2="60064" y2="18116"/>
                        <a14:foregroundMark x1="56390" y1="17633" x2="56390" y2="17633"/>
                        <a14:foregroundMark x1="55112" y1="34783" x2="55112" y2="34783"/>
                        <a14:foregroundMark x1="52236" y1="37681" x2="52236" y2="37681"/>
                        <a14:foregroundMark x1="55431" y1="41063" x2="55431" y2="41063"/>
                        <a14:foregroundMark x1="52716" y1="41546" x2="52716" y2="41546"/>
                        <a14:foregroundMark x1="52875" y1="35266" x2="52875" y2="35266"/>
                        <a14:foregroundMark x1="59904" y1="13285" x2="59904" y2="13285"/>
                        <a14:foregroundMark x1="66294" y1="36957" x2="66294" y2="36957"/>
                        <a14:foregroundMark x1="60543" y1="44686" x2="60543" y2="44686"/>
                        <a14:foregroundMark x1="61182" y1="45894" x2="61182" y2="45894"/>
                        <a14:foregroundMark x1="62939" y1="48792" x2="62939" y2="48792"/>
                        <a14:foregroundMark x1="63259" y1="44203" x2="63259" y2="44203"/>
                        <a14:foregroundMark x1="59105" y1="44686" x2="59105" y2="44686"/>
                        <a14:foregroundMark x1="64537" y1="48068" x2="64537" y2="48068"/>
                        <a14:foregroundMark x1="65974" y1="44444" x2="65974" y2="44444"/>
                        <a14:foregroundMark x1="59585" y1="48551" x2="59585" y2="48551"/>
                        <a14:foregroundMark x1="14058" y1="11836" x2="14058" y2="11836"/>
                        <a14:foregroundMark x1="10703" y1="8213" x2="10703" y2="8213"/>
                        <a14:foregroundMark x1="5911" y1="13043" x2="5911" y2="13043"/>
                        <a14:foregroundMark x1="87380" y1="8937" x2="87380" y2="8937"/>
                        <a14:foregroundMark x1="82428" y1="19565" x2="82428" y2="19565"/>
                        <a14:foregroundMark x1="82109" y1="26570" x2="82109" y2="26570"/>
                        <a14:foregroundMark x1="79872" y1="15700" x2="79872" y2="15700"/>
                        <a14:foregroundMark x1="73163" y1="26570" x2="73163" y2="26570"/>
                        <a14:foregroundMark x1="73003" y1="22222" x2="73003" y2="22222"/>
                        <a14:foregroundMark x1="79393" y1="7488" x2="79393" y2="7488"/>
                        <a14:foregroundMark x1="86422" y1="12560" x2="86422" y2="12560"/>
                        <a14:foregroundMark x1="83546" y1="7971" x2="83546" y2="7971"/>
                        <a14:foregroundMark x1="79073" y1="19565" x2="79073" y2="19565"/>
                        <a14:foregroundMark x1="76997" y1="28019" x2="76997" y2="28019"/>
                        <a14:foregroundMark x1="74920" y1="31643" x2="74920" y2="31643"/>
                        <a14:foregroundMark x1="74441" y1="28261" x2="74441" y2="28261"/>
                        <a14:foregroundMark x1="85942" y1="28744" x2="85942" y2="28744"/>
                        <a14:foregroundMark x1="87540" y1="32609" x2="87540" y2="32609"/>
                        <a14:foregroundMark x1="90735" y1="35507" x2="90735" y2="35507"/>
                        <a14:foregroundMark x1="86741" y1="46135" x2="86741" y2="46135"/>
                        <a14:foregroundMark x1="92652" y1="44686" x2="92652" y2="44686"/>
                        <a14:foregroundMark x1="92971" y1="40097" x2="92971" y2="40097"/>
                        <a14:foregroundMark x1="85783" y1="43961" x2="85783" y2="43961"/>
                        <a14:foregroundMark x1="81310" y1="44928" x2="81310" y2="44928"/>
                        <a14:foregroundMark x1="80351" y1="41063" x2="80351" y2="41063"/>
                        <a14:foregroundMark x1="83387" y1="38647" x2="83387" y2="38647"/>
                        <a14:foregroundMark x1="86422" y1="31643" x2="86422" y2="31643"/>
                        <a14:foregroundMark x1="80032" y1="46618" x2="80032" y2="46618"/>
                        <a14:foregroundMark x1="80032" y1="38647" x2="80032" y2="38647"/>
                        <a14:foregroundMark x1="84505" y1="40821" x2="84505" y2="40821"/>
                        <a14:foregroundMark x1="85942" y1="42271" x2="85942" y2="42271"/>
                        <a14:foregroundMark x1="80990" y1="43961" x2="80990" y2="43961"/>
                        <a14:foregroundMark x1="90575" y1="42271" x2="90575" y2="42271"/>
                        <a14:foregroundMark x1="88818" y1="25845" x2="88818" y2="25845"/>
                        <a14:foregroundMark x1="84984" y1="51691" x2="84984" y2="51691"/>
                        <a14:foregroundMark x1="80032" y1="67391" x2="80032" y2="67391"/>
                        <a14:foregroundMark x1="83227" y1="85749" x2="83227" y2="85749"/>
                        <a14:foregroundMark x1="77636" y1="90338" x2="77636" y2="90338"/>
                        <a14:foregroundMark x1="78435" y1="85507" x2="78435" y2="85507"/>
                        <a14:foregroundMark x1="76198" y1="91787" x2="76198" y2="91787"/>
                        <a14:foregroundMark x1="87380" y1="75604" x2="87380" y2="75604"/>
                        <a14:foregroundMark x1="85783" y1="91063" x2="85783" y2="91063"/>
                        <a14:foregroundMark x1="93131" y1="91304" x2="93131" y2="91304"/>
                        <a14:foregroundMark x1="83866" y1="94928" x2="83866" y2="94928"/>
                        <a14:foregroundMark x1="83387" y1="89855" x2="83387" y2="89855"/>
                        <a14:foregroundMark x1="87700" y1="94444" x2="87700" y2="94444"/>
                        <a14:foregroundMark x1="85463" y1="89372" x2="85463" y2="89372"/>
                        <a14:foregroundMark x1="83706" y1="91304" x2="83706" y2="91304"/>
                        <a14:foregroundMark x1="77636" y1="89130" x2="77636" y2="89130"/>
                        <a14:foregroundMark x1="79393" y1="82850" x2="79393" y2="82850"/>
                        <a14:foregroundMark x1="79393" y1="87440" x2="79393" y2="87440"/>
                        <a14:foregroundMark x1="79393" y1="87440" x2="79393" y2="87440"/>
                        <a14:foregroundMark x1="86102" y1="75121" x2="86102" y2="75121"/>
                        <a14:foregroundMark x1="88339" y1="76329" x2="88339" y2="76329"/>
                        <a14:foregroundMark x1="95048" y1="85990" x2="95048" y2="85990"/>
                        <a14:foregroundMark x1="97284" y1="96377" x2="97284" y2="96377"/>
                        <a14:foregroundMark x1="95847" y1="91546" x2="95847" y2="91546"/>
                        <a14:foregroundMark x1="94089" y1="94686" x2="94089" y2="94686"/>
                        <a14:foregroundMark x1="51917" y1="62319" x2="51917" y2="62319"/>
                        <a14:foregroundMark x1="58307" y1="82126" x2="58307" y2="82126"/>
                        <a14:foregroundMark x1="54473" y1="91546" x2="54473" y2="91546"/>
                        <a14:foregroundMark x1="64696" y1="91546" x2="64696" y2="91546"/>
                        <a14:foregroundMark x1="60383" y1="94203" x2="60383" y2="94203"/>
                        <a14:foregroundMark x1="48562" y1="93720" x2="48562" y2="93720"/>
                        <a14:foregroundMark x1="49042" y1="88889" x2="49042" y2="88889"/>
                        <a14:foregroundMark x1="54313" y1="85749" x2="54313" y2="85749"/>
                        <a14:foregroundMark x1="54473" y1="78744" x2="54473" y2="78744"/>
                        <a14:foregroundMark x1="62141" y1="82609" x2="62141" y2="82609"/>
                        <a14:foregroundMark x1="59744" y1="87198" x2="59744" y2="87198"/>
                        <a14:foregroundMark x1="56550" y1="90097" x2="56550" y2="90097"/>
                        <a14:foregroundMark x1="53834" y1="92995" x2="53834" y2="92995"/>
                        <a14:foregroundMark x1="52716" y1="89372" x2="52716" y2="89372"/>
                        <a14:foregroundMark x1="51757" y1="84300" x2="51757" y2="84300"/>
                        <a14:foregroundMark x1="54313" y1="81159" x2="54313" y2="81159"/>
                        <a14:foregroundMark x1="62780" y1="80676" x2="62780" y2="80676"/>
                        <a14:foregroundMark x1="77955" y1="88889" x2="77955" y2="88889"/>
                        <a14:foregroundMark x1="80032" y1="85990" x2="80032" y2="85990"/>
                        <a14:foregroundMark x1="59744" y1="6039" x2="59744" y2="6039"/>
                        <a14:foregroundMark x1="58466" y1="10145" x2="58466" y2="10145"/>
                        <a14:foregroundMark x1="50639" y1="19807" x2="50639" y2="19807"/>
                        <a14:foregroundMark x1="60543" y1="22947" x2="60543" y2="22947"/>
                        <a14:foregroundMark x1="15176" y1="70048" x2="15176" y2="70048"/>
                        <a14:foregroundMark x1="30032" y1="78986" x2="30032" y2="78986"/>
                        <a14:foregroundMark x1="33227" y1="85507" x2="33227" y2="85507"/>
                        <a14:foregroundMark x1="23642" y1="84783" x2="23642" y2="84783"/>
                        <a14:foregroundMark x1="36741" y1="83092" x2="36741" y2="83092"/>
                        <a14:foregroundMark x1="43770" y1="85990" x2="43770" y2="85990"/>
                        <a14:foregroundMark x1="39297" y1="74879" x2="39297" y2="74879"/>
                        <a14:foregroundMark x1="30511" y1="73430" x2="30511" y2="73430"/>
                        <a14:foregroundMark x1="17572" y1="94928" x2="17572" y2="94928"/>
                        <a14:foregroundMark x1="13738" y1="96135" x2="13738" y2="96135"/>
                        <a14:foregroundMark x1="41693" y1="92271" x2="41693" y2="92271"/>
                        <a14:foregroundMark x1="49361" y1="92029" x2="49361" y2="92029"/>
                        <a14:foregroundMark x1="79073" y1="13527" x2="79073" y2="13527"/>
                        <a14:foregroundMark x1="15176" y1="8454" x2="15176" y2="84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6256" y="939788"/>
            <a:ext cx="5971487" cy="39491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A2A8B9-9C59-36E5-CEFC-AC797835E1CE}"/>
              </a:ext>
            </a:extLst>
          </p:cNvPr>
          <p:cNvSpPr txBox="1"/>
          <p:nvPr/>
        </p:nvSpPr>
        <p:spPr>
          <a:xfrm>
            <a:off x="411096" y="355013"/>
            <a:ext cx="51367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/>
              </a:rPr>
              <a:t>What chores do you do ?</a:t>
            </a:r>
            <a:endParaRPr lang="ar-SA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3007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69"/>
          <p:cNvSpPr/>
          <p:nvPr/>
        </p:nvSpPr>
        <p:spPr>
          <a:xfrm rot="1599714" flipH="1">
            <a:off x="2928642" y="1846156"/>
            <a:ext cx="812426" cy="1279802"/>
          </a:xfrm>
          <a:custGeom>
            <a:avLst/>
            <a:gdLst/>
            <a:ahLst/>
            <a:cxnLst/>
            <a:rect l="l" t="t" r="r" b="b"/>
            <a:pathLst>
              <a:path w="16825" h="26506" extrusionOk="0">
                <a:moveTo>
                  <a:pt x="8522" y="0"/>
                </a:moveTo>
                <a:cubicBezTo>
                  <a:pt x="8511" y="0"/>
                  <a:pt x="8501" y="1"/>
                  <a:pt x="8490" y="2"/>
                </a:cubicBezTo>
                <a:cubicBezTo>
                  <a:pt x="8472" y="2"/>
                  <a:pt x="8455" y="1"/>
                  <a:pt x="8437" y="1"/>
                </a:cubicBezTo>
                <a:cubicBezTo>
                  <a:pt x="7969" y="1"/>
                  <a:pt x="7537" y="301"/>
                  <a:pt x="7204" y="633"/>
                </a:cubicBezTo>
                <a:cubicBezTo>
                  <a:pt x="6418" y="1431"/>
                  <a:pt x="5847" y="2407"/>
                  <a:pt x="5537" y="3479"/>
                </a:cubicBezTo>
                <a:cubicBezTo>
                  <a:pt x="5466" y="3670"/>
                  <a:pt x="5442" y="3884"/>
                  <a:pt x="5478" y="4086"/>
                </a:cubicBezTo>
                <a:cubicBezTo>
                  <a:pt x="5525" y="4301"/>
                  <a:pt x="5716" y="4467"/>
                  <a:pt x="5942" y="4503"/>
                </a:cubicBezTo>
                <a:cubicBezTo>
                  <a:pt x="5811" y="5003"/>
                  <a:pt x="5728" y="5515"/>
                  <a:pt x="5668" y="6027"/>
                </a:cubicBezTo>
                <a:cubicBezTo>
                  <a:pt x="5644" y="6265"/>
                  <a:pt x="5632" y="6491"/>
                  <a:pt x="5621" y="6729"/>
                </a:cubicBezTo>
                <a:cubicBezTo>
                  <a:pt x="5466" y="6646"/>
                  <a:pt x="5311" y="6563"/>
                  <a:pt x="5168" y="6467"/>
                </a:cubicBezTo>
                <a:cubicBezTo>
                  <a:pt x="5251" y="6075"/>
                  <a:pt x="5240" y="5670"/>
                  <a:pt x="5109" y="5301"/>
                </a:cubicBezTo>
                <a:cubicBezTo>
                  <a:pt x="4906" y="4884"/>
                  <a:pt x="4632" y="4515"/>
                  <a:pt x="4287" y="4193"/>
                </a:cubicBezTo>
                <a:cubicBezTo>
                  <a:pt x="4144" y="4051"/>
                  <a:pt x="3989" y="3896"/>
                  <a:pt x="3835" y="3753"/>
                </a:cubicBezTo>
                <a:cubicBezTo>
                  <a:pt x="3644" y="3574"/>
                  <a:pt x="3454" y="3408"/>
                  <a:pt x="3251" y="3265"/>
                </a:cubicBezTo>
                <a:cubicBezTo>
                  <a:pt x="2942" y="3039"/>
                  <a:pt x="2596" y="2848"/>
                  <a:pt x="2239" y="2717"/>
                </a:cubicBezTo>
                <a:cubicBezTo>
                  <a:pt x="2037" y="2634"/>
                  <a:pt x="1822" y="2574"/>
                  <a:pt x="1608" y="2527"/>
                </a:cubicBezTo>
                <a:cubicBezTo>
                  <a:pt x="1578" y="2515"/>
                  <a:pt x="1549" y="2509"/>
                  <a:pt x="1519" y="2509"/>
                </a:cubicBezTo>
                <a:cubicBezTo>
                  <a:pt x="1489" y="2509"/>
                  <a:pt x="1459" y="2515"/>
                  <a:pt x="1430" y="2527"/>
                </a:cubicBezTo>
                <a:cubicBezTo>
                  <a:pt x="1358" y="2562"/>
                  <a:pt x="1299" y="2634"/>
                  <a:pt x="1275" y="2729"/>
                </a:cubicBezTo>
                <a:cubicBezTo>
                  <a:pt x="1108" y="3217"/>
                  <a:pt x="1287" y="3765"/>
                  <a:pt x="1525" y="4229"/>
                </a:cubicBezTo>
                <a:cubicBezTo>
                  <a:pt x="2108" y="5277"/>
                  <a:pt x="2930" y="6158"/>
                  <a:pt x="3918" y="6813"/>
                </a:cubicBezTo>
                <a:cubicBezTo>
                  <a:pt x="4097" y="6944"/>
                  <a:pt x="4299" y="7027"/>
                  <a:pt x="4513" y="7063"/>
                </a:cubicBezTo>
                <a:cubicBezTo>
                  <a:pt x="4522" y="7063"/>
                  <a:pt x="4531" y="7063"/>
                  <a:pt x="4540" y="7063"/>
                </a:cubicBezTo>
                <a:cubicBezTo>
                  <a:pt x="4791" y="7063"/>
                  <a:pt x="5016" y="6900"/>
                  <a:pt x="5097" y="6670"/>
                </a:cubicBezTo>
                <a:cubicBezTo>
                  <a:pt x="5251" y="6777"/>
                  <a:pt x="5406" y="6884"/>
                  <a:pt x="5561" y="6991"/>
                </a:cubicBezTo>
                <a:cubicBezTo>
                  <a:pt x="5573" y="7003"/>
                  <a:pt x="5597" y="7015"/>
                  <a:pt x="5621" y="7015"/>
                </a:cubicBezTo>
                <a:cubicBezTo>
                  <a:pt x="5597" y="7718"/>
                  <a:pt x="5632" y="8408"/>
                  <a:pt x="5704" y="9099"/>
                </a:cubicBezTo>
                <a:cubicBezTo>
                  <a:pt x="5751" y="9575"/>
                  <a:pt x="5823" y="10051"/>
                  <a:pt x="5894" y="10528"/>
                </a:cubicBezTo>
                <a:cubicBezTo>
                  <a:pt x="5704" y="10480"/>
                  <a:pt x="5525" y="10432"/>
                  <a:pt x="5335" y="10361"/>
                </a:cubicBezTo>
                <a:cubicBezTo>
                  <a:pt x="5323" y="9908"/>
                  <a:pt x="5192" y="9480"/>
                  <a:pt x="4930" y="9111"/>
                </a:cubicBezTo>
                <a:cubicBezTo>
                  <a:pt x="4620" y="8706"/>
                  <a:pt x="4180" y="8420"/>
                  <a:pt x="3727" y="8158"/>
                </a:cubicBezTo>
                <a:cubicBezTo>
                  <a:pt x="3525" y="8039"/>
                  <a:pt x="3323" y="7920"/>
                  <a:pt x="3108" y="7801"/>
                </a:cubicBezTo>
                <a:cubicBezTo>
                  <a:pt x="2858" y="7670"/>
                  <a:pt x="2596" y="7551"/>
                  <a:pt x="2334" y="7444"/>
                </a:cubicBezTo>
                <a:cubicBezTo>
                  <a:pt x="1930" y="7289"/>
                  <a:pt x="1513" y="7194"/>
                  <a:pt x="1084" y="7146"/>
                </a:cubicBezTo>
                <a:cubicBezTo>
                  <a:pt x="901" y="7129"/>
                  <a:pt x="718" y="7118"/>
                  <a:pt x="535" y="7118"/>
                </a:cubicBezTo>
                <a:cubicBezTo>
                  <a:pt x="468" y="7118"/>
                  <a:pt x="401" y="7119"/>
                  <a:pt x="334" y="7122"/>
                </a:cubicBezTo>
                <a:cubicBezTo>
                  <a:pt x="275" y="7122"/>
                  <a:pt x="203" y="7134"/>
                  <a:pt x="144" y="7170"/>
                </a:cubicBezTo>
                <a:cubicBezTo>
                  <a:pt x="72" y="7229"/>
                  <a:pt x="25" y="7337"/>
                  <a:pt x="36" y="7432"/>
                </a:cubicBezTo>
                <a:cubicBezTo>
                  <a:pt x="1" y="8027"/>
                  <a:pt x="358" y="8563"/>
                  <a:pt x="751" y="8992"/>
                </a:cubicBezTo>
                <a:cubicBezTo>
                  <a:pt x="1680" y="9956"/>
                  <a:pt x="2823" y="10670"/>
                  <a:pt x="4085" y="11075"/>
                </a:cubicBezTo>
                <a:cubicBezTo>
                  <a:pt x="4262" y="11146"/>
                  <a:pt x="4439" y="11184"/>
                  <a:pt x="4621" y="11184"/>
                </a:cubicBezTo>
                <a:cubicBezTo>
                  <a:pt x="4684" y="11184"/>
                  <a:pt x="4747" y="11180"/>
                  <a:pt x="4811" y="11170"/>
                </a:cubicBezTo>
                <a:cubicBezTo>
                  <a:pt x="5097" y="11111"/>
                  <a:pt x="5299" y="10873"/>
                  <a:pt x="5323" y="10575"/>
                </a:cubicBezTo>
                <a:cubicBezTo>
                  <a:pt x="5525" y="10658"/>
                  <a:pt x="5716" y="10730"/>
                  <a:pt x="5918" y="10789"/>
                </a:cubicBezTo>
                <a:lnTo>
                  <a:pt x="5954" y="10789"/>
                </a:lnTo>
                <a:cubicBezTo>
                  <a:pt x="6180" y="12087"/>
                  <a:pt x="6478" y="13373"/>
                  <a:pt x="6811" y="14635"/>
                </a:cubicBezTo>
                <a:cubicBezTo>
                  <a:pt x="6823" y="14695"/>
                  <a:pt x="6847" y="14754"/>
                  <a:pt x="6859" y="14814"/>
                </a:cubicBezTo>
                <a:cubicBezTo>
                  <a:pt x="6692" y="14790"/>
                  <a:pt x="6525" y="14754"/>
                  <a:pt x="6359" y="14719"/>
                </a:cubicBezTo>
                <a:lnTo>
                  <a:pt x="6359" y="14707"/>
                </a:lnTo>
                <a:cubicBezTo>
                  <a:pt x="6299" y="14230"/>
                  <a:pt x="6109" y="13790"/>
                  <a:pt x="5811" y="13421"/>
                </a:cubicBezTo>
                <a:cubicBezTo>
                  <a:pt x="5442" y="13016"/>
                  <a:pt x="4942" y="12754"/>
                  <a:pt x="4442" y="12516"/>
                </a:cubicBezTo>
                <a:cubicBezTo>
                  <a:pt x="4216" y="12409"/>
                  <a:pt x="3989" y="12290"/>
                  <a:pt x="3751" y="12194"/>
                </a:cubicBezTo>
                <a:cubicBezTo>
                  <a:pt x="3465" y="12075"/>
                  <a:pt x="3180" y="11968"/>
                  <a:pt x="2894" y="11885"/>
                </a:cubicBezTo>
                <a:cubicBezTo>
                  <a:pt x="2453" y="11754"/>
                  <a:pt x="2001" y="11682"/>
                  <a:pt x="1537" y="11682"/>
                </a:cubicBezTo>
                <a:cubicBezTo>
                  <a:pt x="1471" y="11679"/>
                  <a:pt x="1406" y="11678"/>
                  <a:pt x="1340" y="11678"/>
                </a:cubicBezTo>
                <a:cubicBezTo>
                  <a:pt x="1144" y="11678"/>
                  <a:pt x="947" y="11691"/>
                  <a:pt x="751" y="11718"/>
                </a:cubicBezTo>
                <a:cubicBezTo>
                  <a:pt x="679" y="11718"/>
                  <a:pt x="608" y="11742"/>
                  <a:pt x="548" y="11790"/>
                </a:cubicBezTo>
                <a:cubicBezTo>
                  <a:pt x="477" y="11861"/>
                  <a:pt x="441" y="11968"/>
                  <a:pt x="453" y="12087"/>
                </a:cubicBezTo>
                <a:cubicBezTo>
                  <a:pt x="465" y="12706"/>
                  <a:pt x="906" y="13254"/>
                  <a:pt x="1358" y="13671"/>
                </a:cubicBezTo>
                <a:cubicBezTo>
                  <a:pt x="2406" y="14623"/>
                  <a:pt x="3727" y="15254"/>
                  <a:pt x="5097" y="15588"/>
                </a:cubicBezTo>
                <a:cubicBezTo>
                  <a:pt x="5250" y="15639"/>
                  <a:pt x="5413" y="15663"/>
                  <a:pt x="5574" y="15663"/>
                </a:cubicBezTo>
                <a:cubicBezTo>
                  <a:pt x="5674" y="15663"/>
                  <a:pt x="5774" y="15654"/>
                  <a:pt x="5871" y="15635"/>
                </a:cubicBezTo>
                <a:cubicBezTo>
                  <a:pt x="6168" y="15540"/>
                  <a:pt x="6371" y="15254"/>
                  <a:pt x="6371" y="14945"/>
                </a:cubicBezTo>
                <a:cubicBezTo>
                  <a:pt x="6561" y="15004"/>
                  <a:pt x="6752" y="15064"/>
                  <a:pt x="6954" y="15111"/>
                </a:cubicBezTo>
                <a:cubicBezTo>
                  <a:pt x="7275" y="16302"/>
                  <a:pt x="7704" y="17481"/>
                  <a:pt x="8228" y="18612"/>
                </a:cubicBezTo>
                <a:cubicBezTo>
                  <a:pt x="8073" y="18612"/>
                  <a:pt x="7930" y="18600"/>
                  <a:pt x="7776" y="18588"/>
                </a:cubicBezTo>
                <a:cubicBezTo>
                  <a:pt x="7656" y="18159"/>
                  <a:pt x="7418" y="17767"/>
                  <a:pt x="7085" y="17481"/>
                </a:cubicBezTo>
                <a:cubicBezTo>
                  <a:pt x="6680" y="17159"/>
                  <a:pt x="6180" y="16993"/>
                  <a:pt x="5680" y="16850"/>
                </a:cubicBezTo>
                <a:cubicBezTo>
                  <a:pt x="5454" y="16778"/>
                  <a:pt x="5228" y="16707"/>
                  <a:pt x="4989" y="16647"/>
                </a:cubicBezTo>
                <a:cubicBezTo>
                  <a:pt x="4716" y="16576"/>
                  <a:pt x="4442" y="16528"/>
                  <a:pt x="4156" y="16493"/>
                </a:cubicBezTo>
                <a:cubicBezTo>
                  <a:pt x="3954" y="16470"/>
                  <a:pt x="3751" y="16458"/>
                  <a:pt x="3549" y="16458"/>
                </a:cubicBezTo>
                <a:cubicBezTo>
                  <a:pt x="3323" y="16458"/>
                  <a:pt x="3096" y="16473"/>
                  <a:pt x="2870" y="16504"/>
                </a:cubicBezTo>
                <a:cubicBezTo>
                  <a:pt x="2632" y="16540"/>
                  <a:pt x="2382" y="16600"/>
                  <a:pt x="2156" y="16671"/>
                </a:cubicBezTo>
                <a:cubicBezTo>
                  <a:pt x="2084" y="16683"/>
                  <a:pt x="2025" y="16707"/>
                  <a:pt x="1977" y="16754"/>
                </a:cubicBezTo>
                <a:cubicBezTo>
                  <a:pt x="1918" y="16838"/>
                  <a:pt x="1906" y="16945"/>
                  <a:pt x="1941" y="17052"/>
                </a:cubicBezTo>
                <a:cubicBezTo>
                  <a:pt x="2037" y="17624"/>
                  <a:pt x="2525" y="18064"/>
                  <a:pt x="3013" y="18386"/>
                </a:cubicBezTo>
                <a:cubicBezTo>
                  <a:pt x="4144" y="19088"/>
                  <a:pt x="5430" y="19505"/>
                  <a:pt x="6752" y="19600"/>
                </a:cubicBezTo>
                <a:cubicBezTo>
                  <a:pt x="6817" y="19609"/>
                  <a:pt x="6882" y="19614"/>
                  <a:pt x="6947" y="19614"/>
                </a:cubicBezTo>
                <a:cubicBezTo>
                  <a:pt x="7131" y="19614"/>
                  <a:pt x="7311" y="19578"/>
                  <a:pt x="7478" y="19517"/>
                </a:cubicBezTo>
                <a:cubicBezTo>
                  <a:pt x="7740" y="19386"/>
                  <a:pt x="7883" y="19088"/>
                  <a:pt x="7823" y="18802"/>
                </a:cubicBezTo>
                <a:lnTo>
                  <a:pt x="7823" y="18802"/>
                </a:lnTo>
                <a:cubicBezTo>
                  <a:pt x="8002" y="18826"/>
                  <a:pt x="8180" y="18850"/>
                  <a:pt x="8371" y="18862"/>
                </a:cubicBezTo>
                <a:cubicBezTo>
                  <a:pt x="8478" y="19112"/>
                  <a:pt x="8609" y="19350"/>
                  <a:pt x="8740" y="19588"/>
                </a:cubicBezTo>
                <a:cubicBezTo>
                  <a:pt x="9180" y="20398"/>
                  <a:pt x="9716" y="21148"/>
                  <a:pt x="10335" y="21827"/>
                </a:cubicBezTo>
                <a:cubicBezTo>
                  <a:pt x="10145" y="21862"/>
                  <a:pt x="9966" y="21886"/>
                  <a:pt x="9776" y="21898"/>
                </a:cubicBezTo>
                <a:cubicBezTo>
                  <a:pt x="9621" y="21565"/>
                  <a:pt x="9371" y="21267"/>
                  <a:pt x="9061" y="21065"/>
                </a:cubicBezTo>
                <a:cubicBezTo>
                  <a:pt x="8669" y="20874"/>
                  <a:pt x="8252" y="20755"/>
                  <a:pt x="7811" y="20719"/>
                </a:cubicBezTo>
                <a:cubicBezTo>
                  <a:pt x="7621" y="20695"/>
                  <a:pt x="7418" y="20660"/>
                  <a:pt x="7216" y="20648"/>
                </a:cubicBezTo>
                <a:cubicBezTo>
                  <a:pt x="7042" y="20630"/>
                  <a:pt x="6867" y="20619"/>
                  <a:pt x="6693" y="20619"/>
                </a:cubicBezTo>
                <a:cubicBezTo>
                  <a:pt x="6629" y="20619"/>
                  <a:pt x="6565" y="20621"/>
                  <a:pt x="6502" y="20624"/>
                </a:cubicBezTo>
                <a:cubicBezTo>
                  <a:pt x="6132" y="20636"/>
                  <a:pt x="5775" y="20695"/>
                  <a:pt x="5418" y="20803"/>
                </a:cubicBezTo>
                <a:cubicBezTo>
                  <a:pt x="5228" y="20850"/>
                  <a:pt x="5025" y="20934"/>
                  <a:pt x="4847" y="21017"/>
                </a:cubicBezTo>
                <a:cubicBezTo>
                  <a:pt x="4787" y="21041"/>
                  <a:pt x="4751" y="21065"/>
                  <a:pt x="4716" y="21112"/>
                </a:cubicBezTo>
                <a:cubicBezTo>
                  <a:pt x="4680" y="21195"/>
                  <a:pt x="4680" y="21279"/>
                  <a:pt x="4716" y="21362"/>
                </a:cubicBezTo>
                <a:cubicBezTo>
                  <a:pt x="4870" y="21827"/>
                  <a:pt x="5323" y="22136"/>
                  <a:pt x="5775" y="22338"/>
                </a:cubicBezTo>
                <a:cubicBezTo>
                  <a:pt x="6621" y="22712"/>
                  <a:pt x="7540" y="22899"/>
                  <a:pt x="8465" y="22899"/>
                </a:cubicBezTo>
                <a:cubicBezTo>
                  <a:pt x="8660" y="22899"/>
                  <a:pt x="8855" y="22891"/>
                  <a:pt x="9050" y="22874"/>
                </a:cubicBezTo>
                <a:cubicBezTo>
                  <a:pt x="9252" y="22874"/>
                  <a:pt x="9454" y="22827"/>
                  <a:pt x="9633" y="22719"/>
                </a:cubicBezTo>
                <a:cubicBezTo>
                  <a:pt x="9835" y="22577"/>
                  <a:pt x="9919" y="22315"/>
                  <a:pt x="9835" y="22088"/>
                </a:cubicBezTo>
                <a:cubicBezTo>
                  <a:pt x="10014" y="22077"/>
                  <a:pt x="10193" y="22077"/>
                  <a:pt x="10371" y="22065"/>
                </a:cubicBezTo>
                <a:cubicBezTo>
                  <a:pt x="10443" y="22053"/>
                  <a:pt x="10478" y="22029"/>
                  <a:pt x="10478" y="21981"/>
                </a:cubicBezTo>
                <a:cubicBezTo>
                  <a:pt x="12193" y="23839"/>
                  <a:pt x="14419" y="25220"/>
                  <a:pt x="16610" y="26506"/>
                </a:cubicBezTo>
                <a:cubicBezTo>
                  <a:pt x="16550" y="26339"/>
                  <a:pt x="16729" y="26029"/>
                  <a:pt x="16824" y="25875"/>
                </a:cubicBezTo>
                <a:cubicBezTo>
                  <a:pt x="15276" y="25017"/>
                  <a:pt x="13717" y="24160"/>
                  <a:pt x="12312" y="23089"/>
                </a:cubicBezTo>
                <a:cubicBezTo>
                  <a:pt x="11836" y="22719"/>
                  <a:pt x="11395" y="22327"/>
                  <a:pt x="10978" y="21898"/>
                </a:cubicBezTo>
                <a:lnTo>
                  <a:pt x="11157" y="21815"/>
                </a:lnTo>
                <a:cubicBezTo>
                  <a:pt x="11193" y="22053"/>
                  <a:pt x="11383" y="22255"/>
                  <a:pt x="11621" y="22291"/>
                </a:cubicBezTo>
                <a:cubicBezTo>
                  <a:pt x="11657" y="22295"/>
                  <a:pt x="11692" y="22297"/>
                  <a:pt x="11728" y="22297"/>
                </a:cubicBezTo>
                <a:cubicBezTo>
                  <a:pt x="11897" y="22297"/>
                  <a:pt x="12069" y="22253"/>
                  <a:pt x="12217" y="22184"/>
                </a:cubicBezTo>
                <a:cubicBezTo>
                  <a:pt x="13264" y="21779"/>
                  <a:pt x="14181" y="21124"/>
                  <a:pt x="14907" y="20279"/>
                </a:cubicBezTo>
                <a:cubicBezTo>
                  <a:pt x="15229" y="19898"/>
                  <a:pt x="15491" y="19421"/>
                  <a:pt x="15431" y="18933"/>
                </a:cubicBezTo>
                <a:cubicBezTo>
                  <a:pt x="15431" y="18850"/>
                  <a:pt x="15384" y="18767"/>
                  <a:pt x="15324" y="18719"/>
                </a:cubicBezTo>
                <a:cubicBezTo>
                  <a:pt x="15265" y="18695"/>
                  <a:pt x="15217" y="18683"/>
                  <a:pt x="15157" y="18683"/>
                </a:cubicBezTo>
                <a:cubicBezTo>
                  <a:pt x="14955" y="18695"/>
                  <a:pt x="14741" y="18707"/>
                  <a:pt x="14538" y="18743"/>
                </a:cubicBezTo>
                <a:cubicBezTo>
                  <a:pt x="14181" y="18802"/>
                  <a:pt x="13836" y="18898"/>
                  <a:pt x="13502" y="19052"/>
                </a:cubicBezTo>
                <a:cubicBezTo>
                  <a:pt x="13288" y="19148"/>
                  <a:pt x="13074" y="19255"/>
                  <a:pt x="12871" y="19386"/>
                </a:cubicBezTo>
                <a:cubicBezTo>
                  <a:pt x="12705" y="19481"/>
                  <a:pt x="12538" y="19600"/>
                  <a:pt x="12371" y="19707"/>
                </a:cubicBezTo>
                <a:cubicBezTo>
                  <a:pt x="11990" y="19933"/>
                  <a:pt x="11669" y="20219"/>
                  <a:pt x="11407" y="20564"/>
                </a:cubicBezTo>
                <a:cubicBezTo>
                  <a:pt x="11216" y="20886"/>
                  <a:pt x="11121" y="21255"/>
                  <a:pt x="11133" y="21624"/>
                </a:cubicBezTo>
                <a:cubicBezTo>
                  <a:pt x="11038" y="21660"/>
                  <a:pt x="10931" y="21696"/>
                  <a:pt x="10824" y="21731"/>
                </a:cubicBezTo>
                <a:cubicBezTo>
                  <a:pt x="10323" y="21195"/>
                  <a:pt x="9883" y="20600"/>
                  <a:pt x="9502" y="19981"/>
                </a:cubicBezTo>
                <a:cubicBezTo>
                  <a:pt x="9252" y="19576"/>
                  <a:pt x="9026" y="19160"/>
                  <a:pt x="8811" y="18743"/>
                </a:cubicBezTo>
                <a:cubicBezTo>
                  <a:pt x="8954" y="18683"/>
                  <a:pt x="9085" y="18624"/>
                  <a:pt x="9240" y="18564"/>
                </a:cubicBezTo>
                <a:cubicBezTo>
                  <a:pt x="9276" y="18862"/>
                  <a:pt x="9490" y="19088"/>
                  <a:pt x="9776" y="19148"/>
                </a:cubicBezTo>
                <a:cubicBezTo>
                  <a:pt x="9822" y="19152"/>
                  <a:pt x="9870" y="19155"/>
                  <a:pt x="9917" y="19155"/>
                </a:cubicBezTo>
                <a:cubicBezTo>
                  <a:pt x="10111" y="19155"/>
                  <a:pt x="10308" y="19115"/>
                  <a:pt x="10490" y="19029"/>
                </a:cubicBezTo>
                <a:cubicBezTo>
                  <a:pt x="11728" y="18564"/>
                  <a:pt x="12883" y="17838"/>
                  <a:pt x="13741" y="16838"/>
                </a:cubicBezTo>
                <a:cubicBezTo>
                  <a:pt x="14122" y="16397"/>
                  <a:pt x="14455" y="15850"/>
                  <a:pt x="14395" y="15266"/>
                </a:cubicBezTo>
                <a:cubicBezTo>
                  <a:pt x="14395" y="15159"/>
                  <a:pt x="14348" y="15052"/>
                  <a:pt x="14264" y="14992"/>
                </a:cubicBezTo>
                <a:lnTo>
                  <a:pt x="14253" y="14992"/>
                </a:lnTo>
                <a:cubicBezTo>
                  <a:pt x="14208" y="14966"/>
                  <a:pt x="14163" y="14952"/>
                  <a:pt x="14114" y="14952"/>
                </a:cubicBezTo>
                <a:cubicBezTo>
                  <a:pt x="14097" y="14952"/>
                  <a:pt x="14080" y="14954"/>
                  <a:pt x="14062" y="14957"/>
                </a:cubicBezTo>
                <a:cubicBezTo>
                  <a:pt x="14016" y="14954"/>
                  <a:pt x="13971" y="14953"/>
                  <a:pt x="13925" y="14953"/>
                </a:cubicBezTo>
                <a:cubicBezTo>
                  <a:pt x="13724" y="14953"/>
                  <a:pt x="13528" y="14973"/>
                  <a:pt x="13324" y="14992"/>
                </a:cubicBezTo>
                <a:cubicBezTo>
                  <a:pt x="12907" y="15052"/>
                  <a:pt x="12490" y="15171"/>
                  <a:pt x="12086" y="15338"/>
                </a:cubicBezTo>
                <a:cubicBezTo>
                  <a:pt x="11824" y="15445"/>
                  <a:pt x="11574" y="15576"/>
                  <a:pt x="11324" y="15719"/>
                </a:cubicBezTo>
                <a:cubicBezTo>
                  <a:pt x="11121" y="15838"/>
                  <a:pt x="10919" y="15957"/>
                  <a:pt x="10716" y="16088"/>
                </a:cubicBezTo>
                <a:cubicBezTo>
                  <a:pt x="10288" y="16373"/>
                  <a:pt x="9859" y="16659"/>
                  <a:pt x="9561" y="17076"/>
                </a:cubicBezTo>
                <a:cubicBezTo>
                  <a:pt x="9323" y="17457"/>
                  <a:pt x="9204" y="17897"/>
                  <a:pt x="9204" y="18338"/>
                </a:cubicBezTo>
                <a:cubicBezTo>
                  <a:pt x="9038" y="18409"/>
                  <a:pt x="8859" y="18457"/>
                  <a:pt x="8680" y="18505"/>
                </a:cubicBezTo>
                <a:cubicBezTo>
                  <a:pt x="8311" y="17731"/>
                  <a:pt x="7978" y="16921"/>
                  <a:pt x="7692" y="16100"/>
                </a:cubicBezTo>
                <a:cubicBezTo>
                  <a:pt x="7573" y="15742"/>
                  <a:pt x="7466" y="15385"/>
                  <a:pt x="7359" y="15028"/>
                </a:cubicBezTo>
                <a:cubicBezTo>
                  <a:pt x="7537" y="14957"/>
                  <a:pt x="7704" y="14885"/>
                  <a:pt x="7871" y="14814"/>
                </a:cubicBezTo>
                <a:cubicBezTo>
                  <a:pt x="7907" y="15123"/>
                  <a:pt x="8145" y="15361"/>
                  <a:pt x="8454" y="15421"/>
                </a:cubicBezTo>
                <a:cubicBezTo>
                  <a:pt x="8498" y="15425"/>
                  <a:pt x="8543" y="15427"/>
                  <a:pt x="8587" y="15427"/>
                </a:cubicBezTo>
                <a:cubicBezTo>
                  <a:pt x="8804" y="15427"/>
                  <a:pt x="9018" y="15379"/>
                  <a:pt x="9216" y="15290"/>
                </a:cubicBezTo>
                <a:cubicBezTo>
                  <a:pt x="10526" y="14766"/>
                  <a:pt x="11752" y="13992"/>
                  <a:pt x="12657" y="12909"/>
                </a:cubicBezTo>
                <a:cubicBezTo>
                  <a:pt x="13050" y="12433"/>
                  <a:pt x="13407" y="11837"/>
                  <a:pt x="13324" y="11218"/>
                </a:cubicBezTo>
                <a:cubicBezTo>
                  <a:pt x="13324" y="11099"/>
                  <a:pt x="13276" y="11004"/>
                  <a:pt x="13193" y="10932"/>
                </a:cubicBezTo>
                <a:cubicBezTo>
                  <a:pt x="13133" y="10897"/>
                  <a:pt x="13062" y="10885"/>
                  <a:pt x="12990" y="10885"/>
                </a:cubicBezTo>
                <a:cubicBezTo>
                  <a:pt x="12729" y="10897"/>
                  <a:pt x="12467" y="10909"/>
                  <a:pt x="12205" y="10956"/>
                </a:cubicBezTo>
                <a:cubicBezTo>
                  <a:pt x="11752" y="11016"/>
                  <a:pt x="11312" y="11147"/>
                  <a:pt x="10883" y="11325"/>
                </a:cubicBezTo>
                <a:cubicBezTo>
                  <a:pt x="10609" y="11444"/>
                  <a:pt x="10335" y="11587"/>
                  <a:pt x="10085" y="11742"/>
                </a:cubicBezTo>
                <a:cubicBezTo>
                  <a:pt x="9859" y="11873"/>
                  <a:pt x="9645" y="12004"/>
                  <a:pt x="9431" y="12159"/>
                </a:cubicBezTo>
                <a:cubicBezTo>
                  <a:pt x="8978" y="12456"/>
                  <a:pt x="8526" y="12778"/>
                  <a:pt x="8204" y="13230"/>
                </a:cubicBezTo>
                <a:cubicBezTo>
                  <a:pt x="7966" y="13623"/>
                  <a:pt x="7835" y="14099"/>
                  <a:pt x="7847" y="14564"/>
                </a:cubicBezTo>
                <a:lnTo>
                  <a:pt x="7847" y="14576"/>
                </a:lnTo>
                <a:cubicBezTo>
                  <a:pt x="7668" y="14647"/>
                  <a:pt x="7478" y="14707"/>
                  <a:pt x="7287" y="14766"/>
                </a:cubicBezTo>
                <a:cubicBezTo>
                  <a:pt x="7025" y="13837"/>
                  <a:pt x="6799" y="12909"/>
                  <a:pt x="6597" y="11968"/>
                </a:cubicBezTo>
                <a:cubicBezTo>
                  <a:pt x="6513" y="11551"/>
                  <a:pt x="6418" y="11135"/>
                  <a:pt x="6323" y="10718"/>
                </a:cubicBezTo>
                <a:cubicBezTo>
                  <a:pt x="6490" y="10658"/>
                  <a:pt x="6656" y="10599"/>
                  <a:pt x="6811" y="10528"/>
                </a:cubicBezTo>
                <a:cubicBezTo>
                  <a:pt x="6835" y="10825"/>
                  <a:pt x="7049" y="11063"/>
                  <a:pt x="7335" y="11123"/>
                </a:cubicBezTo>
                <a:cubicBezTo>
                  <a:pt x="7399" y="11132"/>
                  <a:pt x="7463" y="11136"/>
                  <a:pt x="7526" y="11136"/>
                </a:cubicBezTo>
                <a:cubicBezTo>
                  <a:pt x="7711" y="11136"/>
                  <a:pt x="7893" y="11099"/>
                  <a:pt x="8061" y="11028"/>
                </a:cubicBezTo>
                <a:cubicBezTo>
                  <a:pt x="9300" y="10587"/>
                  <a:pt x="10478" y="9896"/>
                  <a:pt x="11359" y="8908"/>
                </a:cubicBezTo>
                <a:cubicBezTo>
                  <a:pt x="11752" y="8480"/>
                  <a:pt x="12098" y="7944"/>
                  <a:pt x="12050" y="7349"/>
                </a:cubicBezTo>
                <a:cubicBezTo>
                  <a:pt x="12050" y="7253"/>
                  <a:pt x="12002" y="7146"/>
                  <a:pt x="11931" y="7087"/>
                </a:cubicBezTo>
                <a:lnTo>
                  <a:pt x="11919" y="7087"/>
                </a:lnTo>
                <a:cubicBezTo>
                  <a:pt x="11859" y="7051"/>
                  <a:pt x="11800" y="7039"/>
                  <a:pt x="11728" y="7039"/>
                </a:cubicBezTo>
                <a:cubicBezTo>
                  <a:pt x="11669" y="7036"/>
                  <a:pt x="11609" y="7035"/>
                  <a:pt x="11548" y="7035"/>
                </a:cubicBezTo>
                <a:cubicBezTo>
                  <a:pt x="11365" y="7035"/>
                  <a:pt x="11178" y="7048"/>
                  <a:pt x="10990" y="7075"/>
                </a:cubicBezTo>
                <a:cubicBezTo>
                  <a:pt x="10574" y="7122"/>
                  <a:pt x="10145" y="7218"/>
                  <a:pt x="9752" y="7372"/>
                </a:cubicBezTo>
                <a:cubicBezTo>
                  <a:pt x="9490" y="7480"/>
                  <a:pt x="9228" y="7599"/>
                  <a:pt x="8978" y="7741"/>
                </a:cubicBezTo>
                <a:cubicBezTo>
                  <a:pt x="8776" y="7849"/>
                  <a:pt x="8561" y="7980"/>
                  <a:pt x="8359" y="8099"/>
                </a:cubicBezTo>
                <a:cubicBezTo>
                  <a:pt x="7918" y="8361"/>
                  <a:pt x="7478" y="8646"/>
                  <a:pt x="7168" y="9063"/>
                </a:cubicBezTo>
                <a:cubicBezTo>
                  <a:pt x="6930" y="9432"/>
                  <a:pt x="6799" y="9861"/>
                  <a:pt x="6787" y="10301"/>
                </a:cubicBezTo>
                <a:lnTo>
                  <a:pt x="6787" y="10313"/>
                </a:lnTo>
                <a:cubicBezTo>
                  <a:pt x="6621" y="10373"/>
                  <a:pt x="6442" y="10420"/>
                  <a:pt x="6263" y="10468"/>
                </a:cubicBezTo>
                <a:cubicBezTo>
                  <a:pt x="6013" y="9325"/>
                  <a:pt x="5811" y="8170"/>
                  <a:pt x="5835" y="6979"/>
                </a:cubicBezTo>
                <a:lnTo>
                  <a:pt x="5871" y="6979"/>
                </a:lnTo>
                <a:cubicBezTo>
                  <a:pt x="6049" y="6920"/>
                  <a:pt x="6216" y="6848"/>
                  <a:pt x="6394" y="6777"/>
                </a:cubicBezTo>
                <a:cubicBezTo>
                  <a:pt x="6418" y="7027"/>
                  <a:pt x="6621" y="7241"/>
                  <a:pt x="6871" y="7289"/>
                </a:cubicBezTo>
                <a:cubicBezTo>
                  <a:pt x="6914" y="7294"/>
                  <a:pt x="6957" y="7296"/>
                  <a:pt x="7000" y="7296"/>
                </a:cubicBezTo>
                <a:cubicBezTo>
                  <a:pt x="7175" y="7296"/>
                  <a:pt x="7352" y="7258"/>
                  <a:pt x="7514" y="7182"/>
                </a:cubicBezTo>
                <a:cubicBezTo>
                  <a:pt x="8621" y="6789"/>
                  <a:pt x="9621" y="6110"/>
                  <a:pt x="10407" y="5229"/>
                </a:cubicBezTo>
                <a:cubicBezTo>
                  <a:pt x="10752" y="4836"/>
                  <a:pt x="11050" y="4348"/>
                  <a:pt x="10990" y="3824"/>
                </a:cubicBezTo>
                <a:cubicBezTo>
                  <a:pt x="10990" y="3729"/>
                  <a:pt x="10943" y="3646"/>
                  <a:pt x="10883" y="3586"/>
                </a:cubicBezTo>
                <a:cubicBezTo>
                  <a:pt x="10824" y="3562"/>
                  <a:pt x="10764" y="3550"/>
                  <a:pt x="10704" y="3550"/>
                </a:cubicBezTo>
                <a:cubicBezTo>
                  <a:pt x="10490" y="3550"/>
                  <a:pt x="10264" y="3562"/>
                  <a:pt x="10050" y="3598"/>
                </a:cubicBezTo>
                <a:cubicBezTo>
                  <a:pt x="9669" y="3646"/>
                  <a:pt x="9300" y="3741"/>
                  <a:pt x="8942" y="3896"/>
                </a:cubicBezTo>
                <a:cubicBezTo>
                  <a:pt x="8716" y="3991"/>
                  <a:pt x="8490" y="4098"/>
                  <a:pt x="8264" y="4229"/>
                </a:cubicBezTo>
                <a:cubicBezTo>
                  <a:pt x="8085" y="4336"/>
                  <a:pt x="7907" y="4455"/>
                  <a:pt x="7728" y="4563"/>
                </a:cubicBezTo>
                <a:cubicBezTo>
                  <a:pt x="7323" y="4789"/>
                  <a:pt x="6966" y="5098"/>
                  <a:pt x="6680" y="5455"/>
                </a:cubicBezTo>
                <a:cubicBezTo>
                  <a:pt x="6478" y="5789"/>
                  <a:pt x="6359" y="6170"/>
                  <a:pt x="6371" y="6575"/>
                </a:cubicBezTo>
                <a:cubicBezTo>
                  <a:pt x="6204" y="6634"/>
                  <a:pt x="6025" y="6682"/>
                  <a:pt x="5859" y="6729"/>
                </a:cubicBezTo>
                <a:cubicBezTo>
                  <a:pt x="5894" y="6194"/>
                  <a:pt x="5954" y="5670"/>
                  <a:pt x="6061" y="5146"/>
                </a:cubicBezTo>
                <a:cubicBezTo>
                  <a:pt x="6061" y="5110"/>
                  <a:pt x="6073" y="5074"/>
                  <a:pt x="6085" y="5039"/>
                </a:cubicBezTo>
                <a:cubicBezTo>
                  <a:pt x="6097" y="4955"/>
                  <a:pt x="6109" y="4884"/>
                  <a:pt x="6121" y="4801"/>
                </a:cubicBezTo>
                <a:cubicBezTo>
                  <a:pt x="6144" y="4705"/>
                  <a:pt x="6180" y="4598"/>
                  <a:pt x="6204" y="4503"/>
                </a:cubicBezTo>
                <a:lnTo>
                  <a:pt x="6216" y="4503"/>
                </a:lnTo>
                <a:cubicBezTo>
                  <a:pt x="6585" y="4491"/>
                  <a:pt x="6942" y="4360"/>
                  <a:pt x="7252" y="4146"/>
                </a:cubicBezTo>
                <a:cubicBezTo>
                  <a:pt x="7549" y="3848"/>
                  <a:pt x="7811" y="3503"/>
                  <a:pt x="7990" y="3110"/>
                </a:cubicBezTo>
                <a:cubicBezTo>
                  <a:pt x="8085" y="2943"/>
                  <a:pt x="8180" y="2765"/>
                  <a:pt x="8264" y="2586"/>
                </a:cubicBezTo>
                <a:cubicBezTo>
                  <a:pt x="8371" y="2372"/>
                  <a:pt x="8466" y="2146"/>
                  <a:pt x="8549" y="1919"/>
                </a:cubicBezTo>
                <a:cubicBezTo>
                  <a:pt x="8669" y="1586"/>
                  <a:pt x="8740" y="1229"/>
                  <a:pt x="8764" y="872"/>
                </a:cubicBezTo>
                <a:cubicBezTo>
                  <a:pt x="8776" y="657"/>
                  <a:pt x="8776" y="455"/>
                  <a:pt x="8764" y="252"/>
                </a:cubicBezTo>
                <a:cubicBezTo>
                  <a:pt x="8764" y="193"/>
                  <a:pt x="8752" y="133"/>
                  <a:pt x="8716" y="86"/>
                </a:cubicBezTo>
                <a:cubicBezTo>
                  <a:pt x="8664" y="34"/>
                  <a:pt x="8594" y="0"/>
                  <a:pt x="8522" y="0"/>
                </a:cubicBezTo>
                <a:close/>
              </a:path>
            </a:pathLst>
          </a:custGeom>
          <a:solidFill>
            <a:schemeClr val="dk1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69"/>
          <p:cNvSpPr/>
          <p:nvPr/>
        </p:nvSpPr>
        <p:spPr>
          <a:xfrm rot="-2998635">
            <a:off x="326543" y="3012116"/>
            <a:ext cx="943426" cy="1486217"/>
          </a:xfrm>
          <a:custGeom>
            <a:avLst/>
            <a:gdLst/>
            <a:ahLst/>
            <a:cxnLst/>
            <a:rect l="l" t="t" r="r" b="b"/>
            <a:pathLst>
              <a:path w="16825" h="26506" extrusionOk="0">
                <a:moveTo>
                  <a:pt x="8522" y="0"/>
                </a:moveTo>
                <a:cubicBezTo>
                  <a:pt x="8511" y="0"/>
                  <a:pt x="8501" y="1"/>
                  <a:pt x="8490" y="2"/>
                </a:cubicBezTo>
                <a:cubicBezTo>
                  <a:pt x="8472" y="2"/>
                  <a:pt x="8455" y="1"/>
                  <a:pt x="8437" y="1"/>
                </a:cubicBezTo>
                <a:cubicBezTo>
                  <a:pt x="7969" y="1"/>
                  <a:pt x="7537" y="301"/>
                  <a:pt x="7204" y="633"/>
                </a:cubicBezTo>
                <a:cubicBezTo>
                  <a:pt x="6418" y="1431"/>
                  <a:pt x="5847" y="2407"/>
                  <a:pt x="5537" y="3479"/>
                </a:cubicBezTo>
                <a:cubicBezTo>
                  <a:pt x="5466" y="3670"/>
                  <a:pt x="5442" y="3884"/>
                  <a:pt x="5478" y="4086"/>
                </a:cubicBezTo>
                <a:cubicBezTo>
                  <a:pt x="5525" y="4301"/>
                  <a:pt x="5716" y="4467"/>
                  <a:pt x="5942" y="4503"/>
                </a:cubicBezTo>
                <a:cubicBezTo>
                  <a:pt x="5811" y="5003"/>
                  <a:pt x="5728" y="5515"/>
                  <a:pt x="5668" y="6027"/>
                </a:cubicBezTo>
                <a:cubicBezTo>
                  <a:pt x="5644" y="6265"/>
                  <a:pt x="5632" y="6491"/>
                  <a:pt x="5621" y="6729"/>
                </a:cubicBezTo>
                <a:cubicBezTo>
                  <a:pt x="5466" y="6646"/>
                  <a:pt x="5311" y="6563"/>
                  <a:pt x="5168" y="6467"/>
                </a:cubicBezTo>
                <a:cubicBezTo>
                  <a:pt x="5251" y="6075"/>
                  <a:pt x="5240" y="5670"/>
                  <a:pt x="5109" y="5301"/>
                </a:cubicBezTo>
                <a:cubicBezTo>
                  <a:pt x="4906" y="4884"/>
                  <a:pt x="4632" y="4515"/>
                  <a:pt x="4287" y="4193"/>
                </a:cubicBezTo>
                <a:cubicBezTo>
                  <a:pt x="4144" y="4051"/>
                  <a:pt x="3989" y="3896"/>
                  <a:pt x="3835" y="3753"/>
                </a:cubicBezTo>
                <a:cubicBezTo>
                  <a:pt x="3644" y="3574"/>
                  <a:pt x="3454" y="3408"/>
                  <a:pt x="3251" y="3265"/>
                </a:cubicBezTo>
                <a:cubicBezTo>
                  <a:pt x="2942" y="3039"/>
                  <a:pt x="2596" y="2848"/>
                  <a:pt x="2239" y="2717"/>
                </a:cubicBezTo>
                <a:cubicBezTo>
                  <a:pt x="2037" y="2634"/>
                  <a:pt x="1822" y="2574"/>
                  <a:pt x="1608" y="2527"/>
                </a:cubicBezTo>
                <a:cubicBezTo>
                  <a:pt x="1578" y="2515"/>
                  <a:pt x="1549" y="2509"/>
                  <a:pt x="1519" y="2509"/>
                </a:cubicBezTo>
                <a:cubicBezTo>
                  <a:pt x="1489" y="2509"/>
                  <a:pt x="1459" y="2515"/>
                  <a:pt x="1430" y="2527"/>
                </a:cubicBezTo>
                <a:cubicBezTo>
                  <a:pt x="1358" y="2562"/>
                  <a:pt x="1299" y="2634"/>
                  <a:pt x="1275" y="2729"/>
                </a:cubicBezTo>
                <a:cubicBezTo>
                  <a:pt x="1108" y="3217"/>
                  <a:pt x="1287" y="3765"/>
                  <a:pt x="1525" y="4229"/>
                </a:cubicBezTo>
                <a:cubicBezTo>
                  <a:pt x="2108" y="5277"/>
                  <a:pt x="2930" y="6158"/>
                  <a:pt x="3918" y="6813"/>
                </a:cubicBezTo>
                <a:cubicBezTo>
                  <a:pt x="4097" y="6944"/>
                  <a:pt x="4299" y="7027"/>
                  <a:pt x="4513" y="7063"/>
                </a:cubicBezTo>
                <a:cubicBezTo>
                  <a:pt x="4522" y="7063"/>
                  <a:pt x="4531" y="7063"/>
                  <a:pt x="4540" y="7063"/>
                </a:cubicBezTo>
                <a:cubicBezTo>
                  <a:pt x="4791" y="7063"/>
                  <a:pt x="5016" y="6900"/>
                  <a:pt x="5097" y="6670"/>
                </a:cubicBezTo>
                <a:cubicBezTo>
                  <a:pt x="5251" y="6777"/>
                  <a:pt x="5406" y="6884"/>
                  <a:pt x="5561" y="6991"/>
                </a:cubicBezTo>
                <a:cubicBezTo>
                  <a:pt x="5573" y="7003"/>
                  <a:pt x="5597" y="7015"/>
                  <a:pt x="5621" y="7015"/>
                </a:cubicBezTo>
                <a:cubicBezTo>
                  <a:pt x="5597" y="7718"/>
                  <a:pt x="5632" y="8408"/>
                  <a:pt x="5704" y="9099"/>
                </a:cubicBezTo>
                <a:cubicBezTo>
                  <a:pt x="5751" y="9575"/>
                  <a:pt x="5823" y="10051"/>
                  <a:pt x="5894" y="10528"/>
                </a:cubicBezTo>
                <a:cubicBezTo>
                  <a:pt x="5704" y="10480"/>
                  <a:pt x="5525" y="10432"/>
                  <a:pt x="5335" y="10361"/>
                </a:cubicBezTo>
                <a:cubicBezTo>
                  <a:pt x="5323" y="9908"/>
                  <a:pt x="5192" y="9480"/>
                  <a:pt x="4930" y="9111"/>
                </a:cubicBezTo>
                <a:cubicBezTo>
                  <a:pt x="4620" y="8706"/>
                  <a:pt x="4180" y="8420"/>
                  <a:pt x="3727" y="8158"/>
                </a:cubicBezTo>
                <a:cubicBezTo>
                  <a:pt x="3525" y="8039"/>
                  <a:pt x="3323" y="7920"/>
                  <a:pt x="3108" y="7801"/>
                </a:cubicBezTo>
                <a:cubicBezTo>
                  <a:pt x="2858" y="7670"/>
                  <a:pt x="2596" y="7551"/>
                  <a:pt x="2334" y="7444"/>
                </a:cubicBezTo>
                <a:cubicBezTo>
                  <a:pt x="1930" y="7289"/>
                  <a:pt x="1513" y="7194"/>
                  <a:pt x="1084" y="7146"/>
                </a:cubicBezTo>
                <a:cubicBezTo>
                  <a:pt x="901" y="7129"/>
                  <a:pt x="718" y="7118"/>
                  <a:pt x="535" y="7118"/>
                </a:cubicBezTo>
                <a:cubicBezTo>
                  <a:pt x="468" y="7118"/>
                  <a:pt x="401" y="7119"/>
                  <a:pt x="334" y="7122"/>
                </a:cubicBezTo>
                <a:cubicBezTo>
                  <a:pt x="275" y="7122"/>
                  <a:pt x="203" y="7134"/>
                  <a:pt x="144" y="7170"/>
                </a:cubicBezTo>
                <a:cubicBezTo>
                  <a:pt x="72" y="7229"/>
                  <a:pt x="25" y="7337"/>
                  <a:pt x="36" y="7432"/>
                </a:cubicBezTo>
                <a:cubicBezTo>
                  <a:pt x="1" y="8027"/>
                  <a:pt x="358" y="8563"/>
                  <a:pt x="751" y="8992"/>
                </a:cubicBezTo>
                <a:cubicBezTo>
                  <a:pt x="1680" y="9956"/>
                  <a:pt x="2823" y="10670"/>
                  <a:pt x="4085" y="11075"/>
                </a:cubicBezTo>
                <a:cubicBezTo>
                  <a:pt x="4262" y="11146"/>
                  <a:pt x="4439" y="11184"/>
                  <a:pt x="4621" y="11184"/>
                </a:cubicBezTo>
                <a:cubicBezTo>
                  <a:pt x="4684" y="11184"/>
                  <a:pt x="4747" y="11180"/>
                  <a:pt x="4811" y="11170"/>
                </a:cubicBezTo>
                <a:cubicBezTo>
                  <a:pt x="5097" y="11111"/>
                  <a:pt x="5299" y="10873"/>
                  <a:pt x="5323" y="10575"/>
                </a:cubicBezTo>
                <a:cubicBezTo>
                  <a:pt x="5525" y="10658"/>
                  <a:pt x="5716" y="10730"/>
                  <a:pt x="5918" y="10789"/>
                </a:cubicBezTo>
                <a:lnTo>
                  <a:pt x="5954" y="10789"/>
                </a:lnTo>
                <a:cubicBezTo>
                  <a:pt x="6180" y="12087"/>
                  <a:pt x="6478" y="13373"/>
                  <a:pt x="6811" y="14635"/>
                </a:cubicBezTo>
                <a:cubicBezTo>
                  <a:pt x="6823" y="14695"/>
                  <a:pt x="6847" y="14754"/>
                  <a:pt x="6859" y="14814"/>
                </a:cubicBezTo>
                <a:cubicBezTo>
                  <a:pt x="6692" y="14790"/>
                  <a:pt x="6525" y="14754"/>
                  <a:pt x="6359" y="14719"/>
                </a:cubicBezTo>
                <a:lnTo>
                  <a:pt x="6359" y="14707"/>
                </a:lnTo>
                <a:cubicBezTo>
                  <a:pt x="6299" y="14230"/>
                  <a:pt x="6109" y="13790"/>
                  <a:pt x="5811" y="13421"/>
                </a:cubicBezTo>
                <a:cubicBezTo>
                  <a:pt x="5442" y="13016"/>
                  <a:pt x="4942" y="12754"/>
                  <a:pt x="4442" y="12516"/>
                </a:cubicBezTo>
                <a:cubicBezTo>
                  <a:pt x="4216" y="12409"/>
                  <a:pt x="3989" y="12290"/>
                  <a:pt x="3751" y="12194"/>
                </a:cubicBezTo>
                <a:cubicBezTo>
                  <a:pt x="3465" y="12075"/>
                  <a:pt x="3180" y="11968"/>
                  <a:pt x="2894" y="11885"/>
                </a:cubicBezTo>
                <a:cubicBezTo>
                  <a:pt x="2453" y="11754"/>
                  <a:pt x="2001" y="11682"/>
                  <a:pt x="1537" y="11682"/>
                </a:cubicBezTo>
                <a:cubicBezTo>
                  <a:pt x="1471" y="11679"/>
                  <a:pt x="1406" y="11678"/>
                  <a:pt x="1340" y="11678"/>
                </a:cubicBezTo>
                <a:cubicBezTo>
                  <a:pt x="1144" y="11678"/>
                  <a:pt x="947" y="11691"/>
                  <a:pt x="751" y="11718"/>
                </a:cubicBezTo>
                <a:cubicBezTo>
                  <a:pt x="679" y="11718"/>
                  <a:pt x="608" y="11742"/>
                  <a:pt x="548" y="11790"/>
                </a:cubicBezTo>
                <a:cubicBezTo>
                  <a:pt x="477" y="11861"/>
                  <a:pt x="441" y="11968"/>
                  <a:pt x="453" y="12087"/>
                </a:cubicBezTo>
                <a:cubicBezTo>
                  <a:pt x="465" y="12706"/>
                  <a:pt x="906" y="13254"/>
                  <a:pt x="1358" y="13671"/>
                </a:cubicBezTo>
                <a:cubicBezTo>
                  <a:pt x="2406" y="14623"/>
                  <a:pt x="3727" y="15254"/>
                  <a:pt x="5097" y="15588"/>
                </a:cubicBezTo>
                <a:cubicBezTo>
                  <a:pt x="5250" y="15639"/>
                  <a:pt x="5413" y="15663"/>
                  <a:pt x="5574" y="15663"/>
                </a:cubicBezTo>
                <a:cubicBezTo>
                  <a:pt x="5674" y="15663"/>
                  <a:pt x="5774" y="15654"/>
                  <a:pt x="5871" y="15635"/>
                </a:cubicBezTo>
                <a:cubicBezTo>
                  <a:pt x="6168" y="15540"/>
                  <a:pt x="6371" y="15254"/>
                  <a:pt x="6371" y="14945"/>
                </a:cubicBezTo>
                <a:cubicBezTo>
                  <a:pt x="6561" y="15004"/>
                  <a:pt x="6752" y="15064"/>
                  <a:pt x="6954" y="15111"/>
                </a:cubicBezTo>
                <a:cubicBezTo>
                  <a:pt x="7275" y="16302"/>
                  <a:pt x="7704" y="17481"/>
                  <a:pt x="8228" y="18612"/>
                </a:cubicBezTo>
                <a:cubicBezTo>
                  <a:pt x="8073" y="18612"/>
                  <a:pt x="7930" y="18600"/>
                  <a:pt x="7776" y="18588"/>
                </a:cubicBezTo>
                <a:cubicBezTo>
                  <a:pt x="7656" y="18159"/>
                  <a:pt x="7418" y="17767"/>
                  <a:pt x="7085" y="17481"/>
                </a:cubicBezTo>
                <a:cubicBezTo>
                  <a:pt x="6680" y="17159"/>
                  <a:pt x="6180" y="16993"/>
                  <a:pt x="5680" y="16850"/>
                </a:cubicBezTo>
                <a:cubicBezTo>
                  <a:pt x="5454" y="16778"/>
                  <a:pt x="5228" y="16707"/>
                  <a:pt x="4989" y="16647"/>
                </a:cubicBezTo>
                <a:cubicBezTo>
                  <a:pt x="4716" y="16576"/>
                  <a:pt x="4442" y="16528"/>
                  <a:pt x="4156" y="16493"/>
                </a:cubicBezTo>
                <a:cubicBezTo>
                  <a:pt x="3954" y="16470"/>
                  <a:pt x="3751" y="16458"/>
                  <a:pt x="3549" y="16458"/>
                </a:cubicBezTo>
                <a:cubicBezTo>
                  <a:pt x="3323" y="16458"/>
                  <a:pt x="3096" y="16473"/>
                  <a:pt x="2870" y="16504"/>
                </a:cubicBezTo>
                <a:cubicBezTo>
                  <a:pt x="2632" y="16540"/>
                  <a:pt x="2382" y="16600"/>
                  <a:pt x="2156" y="16671"/>
                </a:cubicBezTo>
                <a:cubicBezTo>
                  <a:pt x="2084" y="16683"/>
                  <a:pt x="2025" y="16707"/>
                  <a:pt x="1977" y="16754"/>
                </a:cubicBezTo>
                <a:cubicBezTo>
                  <a:pt x="1918" y="16838"/>
                  <a:pt x="1906" y="16945"/>
                  <a:pt x="1941" y="17052"/>
                </a:cubicBezTo>
                <a:cubicBezTo>
                  <a:pt x="2037" y="17624"/>
                  <a:pt x="2525" y="18064"/>
                  <a:pt x="3013" y="18386"/>
                </a:cubicBezTo>
                <a:cubicBezTo>
                  <a:pt x="4144" y="19088"/>
                  <a:pt x="5430" y="19505"/>
                  <a:pt x="6752" y="19600"/>
                </a:cubicBezTo>
                <a:cubicBezTo>
                  <a:pt x="6817" y="19609"/>
                  <a:pt x="6882" y="19614"/>
                  <a:pt x="6947" y="19614"/>
                </a:cubicBezTo>
                <a:cubicBezTo>
                  <a:pt x="7131" y="19614"/>
                  <a:pt x="7311" y="19578"/>
                  <a:pt x="7478" y="19517"/>
                </a:cubicBezTo>
                <a:cubicBezTo>
                  <a:pt x="7740" y="19386"/>
                  <a:pt x="7883" y="19088"/>
                  <a:pt x="7823" y="18802"/>
                </a:cubicBezTo>
                <a:lnTo>
                  <a:pt x="7823" y="18802"/>
                </a:lnTo>
                <a:cubicBezTo>
                  <a:pt x="8002" y="18826"/>
                  <a:pt x="8180" y="18850"/>
                  <a:pt x="8371" y="18862"/>
                </a:cubicBezTo>
                <a:cubicBezTo>
                  <a:pt x="8478" y="19112"/>
                  <a:pt x="8609" y="19350"/>
                  <a:pt x="8740" y="19588"/>
                </a:cubicBezTo>
                <a:cubicBezTo>
                  <a:pt x="9180" y="20398"/>
                  <a:pt x="9716" y="21148"/>
                  <a:pt x="10335" y="21827"/>
                </a:cubicBezTo>
                <a:cubicBezTo>
                  <a:pt x="10145" y="21862"/>
                  <a:pt x="9966" y="21886"/>
                  <a:pt x="9776" y="21898"/>
                </a:cubicBezTo>
                <a:cubicBezTo>
                  <a:pt x="9621" y="21565"/>
                  <a:pt x="9371" y="21267"/>
                  <a:pt x="9061" y="21065"/>
                </a:cubicBezTo>
                <a:cubicBezTo>
                  <a:pt x="8669" y="20874"/>
                  <a:pt x="8252" y="20755"/>
                  <a:pt x="7811" y="20719"/>
                </a:cubicBezTo>
                <a:cubicBezTo>
                  <a:pt x="7621" y="20695"/>
                  <a:pt x="7418" y="20660"/>
                  <a:pt x="7216" y="20648"/>
                </a:cubicBezTo>
                <a:cubicBezTo>
                  <a:pt x="7042" y="20630"/>
                  <a:pt x="6867" y="20619"/>
                  <a:pt x="6693" y="20619"/>
                </a:cubicBezTo>
                <a:cubicBezTo>
                  <a:pt x="6629" y="20619"/>
                  <a:pt x="6565" y="20621"/>
                  <a:pt x="6502" y="20624"/>
                </a:cubicBezTo>
                <a:cubicBezTo>
                  <a:pt x="6132" y="20636"/>
                  <a:pt x="5775" y="20695"/>
                  <a:pt x="5418" y="20803"/>
                </a:cubicBezTo>
                <a:cubicBezTo>
                  <a:pt x="5228" y="20850"/>
                  <a:pt x="5025" y="20934"/>
                  <a:pt x="4847" y="21017"/>
                </a:cubicBezTo>
                <a:cubicBezTo>
                  <a:pt x="4787" y="21041"/>
                  <a:pt x="4751" y="21065"/>
                  <a:pt x="4716" y="21112"/>
                </a:cubicBezTo>
                <a:cubicBezTo>
                  <a:pt x="4680" y="21195"/>
                  <a:pt x="4680" y="21279"/>
                  <a:pt x="4716" y="21362"/>
                </a:cubicBezTo>
                <a:cubicBezTo>
                  <a:pt x="4870" y="21827"/>
                  <a:pt x="5323" y="22136"/>
                  <a:pt x="5775" y="22338"/>
                </a:cubicBezTo>
                <a:cubicBezTo>
                  <a:pt x="6621" y="22712"/>
                  <a:pt x="7540" y="22899"/>
                  <a:pt x="8465" y="22899"/>
                </a:cubicBezTo>
                <a:cubicBezTo>
                  <a:pt x="8660" y="22899"/>
                  <a:pt x="8855" y="22891"/>
                  <a:pt x="9050" y="22874"/>
                </a:cubicBezTo>
                <a:cubicBezTo>
                  <a:pt x="9252" y="22874"/>
                  <a:pt x="9454" y="22827"/>
                  <a:pt x="9633" y="22719"/>
                </a:cubicBezTo>
                <a:cubicBezTo>
                  <a:pt x="9835" y="22577"/>
                  <a:pt x="9919" y="22315"/>
                  <a:pt x="9835" y="22088"/>
                </a:cubicBezTo>
                <a:cubicBezTo>
                  <a:pt x="10014" y="22077"/>
                  <a:pt x="10193" y="22077"/>
                  <a:pt x="10371" y="22065"/>
                </a:cubicBezTo>
                <a:cubicBezTo>
                  <a:pt x="10443" y="22053"/>
                  <a:pt x="10478" y="22029"/>
                  <a:pt x="10478" y="21981"/>
                </a:cubicBezTo>
                <a:cubicBezTo>
                  <a:pt x="12193" y="23839"/>
                  <a:pt x="14419" y="25220"/>
                  <a:pt x="16610" y="26506"/>
                </a:cubicBezTo>
                <a:cubicBezTo>
                  <a:pt x="16550" y="26339"/>
                  <a:pt x="16729" y="26029"/>
                  <a:pt x="16824" y="25875"/>
                </a:cubicBezTo>
                <a:cubicBezTo>
                  <a:pt x="15276" y="25017"/>
                  <a:pt x="13717" y="24160"/>
                  <a:pt x="12312" y="23089"/>
                </a:cubicBezTo>
                <a:cubicBezTo>
                  <a:pt x="11836" y="22719"/>
                  <a:pt x="11395" y="22327"/>
                  <a:pt x="10978" y="21898"/>
                </a:cubicBezTo>
                <a:lnTo>
                  <a:pt x="11157" y="21815"/>
                </a:lnTo>
                <a:cubicBezTo>
                  <a:pt x="11193" y="22053"/>
                  <a:pt x="11383" y="22255"/>
                  <a:pt x="11621" y="22291"/>
                </a:cubicBezTo>
                <a:cubicBezTo>
                  <a:pt x="11657" y="22295"/>
                  <a:pt x="11692" y="22297"/>
                  <a:pt x="11728" y="22297"/>
                </a:cubicBezTo>
                <a:cubicBezTo>
                  <a:pt x="11897" y="22297"/>
                  <a:pt x="12069" y="22253"/>
                  <a:pt x="12217" y="22184"/>
                </a:cubicBezTo>
                <a:cubicBezTo>
                  <a:pt x="13264" y="21779"/>
                  <a:pt x="14181" y="21124"/>
                  <a:pt x="14907" y="20279"/>
                </a:cubicBezTo>
                <a:cubicBezTo>
                  <a:pt x="15229" y="19898"/>
                  <a:pt x="15491" y="19421"/>
                  <a:pt x="15431" y="18933"/>
                </a:cubicBezTo>
                <a:cubicBezTo>
                  <a:pt x="15431" y="18850"/>
                  <a:pt x="15384" y="18767"/>
                  <a:pt x="15324" y="18719"/>
                </a:cubicBezTo>
                <a:cubicBezTo>
                  <a:pt x="15265" y="18695"/>
                  <a:pt x="15217" y="18683"/>
                  <a:pt x="15157" y="18683"/>
                </a:cubicBezTo>
                <a:cubicBezTo>
                  <a:pt x="14955" y="18695"/>
                  <a:pt x="14741" y="18707"/>
                  <a:pt x="14538" y="18743"/>
                </a:cubicBezTo>
                <a:cubicBezTo>
                  <a:pt x="14181" y="18802"/>
                  <a:pt x="13836" y="18898"/>
                  <a:pt x="13502" y="19052"/>
                </a:cubicBezTo>
                <a:cubicBezTo>
                  <a:pt x="13288" y="19148"/>
                  <a:pt x="13074" y="19255"/>
                  <a:pt x="12871" y="19386"/>
                </a:cubicBezTo>
                <a:cubicBezTo>
                  <a:pt x="12705" y="19481"/>
                  <a:pt x="12538" y="19600"/>
                  <a:pt x="12371" y="19707"/>
                </a:cubicBezTo>
                <a:cubicBezTo>
                  <a:pt x="11990" y="19933"/>
                  <a:pt x="11669" y="20219"/>
                  <a:pt x="11407" y="20564"/>
                </a:cubicBezTo>
                <a:cubicBezTo>
                  <a:pt x="11216" y="20886"/>
                  <a:pt x="11121" y="21255"/>
                  <a:pt x="11133" y="21624"/>
                </a:cubicBezTo>
                <a:cubicBezTo>
                  <a:pt x="11038" y="21660"/>
                  <a:pt x="10931" y="21696"/>
                  <a:pt x="10824" y="21731"/>
                </a:cubicBezTo>
                <a:cubicBezTo>
                  <a:pt x="10323" y="21195"/>
                  <a:pt x="9883" y="20600"/>
                  <a:pt x="9502" y="19981"/>
                </a:cubicBezTo>
                <a:cubicBezTo>
                  <a:pt x="9252" y="19576"/>
                  <a:pt x="9026" y="19160"/>
                  <a:pt x="8811" y="18743"/>
                </a:cubicBezTo>
                <a:cubicBezTo>
                  <a:pt x="8954" y="18683"/>
                  <a:pt x="9085" y="18624"/>
                  <a:pt x="9240" y="18564"/>
                </a:cubicBezTo>
                <a:cubicBezTo>
                  <a:pt x="9276" y="18862"/>
                  <a:pt x="9490" y="19088"/>
                  <a:pt x="9776" y="19148"/>
                </a:cubicBezTo>
                <a:cubicBezTo>
                  <a:pt x="9822" y="19152"/>
                  <a:pt x="9870" y="19155"/>
                  <a:pt x="9917" y="19155"/>
                </a:cubicBezTo>
                <a:cubicBezTo>
                  <a:pt x="10111" y="19155"/>
                  <a:pt x="10308" y="19115"/>
                  <a:pt x="10490" y="19029"/>
                </a:cubicBezTo>
                <a:cubicBezTo>
                  <a:pt x="11728" y="18564"/>
                  <a:pt x="12883" y="17838"/>
                  <a:pt x="13741" y="16838"/>
                </a:cubicBezTo>
                <a:cubicBezTo>
                  <a:pt x="14122" y="16397"/>
                  <a:pt x="14455" y="15850"/>
                  <a:pt x="14395" y="15266"/>
                </a:cubicBezTo>
                <a:cubicBezTo>
                  <a:pt x="14395" y="15159"/>
                  <a:pt x="14348" y="15052"/>
                  <a:pt x="14264" y="14992"/>
                </a:cubicBezTo>
                <a:lnTo>
                  <a:pt x="14253" y="14992"/>
                </a:lnTo>
                <a:cubicBezTo>
                  <a:pt x="14208" y="14966"/>
                  <a:pt x="14163" y="14952"/>
                  <a:pt x="14114" y="14952"/>
                </a:cubicBezTo>
                <a:cubicBezTo>
                  <a:pt x="14097" y="14952"/>
                  <a:pt x="14080" y="14954"/>
                  <a:pt x="14062" y="14957"/>
                </a:cubicBezTo>
                <a:cubicBezTo>
                  <a:pt x="14016" y="14954"/>
                  <a:pt x="13971" y="14953"/>
                  <a:pt x="13925" y="14953"/>
                </a:cubicBezTo>
                <a:cubicBezTo>
                  <a:pt x="13724" y="14953"/>
                  <a:pt x="13528" y="14973"/>
                  <a:pt x="13324" y="14992"/>
                </a:cubicBezTo>
                <a:cubicBezTo>
                  <a:pt x="12907" y="15052"/>
                  <a:pt x="12490" y="15171"/>
                  <a:pt x="12086" y="15338"/>
                </a:cubicBezTo>
                <a:cubicBezTo>
                  <a:pt x="11824" y="15445"/>
                  <a:pt x="11574" y="15576"/>
                  <a:pt x="11324" y="15719"/>
                </a:cubicBezTo>
                <a:cubicBezTo>
                  <a:pt x="11121" y="15838"/>
                  <a:pt x="10919" y="15957"/>
                  <a:pt x="10716" y="16088"/>
                </a:cubicBezTo>
                <a:cubicBezTo>
                  <a:pt x="10288" y="16373"/>
                  <a:pt x="9859" y="16659"/>
                  <a:pt x="9561" y="17076"/>
                </a:cubicBezTo>
                <a:cubicBezTo>
                  <a:pt x="9323" y="17457"/>
                  <a:pt x="9204" y="17897"/>
                  <a:pt x="9204" y="18338"/>
                </a:cubicBezTo>
                <a:cubicBezTo>
                  <a:pt x="9038" y="18409"/>
                  <a:pt x="8859" y="18457"/>
                  <a:pt x="8680" y="18505"/>
                </a:cubicBezTo>
                <a:cubicBezTo>
                  <a:pt x="8311" y="17731"/>
                  <a:pt x="7978" y="16921"/>
                  <a:pt x="7692" y="16100"/>
                </a:cubicBezTo>
                <a:cubicBezTo>
                  <a:pt x="7573" y="15742"/>
                  <a:pt x="7466" y="15385"/>
                  <a:pt x="7359" y="15028"/>
                </a:cubicBezTo>
                <a:cubicBezTo>
                  <a:pt x="7537" y="14957"/>
                  <a:pt x="7704" y="14885"/>
                  <a:pt x="7871" y="14814"/>
                </a:cubicBezTo>
                <a:cubicBezTo>
                  <a:pt x="7907" y="15123"/>
                  <a:pt x="8145" y="15361"/>
                  <a:pt x="8454" y="15421"/>
                </a:cubicBezTo>
                <a:cubicBezTo>
                  <a:pt x="8498" y="15425"/>
                  <a:pt x="8543" y="15427"/>
                  <a:pt x="8587" y="15427"/>
                </a:cubicBezTo>
                <a:cubicBezTo>
                  <a:pt x="8804" y="15427"/>
                  <a:pt x="9018" y="15379"/>
                  <a:pt x="9216" y="15290"/>
                </a:cubicBezTo>
                <a:cubicBezTo>
                  <a:pt x="10526" y="14766"/>
                  <a:pt x="11752" y="13992"/>
                  <a:pt x="12657" y="12909"/>
                </a:cubicBezTo>
                <a:cubicBezTo>
                  <a:pt x="13050" y="12433"/>
                  <a:pt x="13407" y="11837"/>
                  <a:pt x="13324" y="11218"/>
                </a:cubicBezTo>
                <a:cubicBezTo>
                  <a:pt x="13324" y="11099"/>
                  <a:pt x="13276" y="11004"/>
                  <a:pt x="13193" y="10932"/>
                </a:cubicBezTo>
                <a:cubicBezTo>
                  <a:pt x="13133" y="10897"/>
                  <a:pt x="13062" y="10885"/>
                  <a:pt x="12990" y="10885"/>
                </a:cubicBezTo>
                <a:cubicBezTo>
                  <a:pt x="12729" y="10897"/>
                  <a:pt x="12467" y="10909"/>
                  <a:pt x="12205" y="10956"/>
                </a:cubicBezTo>
                <a:cubicBezTo>
                  <a:pt x="11752" y="11016"/>
                  <a:pt x="11312" y="11147"/>
                  <a:pt x="10883" y="11325"/>
                </a:cubicBezTo>
                <a:cubicBezTo>
                  <a:pt x="10609" y="11444"/>
                  <a:pt x="10335" y="11587"/>
                  <a:pt x="10085" y="11742"/>
                </a:cubicBezTo>
                <a:cubicBezTo>
                  <a:pt x="9859" y="11873"/>
                  <a:pt x="9645" y="12004"/>
                  <a:pt x="9431" y="12159"/>
                </a:cubicBezTo>
                <a:cubicBezTo>
                  <a:pt x="8978" y="12456"/>
                  <a:pt x="8526" y="12778"/>
                  <a:pt x="8204" y="13230"/>
                </a:cubicBezTo>
                <a:cubicBezTo>
                  <a:pt x="7966" y="13623"/>
                  <a:pt x="7835" y="14099"/>
                  <a:pt x="7847" y="14564"/>
                </a:cubicBezTo>
                <a:lnTo>
                  <a:pt x="7847" y="14576"/>
                </a:lnTo>
                <a:cubicBezTo>
                  <a:pt x="7668" y="14647"/>
                  <a:pt x="7478" y="14707"/>
                  <a:pt x="7287" y="14766"/>
                </a:cubicBezTo>
                <a:cubicBezTo>
                  <a:pt x="7025" y="13837"/>
                  <a:pt x="6799" y="12909"/>
                  <a:pt x="6597" y="11968"/>
                </a:cubicBezTo>
                <a:cubicBezTo>
                  <a:pt x="6513" y="11551"/>
                  <a:pt x="6418" y="11135"/>
                  <a:pt x="6323" y="10718"/>
                </a:cubicBezTo>
                <a:cubicBezTo>
                  <a:pt x="6490" y="10658"/>
                  <a:pt x="6656" y="10599"/>
                  <a:pt x="6811" y="10528"/>
                </a:cubicBezTo>
                <a:cubicBezTo>
                  <a:pt x="6835" y="10825"/>
                  <a:pt x="7049" y="11063"/>
                  <a:pt x="7335" y="11123"/>
                </a:cubicBezTo>
                <a:cubicBezTo>
                  <a:pt x="7399" y="11132"/>
                  <a:pt x="7463" y="11136"/>
                  <a:pt x="7526" y="11136"/>
                </a:cubicBezTo>
                <a:cubicBezTo>
                  <a:pt x="7711" y="11136"/>
                  <a:pt x="7893" y="11099"/>
                  <a:pt x="8061" y="11028"/>
                </a:cubicBezTo>
                <a:cubicBezTo>
                  <a:pt x="9300" y="10587"/>
                  <a:pt x="10478" y="9896"/>
                  <a:pt x="11359" y="8908"/>
                </a:cubicBezTo>
                <a:cubicBezTo>
                  <a:pt x="11752" y="8480"/>
                  <a:pt x="12098" y="7944"/>
                  <a:pt x="12050" y="7349"/>
                </a:cubicBezTo>
                <a:cubicBezTo>
                  <a:pt x="12050" y="7253"/>
                  <a:pt x="12002" y="7146"/>
                  <a:pt x="11931" y="7087"/>
                </a:cubicBezTo>
                <a:lnTo>
                  <a:pt x="11919" y="7087"/>
                </a:lnTo>
                <a:cubicBezTo>
                  <a:pt x="11859" y="7051"/>
                  <a:pt x="11800" y="7039"/>
                  <a:pt x="11728" y="7039"/>
                </a:cubicBezTo>
                <a:cubicBezTo>
                  <a:pt x="11669" y="7036"/>
                  <a:pt x="11609" y="7035"/>
                  <a:pt x="11548" y="7035"/>
                </a:cubicBezTo>
                <a:cubicBezTo>
                  <a:pt x="11365" y="7035"/>
                  <a:pt x="11178" y="7048"/>
                  <a:pt x="10990" y="7075"/>
                </a:cubicBezTo>
                <a:cubicBezTo>
                  <a:pt x="10574" y="7122"/>
                  <a:pt x="10145" y="7218"/>
                  <a:pt x="9752" y="7372"/>
                </a:cubicBezTo>
                <a:cubicBezTo>
                  <a:pt x="9490" y="7480"/>
                  <a:pt x="9228" y="7599"/>
                  <a:pt x="8978" y="7741"/>
                </a:cubicBezTo>
                <a:cubicBezTo>
                  <a:pt x="8776" y="7849"/>
                  <a:pt x="8561" y="7980"/>
                  <a:pt x="8359" y="8099"/>
                </a:cubicBezTo>
                <a:cubicBezTo>
                  <a:pt x="7918" y="8361"/>
                  <a:pt x="7478" y="8646"/>
                  <a:pt x="7168" y="9063"/>
                </a:cubicBezTo>
                <a:cubicBezTo>
                  <a:pt x="6930" y="9432"/>
                  <a:pt x="6799" y="9861"/>
                  <a:pt x="6787" y="10301"/>
                </a:cubicBezTo>
                <a:lnTo>
                  <a:pt x="6787" y="10313"/>
                </a:lnTo>
                <a:cubicBezTo>
                  <a:pt x="6621" y="10373"/>
                  <a:pt x="6442" y="10420"/>
                  <a:pt x="6263" y="10468"/>
                </a:cubicBezTo>
                <a:cubicBezTo>
                  <a:pt x="6013" y="9325"/>
                  <a:pt x="5811" y="8170"/>
                  <a:pt x="5835" y="6979"/>
                </a:cubicBezTo>
                <a:lnTo>
                  <a:pt x="5871" y="6979"/>
                </a:lnTo>
                <a:cubicBezTo>
                  <a:pt x="6049" y="6920"/>
                  <a:pt x="6216" y="6848"/>
                  <a:pt x="6394" y="6777"/>
                </a:cubicBezTo>
                <a:cubicBezTo>
                  <a:pt x="6418" y="7027"/>
                  <a:pt x="6621" y="7241"/>
                  <a:pt x="6871" y="7289"/>
                </a:cubicBezTo>
                <a:cubicBezTo>
                  <a:pt x="6914" y="7294"/>
                  <a:pt x="6957" y="7296"/>
                  <a:pt x="7000" y="7296"/>
                </a:cubicBezTo>
                <a:cubicBezTo>
                  <a:pt x="7175" y="7296"/>
                  <a:pt x="7352" y="7258"/>
                  <a:pt x="7514" y="7182"/>
                </a:cubicBezTo>
                <a:cubicBezTo>
                  <a:pt x="8621" y="6789"/>
                  <a:pt x="9621" y="6110"/>
                  <a:pt x="10407" y="5229"/>
                </a:cubicBezTo>
                <a:cubicBezTo>
                  <a:pt x="10752" y="4836"/>
                  <a:pt x="11050" y="4348"/>
                  <a:pt x="10990" y="3824"/>
                </a:cubicBezTo>
                <a:cubicBezTo>
                  <a:pt x="10990" y="3729"/>
                  <a:pt x="10943" y="3646"/>
                  <a:pt x="10883" y="3586"/>
                </a:cubicBezTo>
                <a:cubicBezTo>
                  <a:pt x="10824" y="3562"/>
                  <a:pt x="10764" y="3550"/>
                  <a:pt x="10704" y="3550"/>
                </a:cubicBezTo>
                <a:cubicBezTo>
                  <a:pt x="10490" y="3550"/>
                  <a:pt x="10264" y="3562"/>
                  <a:pt x="10050" y="3598"/>
                </a:cubicBezTo>
                <a:cubicBezTo>
                  <a:pt x="9669" y="3646"/>
                  <a:pt x="9300" y="3741"/>
                  <a:pt x="8942" y="3896"/>
                </a:cubicBezTo>
                <a:cubicBezTo>
                  <a:pt x="8716" y="3991"/>
                  <a:pt x="8490" y="4098"/>
                  <a:pt x="8264" y="4229"/>
                </a:cubicBezTo>
                <a:cubicBezTo>
                  <a:pt x="8085" y="4336"/>
                  <a:pt x="7907" y="4455"/>
                  <a:pt x="7728" y="4563"/>
                </a:cubicBezTo>
                <a:cubicBezTo>
                  <a:pt x="7323" y="4789"/>
                  <a:pt x="6966" y="5098"/>
                  <a:pt x="6680" y="5455"/>
                </a:cubicBezTo>
                <a:cubicBezTo>
                  <a:pt x="6478" y="5789"/>
                  <a:pt x="6359" y="6170"/>
                  <a:pt x="6371" y="6575"/>
                </a:cubicBezTo>
                <a:cubicBezTo>
                  <a:pt x="6204" y="6634"/>
                  <a:pt x="6025" y="6682"/>
                  <a:pt x="5859" y="6729"/>
                </a:cubicBezTo>
                <a:cubicBezTo>
                  <a:pt x="5894" y="6194"/>
                  <a:pt x="5954" y="5670"/>
                  <a:pt x="6061" y="5146"/>
                </a:cubicBezTo>
                <a:cubicBezTo>
                  <a:pt x="6061" y="5110"/>
                  <a:pt x="6073" y="5074"/>
                  <a:pt x="6085" y="5039"/>
                </a:cubicBezTo>
                <a:cubicBezTo>
                  <a:pt x="6097" y="4955"/>
                  <a:pt x="6109" y="4884"/>
                  <a:pt x="6121" y="4801"/>
                </a:cubicBezTo>
                <a:cubicBezTo>
                  <a:pt x="6144" y="4705"/>
                  <a:pt x="6180" y="4598"/>
                  <a:pt x="6204" y="4503"/>
                </a:cubicBezTo>
                <a:lnTo>
                  <a:pt x="6216" y="4503"/>
                </a:lnTo>
                <a:cubicBezTo>
                  <a:pt x="6585" y="4491"/>
                  <a:pt x="6942" y="4360"/>
                  <a:pt x="7252" y="4146"/>
                </a:cubicBezTo>
                <a:cubicBezTo>
                  <a:pt x="7549" y="3848"/>
                  <a:pt x="7811" y="3503"/>
                  <a:pt x="7990" y="3110"/>
                </a:cubicBezTo>
                <a:cubicBezTo>
                  <a:pt x="8085" y="2943"/>
                  <a:pt x="8180" y="2765"/>
                  <a:pt x="8264" y="2586"/>
                </a:cubicBezTo>
                <a:cubicBezTo>
                  <a:pt x="8371" y="2372"/>
                  <a:pt x="8466" y="2146"/>
                  <a:pt x="8549" y="1919"/>
                </a:cubicBezTo>
                <a:cubicBezTo>
                  <a:pt x="8669" y="1586"/>
                  <a:pt x="8740" y="1229"/>
                  <a:pt x="8764" y="872"/>
                </a:cubicBezTo>
                <a:cubicBezTo>
                  <a:pt x="8776" y="657"/>
                  <a:pt x="8776" y="455"/>
                  <a:pt x="8764" y="252"/>
                </a:cubicBezTo>
                <a:cubicBezTo>
                  <a:pt x="8764" y="193"/>
                  <a:pt x="8752" y="133"/>
                  <a:pt x="8716" y="86"/>
                </a:cubicBezTo>
                <a:cubicBezTo>
                  <a:pt x="8664" y="34"/>
                  <a:pt x="8594" y="0"/>
                  <a:pt x="8522" y="0"/>
                </a:cubicBezTo>
                <a:close/>
              </a:path>
            </a:pathLst>
          </a:custGeom>
          <a:solidFill>
            <a:schemeClr val="dk1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69"/>
          <p:cNvSpPr/>
          <p:nvPr/>
        </p:nvSpPr>
        <p:spPr>
          <a:xfrm rot="-1879757">
            <a:off x="432532" y="1536592"/>
            <a:ext cx="1205355" cy="1898909"/>
          </a:xfrm>
          <a:custGeom>
            <a:avLst/>
            <a:gdLst/>
            <a:ahLst/>
            <a:cxnLst/>
            <a:rect l="l" t="t" r="r" b="b"/>
            <a:pathLst>
              <a:path w="16825" h="26506" extrusionOk="0">
                <a:moveTo>
                  <a:pt x="8522" y="0"/>
                </a:moveTo>
                <a:cubicBezTo>
                  <a:pt x="8511" y="0"/>
                  <a:pt x="8501" y="1"/>
                  <a:pt x="8490" y="2"/>
                </a:cubicBezTo>
                <a:cubicBezTo>
                  <a:pt x="8472" y="2"/>
                  <a:pt x="8455" y="1"/>
                  <a:pt x="8437" y="1"/>
                </a:cubicBezTo>
                <a:cubicBezTo>
                  <a:pt x="7969" y="1"/>
                  <a:pt x="7537" y="301"/>
                  <a:pt x="7204" y="633"/>
                </a:cubicBezTo>
                <a:cubicBezTo>
                  <a:pt x="6418" y="1431"/>
                  <a:pt x="5847" y="2407"/>
                  <a:pt x="5537" y="3479"/>
                </a:cubicBezTo>
                <a:cubicBezTo>
                  <a:pt x="5466" y="3670"/>
                  <a:pt x="5442" y="3884"/>
                  <a:pt x="5478" y="4086"/>
                </a:cubicBezTo>
                <a:cubicBezTo>
                  <a:pt x="5525" y="4301"/>
                  <a:pt x="5716" y="4467"/>
                  <a:pt x="5942" y="4503"/>
                </a:cubicBezTo>
                <a:cubicBezTo>
                  <a:pt x="5811" y="5003"/>
                  <a:pt x="5728" y="5515"/>
                  <a:pt x="5668" y="6027"/>
                </a:cubicBezTo>
                <a:cubicBezTo>
                  <a:pt x="5644" y="6265"/>
                  <a:pt x="5632" y="6491"/>
                  <a:pt x="5621" y="6729"/>
                </a:cubicBezTo>
                <a:cubicBezTo>
                  <a:pt x="5466" y="6646"/>
                  <a:pt x="5311" y="6563"/>
                  <a:pt x="5168" y="6467"/>
                </a:cubicBezTo>
                <a:cubicBezTo>
                  <a:pt x="5251" y="6075"/>
                  <a:pt x="5240" y="5670"/>
                  <a:pt x="5109" y="5301"/>
                </a:cubicBezTo>
                <a:cubicBezTo>
                  <a:pt x="4906" y="4884"/>
                  <a:pt x="4632" y="4515"/>
                  <a:pt x="4287" y="4193"/>
                </a:cubicBezTo>
                <a:cubicBezTo>
                  <a:pt x="4144" y="4051"/>
                  <a:pt x="3989" y="3896"/>
                  <a:pt x="3835" y="3753"/>
                </a:cubicBezTo>
                <a:cubicBezTo>
                  <a:pt x="3644" y="3574"/>
                  <a:pt x="3454" y="3408"/>
                  <a:pt x="3251" y="3265"/>
                </a:cubicBezTo>
                <a:cubicBezTo>
                  <a:pt x="2942" y="3039"/>
                  <a:pt x="2596" y="2848"/>
                  <a:pt x="2239" y="2717"/>
                </a:cubicBezTo>
                <a:cubicBezTo>
                  <a:pt x="2037" y="2634"/>
                  <a:pt x="1822" y="2574"/>
                  <a:pt x="1608" y="2527"/>
                </a:cubicBezTo>
                <a:cubicBezTo>
                  <a:pt x="1578" y="2515"/>
                  <a:pt x="1549" y="2509"/>
                  <a:pt x="1519" y="2509"/>
                </a:cubicBezTo>
                <a:cubicBezTo>
                  <a:pt x="1489" y="2509"/>
                  <a:pt x="1459" y="2515"/>
                  <a:pt x="1430" y="2527"/>
                </a:cubicBezTo>
                <a:cubicBezTo>
                  <a:pt x="1358" y="2562"/>
                  <a:pt x="1299" y="2634"/>
                  <a:pt x="1275" y="2729"/>
                </a:cubicBezTo>
                <a:cubicBezTo>
                  <a:pt x="1108" y="3217"/>
                  <a:pt x="1287" y="3765"/>
                  <a:pt x="1525" y="4229"/>
                </a:cubicBezTo>
                <a:cubicBezTo>
                  <a:pt x="2108" y="5277"/>
                  <a:pt x="2930" y="6158"/>
                  <a:pt x="3918" y="6813"/>
                </a:cubicBezTo>
                <a:cubicBezTo>
                  <a:pt x="4097" y="6944"/>
                  <a:pt x="4299" y="7027"/>
                  <a:pt x="4513" y="7063"/>
                </a:cubicBezTo>
                <a:cubicBezTo>
                  <a:pt x="4522" y="7063"/>
                  <a:pt x="4531" y="7063"/>
                  <a:pt x="4540" y="7063"/>
                </a:cubicBezTo>
                <a:cubicBezTo>
                  <a:pt x="4791" y="7063"/>
                  <a:pt x="5016" y="6900"/>
                  <a:pt x="5097" y="6670"/>
                </a:cubicBezTo>
                <a:cubicBezTo>
                  <a:pt x="5251" y="6777"/>
                  <a:pt x="5406" y="6884"/>
                  <a:pt x="5561" y="6991"/>
                </a:cubicBezTo>
                <a:cubicBezTo>
                  <a:pt x="5573" y="7003"/>
                  <a:pt x="5597" y="7015"/>
                  <a:pt x="5621" y="7015"/>
                </a:cubicBezTo>
                <a:cubicBezTo>
                  <a:pt x="5597" y="7718"/>
                  <a:pt x="5632" y="8408"/>
                  <a:pt x="5704" y="9099"/>
                </a:cubicBezTo>
                <a:cubicBezTo>
                  <a:pt x="5751" y="9575"/>
                  <a:pt x="5823" y="10051"/>
                  <a:pt x="5894" y="10528"/>
                </a:cubicBezTo>
                <a:cubicBezTo>
                  <a:pt x="5704" y="10480"/>
                  <a:pt x="5525" y="10432"/>
                  <a:pt x="5335" y="10361"/>
                </a:cubicBezTo>
                <a:cubicBezTo>
                  <a:pt x="5323" y="9908"/>
                  <a:pt x="5192" y="9480"/>
                  <a:pt x="4930" y="9111"/>
                </a:cubicBezTo>
                <a:cubicBezTo>
                  <a:pt x="4620" y="8706"/>
                  <a:pt x="4180" y="8420"/>
                  <a:pt x="3727" y="8158"/>
                </a:cubicBezTo>
                <a:cubicBezTo>
                  <a:pt x="3525" y="8039"/>
                  <a:pt x="3323" y="7920"/>
                  <a:pt x="3108" y="7801"/>
                </a:cubicBezTo>
                <a:cubicBezTo>
                  <a:pt x="2858" y="7670"/>
                  <a:pt x="2596" y="7551"/>
                  <a:pt x="2334" y="7444"/>
                </a:cubicBezTo>
                <a:cubicBezTo>
                  <a:pt x="1930" y="7289"/>
                  <a:pt x="1513" y="7194"/>
                  <a:pt x="1084" y="7146"/>
                </a:cubicBezTo>
                <a:cubicBezTo>
                  <a:pt x="901" y="7129"/>
                  <a:pt x="718" y="7118"/>
                  <a:pt x="535" y="7118"/>
                </a:cubicBezTo>
                <a:cubicBezTo>
                  <a:pt x="468" y="7118"/>
                  <a:pt x="401" y="7119"/>
                  <a:pt x="334" y="7122"/>
                </a:cubicBezTo>
                <a:cubicBezTo>
                  <a:pt x="275" y="7122"/>
                  <a:pt x="203" y="7134"/>
                  <a:pt x="144" y="7170"/>
                </a:cubicBezTo>
                <a:cubicBezTo>
                  <a:pt x="72" y="7229"/>
                  <a:pt x="25" y="7337"/>
                  <a:pt x="36" y="7432"/>
                </a:cubicBezTo>
                <a:cubicBezTo>
                  <a:pt x="1" y="8027"/>
                  <a:pt x="358" y="8563"/>
                  <a:pt x="751" y="8992"/>
                </a:cubicBezTo>
                <a:cubicBezTo>
                  <a:pt x="1680" y="9956"/>
                  <a:pt x="2823" y="10670"/>
                  <a:pt x="4085" y="11075"/>
                </a:cubicBezTo>
                <a:cubicBezTo>
                  <a:pt x="4262" y="11146"/>
                  <a:pt x="4439" y="11184"/>
                  <a:pt x="4621" y="11184"/>
                </a:cubicBezTo>
                <a:cubicBezTo>
                  <a:pt x="4684" y="11184"/>
                  <a:pt x="4747" y="11180"/>
                  <a:pt x="4811" y="11170"/>
                </a:cubicBezTo>
                <a:cubicBezTo>
                  <a:pt x="5097" y="11111"/>
                  <a:pt x="5299" y="10873"/>
                  <a:pt x="5323" y="10575"/>
                </a:cubicBezTo>
                <a:cubicBezTo>
                  <a:pt x="5525" y="10658"/>
                  <a:pt x="5716" y="10730"/>
                  <a:pt x="5918" y="10789"/>
                </a:cubicBezTo>
                <a:lnTo>
                  <a:pt x="5954" y="10789"/>
                </a:lnTo>
                <a:cubicBezTo>
                  <a:pt x="6180" y="12087"/>
                  <a:pt x="6478" y="13373"/>
                  <a:pt x="6811" y="14635"/>
                </a:cubicBezTo>
                <a:cubicBezTo>
                  <a:pt x="6823" y="14695"/>
                  <a:pt x="6847" y="14754"/>
                  <a:pt x="6859" y="14814"/>
                </a:cubicBezTo>
                <a:cubicBezTo>
                  <a:pt x="6692" y="14790"/>
                  <a:pt x="6525" y="14754"/>
                  <a:pt x="6359" y="14719"/>
                </a:cubicBezTo>
                <a:lnTo>
                  <a:pt x="6359" y="14707"/>
                </a:lnTo>
                <a:cubicBezTo>
                  <a:pt x="6299" y="14230"/>
                  <a:pt x="6109" y="13790"/>
                  <a:pt x="5811" y="13421"/>
                </a:cubicBezTo>
                <a:cubicBezTo>
                  <a:pt x="5442" y="13016"/>
                  <a:pt x="4942" y="12754"/>
                  <a:pt x="4442" y="12516"/>
                </a:cubicBezTo>
                <a:cubicBezTo>
                  <a:pt x="4216" y="12409"/>
                  <a:pt x="3989" y="12290"/>
                  <a:pt x="3751" y="12194"/>
                </a:cubicBezTo>
                <a:cubicBezTo>
                  <a:pt x="3465" y="12075"/>
                  <a:pt x="3180" y="11968"/>
                  <a:pt x="2894" y="11885"/>
                </a:cubicBezTo>
                <a:cubicBezTo>
                  <a:pt x="2453" y="11754"/>
                  <a:pt x="2001" y="11682"/>
                  <a:pt x="1537" y="11682"/>
                </a:cubicBezTo>
                <a:cubicBezTo>
                  <a:pt x="1471" y="11679"/>
                  <a:pt x="1406" y="11678"/>
                  <a:pt x="1340" y="11678"/>
                </a:cubicBezTo>
                <a:cubicBezTo>
                  <a:pt x="1144" y="11678"/>
                  <a:pt x="947" y="11691"/>
                  <a:pt x="751" y="11718"/>
                </a:cubicBezTo>
                <a:cubicBezTo>
                  <a:pt x="679" y="11718"/>
                  <a:pt x="608" y="11742"/>
                  <a:pt x="548" y="11790"/>
                </a:cubicBezTo>
                <a:cubicBezTo>
                  <a:pt x="477" y="11861"/>
                  <a:pt x="441" y="11968"/>
                  <a:pt x="453" y="12087"/>
                </a:cubicBezTo>
                <a:cubicBezTo>
                  <a:pt x="465" y="12706"/>
                  <a:pt x="906" y="13254"/>
                  <a:pt x="1358" y="13671"/>
                </a:cubicBezTo>
                <a:cubicBezTo>
                  <a:pt x="2406" y="14623"/>
                  <a:pt x="3727" y="15254"/>
                  <a:pt x="5097" y="15588"/>
                </a:cubicBezTo>
                <a:cubicBezTo>
                  <a:pt x="5250" y="15639"/>
                  <a:pt x="5413" y="15663"/>
                  <a:pt x="5574" y="15663"/>
                </a:cubicBezTo>
                <a:cubicBezTo>
                  <a:pt x="5674" y="15663"/>
                  <a:pt x="5774" y="15654"/>
                  <a:pt x="5871" y="15635"/>
                </a:cubicBezTo>
                <a:cubicBezTo>
                  <a:pt x="6168" y="15540"/>
                  <a:pt x="6371" y="15254"/>
                  <a:pt x="6371" y="14945"/>
                </a:cubicBezTo>
                <a:cubicBezTo>
                  <a:pt x="6561" y="15004"/>
                  <a:pt x="6752" y="15064"/>
                  <a:pt x="6954" y="15111"/>
                </a:cubicBezTo>
                <a:cubicBezTo>
                  <a:pt x="7275" y="16302"/>
                  <a:pt x="7704" y="17481"/>
                  <a:pt x="8228" y="18612"/>
                </a:cubicBezTo>
                <a:cubicBezTo>
                  <a:pt x="8073" y="18612"/>
                  <a:pt x="7930" y="18600"/>
                  <a:pt x="7776" y="18588"/>
                </a:cubicBezTo>
                <a:cubicBezTo>
                  <a:pt x="7656" y="18159"/>
                  <a:pt x="7418" y="17767"/>
                  <a:pt x="7085" y="17481"/>
                </a:cubicBezTo>
                <a:cubicBezTo>
                  <a:pt x="6680" y="17159"/>
                  <a:pt x="6180" y="16993"/>
                  <a:pt x="5680" y="16850"/>
                </a:cubicBezTo>
                <a:cubicBezTo>
                  <a:pt x="5454" y="16778"/>
                  <a:pt x="5228" y="16707"/>
                  <a:pt x="4989" y="16647"/>
                </a:cubicBezTo>
                <a:cubicBezTo>
                  <a:pt x="4716" y="16576"/>
                  <a:pt x="4442" y="16528"/>
                  <a:pt x="4156" y="16493"/>
                </a:cubicBezTo>
                <a:cubicBezTo>
                  <a:pt x="3954" y="16470"/>
                  <a:pt x="3751" y="16458"/>
                  <a:pt x="3549" y="16458"/>
                </a:cubicBezTo>
                <a:cubicBezTo>
                  <a:pt x="3323" y="16458"/>
                  <a:pt x="3096" y="16473"/>
                  <a:pt x="2870" y="16504"/>
                </a:cubicBezTo>
                <a:cubicBezTo>
                  <a:pt x="2632" y="16540"/>
                  <a:pt x="2382" y="16600"/>
                  <a:pt x="2156" y="16671"/>
                </a:cubicBezTo>
                <a:cubicBezTo>
                  <a:pt x="2084" y="16683"/>
                  <a:pt x="2025" y="16707"/>
                  <a:pt x="1977" y="16754"/>
                </a:cubicBezTo>
                <a:cubicBezTo>
                  <a:pt x="1918" y="16838"/>
                  <a:pt x="1906" y="16945"/>
                  <a:pt x="1941" y="17052"/>
                </a:cubicBezTo>
                <a:cubicBezTo>
                  <a:pt x="2037" y="17624"/>
                  <a:pt x="2525" y="18064"/>
                  <a:pt x="3013" y="18386"/>
                </a:cubicBezTo>
                <a:cubicBezTo>
                  <a:pt x="4144" y="19088"/>
                  <a:pt x="5430" y="19505"/>
                  <a:pt x="6752" y="19600"/>
                </a:cubicBezTo>
                <a:cubicBezTo>
                  <a:pt x="6817" y="19609"/>
                  <a:pt x="6882" y="19614"/>
                  <a:pt x="6947" y="19614"/>
                </a:cubicBezTo>
                <a:cubicBezTo>
                  <a:pt x="7131" y="19614"/>
                  <a:pt x="7311" y="19578"/>
                  <a:pt x="7478" y="19517"/>
                </a:cubicBezTo>
                <a:cubicBezTo>
                  <a:pt x="7740" y="19386"/>
                  <a:pt x="7883" y="19088"/>
                  <a:pt x="7823" y="18802"/>
                </a:cubicBezTo>
                <a:lnTo>
                  <a:pt x="7823" y="18802"/>
                </a:lnTo>
                <a:cubicBezTo>
                  <a:pt x="8002" y="18826"/>
                  <a:pt x="8180" y="18850"/>
                  <a:pt x="8371" y="18862"/>
                </a:cubicBezTo>
                <a:cubicBezTo>
                  <a:pt x="8478" y="19112"/>
                  <a:pt x="8609" y="19350"/>
                  <a:pt x="8740" y="19588"/>
                </a:cubicBezTo>
                <a:cubicBezTo>
                  <a:pt x="9180" y="20398"/>
                  <a:pt x="9716" y="21148"/>
                  <a:pt x="10335" y="21827"/>
                </a:cubicBezTo>
                <a:cubicBezTo>
                  <a:pt x="10145" y="21862"/>
                  <a:pt x="9966" y="21886"/>
                  <a:pt x="9776" y="21898"/>
                </a:cubicBezTo>
                <a:cubicBezTo>
                  <a:pt x="9621" y="21565"/>
                  <a:pt x="9371" y="21267"/>
                  <a:pt x="9061" y="21065"/>
                </a:cubicBezTo>
                <a:cubicBezTo>
                  <a:pt x="8669" y="20874"/>
                  <a:pt x="8252" y="20755"/>
                  <a:pt x="7811" y="20719"/>
                </a:cubicBezTo>
                <a:cubicBezTo>
                  <a:pt x="7621" y="20695"/>
                  <a:pt x="7418" y="20660"/>
                  <a:pt x="7216" y="20648"/>
                </a:cubicBezTo>
                <a:cubicBezTo>
                  <a:pt x="7042" y="20630"/>
                  <a:pt x="6867" y="20619"/>
                  <a:pt x="6693" y="20619"/>
                </a:cubicBezTo>
                <a:cubicBezTo>
                  <a:pt x="6629" y="20619"/>
                  <a:pt x="6565" y="20621"/>
                  <a:pt x="6502" y="20624"/>
                </a:cubicBezTo>
                <a:cubicBezTo>
                  <a:pt x="6132" y="20636"/>
                  <a:pt x="5775" y="20695"/>
                  <a:pt x="5418" y="20803"/>
                </a:cubicBezTo>
                <a:cubicBezTo>
                  <a:pt x="5228" y="20850"/>
                  <a:pt x="5025" y="20934"/>
                  <a:pt x="4847" y="21017"/>
                </a:cubicBezTo>
                <a:cubicBezTo>
                  <a:pt x="4787" y="21041"/>
                  <a:pt x="4751" y="21065"/>
                  <a:pt x="4716" y="21112"/>
                </a:cubicBezTo>
                <a:cubicBezTo>
                  <a:pt x="4680" y="21195"/>
                  <a:pt x="4680" y="21279"/>
                  <a:pt x="4716" y="21362"/>
                </a:cubicBezTo>
                <a:cubicBezTo>
                  <a:pt x="4870" y="21827"/>
                  <a:pt x="5323" y="22136"/>
                  <a:pt x="5775" y="22338"/>
                </a:cubicBezTo>
                <a:cubicBezTo>
                  <a:pt x="6621" y="22712"/>
                  <a:pt x="7540" y="22899"/>
                  <a:pt x="8465" y="22899"/>
                </a:cubicBezTo>
                <a:cubicBezTo>
                  <a:pt x="8660" y="22899"/>
                  <a:pt x="8855" y="22891"/>
                  <a:pt x="9050" y="22874"/>
                </a:cubicBezTo>
                <a:cubicBezTo>
                  <a:pt x="9252" y="22874"/>
                  <a:pt x="9454" y="22827"/>
                  <a:pt x="9633" y="22719"/>
                </a:cubicBezTo>
                <a:cubicBezTo>
                  <a:pt x="9835" y="22577"/>
                  <a:pt x="9919" y="22315"/>
                  <a:pt x="9835" y="22088"/>
                </a:cubicBezTo>
                <a:cubicBezTo>
                  <a:pt x="10014" y="22077"/>
                  <a:pt x="10193" y="22077"/>
                  <a:pt x="10371" y="22065"/>
                </a:cubicBezTo>
                <a:cubicBezTo>
                  <a:pt x="10443" y="22053"/>
                  <a:pt x="10478" y="22029"/>
                  <a:pt x="10478" y="21981"/>
                </a:cubicBezTo>
                <a:cubicBezTo>
                  <a:pt x="12193" y="23839"/>
                  <a:pt x="14419" y="25220"/>
                  <a:pt x="16610" y="26506"/>
                </a:cubicBezTo>
                <a:cubicBezTo>
                  <a:pt x="16550" y="26339"/>
                  <a:pt x="16729" y="26029"/>
                  <a:pt x="16824" y="25875"/>
                </a:cubicBezTo>
                <a:cubicBezTo>
                  <a:pt x="15276" y="25017"/>
                  <a:pt x="13717" y="24160"/>
                  <a:pt x="12312" y="23089"/>
                </a:cubicBezTo>
                <a:cubicBezTo>
                  <a:pt x="11836" y="22719"/>
                  <a:pt x="11395" y="22327"/>
                  <a:pt x="10978" y="21898"/>
                </a:cubicBezTo>
                <a:lnTo>
                  <a:pt x="11157" y="21815"/>
                </a:lnTo>
                <a:cubicBezTo>
                  <a:pt x="11193" y="22053"/>
                  <a:pt x="11383" y="22255"/>
                  <a:pt x="11621" y="22291"/>
                </a:cubicBezTo>
                <a:cubicBezTo>
                  <a:pt x="11657" y="22295"/>
                  <a:pt x="11692" y="22297"/>
                  <a:pt x="11728" y="22297"/>
                </a:cubicBezTo>
                <a:cubicBezTo>
                  <a:pt x="11897" y="22297"/>
                  <a:pt x="12069" y="22253"/>
                  <a:pt x="12217" y="22184"/>
                </a:cubicBezTo>
                <a:cubicBezTo>
                  <a:pt x="13264" y="21779"/>
                  <a:pt x="14181" y="21124"/>
                  <a:pt x="14907" y="20279"/>
                </a:cubicBezTo>
                <a:cubicBezTo>
                  <a:pt x="15229" y="19898"/>
                  <a:pt x="15491" y="19421"/>
                  <a:pt x="15431" y="18933"/>
                </a:cubicBezTo>
                <a:cubicBezTo>
                  <a:pt x="15431" y="18850"/>
                  <a:pt x="15384" y="18767"/>
                  <a:pt x="15324" y="18719"/>
                </a:cubicBezTo>
                <a:cubicBezTo>
                  <a:pt x="15265" y="18695"/>
                  <a:pt x="15217" y="18683"/>
                  <a:pt x="15157" y="18683"/>
                </a:cubicBezTo>
                <a:cubicBezTo>
                  <a:pt x="14955" y="18695"/>
                  <a:pt x="14741" y="18707"/>
                  <a:pt x="14538" y="18743"/>
                </a:cubicBezTo>
                <a:cubicBezTo>
                  <a:pt x="14181" y="18802"/>
                  <a:pt x="13836" y="18898"/>
                  <a:pt x="13502" y="19052"/>
                </a:cubicBezTo>
                <a:cubicBezTo>
                  <a:pt x="13288" y="19148"/>
                  <a:pt x="13074" y="19255"/>
                  <a:pt x="12871" y="19386"/>
                </a:cubicBezTo>
                <a:cubicBezTo>
                  <a:pt x="12705" y="19481"/>
                  <a:pt x="12538" y="19600"/>
                  <a:pt x="12371" y="19707"/>
                </a:cubicBezTo>
                <a:cubicBezTo>
                  <a:pt x="11990" y="19933"/>
                  <a:pt x="11669" y="20219"/>
                  <a:pt x="11407" y="20564"/>
                </a:cubicBezTo>
                <a:cubicBezTo>
                  <a:pt x="11216" y="20886"/>
                  <a:pt x="11121" y="21255"/>
                  <a:pt x="11133" y="21624"/>
                </a:cubicBezTo>
                <a:cubicBezTo>
                  <a:pt x="11038" y="21660"/>
                  <a:pt x="10931" y="21696"/>
                  <a:pt x="10824" y="21731"/>
                </a:cubicBezTo>
                <a:cubicBezTo>
                  <a:pt x="10323" y="21195"/>
                  <a:pt x="9883" y="20600"/>
                  <a:pt x="9502" y="19981"/>
                </a:cubicBezTo>
                <a:cubicBezTo>
                  <a:pt x="9252" y="19576"/>
                  <a:pt x="9026" y="19160"/>
                  <a:pt x="8811" y="18743"/>
                </a:cubicBezTo>
                <a:cubicBezTo>
                  <a:pt x="8954" y="18683"/>
                  <a:pt x="9085" y="18624"/>
                  <a:pt x="9240" y="18564"/>
                </a:cubicBezTo>
                <a:cubicBezTo>
                  <a:pt x="9276" y="18862"/>
                  <a:pt x="9490" y="19088"/>
                  <a:pt x="9776" y="19148"/>
                </a:cubicBezTo>
                <a:cubicBezTo>
                  <a:pt x="9822" y="19152"/>
                  <a:pt x="9870" y="19155"/>
                  <a:pt x="9917" y="19155"/>
                </a:cubicBezTo>
                <a:cubicBezTo>
                  <a:pt x="10111" y="19155"/>
                  <a:pt x="10308" y="19115"/>
                  <a:pt x="10490" y="19029"/>
                </a:cubicBezTo>
                <a:cubicBezTo>
                  <a:pt x="11728" y="18564"/>
                  <a:pt x="12883" y="17838"/>
                  <a:pt x="13741" y="16838"/>
                </a:cubicBezTo>
                <a:cubicBezTo>
                  <a:pt x="14122" y="16397"/>
                  <a:pt x="14455" y="15850"/>
                  <a:pt x="14395" y="15266"/>
                </a:cubicBezTo>
                <a:cubicBezTo>
                  <a:pt x="14395" y="15159"/>
                  <a:pt x="14348" y="15052"/>
                  <a:pt x="14264" y="14992"/>
                </a:cubicBezTo>
                <a:lnTo>
                  <a:pt x="14253" y="14992"/>
                </a:lnTo>
                <a:cubicBezTo>
                  <a:pt x="14208" y="14966"/>
                  <a:pt x="14163" y="14952"/>
                  <a:pt x="14114" y="14952"/>
                </a:cubicBezTo>
                <a:cubicBezTo>
                  <a:pt x="14097" y="14952"/>
                  <a:pt x="14080" y="14954"/>
                  <a:pt x="14062" y="14957"/>
                </a:cubicBezTo>
                <a:cubicBezTo>
                  <a:pt x="14016" y="14954"/>
                  <a:pt x="13971" y="14953"/>
                  <a:pt x="13925" y="14953"/>
                </a:cubicBezTo>
                <a:cubicBezTo>
                  <a:pt x="13724" y="14953"/>
                  <a:pt x="13528" y="14973"/>
                  <a:pt x="13324" y="14992"/>
                </a:cubicBezTo>
                <a:cubicBezTo>
                  <a:pt x="12907" y="15052"/>
                  <a:pt x="12490" y="15171"/>
                  <a:pt x="12086" y="15338"/>
                </a:cubicBezTo>
                <a:cubicBezTo>
                  <a:pt x="11824" y="15445"/>
                  <a:pt x="11574" y="15576"/>
                  <a:pt x="11324" y="15719"/>
                </a:cubicBezTo>
                <a:cubicBezTo>
                  <a:pt x="11121" y="15838"/>
                  <a:pt x="10919" y="15957"/>
                  <a:pt x="10716" y="16088"/>
                </a:cubicBezTo>
                <a:cubicBezTo>
                  <a:pt x="10288" y="16373"/>
                  <a:pt x="9859" y="16659"/>
                  <a:pt x="9561" y="17076"/>
                </a:cubicBezTo>
                <a:cubicBezTo>
                  <a:pt x="9323" y="17457"/>
                  <a:pt x="9204" y="17897"/>
                  <a:pt x="9204" y="18338"/>
                </a:cubicBezTo>
                <a:cubicBezTo>
                  <a:pt x="9038" y="18409"/>
                  <a:pt x="8859" y="18457"/>
                  <a:pt x="8680" y="18505"/>
                </a:cubicBezTo>
                <a:cubicBezTo>
                  <a:pt x="8311" y="17731"/>
                  <a:pt x="7978" y="16921"/>
                  <a:pt x="7692" y="16100"/>
                </a:cubicBezTo>
                <a:cubicBezTo>
                  <a:pt x="7573" y="15742"/>
                  <a:pt x="7466" y="15385"/>
                  <a:pt x="7359" y="15028"/>
                </a:cubicBezTo>
                <a:cubicBezTo>
                  <a:pt x="7537" y="14957"/>
                  <a:pt x="7704" y="14885"/>
                  <a:pt x="7871" y="14814"/>
                </a:cubicBezTo>
                <a:cubicBezTo>
                  <a:pt x="7907" y="15123"/>
                  <a:pt x="8145" y="15361"/>
                  <a:pt x="8454" y="15421"/>
                </a:cubicBezTo>
                <a:cubicBezTo>
                  <a:pt x="8498" y="15425"/>
                  <a:pt x="8543" y="15427"/>
                  <a:pt x="8587" y="15427"/>
                </a:cubicBezTo>
                <a:cubicBezTo>
                  <a:pt x="8804" y="15427"/>
                  <a:pt x="9018" y="15379"/>
                  <a:pt x="9216" y="15290"/>
                </a:cubicBezTo>
                <a:cubicBezTo>
                  <a:pt x="10526" y="14766"/>
                  <a:pt x="11752" y="13992"/>
                  <a:pt x="12657" y="12909"/>
                </a:cubicBezTo>
                <a:cubicBezTo>
                  <a:pt x="13050" y="12433"/>
                  <a:pt x="13407" y="11837"/>
                  <a:pt x="13324" y="11218"/>
                </a:cubicBezTo>
                <a:cubicBezTo>
                  <a:pt x="13324" y="11099"/>
                  <a:pt x="13276" y="11004"/>
                  <a:pt x="13193" y="10932"/>
                </a:cubicBezTo>
                <a:cubicBezTo>
                  <a:pt x="13133" y="10897"/>
                  <a:pt x="13062" y="10885"/>
                  <a:pt x="12990" y="10885"/>
                </a:cubicBezTo>
                <a:cubicBezTo>
                  <a:pt x="12729" y="10897"/>
                  <a:pt x="12467" y="10909"/>
                  <a:pt x="12205" y="10956"/>
                </a:cubicBezTo>
                <a:cubicBezTo>
                  <a:pt x="11752" y="11016"/>
                  <a:pt x="11312" y="11147"/>
                  <a:pt x="10883" y="11325"/>
                </a:cubicBezTo>
                <a:cubicBezTo>
                  <a:pt x="10609" y="11444"/>
                  <a:pt x="10335" y="11587"/>
                  <a:pt x="10085" y="11742"/>
                </a:cubicBezTo>
                <a:cubicBezTo>
                  <a:pt x="9859" y="11873"/>
                  <a:pt x="9645" y="12004"/>
                  <a:pt x="9431" y="12159"/>
                </a:cubicBezTo>
                <a:cubicBezTo>
                  <a:pt x="8978" y="12456"/>
                  <a:pt x="8526" y="12778"/>
                  <a:pt x="8204" y="13230"/>
                </a:cubicBezTo>
                <a:cubicBezTo>
                  <a:pt x="7966" y="13623"/>
                  <a:pt x="7835" y="14099"/>
                  <a:pt x="7847" y="14564"/>
                </a:cubicBezTo>
                <a:lnTo>
                  <a:pt x="7847" y="14576"/>
                </a:lnTo>
                <a:cubicBezTo>
                  <a:pt x="7668" y="14647"/>
                  <a:pt x="7478" y="14707"/>
                  <a:pt x="7287" y="14766"/>
                </a:cubicBezTo>
                <a:cubicBezTo>
                  <a:pt x="7025" y="13837"/>
                  <a:pt x="6799" y="12909"/>
                  <a:pt x="6597" y="11968"/>
                </a:cubicBezTo>
                <a:cubicBezTo>
                  <a:pt x="6513" y="11551"/>
                  <a:pt x="6418" y="11135"/>
                  <a:pt x="6323" y="10718"/>
                </a:cubicBezTo>
                <a:cubicBezTo>
                  <a:pt x="6490" y="10658"/>
                  <a:pt x="6656" y="10599"/>
                  <a:pt x="6811" y="10528"/>
                </a:cubicBezTo>
                <a:cubicBezTo>
                  <a:pt x="6835" y="10825"/>
                  <a:pt x="7049" y="11063"/>
                  <a:pt x="7335" y="11123"/>
                </a:cubicBezTo>
                <a:cubicBezTo>
                  <a:pt x="7399" y="11132"/>
                  <a:pt x="7463" y="11136"/>
                  <a:pt x="7526" y="11136"/>
                </a:cubicBezTo>
                <a:cubicBezTo>
                  <a:pt x="7711" y="11136"/>
                  <a:pt x="7893" y="11099"/>
                  <a:pt x="8061" y="11028"/>
                </a:cubicBezTo>
                <a:cubicBezTo>
                  <a:pt x="9300" y="10587"/>
                  <a:pt x="10478" y="9896"/>
                  <a:pt x="11359" y="8908"/>
                </a:cubicBezTo>
                <a:cubicBezTo>
                  <a:pt x="11752" y="8480"/>
                  <a:pt x="12098" y="7944"/>
                  <a:pt x="12050" y="7349"/>
                </a:cubicBezTo>
                <a:cubicBezTo>
                  <a:pt x="12050" y="7253"/>
                  <a:pt x="12002" y="7146"/>
                  <a:pt x="11931" y="7087"/>
                </a:cubicBezTo>
                <a:lnTo>
                  <a:pt x="11919" y="7087"/>
                </a:lnTo>
                <a:cubicBezTo>
                  <a:pt x="11859" y="7051"/>
                  <a:pt x="11800" y="7039"/>
                  <a:pt x="11728" y="7039"/>
                </a:cubicBezTo>
                <a:cubicBezTo>
                  <a:pt x="11669" y="7036"/>
                  <a:pt x="11609" y="7035"/>
                  <a:pt x="11548" y="7035"/>
                </a:cubicBezTo>
                <a:cubicBezTo>
                  <a:pt x="11365" y="7035"/>
                  <a:pt x="11178" y="7048"/>
                  <a:pt x="10990" y="7075"/>
                </a:cubicBezTo>
                <a:cubicBezTo>
                  <a:pt x="10574" y="7122"/>
                  <a:pt x="10145" y="7218"/>
                  <a:pt x="9752" y="7372"/>
                </a:cubicBezTo>
                <a:cubicBezTo>
                  <a:pt x="9490" y="7480"/>
                  <a:pt x="9228" y="7599"/>
                  <a:pt x="8978" y="7741"/>
                </a:cubicBezTo>
                <a:cubicBezTo>
                  <a:pt x="8776" y="7849"/>
                  <a:pt x="8561" y="7980"/>
                  <a:pt x="8359" y="8099"/>
                </a:cubicBezTo>
                <a:cubicBezTo>
                  <a:pt x="7918" y="8361"/>
                  <a:pt x="7478" y="8646"/>
                  <a:pt x="7168" y="9063"/>
                </a:cubicBezTo>
                <a:cubicBezTo>
                  <a:pt x="6930" y="9432"/>
                  <a:pt x="6799" y="9861"/>
                  <a:pt x="6787" y="10301"/>
                </a:cubicBezTo>
                <a:lnTo>
                  <a:pt x="6787" y="10313"/>
                </a:lnTo>
                <a:cubicBezTo>
                  <a:pt x="6621" y="10373"/>
                  <a:pt x="6442" y="10420"/>
                  <a:pt x="6263" y="10468"/>
                </a:cubicBezTo>
                <a:cubicBezTo>
                  <a:pt x="6013" y="9325"/>
                  <a:pt x="5811" y="8170"/>
                  <a:pt x="5835" y="6979"/>
                </a:cubicBezTo>
                <a:lnTo>
                  <a:pt x="5871" y="6979"/>
                </a:lnTo>
                <a:cubicBezTo>
                  <a:pt x="6049" y="6920"/>
                  <a:pt x="6216" y="6848"/>
                  <a:pt x="6394" y="6777"/>
                </a:cubicBezTo>
                <a:cubicBezTo>
                  <a:pt x="6418" y="7027"/>
                  <a:pt x="6621" y="7241"/>
                  <a:pt x="6871" y="7289"/>
                </a:cubicBezTo>
                <a:cubicBezTo>
                  <a:pt x="6914" y="7294"/>
                  <a:pt x="6957" y="7296"/>
                  <a:pt x="7000" y="7296"/>
                </a:cubicBezTo>
                <a:cubicBezTo>
                  <a:pt x="7175" y="7296"/>
                  <a:pt x="7352" y="7258"/>
                  <a:pt x="7514" y="7182"/>
                </a:cubicBezTo>
                <a:cubicBezTo>
                  <a:pt x="8621" y="6789"/>
                  <a:pt x="9621" y="6110"/>
                  <a:pt x="10407" y="5229"/>
                </a:cubicBezTo>
                <a:cubicBezTo>
                  <a:pt x="10752" y="4836"/>
                  <a:pt x="11050" y="4348"/>
                  <a:pt x="10990" y="3824"/>
                </a:cubicBezTo>
                <a:cubicBezTo>
                  <a:pt x="10990" y="3729"/>
                  <a:pt x="10943" y="3646"/>
                  <a:pt x="10883" y="3586"/>
                </a:cubicBezTo>
                <a:cubicBezTo>
                  <a:pt x="10824" y="3562"/>
                  <a:pt x="10764" y="3550"/>
                  <a:pt x="10704" y="3550"/>
                </a:cubicBezTo>
                <a:cubicBezTo>
                  <a:pt x="10490" y="3550"/>
                  <a:pt x="10264" y="3562"/>
                  <a:pt x="10050" y="3598"/>
                </a:cubicBezTo>
                <a:cubicBezTo>
                  <a:pt x="9669" y="3646"/>
                  <a:pt x="9300" y="3741"/>
                  <a:pt x="8942" y="3896"/>
                </a:cubicBezTo>
                <a:cubicBezTo>
                  <a:pt x="8716" y="3991"/>
                  <a:pt x="8490" y="4098"/>
                  <a:pt x="8264" y="4229"/>
                </a:cubicBezTo>
                <a:cubicBezTo>
                  <a:pt x="8085" y="4336"/>
                  <a:pt x="7907" y="4455"/>
                  <a:pt x="7728" y="4563"/>
                </a:cubicBezTo>
                <a:cubicBezTo>
                  <a:pt x="7323" y="4789"/>
                  <a:pt x="6966" y="5098"/>
                  <a:pt x="6680" y="5455"/>
                </a:cubicBezTo>
                <a:cubicBezTo>
                  <a:pt x="6478" y="5789"/>
                  <a:pt x="6359" y="6170"/>
                  <a:pt x="6371" y="6575"/>
                </a:cubicBezTo>
                <a:cubicBezTo>
                  <a:pt x="6204" y="6634"/>
                  <a:pt x="6025" y="6682"/>
                  <a:pt x="5859" y="6729"/>
                </a:cubicBezTo>
                <a:cubicBezTo>
                  <a:pt x="5894" y="6194"/>
                  <a:pt x="5954" y="5670"/>
                  <a:pt x="6061" y="5146"/>
                </a:cubicBezTo>
                <a:cubicBezTo>
                  <a:pt x="6061" y="5110"/>
                  <a:pt x="6073" y="5074"/>
                  <a:pt x="6085" y="5039"/>
                </a:cubicBezTo>
                <a:cubicBezTo>
                  <a:pt x="6097" y="4955"/>
                  <a:pt x="6109" y="4884"/>
                  <a:pt x="6121" y="4801"/>
                </a:cubicBezTo>
                <a:cubicBezTo>
                  <a:pt x="6144" y="4705"/>
                  <a:pt x="6180" y="4598"/>
                  <a:pt x="6204" y="4503"/>
                </a:cubicBezTo>
                <a:lnTo>
                  <a:pt x="6216" y="4503"/>
                </a:lnTo>
                <a:cubicBezTo>
                  <a:pt x="6585" y="4491"/>
                  <a:pt x="6942" y="4360"/>
                  <a:pt x="7252" y="4146"/>
                </a:cubicBezTo>
                <a:cubicBezTo>
                  <a:pt x="7549" y="3848"/>
                  <a:pt x="7811" y="3503"/>
                  <a:pt x="7990" y="3110"/>
                </a:cubicBezTo>
                <a:cubicBezTo>
                  <a:pt x="8085" y="2943"/>
                  <a:pt x="8180" y="2765"/>
                  <a:pt x="8264" y="2586"/>
                </a:cubicBezTo>
                <a:cubicBezTo>
                  <a:pt x="8371" y="2372"/>
                  <a:pt x="8466" y="2146"/>
                  <a:pt x="8549" y="1919"/>
                </a:cubicBezTo>
                <a:cubicBezTo>
                  <a:pt x="8669" y="1586"/>
                  <a:pt x="8740" y="1229"/>
                  <a:pt x="8764" y="872"/>
                </a:cubicBezTo>
                <a:cubicBezTo>
                  <a:pt x="8776" y="657"/>
                  <a:pt x="8776" y="455"/>
                  <a:pt x="8764" y="252"/>
                </a:cubicBezTo>
                <a:cubicBezTo>
                  <a:pt x="8764" y="193"/>
                  <a:pt x="8752" y="133"/>
                  <a:pt x="8716" y="86"/>
                </a:cubicBezTo>
                <a:cubicBezTo>
                  <a:pt x="8664" y="34"/>
                  <a:pt x="8594" y="0"/>
                  <a:pt x="85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1" name="Google Shape;441;p69"/>
          <p:cNvGrpSpPr/>
          <p:nvPr/>
        </p:nvGrpSpPr>
        <p:grpSpPr>
          <a:xfrm>
            <a:off x="269549" y="1481548"/>
            <a:ext cx="2415140" cy="3116241"/>
            <a:chOff x="269549" y="1481548"/>
            <a:chExt cx="2415140" cy="3116241"/>
          </a:xfrm>
        </p:grpSpPr>
        <p:grpSp>
          <p:nvGrpSpPr>
            <p:cNvPr id="442" name="Google Shape;442;p69"/>
            <p:cNvGrpSpPr/>
            <p:nvPr/>
          </p:nvGrpSpPr>
          <p:grpSpPr>
            <a:xfrm>
              <a:off x="269549" y="1481548"/>
              <a:ext cx="2415140" cy="3116241"/>
              <a:chOff x="-5256138" y="800148"/>
              <a:chExt cx="2415140" cy="3116241"/>
            </a:xfrm>
          </p:grpSpPr>
          <p:sp>
            <p:nvSpPr>
              <p:cNvPr id="443" name="Google Shape;443;p69"/>
              <p:cNvSpPr/>
              <p:nvPr/>
            </p:nvSpPr>
            <p:spPr>
              <a:xfrm>
                <a:off x="-5256138" y="1197841"/>
                <a:ext cx="1946086" cy="1667649"/>
              </a:xfrm>
              <a:custGeom>
                <a:avLst/>
                <a:gdLst/>
                <a:ahLst/>
                <a:cxnLst/>
                <a:rect l="l" t="t" r="r" b="b"/>
                <a:pathLst>
                  <a:path w="30124" h="25814" extrusionOk="0">
                    <a:moveTo>
                      <a:pt x="29361" y="0"/>
                    </a:moveTo>
                    <a:cubicBezTo>
                      <a:pt x="29218" y="12"/>
                      <a:pt x="29076" y="48"/>
                      <a:pt x="28945" y="107"/>
                    </a:cubicBezTo>
                    <a:cubicBezTo>
                      <a:pt x="27861" y="512"/>
                      <a:pt x="26778" y="941"/>
                      <a:pt x="25706" y="1357"/>
                    </a:cubicBezTo>
                    <a:cubicBezTo>
                      <a:pt x="24087" y="1988"/>
                      <a:pt x="22468" y="2631"/>
                      <a:pt x="20836" y="3239"/>
                    </a:cubicBezTo>
                    <a:cubicBezTo>
                      <a:pt x="19455" y="3739"/>
                      <a:pt x="18039" y="4120"/>
                      <a:pt x="16669" y="4632"/>
                    </a:cubicBezTo>
                    <a:cubicBezTo>
                      <a:pt x="15872" y="4929"/>
                      <a:pt x="15014" y="5155"/>
                      <a:pt x="14264" y="5572"/>
                    </a:cubicBezTo>
                    <a:cubicBezTo>
                      <a:pt x="13978" y="5727"/>
                      <a:pt x="13705" y="5917"/>
                      <a:pt x="13467" y="6144"/>
                    </a:cubicBezTo>
                    <a:cubicBezTo>
                      <a:pt x="12705" y="6882"/>
                      <a:pt x="12300" y="7918"/>
                      <a:pt x="12038" y="8954"/>
                    </a:cubicBezTo>
                    <a:cubicBezTo>
                      <a:pt x="11943" y="9323"/>
                      <a:pt x="11919" y="9727"/>
                      <a:pt x="11728" y="10061"/>
                    </a:cubicBezTo>
                    <a:cubicBezTo>
                      <a:pt x="11728" y="10061"/>
                      <a:pt x="11002" y="9942"/>
                      <a:pt x="10942" y="9942"/>
                    </a:cubicBezTo>
                    <a:cubicBezTo>
                      <a:pt x="10910" y="9935"/>
                      <a:pt x="10877" y="9931"/>
                      <a:pt x="10844" y="9931"/>
                    </a:cubicBezTo>
                    <a:cubicBezTo>
                      <a:pt x="10708" y="9931"/>
                      <a:pt x="10572" y="9989"/>
                      <a:pt x="10466" y="10085"/>
                    </a:cubicBezTo>
                    <a:cubicBezTo>
                      <a:pt x="10407" y="10168"/>
                      <a:pt x="10359" y="10263"/>
                      <a:pt x="10335" y="10370"/>
                    </a:cubicBezTo>
                    <a:cubicBezTo>
                      <a:pt x="10311" y="10442"/>
                      <a:pt x="10288" y="10525"/>
                      <a:pt x="10264" y="10609"/>
                    </a:cubicBezTo>
                    <a:cubicBezTo>
                      <a:pt x="10204" y="10811"/>
                      <a:pt x="10145" y="11013"/>
                      <a:pt x="10085" y="11204"/>
                    </a:cubicBezTo>
                    <a:cubicBezTo>
                      <a:pt x="10052" y="11327"/>
                      <a:pt x="9913" y="11371"/>
                      <a:pt x="9770" y="11371"/>
                    </a:cubicBezTo>
                    <a:cubicBezTo>
                      <a:pt x="9706" y="11371"/>
                      <a:pt x="9641" y="11362"/>
                      <a:pt x="9585" y="11347"/>
                    </a:cubicBezTo>
                    <a:cubicBezTo>
                      <a:pt x="9156" y="11240"/>
                      <a:pt x="8835" y="10835"/>
                      <a:pt x="8514" y="10573"/>
                    </a:cubicBezTo>
                    <a:cubicBezTo>
                      <a:pt x="8406" y="10478"/>
                      <a:pt x="8287" y="10430"/>
                      <a:pt x="8144" y="10418"/>
                    </a:cubicBezTo>
                    <a:lnTo>
                      <a:pt x="8085" y="10418"/>
                    </a:lnTo>
                    <a:cubicBezTo>
                      <a:pt x="7906" y="10466"/>
                      <a:pt x="7752" y="10561"/>
                      <a:pt x="7644" y="10704"/>
                    </a:cubicBezTo>
                    <a:cubicBezTo>
                      <a:pt x="7418" y="10906"/>
                      <a:pt x="7216" y="11120"/>
                      <a:pt x="7013" y="11347"/>
                    </a:cubicBezTo>
                    <a:cubicBezTo>
                      <a:pt x="6930" y="11490"/>
                      <a:pt x="6799" y="11609"/>
                      <a:pt x="6644" y="11692"/>
                    </a:cubicBezTo>
                    <a:cubicBezTo>
                      <a:pt x="6073" y="11954"/>
                      <a:pt x="5466" y="12144"/>
                      <a:pt x="4846" y="12263"/>
                    </a:cubicBezTo>
                    <a:cubicBezTo>
                      <a:pt x="3998" y="12461"/>
                      <a:pt x="3133" y="12562"/>
                      <a:pt x="2270" y="12562"/>
                    </a:cubicBezTo>
                    <a:cubicBezTo>
                      <a:pt x="1885" y="12562"/>
                      <a:pt x="1501" y="12542"/>
                      <a:pt x="1120" y="12502"/>
                    </a:cubicBezTo>
                    <a:cubicBezTo>
                      <a:pt x="1100" y="12500"/>
                      <a:pt x="1082" y="12499"/>
                      <a:pt x="1063" y="12499"/>
                    </a:cubicBezTo>
                    <a:cubicBezTo>
                      <a:pt x="618" y="12499"/>
                      <a:pt x="450" y="13040"/>
                      <a:pt x="370" y="13395"/>
                    </a:cubicBezTo>
                    <a:cubicBezTo>
                      <a:pt x="1" y="15050"/>
                      <a:pt x="334" y="16978"/>
                      <a:pt x="798" y="18562"/>
                    </a:cubicBezTo>
                    <a:cubicBezTo>
                      <a:pt x="1298" y="20229"/>
                      <a:pt x="2108" y="21800"/>
                      <a:pt x="3180" y="23170"/>
                    </a:cubicBezTo>
                    <a:cubicBezTo>
                      <a:pt x="3680" y="23813"/>
                      <a:pt x="4620" y="24872"/>
                      <a:pt x="5620" y="25432"/>
                    </a:cubicBezTo>
                    <a:cubicBezTo>
                      <a:pt x="6042" y="25664"/>
                      <a:pt x="6473" y="25814"/>
                      <a:pt x="6886" y="25814"/>
                    </a:cubicBezTo>
                    <a:cubicBezTo>
                      <a:pt x="7255" y="25814"/>
                      <a:pt x="7610" y="25695"/>
                      <a:pt x="7930" y="25408"/>
                    </a:cubicBezTo>
                    <a:cubicBezTo>
                      <a:pt x="8621" y="24789"/>
                      <a:pt x="9347" y="24194"/>
                      <a:pt x="10014" y="23539"/>
                    </a:cubicBezTo>
                    <a:cubicBezTo>
                      <a:pt x="10430" y="23146"/>
                      <a:pt x="10823" y="22729"/>
                      <a:pt x="11216" y="22300"/>
                    </a:cubicBezTo>
                    <a:cubicBezTo>
                      <a:pt x="11514" y="21991"/>
                      <a:pt x="11752" y="21527"/>
                      <a:pt x="12133" y="21324"/>
                    </a:cubicBezTo>
                    <a:cubicBezTo>
                      <a:pt x="12220" y="21292"/>
                      <a:pt x="12313" y="21276"/>
                      <a:pt x="12404" y="21276"/>
                    </a:cubicBezTo>
                    <a:cubicBezTo>
                      <a:pt x="12449" y="21276"/>
                      <a:pt x="12494" y="21280"/>
                      <a:pt x="12538" y="21288"/>
                    </a:cubicBezTo>
                    <a:cubicBezTo>
                      <a:pt x="12645" y="21300"/>
                      <a:pt x="12752" y="21300"/>
                      <a:pt x="12859" y="21300"/>
                    </a:cubicBezTo>
                    <a:cubicBezTo>
                      <a:pt x="12990" y="21288"/>
                      <a:pt x="13097" y="21229"/>
                      <a:pt x="13181" y="21134"/>
                    </a:cubicBezTo>
                    <a:cubicBezTo>
                      <a:pt x="13193" y="21110"/>
                      <a:pt x="13205" y="21074"/>
                      <a:pt x="13216" y="21050"/>
                    </a:cubicBezTo>
                    <a:cubicBezTo>
                      <a:pt x="13252" y="20943"/>
                      <a:pt x="13264" y="20836"/>
                      <a:pt x="13252" y="20729"/>
                    </a:cubicBezTo>
                    <a:cubicBezTo>
                      <a:pt x="13252" y="20288"/>
                      <a:pt x="13145" y="19788"/>
                      <a:pt x="13252" y="19348"/>
                    </a:cubicBezTo>
                    <a:cubicBezTo>
                      <a:pt x="13266" y="19293"/>
                      <a:pt x="13287" y="19274"/>
                      <a:pt x="13319" y="19274"/>
                    </a:cubicBezTo>
                    <a:cubicBezTo>
                      <a:pt x="13342" y="19274"/>
                      <a:pt x="13371" y="19285"/>
                      <a:pt x="13407" y="19300"/>
                    </a:cubicBezTo>
                    <a:cubicBezTo>
                      <a:pt x="13705" y="19467"/>
                      <a:pt x="13990" y="19657"/>
                      <a:pt x="14264" y="19848"/>
                    </a:cubicBezTo>
                    <a:cubicBezTo>
                      <a:pt x="14514" y="20026"/>
                      <a:pt x="14800" y="20145"/>
                      <a:pt x="15110" y="20205"/>
                    </a:cubicBezTo>
                    <a:cubicBezTo>
                      <a:pt x="15191" y="20220"/>
                      <a:pt x="15271" y="20230"/>
                      <a:pt x="15350" y="20230"/>
                    </a:cubicBezTo>
                    <a:cubicBezTo>
                      <a:pt x="15398" y="20230"/>
                      <a:pt x="15445" y="20226"/>
                      <a:pt x="15491" y="20217"/>
                    </a:cubicBezTo>
                    <a:cubicBezTo>
                      <a:pt x="15836" y="20181"/>
                      <a:pt x="16086" y="20026"/>
                      <a:pt x="16086" y="19657"/>
                    </a:cubicBezTo>
                    <a:cubicBezTo>
                      <a:pt x="16098" y="19598"/>
                      <a:pt x="16098" y="19538"/>
                      <a:pt x="16086" y="19491"/>
                    </a:cubicBezTo>
                    <a:cubicBezTo>
                      <a:pt x="16062" y="19336"/>
                      <a:pt x="16074" y="19193"/>
                      <a:pt x="16122" y="19050"/>
                    </a:cubicBezTo>
                    <a:cubicBezTo>
                      <a:pt x="16201" y="19011"/>
                      <a:pt x="16288" y="18987"/>
                      <a:pt x="16383" y="18987"/>
                    </a:cubicBezTo>
                    <a:cubicBezTo>
                      <a:pt x="16403" y="18987"/>
                      <a:pt x="16423" y="18988"/>
                      <a:pt x="16443" y="18990"/>
                    </a:cubicBezTo>
                    <a:lnTo>
                      <a:pt x="16538" y="18979"/>
                    </a:lnTo>
                    <a:cubicBezTo>
                      <a:pt x="16848" y="18943"/>
                      <a:pt x="17217" y="18931"/>
                      <a:pt x="17288" y="18919"/>
                    </a:cubicBezTo>
                    <a:cubicBezTo>
                      <a:pt x="17741" y="18860"/>
                      <a:pt x="18193" y="18788"/>
                      <a:pt x="18646" y="18705"/>
                    </a:cubicBezTo>
                    <a:cubicBezTo>
                      <a:pt x="19539" y="18550"/>
                      <a:pt x="20408" y="18336"/>
                      <a:pt x="21265" y="18050"/>
                    </a:cubicBezTo>
                    <a:cubicBezTo>
                      <a:pt x="22003" y="17800"/>
                      <a:pt x="22694" y="17359"/>
                      <a:pt x="23456" y="17336"/>
                    </a:cubicBezTo>
                    <a:cubicBezTo>
                      <a:pt x="24265" y="17300"/>
                      <a:pt x="25099" y="17336"/>
                      <a:pt x="25873" y="17097"/>
                    </a:cubicBezTo>
                    <a:cubicBezTo>
                      <a:pt x="26028" y="17062"/>
                      <a:pt x="26170" y="16990"/>
                      <a:pt x="26290" y="16895"/>
                    </a:cubicBezTo>
                    <a:cubicBezTo>
                      <a:pt x="26575" y="16657"/>
                      <a:pt x="26540" y="16216"/>
                      <a:pt x="26480" y="15847"/>
                    </a:cubicBezTo>
                    <a:cubicBezTo>
                      <a:pt x="26421" y="15442"/>
                      <a:pt x="26325" y="14954"/>
                      <a:pt x="25992" y="14669"/>
                    </a:cubicBezTo>
                    <a:cubicBezTo>
                      <a:pt x="25659" y="14395"/>
                      <a:pt x="25158" y="14490"/>
                      <a:pt x="25254" y="13966"/>
                    </a:cubicBezTo>
                    <a:cubicBezTo>
                      <a:pt x="25313" y="13585"/>
                      <a:pt x="25778" y="13311"/>
                      <a:pt x="25849" y="12883"/>
                    </a:cubicBezTo>
                    <a:cubicBezTo>
                      <a:pt x="25897" y="12454"/>
                      <a:pt x="25813" y="12013"/>
                      <a:pt x="25623" y="11632"/>
                    </a:cubicBezTo>
                    <a:cubicBezTo>
                      <a:pt x="25289" y="10942"/>
                      <a:pt x="24658" y="10859"/>
                      <a:pt x="24265" y="10311"/>
                    </a:cubicBezTo>
                    <a:cubicBezTo>
                      <a:pt x="24123" y="10132"/>
                      <a:pt x="24099" y="9894"/>
                      <a:pt x="24218" y="9704"/>
                    </a:cubicBezTo>
                    <a:cubicBezTo>
                      <a:pt x="24480" y="9346"/>
                      <a:pt x="24706" y="9251"/>
                      <a:pt x="24694" y="8727"/>
                    </a:cubicBezTo>
                    <a:cubicBezTo>
                      <a:pt x="24706" y="8263"/>
                      <a:pt x="24646" y="7811"/>
                      <a:pt x="24551" y="7358"/>
                    </a:cubicBezTo>
                    <a:cubicBezTo>
                      <a:pt x="24349" y="6763"/>
                      <a:pt x="23968" y="6239"/>
                      <a:pt x="23456" y="5870"/>
                    </a:cubicBezTo>
                    <a:cubicBezTo>
                      <a:pt x="25266" y="5144"/>
                      <a:pt x="26968" y="4155"/>
                      <a:pt x="28504" y="2953"/>
                    </a:cubicBezTo>
                    <a:cubicBezTo>
                      <a:pt x="28921" y="2619"/>
                      <a:pt x="29326" y="2274"/>
                      <a:pt x="29707" y="1917"/>
                    </a:cubicBezTo>
                    <a:cubicBezTo>
                      <a:pt x="30040" y="1619"/>
                      <a:pt x="30052" y="1381"/>
                      <a:pt x="30088" y="941"/>
                    </a:cubicBezTo>
                    <a:cubicBezTo>
                      <a:pt x="30123" y="500"/>
                      <a:pt x="29814" y="0"/>
                      <a:pt x="293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69"/>
              <p:cNvSpPr/>
              <p:nvPr/>
            </p:nvSpPr>
            <p:spPr>
              <a:xfrm>
                <a:off x="-4428516" y="2285424"/>
                <a:ext cx="234701" cy="171584"/>
              </a:xfrm>
              <a:custGeom>
                <a:avLst/>
                <a:gdLst/>
                <a:ahLst/>
                <a:cxnLst/>
                <a:rect l="l" t="t" r="r" b="b"/>
                <a:pathLst>
                  <a:path w="3633" h="2656" extrusionOk="0">
                    <a:moveTo>
                      <a:pt x="1" y="0"/>
                    </a:moveTo>
                    <a:cubicBezTo>
                      <a:pt x="99" y="84"/>
                      <a:pt x="199" y="166"/>
                      <a:pt x="299" y="247"/>
                    </a:cubicBezTo>
                    <a:lnTo>
                      <a:pt x="299" y="247"/>
                    </a:lnTo>
                    <a:lnTo>
                      <a:pt x="1" y="0"/>
                    </a:lnTo>
                    <a:close/>
                    <a:moveTo>
                      <a:pt x="299" y="247"/>
                    </a:moveTo>
                    <a:lnTo>
                      <a:pt x="2953" y="2441"/>
                    </a:lnTo>
                    <a:cubicBezTo>
                      <a:pt x="3049" y="2525"/>
                      <a:pt x="3156" y="2596"/>
                      <a:pt x="3275" y="2656"/>
                    </a:cubicBezTo>
                    <a:cubicBezTo>
                      <a:pt x="3251" y="2501"/>
                      <a:pt x="3263" y="2358"/>
                      <a:pt x="3311" y="2215"/>
                    </a:cubicBezTo>
                    <a:cubicBezTo>
                      <a:pt x="3406" y="2167"/>
                      <a:pt x="3513" y="2144"/>
                      <a:pt x="3632" y="2144"/>
                    </a:cubicBezTo>
                    <a:cubicBezTo>
                      <a:pt x="3620" y="2144"/>
                      <a:pt x="3608" y="2132"/>
                      <a:pt x="3596" y="2132"/>
                    </a:cubicBezTo>
                    <a:cubicBezTo>
                      <a:pt x="3192" y="1905"/>
                      <a:pt x="2727" y="1798"/>
                      <a:pt x="2310" y="1584"/>
                    </a:cubicBezTo>
                    <a:cubicBezTo>
                      <a:pt x="1602" y="1204"/>
                      <a:pt x="929" y="753"/>
                      <a:pt x="299" y="247"/>
                    </a:cubicBezTo>
                    <a:close/>
                  </a:path>
                </a:pathLst>
              </a:custGeom>
              <a:solidFill>
                <a:schemeClr val="lt1">
                  <a:alpha val="17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69"/>
              <p:cNvSpPr/>
              <p:nvPr/>
            </p:nvSpPr>
            <p:spPr>
              <a:xfrm>
                <a:off x="-4730016" y="1871580"/>
                <a:ext cx="136957" cy="188316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2915" extrusionOk="0">
                    <a:moveTo>
                      <a:pt x="0" y="1"/>
                    </a:moveTo>
                    <a:cubicBezTo>
                      <a:pt x="60" y="84"/>
                      <a:pt x="131" y="156"/>
                      <a:pt x="203" y="215"/>
                    </a:cubicBezTo>
                    <a:cubicBezTo>
                      <a:pt x="620" y="620"/>
                      <a:pt x="941" y="1108"/>
                      <a:pt x="1132" y="1656"/>
                    </a:cubicBezTo>
                    <a:cubicBezTo>
                      <a:pt x="1251" y="2049"/>
                      <a:pt x="1322" y="2442"/>
                      <a:pt x="1548" y="2787"/>
                    </a:cubicBezTo>
                    <a:cubicBezTo>
                      <a:pt x="1588" y="2847"/>
                      <a:pt x="1644" y="2915"/>
                      <a:pt x="1710" y="2915"/>
                    </a:cubicBezTo>
                    <a:cubicBezTo>
                      <a:pt x="1723" y="2915"/>
                      <a:pt x="1737" y="2912"/>
                      <a:pt x="1751" y="2906"/>
                    </a:cubicBezTo>
                    <a:cubicBezTo>
                      <a:pt x="1834" y="2870"/>
                      <a:pt x="1834" y="2775"/>
                      <a:pt x="1834" y="2692"/>
                    </a:cubicBezTo>
                    <a:cubicBezTo>
                      <a:pt x="1810" y="2394"/>
                      <a:pt x="1774" y="2096"/>
                      <a:pt x="1786" y="1799"/>
                    </a:cubicBezTo>
                    <a:cubicBezTo>
                      <a:pt x="1822" y="1525"/>
                      <a:pt x="1870" y="1251"/>
                      <a:pt x="1941" y="977"/>
                    </a:cubicBezTo>
                    <a:cubicBezTo>
                      <a:pt x="2001" y="703"/>
                      <a:pt x="2060" y="441"/>
                      <a:pt x="2120" y="180"/>
                    </a:cubicBezTo>
                    <a:lnTo>
                      <a:pt x="2120" y="180"/>
                    </a:lnTo>
                    <a:cubicBezTo>
                      <a:pt x="2060" y="382"/>
                      <a:pt x="2001" y="584"/>
                      <a:pt x="1941" y="775"/>
                    </a:cubicBezTo>
                    <a:cubicBezTo>
                      <a:pt x="1907" y="904"/>
                      <a:pt x="1755" y="946"/>
                      <a:pt x="1605" y="946"/>
                    </a:cubicBezTo>
                    <a:cubicBezTo>
                      <a:pt x="1548" y="946"/>
                      <a:pt x="1491" y="940"/>
                      <a:pt x="1441" y="930"/>
                    </a:cubicBezTo>
                    <a:cubicBezTo>
                      <a:pt x="1012" y="811"/>
                      <a:pt x="691" y="406"/>
                      <a:pt x="370" y="144"/>
                    </a:cubicBezTo>
                    <a:cubicBezTo>
                      <a:pt x="274" y="60"/>
                      <a:pt x="143" y="1"/>
                      <a:pt x="0" y="1"/>
                    </a:cubicBezTo>
                    <a:close/>
                  </a:path>
                </a:pathLst>
              </a:custGeom>
              <a:solidFill>
                <a:schemeClr val="lt1">
                  <a:alpha val="17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69"/>
              <p:cNvSpPr/>
              <p:nvPr/>
            </p:nvSpPr>
            <p:spPr>
              <a:xfrm>
                <a:off x="-4583303" y="2202216"/>
                <a:ext cx="303309" cy="355572"/>
              </a:xfrm>
              <a:custGeom>
                <a:avLst/>
                <a:gdLst/>
                <a:ahLst/>
                <a:cxnLst/>
                <a:rect l="l" t="t" r="r" b="b"/>
                <a:pathLst>
                  <a:path w="4695" h="5504" extrusionOk="0">
                    <a:moveTo>
                      <a:pt x="304" y="1"/>
                    </a:moveTo>
                    <a:cubicBezTo>
                      <a:pt x="1" y="1"/>
                      <a:pt x="469" y="1293"/>
                      <a:pt x="539" y="1479"/>
                    </a:cubicBezTo>
                    <a:cubicBezTo>
                      <a:pt x="742" y="2074"/>
                      <a:pt x="992" y="2658"/>
                      <a:pt x="1277" y="3229"/>
                    </a:cubicBezTo>
                    <a:cubicBezTo>
                      <a:pt x="1670" y="3967"/>
                      <a:pt x="2135" y="4670"/>
                      <a:pt x="2659" y="5325"/>
                    </a:cubicBezTo>
                    <a:lnTo>
                      <a:pt x="2813" y="5503"/>
                    </a:lnTo>
                    <a:cubicBezTo>
                      <a:pt x="2837" y="5396"/>
                      <a:pt x="2849" y="5289"/>
                      <a:pt x="2849" y="5182"/>
                    </a:cubicBezTo>
                    <a:cubicBezTo>
                      <a:pt x="2837" y="4741"/>
                      <a:pt x="2730" y="4241"/>
                      <a:pt x="2837" y="3801"/>
                    </a:cubicBezTo>
                    <a:cubicBezTo>
                      <a:pt x="2851" y="3746"/>
                      <a:pt x="2872" y="3727"/>
                      <a:pt x="2904" y="3727"/>
                    </a:cubicBezTo>
                    <a:cubicBezTo>
                      <a:pt x="2927" y="3727"/>
                      <a:pt x="2956" y="3738"/>
                      <a:pt x="2992" y="3753"/>
                    </a:cubicBezTo>
                    <a:cubicBezTo>
                      <a:pt x="3290" y="3920"/>
                      <a:pt x="3575" y="4098"/>
                      <a:pt x="3849" y="4301"/>
                    </a:cubicBezTo>
                    <a:cubicBezTo>
                      <a:pt x="4099" y="4479"/>
                      <a:pt x="4385" y="4598"/>
                      <a:pt x="4695" y="4658"/>
                    </a:cubicBezTo>
                    <a:cubicBezTo>
                      <a:pt x="4433" y="4479"/>
                      <a:pt x="4099" y="4336"/>
                      <a:pt x="3873" y="4170"/>
                    </a:cubicBezTo>
                    <a:cubicBezTo>
                      <a:pt x="3230" y="3705"/>
                      <a:pt x="2647" y="3170"/>
                      <a:pt x="2147" y="2562"/>
                    </a:cubicBezTo>
                    <a:cubicBezTo>
                      <a:pt x="1789" y="2146"/>
                      <a:pt x="1444" y="1693"/>
                      <a:pt x="1111" y="1265"/>
                    </a:cubicBezTo>
                    <a:cubicBezTo>
                      <a:pt x="908" y="991"/>
                      <a:pt x="801" y="646"/>
                      <a:pt x="623" y="360"/>
                    </a:cubicBezTo>
                    <a:cubicBezTo>
                      <a:pt x="575" y="265"/>
                      <a:pt x="456" y="14"/>
                      <a:pt x="325" y="3"/>
                    </a:cubicBezTo>
                    <a:cubicBezTo>
                      <a:pt x="318" y="1"/>
                      <a:pt x="310" y="1"/>
                      <a:pt x="304" y="1"/>
                    </a:cubicBezTo>
                    <a:close/>
                  </a:path>
                </a:pathLst>
              </a:custGeom>
              <a:solidFill>
                <a:schemeClr val="lt1">
                  <a:alpha val="17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69"/>
              <p:cNvSpPr/>
              <p:nvPr/>
            </p:nvSpPr>
            <p:spPr>
              <a:xfrm>
                <a:off x="-4893072" y="2506171"/>
                <a:ext cx="446920" cy="358931"/>
              </a:xfrm>
              <a:custGeom>
                <a:avLst/>
                <a:gdLst/>
                <a:ahLst/>
                <a:cxnLst/>
                <a:rect l="l" t="t" r="r" b="b"/>
                <a:pathLst>
                  <a:path w="6918" h="5556" extrusionOk="0">
                    <a:moveTo>
                      <a:pt x="5013" y="1"/>
                    </a:moveTo>
                    <a:cubicBezTo>
                      <a:pt x="4239" y="643"/>
                      <a:pt x="3786" y="1596"/>
                      <a:pt x="3334" y="2489"/>
                    </a:cubicBezTo>
                    <a:cubicBezTo>
                      <a:pt x="2894" y="3394"/>
                      <a:pt x="2358" y="4323"/>
                      <a:pt x="1500" y="4846"/>
                    </a:cubicBezTo>
                    <a:cubicBezTo>
                      <a:pt x="1117" y="5078"/>
                      <a:pt x="683" y="5191"/>
                      <a:pt x="240" y="5191"/>
                    </a:cubicBezTo>
                    <a:cubicBezTo>
                      <a:pt x="161" y="5191"/>
                      <a:pt x="80" y="5187"/>
                      <a:pt x="0" y="5180"/>
                    </a:cubicBezTo>
                    <a:lnTo>
                      <a:pt x="0" y="5180"/>
                    </a:lnTo>
                    <a:cubicBezTo>
                      <a:pt x="417" y="5410"/>
                      <a:pt x="844" y="5556"/>
                      <a:pt x="1253" y="5556"/>
                    </a:cubicBezTo>
                    <a:cubicBezTo>
                      <a:pt x="1627" y="5556"/>
                      <a:pt x="1986" y="5434"/>
                      <a:pt x="2310" y="5144"/>
                    </a:cubicBezTo>
                    <a:cubicBezTo>
                      <a:pt x="3001" y="4537"/>
                      <a:pt x="3727" y="3930"/>
                      <a:pt x="4394" y="3287"/>
                    </a:cubicBezTo>
                    <a:cubicBezTo>
                      <a:pt x="4810" y="2894"/>
                      <a:pt x="5203" y="2477"/>
                      <a:pt x="5596" y="2048"/>
                    </a:cubicBezTo>
                    <a:cubicBezTo>
                      <a:pt x="5894" y="1739"/>
                      <a:pt x="6132" y="1275"/>
                      <a:pt x="6513" y="1072"/>
                    </a:cubicBezTo>
                    <a:cubicBezTo>
                      <a:pt x="6600" y="1040"/>
                      <a:pt x="6693" y="1019"/>
                      <a:pt x="6784" y="1019"/>
                    </a:cubicBezTo>
                    <a:cubicBezTo>
                      <a:pt x="6829" y="1019"/>
                      <a:pt x="6874" y="1024"/>
                      <a:pt x="6918" y="1036"/>
                    </a:cubicBezTo>
                    <a:cubicBezTo>
                      <a:pt x="6549" y="536"/>
                      <a:pt x="5489" y="239"/>
                      <a:pt x="5013" y="1"/>
                    </a:cubicBezTo>
                    <a:close/>
                  </a:path>
                </a:pathLst>
              </a:custGeom>
              <a:solidFill>
                <a:schemeClr val="lt1">
                  <a:alpha val="17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69"/>
              <p:cNvSpPr/>
              <p:nvPr/>
            </p:nvSpPr>
            <p:spPr>
              <a:xfrm>
                <a:off x="-3371683" y="1206691"/>
                <a:ext cx="23192" cy="21965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40" extrusionOk="0">
                    <a:moveTo>
                      <a:pt x="231" y="1"/>
                    </a:moveTo>
                    <a:cubicBezTo>
                      <a:pt x="224" y="1"/>
                      <a:pt x="219" y="2"/>
                      <a:pt x="215" y="6"/>
                    </a:cubicBezTo>
                    <a:lnTo>
                      <a:pt x="215" y="18"/>
                    </a:lnTo>
                    <a:lnTo>
                      <a:pt x="168" y="18"/>
                    </a:lnTo>
                    <a:lnTo>
                      <a:pt x="144" y="30"/>
                    </a:lnTo>
                    <a:lnTo>
                      <a:pt x="132" y="42"/>
                    </a:lnTo>
                    <a:cubicBezTo>
                      <a:pt x="120" y="54"/>
                      <a:pt x="108" y="54"/>
                      <a:pt x="108" y="54"/>
                    </a:cubicBezTo>
                    <a:cubicBezTo>
                      <a:pt x="96" y="54"/>
                      <a:pt x="96" y="65"/>
                      <a:pt x="96" y="65"/>
                    </a:cubicBezTo>
                    <a:cubicBezTo>
                      <a:pt x="84" y="77"/>
                      <a:pt x="60" y="101"/>
                      <a:pt x="48" y="113"/>
                    </a:cubicBezTo>
                    <a:cubicBezTo>
                      <a:pt x="48" y="137"/>
                      <a:pt x="37" y="161"/>
                      <a:pt x="37" y="161"/>
                    </a:cubicBezTo>
                    <a:cubicBezTo>
                      <a:pt x="25" y="173"/>
                      <a:pt x="25" y="185"/>
                      <a:pt x="25" y="185"/>
                    </a:cubicBezTo>
                    <a:cubicBezTo>
                      <a:pt x="13" y="196"/>
                      <a:pt x="13" y="208"/>
                      <a:pt x="25" y="208"/>
                    </a:cubicBezTo>
                    <a:cubicBezTo>
                      <a:pt x="13" y="220"/>
                      <a:pt x="1" y="244"/>
                      <a:pt x="1" y="256"/>
                    </a:cubicBezTo>
                    <a:cubicBezTo>
                      <a:pt x="1" y="268"/>
                      <a:pt x="1" y="280"/>
                      <a:pt x="13" y="292"/>
                    </a:cubicBezTo>
                    <a:cubicBezTo>
                      <a:pt x="13" y="304"/>
                      <a:pt x="48" y="327"/>
                      <a:pt x="60" y="327"/>
                    </a:cubicBezTo>
                    <a:cubicBezTo>
                      <a:pt x="84" y="339"/>
                      <a:pt x="108" y="339"/>
                      <a:pt x="132" y="339"/>
                    </a:cubicBezTo>
                    <a:cubicBezTo>
                      <a:pt x="156" y="339"/>
                      <a:pt x="168" y="327"/>
                      <a:pt x="191" y="327"/>
                    </a:cubicBezTo>
                    <a:lnTo>
                      <a:pt x="239" y="304"/>
                    </a:lnTo>
                    <a:lnTo>
                      <a:pt x="215" y="304"/>
                    </a:lnTo>
                    <a:cubicBezTo>
                      <a:pt x="239" y="304"/>
                      <a:pt x="263" y="292"/>
                      <a:pt x="275" y="280"/>
                    </a:cubicBezTo>
                    <a:lnTo>
                      <a:pt x="299" y="256"/>
                    </a:lnTo>
                    <a:lnTo>
                      <a:pt x="322" y="232"/>
                    </a:lnTo>
                    <a:cubicBezTo>
                      <a:pt x="334" y="220"/>
                      <a:pt x="346" y="208"/>
                      <a:pt x="346" y="196"/>
                    </a:cubicBezTo>
                    <a:lnTo>
                      <a:pt x="358" y="173"/>
                    </a:lnTo>
                    <a:cubicBezTo>
                      <a:pt x="358" y="161"/>
                      <a:pt x="358" y="137"/>
                      <a:pt x="358" y="125"/>
                    </a:cubicBezTo>
                    <a:cubicBezTo>
                      <a:pt x="346" y="113"/>
                      <a:pt x="346" y="101"/>
                      <a:pt x="334" y="89"/>
                    </a:cubicBezTo>
                    <a:cubicBezTo>
                      <a:pt x="346" y="89"/>
                      <a:pt x="346" y="77"/>
                      <a:pt x="334" y="77"/>
                    </a:cubicBezTo>
                    <a:cubicBezTo>
                      <a:pt x="334" y="65"/>
                      <a:pt x="334" y="54"/>
                      <a:pt x="322" y="54"/>
                    </a:cubicBezTo>
                    <a:lnTo>
                      <a:pt x="322" y="42"/>
                    </a:lnTo>
                    <a:cubicBezTo>
                      <a:pt x="322" y="30"/>
                      <a:pt x="299" y="18"/>
                      <a:pt x="299" y="18"/>
                    </a:cubicBezTo>
                    <a:lnTo>
                      <a:pt x="275" y="6"/>
                    </a:lnTo>
                    <a:cubicBezTo>
                      <a:pt x="259" y="6"/>
                      <a:pt x="243" y="1"/>
                      <a:pt x="231" y="1"/>
                    </a:cubicBezTo>
                    <a:close/>
                  </a:path>
                </a:pathLst>
              </a:custGeom>
              <a:solidFill>
                <a:schemeClr val="dk2">
                  <a:alpha val="5848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69"/>
              <p:cNvSpPr/>
              <p:nvPr/>
            </p:nvSpPr>
            <p:spPr>
              <a:xfrm>
                <a:off x="-4562372" y="1992775"/>
                <a:ext cx="19316" cy="47547"/>
              </a:xfrm>
              <a:custGeom>
                <a:avLst/>
                <a:gdLst/>
                <a:ahLst/>
                <a:cxnLst/>
                <a:rect l="l" t="t" r="r" b="b"/>
                <a:pathLst>
                  <a:path w="299" h="736" extrusionOk="0">
                    <a:moveTo>
                      <a:pt x="90" y="1"/>
                    </a:moveTo>
                    <a:cubicBezTo>
                      <a:pt x="83" y="1"/>
                      <a:pt x="76" y="2"/>
                      <a:pt x="72" y="6"/>
                    </a:cubicBezTo>
                    <a:cubicBezTo>
                      <a:pt x="49" y="18"/>
                      <a:pt x="49" y="30"/>
                      <a:pt x="37" y="54"/>
                    </a:cubicBezTo>
                    <a:cubicBezTo>
                      <a:pt x="37" y="54"/>
                      <a:pt x="25" y="66"/>
                      <a:pt x="25" y="89"/>
                    </a:cubicBezTo>
                    <a:lnTo>
                      <a:pt x="13" y="161"/>
                    </a:lnTo>
                    <a:cubicBezTo>
                      <a:pt x="1" y="220"/>
                      <a:pt x="1" y="280"/>
                      <a:pt x="1" y="328"/>
                    </a:cubicBezTo>
                    <a:cubicBezTo>
                      <a:pt x="13" y="387"/>
                      <a:pt x="25" y="459"/>
                      <a:pt x="49" y="518"/>
                    </a:cubicBezTo>
                    <a:cubicBezTo>
                      <a:pt x="61" y="578"/>
                      <a:pt x="72" y="637"/>
                      <a:pt x="96" y="685"/>
                    </a:cubicBezTo>
                    <a:cubicBezTo>
                      <a:pt x="108" y="720"/>
                      <a:pt x="156" y="732"/>
                      <a:pt x="168" y="732"/>
                    </a:cubicBezTo>
                    <a:cubicBezTo>
                      <a:pt x="180" y="732"/>
                      <a:pt x="194" y="735"/>
                      <a:pt x="208" y="735"/>
                    </a:cubicBezTo>
                    <a:cubicBezTo>
                      <a:pt x="221" y="735"/>
                      <a:pt x="233" y="732"/>
                      <a:pt x="239" y="720"/>
                    </a:cubicBezTo>
                    <a:cubicBezTo>
                      <a:pt x="263" y="673"/>
                      <a:pt x="275" y="613"/>
                      <a:pt x="275" y="554"/>
                    </a:cubicBezTo>
                    <a:cubicBezTo>
                      <a:pt x="287" y="506"/>
                      <a:pt x="299" y="447"/>
                      <a:pt x="299" y="399"/>
                    </a:cubicBezTo>
                    <a:cubicBezTo>
                      <a:pt x="299" y="339"/>
                      <a:pt x="287" y="280"/>
                      <a:pt x="275" y="220"/>
                    </a:cubicBezTo>
                    <a:cubicBezTo>
                      <a:pt x="263" y="197"/>
                      <a:pt x="251" y="161"/>
                      <a:pt x="251" y="137"/>
                    </a:cubicBezTo>
                    <a:cubicBezTo>
                      <a:pt x="239" y="125"/>
                      <a:pt x="239" y="101"/>
                      <a:pt x="227" y="89"/>
                    </a:cubicBezTo>
                    <a:cubicBezTo>
                      <a:pt x="227" y="78"/>
                      <a:pt x="215" y="54"/>
                      <a:pt x="203" y="42"/>
                    </a:cubicBezTo>
                    <a:cubicBezTo>
                      <a:pt x="180" y="30"/>
                      <a:pt x="156" y="18"/>
                      <a:pt x="132" y="6"/>
                    </a:cubicBezTo>
                    <a:cubicBezTo>
                      <a:pt x="124" y="6"/>
                      <a:pt x="105" y="1"/>
                      <a:pt x="90" y="1"/>
                    </a:cubicBezTo>
                    <a:close/>
                  </a:path>
                </a:pathLst>
              </a:custGeom>
              <a:solidFill>
                <a:schemeClr val="dk2">
                  <a:alpha val="5848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69"/>
              <p:cNvSpPr/>
              <p:nvPr/>
            </p:nvSpPr>
            <p:spPr>
              <a:xfrm>
                <a:off x="-4717741" y="1958923"/>
                <a:ext cx="39537" cy="79784"/>
              </a:xfrm>
              <a:custGeom>
                <a:avLst/>
                <a:gdLst/>
                <a:ahLst/>
                <a:cxnLst/>
                <a:rect l="l" t="t" r="r" b="b"/>
                <a:pathLst>
                  <a:path w="612" h="1235" extrusionOk="0">
                    <a:moveTo>
                      <a:pt x="150" y="0"/>
                    </a:moveTo>
                    <a:cubicBezTo>
                      <a:pt x="132" y="0"/>
                      <a:pt x="114" y="6"/>
                      <a:pt x="96" y="18"/>
                    </a:cubicBezTo>
                    <a:cubicBezTo>
                      <a:pt x="49" y="42"/>
                      <a:pt x="13" y="101"/>
                      <a:pt x="13" y="149"/>
                    </a:cubicBezTo>
                    <a:cubicBezTo>
                      <a:pt x="1" y="268"/>
                      <a:pt x="1" y="387"/>
                      <a:pt x="49" y="494"/>
                    </a:cubicBezTo>
                    <a:cubicBezTo>
                      <a:pt x="72" y="554"/>
                      <a:pt x="96" y="613"/>
                      <a:pt x="132" y="673"/>
                    </a:cubicBezTo>
                    <a:cubicBezTo>
                      <a:pt x="168" y="733"/>
                      <a:pt x="191" y="792"/>
                      <a:pt x="227" y="852"/>
                    </a:cubicBezTo>
                    <a:cubicBezTo>
                      <a:pt x="310" y="959"/>
                      <a:pt x="358" y="1090"/>
                      <a:pt x="441" y="1197"/>
                    </a:cubicBezTo>
                    <a:cubicBezTo>
                      <a:pt x="458" y="1205"/>
                      <a:pt x="534" y="1235"/>
                      <a:pt x="578" y="1235"/>
                    </a:cubicBezTo>
                    <a:cubicBezTo>
                      <a:pt x="598" y="1235"/>
                      <a:pt x="612" y="1228"/>
                      <a:pt x="608" y="1209"/>
                    </a:cubicBezTo>
                    <a:cubicBezTo>
                      <a:pt x="584" y="1114"/>
                      <a:pt x="561" y="1018"/>
                      <a:pt x="537" y="911"/>
                    </a:cubicBezTo>
                    <a:cubicBezTo>
                      <a:pt x="537" y="875"/>
                      <a:pt x="525" y="828"/>
                      <a:pt x="513" y="780"/>
                    </a:cubicBezTo>
                    <a:cubicBezTo>
                      <a:pt x="501" y="733"/>
                      <a:pt x="501" y="673"/>
                      <a:pt x="501" y="625"/>
                    </a:cubicBezTo>
                    <a:cubicBezTo>
                      <a:pt x="489" y="518"/>
                      <a:pt x="453" y="411"/>
                      <a:pt x="406" y="316"/>
                    </a:cubicBezTo>
                    <a:cubicBezTo>
                      <a:pt x="370" y="197"/>
                      <a:pt x="299" y="90"/>
                      <a:pt x="203" y="18"/>
                    </a:cubicBezTo>
                    <a:cubicBezTo>
                      <a:pt x="185" y="6"/>
                      <a:pt x="168" y="0"/>
                      <a:pt x="150" y="0"/>
                    </a:cubicBezTo>
                    <a:close/>
                  </a:path>
                </a:pathLst>
              </a:custGeom>
              <a:solidFill>
                <a:schemeClr val="dk2">
                  <a:alpha val="5848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69"/>
              <p:cNvSpPr/>
              <p:nvPr/>
            </p:nvSpPr>
            <p:spPr>
              <a:xfrm>
                <a:off x="-4290162" y="1618607"/>
                <a:ext cx="1449163" cy="2297782"/>
              </a:xfrm>
              <a:custGeom>
                <a:avLst/>
                <a:gdLst/>
                <a:ahLst/>
                <a:cxnLst/>
                <a:rect l="l" t="t" r="r" b="b"/>
                <a:pathLst>
                  <a:path w="22432" h="35568" extrusionOk="0">
                    <a:moveTo>
                      <a:pt x="7871" y="1"/>
                    </a:moveTo>
                    <a:lnTo>
                      <a:pt x="2215" y="1382"/>
                    </a:lnTo>
                    <a:lnTo>
                      <a:pt x="1941" y="1442"/>
                    </a:lnTo>
                    <a:cubicBezTo>
                      <a:pt x="1977" y="1442"/>
                      <a:pt x="2036" y="1596"/>
                      <a:pt x="2108" y="1870"/>
                    </a:cubicBezTo>
                    <a:cubicBezTo>
                      <a:pt x="2239" y="2394"/>
                      <a:pt x="2417" y="3335"/>
                      <a:pt x="2572" y="4216"/>
                    </a:cubicBezTo>
                    <a:cubicBezTo>
                      <a:pt x="2763" y="5240"/>
                      <a:pt x="2918" y="6204"/>
                      <a:pt x="2929" y="6383"/>
                    </a:cubicBezTo>
                    <a:cubicBezTo>
                      <a:pt x="3132" y="8145"/>
                      <a:pt x="3191" y="9919"/>
                      <a:pt x="3108" y="11681"/>
                    </a:cubicBezTo>
                    <a:cubicBezTo>
                      <a:pt x="2977" y="14717"/>
                      <a:pt x="2263" y="17682"/>
                      <a:pt x="1453" y="20599"/>
                    </a:cubicBezTo>
                    <a:cubicBezTo>
                      <a:pt x="655" y="23516"/>
                      <a:pt x="1" y="26611"/>
                      <a:pt x="572" y="29612"/>
                    </a:cubicBezTo>
                    <a:cubicBezTo>
                      <a:pt x="1060" y="32231"/>
                      <a:pt x="2894" y="33815"/>
                      <a:pt x="5108" y="35112"/>
                    </a:cubicBezTo>
                    <a:cubicBezTo>
                      <a:pt x="5619" y="35412"/>
                      <a:pt x="6203" y="35567"/>
                      <a:pt x="6801" y="35567"/>
                    </a:cubicBezTo>
                    <a:cubicBezTo>
                      <a:pt x="6844" y="35567"/>
                      <a:pt x="6887" y="35566"/>
                      <a:pt x="6930" y="35565"/>
                    </a:cubicBezTo>
                    <a:cubicBezTo>
                      <a:pt x="11157" y="35362"/>
                      <a:pt x="15312" y="34327"/>
                      <a:pt x="19372" y="32493"/>
                    </a:cubicBezTo>
                    <a:cubicBezTo>
                      <a:pt x="19932" y="32243"/>
                      <a:pt x="20420" y="31838"/>
                      <a:pt x="20765" y="31314"/>
                    </a:cubicBezTo>
                    <a:cubicBezTo>
                      <a:pt x="21372" y="30398"/>
                      <a:pt x="22206" y="28731"/>
                      <a:pt x="22301" y="26326"/>
                    </a:cubicBezTo>
                    <a:cubicBezTo>
                      <a:pt x="22432" y="23194"/>
                      <a:pt x="19955" y="20099"/>
                      <a:pt x="18038" y="17872"/>
                    </a:cubicBezTo>
                    <a:cubicBezTo>
                      <a:pt x="16872" y="16539"/>
                      <a:pt x="15479" y="15420"/>
                      <a:pt x="14288" y="14098"/>
                    </a:cubicBezTo>
                    <a:cubicBezTo>
                      <a:pt x="11907" y="11455"/>
                      <a:pt x="10204" y="8264"/>
                      <a:pt x="9085" y="4894"/>
                    </a:cubicBezTo>
                    <a:cubicBezTo>
                      <a:pt x="8966" y="4549"/>
                      <a:pt x="8490" y="3025"/>
                      <a:pt x="8156" y="1573"/>
                    </a:cubicBezTo>
                    <a:cubicBezTo>
                      <a:pt x="8025" y="1049"/>
                      <a:pt x="7930" y="525"/>
                      <a:pt x="78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69"/>
              <p:cNvSpPr/>
              <p:nvPr/>
            </p:nvSpPr>
            <p:spPr>
              <a:xfrm>
                <a:off x="-4278315" y="1532869"/>
                <a:ext cx="499765" cy="199945"/>
              </a:xfrm>
              <a:custGeom>
                <a:avLst/>
                <a:gdLst/>
                <a:ahLst/>
                <a:cxnLst/>
                <a:rect l="l" t="t" r="r" b="b"/>
                <a:pathLst>
                  <a:path w="7736" h="3095" extrusionOk="0">
                    <a:moveTo>
                      <a:pt x="7002" y="1"/>
                    </a:moveTo>
                    <a:cubicBezTo>
                      <a:pt x="6989" y="1"/>
                      <a:pt x="6976" y="2"/>
                      <a:pt x="6963" y="5"/>
                    </a:cubicBezTo>
                    <a:lnTo>
                      <a:pt x="414" y="1601"/>
                    </a:lnTo>
                    <a:cubicBezTo>
                      <a:pt x="0" y="1704"/>
                      <a:pt x="308" y="3094"/>
                      <a:pt x="726" y="3094"/>
                    </a:cubicBezTo>
                    <a:cubicBezTo>
                      <a:pt x="741" y="3094"/>
                      <a:pt x="756" y="3093"/>
                      <a:pt x="771" y="3089"/>
                    </a:cubicBezTo>
                    <a:cubicBezTo>
                      <a:pt x="3022" y="2875"/>
                      <a:pt x="5224" y="2327"/>
                      <a:pt x="7320" y="1493"/>
                    </a:cubicBezTo>
                    <a:cubicBezTo>
                      <a:pt x="7735" y="1401"/>
                      <a:pt x="7413" y="1"/>
                      <a:pt x="70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69"/>
              <p:cNvSpPr/>
              <p:nvPr/>
            </p:nvSpPr>
            <p:spPr>
              <a:xfrm>
                <a:off x="-3684683" y="2345633"/>
                <a:ext cx="719220" cy="1369379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21197" extrusionOk="0">
                    <a:moveTo>
                      <a:pt x="631" y="0"/>
                    </a:moveTo>
                    <a:cubicBezTo>
                      <a:pt x="547" y="0"/>
                      <a:pt x="460" y="11"/>
                      <a:pt x="369" y="33"/>
                    </a:cubicBezTo>
                    <a:cubicBezTo>
                      <a:pt x="202" y="57"/>
                      <a:pt x="60" y="164"/>
                      <a:pt x="12" y="331"/>
                    </a:cubicBezTo>
                    <a:cubicBezTo>
                      <a:pt x="0" y="450"/>
                      <a:pt x="24" y="569"/>
                      <a:pt x="95" y="676"/>
                    </a:cubicBezTo>
                    <a:cubicBezTo>
                      <a:pt x="988" y="2390"/>
                      <a:pt x="2060" y="3986"/>
                      <a:pt x="2977" y="5688"/>
                    </a:cubicBezTo>
                    <a:cubicBezTo>
                      <a:pt x="3465" y="6581"/>
                      <a:pt x="3881" y="7510"/>
                      <a:pt x="4239" y="8474"/>
                    </a:cubicBezTo>
                    <a:cubicBezTo>
                      <a:pt x="5060" y="10737"/>
                      <a:pt x="5370" y="13130"/>
                      <a:pt x="5525" y="15523"/>
                    </a:cubicBezTo>
                    <a:cubicBezTo>
                      <a:pt x="5632" y="17106"/>
                      <a:pt x="5596" y="18702"/>
                      <a:pt x="5703" y="20297"/>
                    </a:cubicBezTo>
                    <a:cubicBezTo>
                      <a:pt x="5754" y="20969"/>
                      <a:pt x="6081" y="21197"/>
                      <a:pt x="6494" y="21197"/>
                    </a:cubicBezTo>
                    <a:cubicBezTo>
                      <a:pt x="6952" y="21197"/>
                      <a:pt x="7516" y="20917"/>
                      <a:pt x="7930" y="20654"/>
                    </a:cubicBezTo>
                    <a:cubicBezTo>
                      <a:pt x="9120" y="19892"/>
                      <a:pt x="10085" y="18857"/>
                      <a:pt x="10537" y="17487"/>
                    </a:cubicBezTo>
                    <a:cubicBezTo>
                      <a:pt x="11097" y="15761"/>
                      <a:pt x="11132" y="13785"/>
                      <a:pt x="10478" y="12082"/>
                    </a:cubicBezTo>
                    <a:cubicBezTo>
                      <a:pt x="8846" y="7784"/>
                      <a:pt x="5060" y="5438"/>
                      <a:pt x="2453" y="1855"/>
                    </a:cubicBezTo>
                    <a:cubicBezTo>
                      <a:pt x="1995" y="1222"/>
                      <a:pt x="1537" y="0"/>
                      <a:pt x="631" y="0"/>
                    </a:cubicBezTo>
                    <a:close/>
                  </a:path>
                </a:pathLst>
              </a:custGeom>
              <a:solidFill>
                <a:schemeClr val="dk1">
                  <a:alpha val="4464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69"/>
              <p:cNvSpPr/>
              <p:nvPr/>
            </p:nvSpPr>
            <p:spPr>
              <a:xfrm>
                <a:off x="-4277734" y="2030050"/>
                <a:ext cx="370818" cy="1821855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28201" extrusionOk="0">
                    <a:moveTo>
                      <a:pt x="2798" y="1"/>
                    </a:moveTo>
                    <a:cubicBezTo>
                      <a:pt x="2667" y="179"/>
                      <a:pt x="2703" y="405"/>
                      <a:pt x="2739" y="620"/>
                    </a:cubicBezTo>
                    <a:cubicBezTo>
                      <a:pt x="3667" y="6108"/>
                      <a:pt x="1905" y="11216"/>
                      <a:pt x="762" y="16503"/>
                    </a:cubicBezTo>
                    <a:cubicBezTo>
                      <a:pt x="286" y="18670"/>
                      <a:pt x="0" y="20944"/>
                      <a:pt x="512" y="23099"/>
                    </a:cubicBezTo>
                    <a:cubicBezTo>
                      <a:pt x="810" y="24432"/>
                      <a:pt x="1465" y="25659"/>
                      <a:pt x="2417" y="26647"/>
                    </a:cubicBezTo>
                    <a:cubicBezTo>
                      <a:pt x="2870" y="27135"/>
                      <a:pt x="3417" y="27528"/>
                      <a:pt x="4025" y="27814"/>
                    </a:cubicBezTo>
                    <a:cubicBezTo>
                      <a:pt x="4293" y="27930"/>
                      <a:pt x="4844" y="28200"/>
                      <a:pt x="5245" y="28200"/>
                    </a:cubicBezTo>
                    <a:cubicBezTo>
                      <a:pt x="5502" y="28200"/>
                      <a:pt x="5697" y="28089"/>
                      <a:pt x="5715" y="27754"/>
                    </a:cubicBezTo>
                    <a:cubicBezTo>
                      <a:pt x="5739" y="27242"/>
                      <a:pt x="5239" y="26623"/>
                      <a:pt x="4953" y="26242"/>
                    </a:cubicBezTo>
                    <a:cubicBezTo>
                      <a:pt x="4703" y="25897"/>
                      <a:pt x="4465" y="25539"/>
                      <a:pt x="4251" y="25170"/>
                    </a:cubicBezTo>
                    <a:cubicBezTo>
                      <a:pt x="2882" y="22884"/>
                      <a:pt x="1834" y="19848"/>
                      <a:pt x="2155" y="17169"/>
                    </a:cubicBezTo>
                    <a:cubicBezTo>
                      <a:pt x="2501" y="14300"/>
                      <a:pt x="3167" y="11466"/>
                      <a:pt x="3489" y="8597"/>
                    </a:cubicBezTo>
                    <a:cubicBezTo>
                      <a:pt x="3656" y="7144"/>
                      <a:pt x="3679" y="5680"/>
                      <a:pt x="3560" y="4227"/>
                    </a:cubicBezTo>
                    <a:cubicBezTo>
                      <a:pt x="3501" y="3489"/>
                      <a:pt x="3405" y="2775"/>
                      <a:pt x="3275" y="2048"/>
                    </a:cubicBezTo>
                    <a:cubicBezTo>
                      <a:pt x="3203" y="1679"/>
                      <a:pt x="3132" y="1310"/>
                      <a:pt x="3036" y="941"/>
                    </a:cubicBezTo>
                    <a:cubicBezTo>
                      <a:pt x="3013" y="810"/>
                      <a:pt x="2739" y="96"/>
                      <a:pt x="2798" y="1"/>
                    </a:cubicBezTo>
                    <a:close/>
                  </a:path>
                </a:pathLst>
              </a:custGeom>
              <a:solidFill>
                <a:schemeClr val="dk1">
                  <a:alpha val="4464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69"/>
              <p:cNvSpPr/>
              <p:nvPr/>
            </p:nvSpPr>
            <p:spPr>
              <a:xfrm>
                <a:off x="-4056987" y="2898566"/>
                <a:ext cx="861539" cy="806627"/>
              </a:xfrm>
              <a:custGeom>
                <a:avLst/>
                <a:gdLst/>
                <a:ahLst/>
                <a:cxnLst/>
                <a:rect l="l" t="t" r="r" b="b"/>
                <a:pathLst>
                  <a:path w="13336" h="12486" extrusionOk="0">
                    <a:moveTo>
                      <a:pt x="5540" y="1"/>
                    </a:moveTo>
                    <a:cubicBezTo>
                      <a:pt x="2322" y="1"/>
                      <a:pt x="98" y="2851"/>
                      <a:pt x="36" y="5999"/>
                    </a:cubicBezTo>
                    <a:cubicBezTo>
                      <a:pt x="0" y="7869"/>
                      <a:pt x="655" y="9786"/>
                      <a:pt x="2036" y="11072"/>
                    </a:cubicBezTo>
                    <a:cubicBezTo>
                      <a:pt x="3069" y="12034"/>
                      <a:pt x="4404" y="12486"/>
                      <a:pt x="5759" y="12486"/>
                    </a:cubicBezTo>
                    <a:cubicBezTo>
                      <a:pt x="7387" y="12486"/>
                      <a:pt x="9044" y="11833"/>
                      <a:pt x="10240" y="10631"/>
                    </a:cubicBezTo>
                    <a:cubicBezTo>
                      <a:pt x="13335" y="7535"/>
                      <a:pt x="11978" y="2892"/>
                      <a:pt x="8525" y="808"/>
                    </a:cubicBezTo>
                    <a:cubicBezTo>
                      <a:pt x="8073" y="535"/>
                      <a:pt x="7573" y="332"/>
                      <a:pt x="7049" y="201"/>
                    </a:cubicBezTo>
                    <a:cubicBezTo>
                      <a:pt x="6526" y="65"/>
                      <a:pt x="6022" y="1"/>
                      <a:pt x="55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69"/>
              <p:cNvSpPr/>
              <p:nvPr/>
            </p:nvSpPr>
            <p:spPr>
              <a:xfrm>
                <a:off x="-4025461" y="2931255"/>
                <a:ext cx="719220" cy="742800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11498" extrusionOk="0">
                    <a:moveTo>
                      <a:pt x="4987" y="200"/>
                    </a:moveTo>
                    <a:cubicBezTo>
                      <a:pt x="5422" y="200"/>
                      <a:pt x="5856" y="264"/>
                      <a:pt x="6275" y="386"/>
                    </a:cubicBezTo>
                    <a:cubicBezTo>
                      <a:pt x="6716" y="517"/>
                      <a:pt x="7132" y="695"/>
                      <a:pt x="7513" y="945"/>
                    </a:cubicBezTo>
                    <a:cubicBezTo>
                      <a:pt x="9109" y="1969"/>
                      <a:pt x="10180" y="3624"/>
                      <a:pt x="10454" y="5493"/>
                    </a:cubicBezTo>
                    <a:cubicBezTo>
                      <a:pt x="10669" y="7029"/>
                      <a:pt x="10168" y="8565"/>
                      <a:pt x="9109" y="9684"/>
                    </a:cubicBezTo>
                    <a:cubicBezTo>
                      <a:pt x="8430" y="10399"/>
                      <a:pt x="7561" y="10899"/>
                      <a:pt x="6609" y="11125"/>
                    </a:cubicBezTo>
                    <a:cubicBezTo>
                      <a:pt x="6211" y="11222"/>
                      <a:pt x="5813" y="11270"/>
                      <a:pt x="5421" y="11270"/>
                    </a:cubicBezTo>
                    <a:cubicBezTo>
                      <a:pt x="4226" y="11270"/>
                      <a:pt x="3093" y="10828"/>
                      <a:pt x="2251" y="9994"/>
                    </a:cubicBezTo>
                    <a:cubicBezTo>
                      <a:pt x="1132" y="8887"/>
                      <a:pt x="501" y="7256"/>
                      <a:pt x="513" y="5458"/>
                    </a:cubicBezTo>
                    <a:lnTo>
                      <a:pt x="513" y="5446"/>
                    </a:lnTo>
                    <a:cubicBezTo>
                      <a:pt x="524" y="2922"/>
                      <a:pt x="1953" y="814"/>
                      <a:pt x="4001" y="314"/>
                    </a:cubicBezTo>
                    <a:cubicBezTo>
                      <a:pt x="4325" y="237"/>
                      <a:pt x="4656" y="200"/>
                      <a:pt x="4987" y="200"/>
                    </a:cubicBezTo>
                    <a:close/>
                    <a:moveTo>
                      <a:pt x="5075" y="0"/>
                    </a:moveTo>
                    <a:cubicBezTo>
                      <a:pt x="4692" y="0"/>
                      <a:pt x="4308" y="41"/>
                      <a:pt x="3930" y="124"/>
                    </a:cubicBezTo>
                    <a:cubicBezTo>
                      <a:pt x="1691" y="671"/>
                      <a:pt x="84" y="2886"/>
                      <a:pt x="36" y="5517"/>
                    </a:cubicBezTo>
                    <a:cubicBezTo>
                      <a:pt x="1" y="7375"/>
                      <a:pt x="667" y="9089"/>
                      <a:pt x="1870" y="10208"/>
                    </a:cubicBezTo>
                    <a:cubicBezTo>
                      <a:pt x="2769" y="11045"/>
                      <a:pt x="3980" y="11498"/>
                      <a:pt x="5264" y="11498"/>
                    </a:cubicBezTo>
                    <a:cubicBezTo>
                      <a:pt x="5715" y="11498"/>
                      <a:pt x="6174" y="11442"/>
                      <a:pt x="6632" y="11328"/>
                    </a:cubicBezTo>
                    <a:cubicBezTo>
                      <a:pt x="7680" y="11077"/>
                      <a:pt x="8633" y="10542"/>
                      <a:pt x="9395" y="9792"/>
                    </a:cubicBezTo>
                    <a:cubicBezTo>
                      <a:pt x="10561" y="8661"/>
                      <a:pt x="11133" y="7041"/>
                      <a:pt x="10930" y="5422"/>
                    </a:cubicBezTo>
                    <a:cubicBezTo>
                      <a:pt x="10704" y="3541"/>
                      <a:pt x="9526" y="1791"/>
                      <a:pt x="7775" y="731"/>
                    </a:cubicBezTo>
                    <a:cubicBezTo>
                      <a:pt x="6954" y="248"/>
                      <a:pt x="6018" y="0"/>
                      <a:pt x="50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69"/>
              <p:cNvSpPr/>
              <p:nvPr/>
            </p:nvSpPr>
            <p:spPr>
              <a:xfrm>
                <a:off x="-3834690" y="3428436"/>
                <a:ext cx="376956" cy="171584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2656" extrusionOk="0">
                    <a:moveTo>
                      <a:pt x="5668" y="0"/>
                    </a:moveTo>
                    <a:cubicBezTo>
                      <a:pt x="3846" y="679"/>
                      <a:pt x="1941" y="1131"/>
                      <a:pt x="0" y="1357"/>
                    </a:cubicBezTo>
                    <a:cubicBezTo>
                      <a:pt x="155" y="1810"/>
                      <a:pt x="369" y="2250"/>
                      <a:pt x="619" y="2655"/>
                    </a:cubicBezTo>
                    <a:cubicBezTo>
                      <a:pt x="2310" y="2548"/>
                      <a:pt x="4322" y="2119"/>
                      <a:pt x="5834" y="1346"/>
                    </a:cubicBezTo>
                    <a:cubicBezTo>
                      <a:pt x="5799" y="893"/>
                      <a:pt x="5703" y="453"/>
                      <a:pt x="56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69"/>
              <p:cNvSpPr/>
              <p:nvPr/>
            </p:nvSpPr>
            <p:spPr>
              <a:xfrm>
                <a:off x="-4053089" y="2285429"/>
                <a:ext cx="49292" cy="217840"/>
              </a:xfrm>
              <a:custGeom>
                <a:avLst/>
                <a:gdLst/>
                <a:ahLst/>
                <a:cxnLst/>
                <a:rect l="l" t="t" r="r" b="b"/>
                <a:pathLst>
                  <a:path w="763" h="3372" extrusionOk="0">
                    <a:moveTo>
                      <a:pt x="286" y="1"/>
                    </a:moveTo>
                    <a:cubicBezTo>
                      <a:pt x="253" y="1"/>
                      <a:pt x="227" y="9"/>
                      <a:pt x="227" y="27"/>
                    </a:cubicBezTo>
                    <a:cubicBezTo>
                      <a:pt x="108" y="1146"/>
                      <a:pt x="0" y="2170"/>
                      <a:pt x="131" y="3313"/>
                    </a:cubicBezTo>
                    <a:cubicBezTo>
                      <a:pt x="139" y="3348"/>
                      <a:pt x="222" y="3371"/>
                      <a:pt x="293" y="3371"/>
                    </a:cubicBezTo>
                    <a:cubicBezTo>
                      <a:pt x="341" y="3371"/>
                      <a:pt x="384" y="3361"/>
                      <a:pt x="393" y="3337"/>
                    </a:cubicBezTo>
                    <a:cubicBezTo>
                      <a:pt x="762" y="2182"/>
                      <a:pt x="667" y="1205"/>
                      <a:pt x="417" y="51"/>
                    </a:cubicBezTo>
                    <a:cubicBezTo>
                      <a:pt x="410" y="21"/>
                      <a:pt x="339" y="1"/>
                      <a:pt x="286" y="1"/>
                    </a:cubicBezTo>
                    <a:close/>
                  </a:path>
                </a:pathLst>
              </a:custGeom>
              <a:solidFill>
                <a:schemeClr val="dk2">
                  <a:alpha val="5848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69"/>
              <p:cNvSpPr/>
              <p:nvPr/>
            </p:nvSpPr>
            <p:spPr>
              <a:xfrm>
                <a:off x="-3105392" y="3461254"/>
                <a:ext cx="119902" cy="159439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2468" extrusionOk="0">
                    <a:moveTo>
                      <a:pt x="1368" y="1"/>
                    </a:moveTo>
                    <a:cubicBezTo>
                      <a:pt x="1318" y="1"/>
                      <a:pt x="1271" y="13"/>
                      <a:pt x="1260" y="40"/>
                    </a:cubicBezTo>
                    <a:cubicBezTo>
                      <a:pt x="903" y="849"/>
                      <a:pt x="498" y="1635"/>
                      <a:pt x="34" y="2385"/>
                    </a:cubicBezTo>
                    <a:cubicBezTo>
                      <a:pt x="0" y="2444"/>
                      <a:pt x="128" y="2468"/>
                      <a:pt x="222" y="2468"/>
                    </a:cubicBezTo>
                    <a:cubicBezTo>
                      <a:pt x="261" y="2468"/>
                      <a:pt x="294" y="2464"/>
                      <a:pt x="308" y="2457"/>
                    </a:cubicBezTo>
                    <a:cubicBezTo>
                      <a:pt x="1237" y="2016"/>
                      <a:pt x="1856" y="1099"/>
                      <a:pt x="1499" y="52"/>
                    </a:cubicBezTo>
                    <a:cubicBezTo>
                      <a:pt x="1492" y="19"/>
                      <a:pt x="1428" y="1"/>
                      <a:pt x="1368" y="1"/>
                    </a:cubicBezTo>
                    <a:close/>
                  </a:path>
                </a:pathLst>
              </a:custGeom>
              <a:solidFill>
                <a:schemeClr val="dk2">
                  <a:alpha val="5848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69"/>
              <p:cNvSpPr/>
              <p:nvPr/>
            </p:nvSpPr>
            <p:spPr>
              <a:xfrm>
                <a:off x="-3492426" y="2556884"/>
                <a:ext cx="244650" cy="228499"/>
              </a:xfrm>
              <a:custGeom>
                <a:avLst/>
                <a:gdLst/>
                <a:ahLst/>
                <a:cxnLst/>
                <a:rect l="l" t="t" r="r" b="b"/>
                <a:pathLst>
                  <a:path w="3787" h="3537" extrusionOk="0">
                    <a:moveTo>
                      <a:pt x="406" y="1"/>
                    </a:moveTo>
                    <a:cubicBezTo>
                      <a:pt x="1" y="1"/>
                      <a:pt x="136" y="905"/>
                      <a:pt x="310" y="1525"/>
                    </a:cubicBezTo>
                    <a:cubicBezTo>
                      <a:pt x="346" y="1704"/>
                      <a:pt x="405" y="1871"/>
                      <a:pt x="477" y="2025"/>
                    </a:cubicBezTo>
                    <a:cubicBezTo>
                      <a:pt x="846" y="2823"/>
                      <a:pt x="1406" y="3276"/>
                      <a:pt x="2239" y="3454"/>
                    </a:cubicBezTo>
                    <a:cubicBezTo>
                      <a:pt x="2399" y="3483"/>
                      <a:pt x="2670" y="3536"/>
                      <a:pt x="2921" y="3536"/>
                    </a:cubicBezTo>
                    <a:cubicBezTo>
                      <a:pt x="3192" y="3536"/>
                      <a:pt x="3439" y="3474"/>
                      <a:pt x="3501" y="3252"/>
                    </a:cubicBezTo>
                    <a:cubicBezTo>
                      <a:pt x="3787" y="2204"/>
                      <a:pt x="1417" y="609"/>
                      <a:pt x="774" y="156"/>
                    </a:cubicBezTo>
                    <a:cubicBezTo>
                      <a:pt x="620" y="48"/>
                      <a:pt x="499" y="1"/>
                      <a:pt x="406" y="1"/>
                    </a:cubicBezTo>
                    <a:close/>
                  </a:path>
                </a:pathLst>
              </a:custGeom>
              <a:solidFill>
                <a:schemeClr val="dk2">
                  <a:alpha val="5848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69"/>
              <p:cNvSpPr/>
              <p:nvPr/>
            </p:nvSpPr>
            <p:spPr>
              <a:xfrm>
                <a:off x="-4530782" y="800148"/>
                <a:ext cx="1029182" cy="591565"/>
              </a:xfrm>
              <a:custGeom>
                <a:avLst/>
                <a:gdLst/>
                <a:ahLst/>
                <a:cxnLst/>
                <a:rect l="l" t="t" r="r" b="b"/>
                <a:pathLst>
                  <a:path w="15931" h="9157" extrusionOk="0">
                    <a:moveTo>
                      <a:pt x="15252" y="1"/>
                    </a:moveTo>
                    <a:cubicBezTo>
                      <a:pt x="15252" y="1"/>
                      <a:pt x="6060" y="12"/>
                      <a:pt x="2822" y="1536"/>
                    </a:cubicBezTo>
                    <a:cubicBezTo>
                      <a:pt x="2584" y="1644"/>
                      <a:pt x="2358" y="1786"/>
                      <a:pt x="2143" y="1953"/>
                    </a:cubicBezTo>
                    <a:cubicBezTo>
                      <a:pt x="357" y="3430"/>
                      <a:pt x="0" y="5716"/>
                      <a:pt x="238" y="6311"/>
                    </a:cubicBezTo>
                    <a:cubicBezTo>
                      <a:pt x="857" y="6537"/>
                      <a:pt x="3191" y="6787"/>
                      <a:pt x="3941" y="9156"/>
                    </a:cubicBezTo>
                    <a:lnTo>
                      <a:pt x="6251" y="8692"/>
                    </a:lnTo>
                    <a:lnTo>
                      <a:pt x="7834" y="8394"/>
                    </a:lnTo>
                    <a:lnTo>
                      <a:pt x="9227" y="8121"/>
                    </a:lnTo>
                    <a:lnTo>
                      <a:pt x="9692" y="8025"/>
                    </a:lnTo>
                    <a:cubicBezTo>
                      <a:pt x="9692" y="8025"/>
                      <a:pt x="10751" y="4823"/>
                      <a:pt x="15931" y="3346"/>
                    </a:cubicBezTo>
                    <a:cubicBezTo>
                      <a:pt x="15907" y="2298"/>
                      <a:pt x="15704" y="1275"/>
                      <a:pt x="15359" y="286"/>
                    </a:cubicBezTo>
                    <a:cubicBezTo>
                      <a:pt x="15335" y="227"/>
                      <a:pt x="15312" y="155"/>
                      <a:pt x="15288" y="84"/>
                    </a:cubicBezTo>
                    <a:cubicBezTo>
                      <a:pt x="15276" y="60"/>
                      <a:pt x="15264" y="24"/>
                      <a:pt x="152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69"/>
              <p:cNvSpPr/>
              <p:nvPr/>
            </p:nvSpPr>
            <p:spPr>
              <a:xfrm>
                <a:off x="-3964670" y="805510"/>
                <a:ext cx="463071" cy="518500"/>
              </a:xfrm>
              <a:custGeom>
                <a:avLst/>
                <a:gdLst/>
                <a:ahLst/>
                <a:cxnLst/>
                <a:rect l="l" t="t" r="r" b="b"/>
                <a:pathLst>
                  <a:path w="7168" h="8026" extrusionOk="0">
                    <a:moveTo>
                      <a:pt x="6513" y="1"/>
                    </a:moveTo>
                    <a:lnTo>
                      <a:pt x="3989" y="346"/>
                    </a:lnTo>
                    <a:cubicBezTo>
                      <a:pt x="4310" y="1358"/>
                      <a:pt x="4525" y="2394"/>
                      <a:pt x="4644" y="3442"/>
                    </a:cubicBezTo>
                    <a:cubicBezTo>
                      <a:pt x="2143" y="4609"/>
                      <a:pt x="584" y="6121"/>
                      <a:pt x="0" y="7990"/>
                    </a:cubicBezTo>
                    <a:lnTo>
                      <a:pt x="464" y="8026"/>
                    </a:lnTo>
                    <a:lnTo>
                      <a:pt x="929" y="7942"/>
                    </a:lnTo>
                    <a:cubicBezTo>
                      <a:pt x="929" y="7942"/>
                      <a:pt x="1977" y="4728"/>
                      <a:pt x="7168" y="3251"/>
                    </a:cubicBezTo>
                    <a:cubicBezTo>
                      <a:pt x="7132" y="2144"/>
                      <a:pt x="6906" y="1049"/>
                      <a:pt x="65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69"/>
              <p:cNvSpPr/>
              <p:nvPr/>
            </p:nvSpPr>
            <p:spPr>
              <a:xfrm>
                <a:off x="-4301572" y="1304758"/>
                <a:ext cx="460810" cy="330765"/>
              </a:xfrm>
              <a:custGeom>
                <a:avLst/>
                <a:gdLst/>
                <a:ahLst/>
                <a:cxnLst/>
                <a:rect l="l" t="t" r="r" b="b"/>
                <a:pathLst>
                  <a:path w="7133" h="5120" extrusionOk="0">
                    <a:moveTo>
                      <a:pt x="6489" y="0"/>
                    </a:moveTo>
                    <a:cubicBezTo>
                      <a:pt x="4989" y="214"/>
                      <a:pt x="3489" y="512"/>
                      <a:pt x="2024" y="893"/>
                    </a:cubicBezTo>
                    <a:cubicBezTo>
                      <a:pt x="1560" y="1012"/>
                      <a:pt x="1107" y="1143"/>
                      <a:pt x="655" y="1274"/>
                    </a:cubicBezTo>
                    <a:lnTo>
                      <a:pt x="84" y="1453"/>
                    </a:lnTo>
                    <a:cubicBezTo>
                      <a:pt x="24" y="1476"/>
                      <a:pt x="0" y="1560"/>
                      <a:pt x="12" y="1691"/>
                    </a:cubicBezTo>
                    <a:cubicBezTo>
                      <a:pt x="24" y="2393"/>
                      <a:pt x="691" y="4405"/>
                      <a:pt x="1096" y="4965"/>
                    </a:cubicBezTo>
                    <a:cubicBezTo>
                      <a:pt x="1167" y="5060"/>
                      <a:pt x="1227" y="5120"/>
                      <a:pt x="1274" y="5120"/>
                    </a:cubicBezTo>
                    <a:cubicBezTo>
                      <a:pt x="3263" y="4882"/>
                      <a:pt x="5108" y="4334"/>
                      <a:pt x="6930" y="3679"/>
                    </a:cubicBezTo>
                    <a:cubicBezTo>
                      <a:pt x="6977" y="3667"/>
                      <a:pt x="7001" y="3596"/>
                      <a:pt x="7025" y="3489"/>
                    </a:cubicBezTo>
                    <a:cubicBezTo>
                      <a:pt x="7132" y="2846"/>
                      <a:pt x="6894" y="798"/>
                      <a:pt x="6644" y="179"/>
                    </a:cubicBezTo>
                    <a:cubicBezTo>
                      <a:pt x="6584" y="60"/>
                      <a:pt x="6537" y="0"/>
                      <a:pt x="64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69"/>
              <p:cNvSpPr/>
              <p:nvPr/>
            </p:nvSpPr>
            <p:spPr>
              <a:xfrm>
                <a:off x="-3737011" y="1090924"/>
                <a:ext cx="410032" cy="396143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6132" extrusionOk="0">
                    <a:moveTo>
                      <a:pt x="667" y="0"/>
                    </a:moveTo>
                    <a:lnTo>
                      <a:pt x="0" y="60"/>
                    </a:lnTo>
                    <a:cubicBezTo>
                      <a:pt x="0" y="60"/>
                      <a:pt x="119" y="2131"/>
                      <a:pt x="369" y="2953"/>
                    </a:cubicBezTo>
                    <a:cubicBezTo>
                      <a:pt x="608" y="3774"/>
                      <a:pt x="1643" y="4667"/>
                      <a:pt x="2155" y="5346"/>
                    </a:cubicBezTo>
                    <a:cubicBezTo>
                      <a:pt x="2655" y="6037"/>
                      <a:pt x="4834" y="6132"/>
                      <a:pt x="4834" y="6132"/>
                    </a:cubicBezTo>
                    <a:lnTo>
                      <a:pt x="6346" y="5977"/>
                    </a:lnTo>
                    <a:cubicBezTo>
                      <a:pt x="2739" y="5536"/>
                      <a:pt x="822" y="3572"/>
                      <a:pt x="6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69"/>
              <p:cNvSpPr/>
              <p:nvPr/>
            </p:nvSpPr>
            <p:spPr>
              <a:xfrm>
                <a:off x="-3901618" y="1093185"/>
                <a:ext cx="477735" cy="474635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7347" extrusionOk="0">
                    <a:moveTo>
                      <a:pt x="2584" y="1"/>
                    </a:moveTo>
                    <a:cubicBezTo>
                      <a:pt x="1536" y="406"/>
                      <a:pt x="643" y="1227"/>
                      <a:pt x="0" y="2037"/>
                    </a:cubicBezTo>
                    <a:cubicBezTo>
                      <a:pt x="620" y="2811"/>
                      <a:pt x="1274" y="3561"/>
                      <a:pt x="1977" y="4263"/>
                    </a:cubicBezTo>
                    <a:cubicBezTo>
                      <a:pt x="2322" y="4609"/>
                      <a:pt x="2679" y="4942"/>
                      <a:pt x="3060" y="5263"/>
                    </a:cubicBezTo>
                    <a:cubicBezTo>
                      <a:pt x="4227" y="6240"/>
                      <a:pt x="5573" y="7037"/>
                      <a:pt x="7061" y="7347"/>
                    </a:cubicBezTo>
                    <a:cubicBezTo>
                      <a:pt x="7287" y="6966"/>
                      <a:pt x="7394" y="6525"/>
                      <a:pt x="7394" y="6085"/>
                    </a:cubicBezTo>
                    <a:cubicBezTo>
                      <a:pt x="6489" y="5882"/>
                      <a:pt x="5549" y="5668"/>
                      <a:pt x="4834" y="5073"/>
                    </a:cubicBezTo>
                    <a:cubicBezTo>
                      <a:pt x="4299" y="4609"/>
                      <a:pt x="3870" y="4025"/>
                      <a:pt x="3572" y="3382"/>
                    </a:cubicBezTo>
                    <a:cubicBezTo>
                      <a:pt x="3227" y="2680"/>
                      <a:pt x="2953" y="1942"/>
                      <a:pt x="2751" y="1191"/>
                    </a:cubicBezTo>
                    <a:cubicBezTo>
                      <a:pt x="2644" y="799"/>
                      <a:pt x="2596" y="394"/>
                      <a:pt x="25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69"/>
              <p:cNvSpPr/>
              <p:nvPr/>
            </p:nvSpPr>
            <p:spPr>
              <a:xfrm>
                <a:off x="-3444749" y="1475502"/>
                <a:ext cx="118546" cy="92317"/>
              </a:xfrm>
              <a:custGeom>
                <a:avLst/>
                <a:gdLst/>
                <a:ahLst/>
                <a:cxnLst/>
                <a:rect l="l" t="t" r="r" b="b"/>
                <a:pathLst>
                  <a:path w="1835" h="1429" extrusionOk="0">
                    <a:moveTo>
                      <a:pt x="1834" y="0"/>
                    </a:moveTo>
                    <a:lnTo>
                      <a:pt x="322" y="167"/>
                    </a:lnTo>
                    <a:lnTo>
                      <a:pt x="1" y="1429"/>
                    </a:lnTo>
                    <a:lnTo>
                      <a:pt x="1477" y="116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69"/>
              <p:cNvSpPr/>
              <p:nvPr/>
            </p:nvSpPr>
            <p:spPr>
              <a:xfrm>
                <a:off x="-3713172" y="1206304"/>
                <a:ext cx="375405" cy="347691"/>
              </a:xfrm>
              <a:custGeom>
                <a:avLst/>
                <a:gdLst/>
                <a:ahLst/>
                <a:cxnLst/>
                <a:rect l="l" t="t" r="r" b="b"/>
                <a:pathLst>
                  <a:path w="5811" h="5382" extrusionOk="0">
                    <a:moveTo>
                      <a:pt x="0" y="0"/>
                    </a:moveTo>
                    <a:cubicBezTo>
                      <a:pt x="167" y="893"/>
                      <a:pt x="524" y="1750"/>
                      <a:pt x="1060" y="2488"/>
                    </a:cubicBezTo>
                    <a:cubicBezTo>
                      <a:pt x="2203" y="4072"/>
                      <a:pt x="4358" y="4382"/>
                      <a:pt x="4358" y="4382"/>
                    </a:cubicBezTo>
                    <a:lnTo>
                      <a:pt x="4180" y="5382"/>
                    </a:lnTo>
                    <a:lnTo>
                      <a:pt x="4180" y="5382"/>
                    </a:lnTo>
                    <a:lnTo>
                      <a:pt x="4549" y="4441"/>
                    </a:lnTo>
                    <a:lnTo>
                      <a:pt x="5811" y="4191"/>
                    </a:lnTo>
                    <a:lnTo>
                      <a:pt x="5811" y="4191"/>
                    </a:lnTo>
                    <a:lnTo>
                      <a:pt x="4572" y="4298"/>
                    </a:lnTo>
                    <a:cubicBezTo>
                      <a:pt x="3227" y="4131"/>
                      <a:pt x="2013" y="3465"/>
                      <a:pt x="1143" y="2429"/>
                    </a:cubicBezTo>
                    <a:cubicBezTo>
                      <a:pt x="441" y="156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alpha val="669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69"/>
              <p:cNvSpPr/>
              <p:nvPr/>
            </p:nvSpPr>
            <p:spPr>
              <a:xfrm>
                <a:off x="-4383875" y="932389"/>
                <a:ext cx="556938" cy="317327"/>
              </a:xfrm>
              <a:custGeom>
                <a:avLst/>
                <a:gdLst/>
                <a:ahLst/>
                <a:cxnLst/>
                <a:rect l="l" t="t" r="r" b="b"/>
                <a:pathLst>
                  <a:path w="8621" h="4912" extrusionOk="0">
                    <a:moveTo>
                      <a:pt x="6282" y="1"/>
                    </a:moveTo>
                    <a:cubicBezTo>
                      <a:pt x="4473" y="1"/>
                      <a:pt x="2688" y="429"/>
                      <a:pt x="1072" y="1252"/>
                    </a:cubicBezTo>
                    <a:cubicBezTo>
                      <a:pt x="631" y="1478"/>
                      <a:pt x="167" y="1787"/>
                      <a:pt x="95" y="2276"/>
                    </a:cubicBezTo>
                    <a:cubicBezTo>
                      <a:pt x="0" y="2871"/>
                      <a:pt x="524" y="3359"/>
                      <a:pt x="1000" y="3716"/>
                    </a:cubicBezTo>
                    <a:cubicBezTo>
                      <a:pt x="1596" y="4180"/>
                      <a:pt x="2227" y="4645"/>
                      <a:pt x="2953" y="4835"/>
                    </a:cubicBezTo>
                    <a:cubicBezTo>
                      <a:pt x="3160" y="4888"/>
                      <a:pt x="3346" y="4912"/>
                      <a:pt x="3517" y="4912"/>
                    </a:cubicBezTo>
                    <a:cubicBezTo>
                      <a:pt x="4203" y="4912"/>
                      <a:pt x="4641" y="4521"/>
                      <a:pt x="5156" y="3978"/>
                    </a:cubicBezTo>
                    <a:cubicBezTo>
                      <a:pt x="5953" y="3133"/>
                      <a:pt x="7049" y="2454"/>
                      <a:pt x="7954" y="1728"/>
                    </a:cubicBezTo>
                    <a:cubicBezTo>
                      <a:pt x="8275" y="1466"/>
                      <a:pt x="8620" y="1133"/>
                      <a:pt x="8549" y="728"/>
                    </a:cubicBezTo>
                    <a:cubicBezTo>
                      <a:pt x="8454" y="275"/>
                      <a:pt x="7906" y="109"/>
                      <a:pt x="7454" y="61"/>
                    </a:cubicBezTo>
                    <a:cubicBezTo>
                      <a:pt x="7063" y="21"/>
                      <a:pt x="6672" y="1"/>
                      <a:pt x="62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69"/>
              <p:cNvSpPr/>
              <p:nvPr/>
            </p:nvSpPr>
            <p:spPr>
              <a:xfrm>
                <a:off x="-4350799" y="965530"/>
                <a:ext cx="489235" cy="274431"/>
              </a:xfrm>
              <a:custGeom>
                <a:avLst/>
                <a:gdLst/>
                <a:ahLst/>
                <a:cxnLst/>
                <a:rect l="l" t="t" r="r" b="b"/>
                <a:pathLst>
                  <a:path w="7573" h="4248" extrusionOk="0">
                    <a:moveTo>
                      <a:pt x="5322" y="0"/>
                    </a:moveTo>
                    <a:cubicBezTo>
                      <a:pt x="4227" y="36"/>
                      <a:pt x="3132" y="227"/>
                      <a:pt x="2096" y="596"/>
                    </a:cubicBezTo>
                    <a:cubicBezTo>
                      <a:pt x="1703" y="739"/>
                      <a:pt x="1322" y="905"/>
                      <a:pt x="953" y="1096"/>
                    </a:cubicBezTo>
                    <a:cubicBezTo>
                      <a:pt x="572" y="1286"/>
                      <a:pt x="155" y="1560"/>
                      <a:pt x="84" y="1977"/>
                    </a:cubicBezTo>
                    <a:cubicBezTo>
                      <a:pt x="0" y="2489"/>
                      <a:pt x="465" y="2917"/>
                      <a:pt x="881" y="3227"/>
                    </a:cubicBezTo>
                    <a:cubicBezTo>
                      <a:pt x="1405" y="3620"/>
                      <a:pt x="1953" y="4025"/>
                      <a:pt x="2596" y="4179"/>
                    </a:cubicBezTo>
                    <a:lnTo>
                      <a:pt x="2691" y="4203"/>
                    </a:lnTo>
                    <a:cubicBezTo>
                      <a:pt x="2832" y="4234"/>
                      <a:pt x="2962" y="4248"/>
                      <a:pt x="3084" y="4248"/>
                    </a:cubicBezTo>
                    <a:cubicBezTo>
                      <a:pt x="3680" y="4248"/>
                      <a:pt x="4070" y="3906"/>
                      <a:pt x="4525" y="3441"/>
                    </a:cubicBezTo>
                    <a:cubicBezTo>
                      <a:pt x="4703" y="3251"/>
                      <a:pt x="4894" y="3072"/>
                      <a:pt x="5096" y="2906"/>
                    </a:cubicBezTo>
                    <a:cubicBezTo>
                      <a:pt x="5691" y="2405"/>
                      <a:pt x="6382" y="1953"/>
                      <a:pt x="6977" y="1489"/>
                    </a:cubicBezTo>
                    <a:cubicBezTo>
                      <a:pt x="7263" y="1262"/>
                      <a:pt x="7573" y="965"/>
                      <a:pt x="7513" y="620"/>
                    </a:cubicBezTo>
                    <a:cubicBezTo>
                      <a:pt x="7430" y="227"/>
                      <a:pt x="6953" y="96"/>
                      <a:pt x="6549" y="60"/>
                    </a:cubicBezTo>
                    <a:cubicBezTo>
                      <a:pt x="6144" y="12"/>
                      <a:pt x="5727" y="0"/>
                      <a:pt x="53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69"/>
              <p:cNvSpPr/>
              <p:nvPr/>
            </p:nvSpPr>
            <p:spPr>
              <a:xfrm>
                <a:off x="-4522319" y="1536746"/>
                <a:ext cx="725357" cy="667085"/>
              </a:xfrm>
              <a:custGeom>
                <a:avLst/>
                <a:gdLst/>
                <a:ahLst/>
                <a:cxnLst/>
                <a:rect l="l" t="t" r="r" b="b"/>
                <a:pathLst>
                  <a:path w="11228" h="10326" extrusionOk="0">
                    <a:moveTo>
                      <a:pt x="3583" y="0"/>
                    </a:moveTo>
                    <a:cubicBezTo>
                      <a:pt x="3350" y="0"/>
                      <a:pt x="3117" y="6"/>
                      <a:pt x="2881" y="17"/>
                    </a:cubicBezTo>
                    <a:cubicBezTo>
                      <a:pt x="2489" y="40"/>
                      <a:pt x="2119" y="183"/>
                      <a:pt x="1822" y="445"/>
                    </a:cubicBezTo>
                    <a:cubicBezTo>
                      <a:pt x="1619" y="648"/>
                      <a:pt x="1441" y="874"/>
                      <a:pt x="1298" y="1124"/>
                    </a:cubicBezTo>
                    <a:cubicBezTo>
                      <a:pt x="655" y="2160"/>
                      <a:pt x="250" y="3327"/>
                      <a:pt x="107" y="4541"/>
                    </a:cubicBezTo>
                    <a:cubicBezTo>
                      <a:pt x="0" y="5648"/>
                      <a:pt x="36" y="6756"/>
                      <a:pt x="226" y="7851"/>
                    </a:cubicBezTo>
                    <a:cubicBezTo>
                      <a:pt x="405" y="9018"/>
                      <a:pt x="1298" y="9887"/>
                      <a:pt x="2429" y="10208"/>
                    </a:cubicBezTo>
                    <a:cubicBezTo>
                      <a:pt x="2548" y="10244"/>
                      <a:pt x="2679" y="10268"/>
                      <a:pt x="2798" y="10292"/>
                    </a:cubicBezTo>
                    <a:cubicBezTo>
                      <a:pt x="2893" y="10304"/>
                      <a:pt x="2977" y="10315"/>
                      <a:pt x="3072" y="10315"/>
                    </a:cubicBezTo>
                    <a:cubicBezTo>
                      <a:pt x="3135" y="10322"/>
                      <a:pt x="3199" y="10326"/>
                      <a:pt x="3263" y="10326"/>
                    </a:cubicBezTo>
                    <a:cubicBezTo>
                      <a:pt x="3535" y="10326"/>
                      <a:pt x="3809" y="10265"/>
                      <a:pt x="4060" y="10149"/>
                    </a:cubicBezTo>
                    <a:cubicBezTo>
                      <a:pt x="4560" y="9911"/>
                      <a:pt x="4905" y="9434"/>
                      <a:pt x="5191" y="8958"/>
                    </a:cubicBezTo>
                    <a:cubicBezTo>
                      <a:pt x="6013" y="7553"/>
                      <a:pt x="6465" y="5970"/>
                      <a:pt x="6525" y="4350"/>
                    </a:cubicBezTo>
                    <a:lnTo>
                      <a:pt x="6549" y="4374"/>
                    </a:lnTo>
                    <a:cubicBezTo>
                      <a:pt x="6644" y="4470"/>
                      <a:pt x="6727" y="4577"/>
                      <a:pt x="6810" y="4696"/>
                    </a:cubicBezTo>
                    <a:cubicBezTo>
                      <a:pt x="7558" y="5788"/>
                      <a:pt x="8715" y="7046"/>
                      <a:pt x="10134" y="7046"/>
                    </a:cubicBezTo>
                    <a:cubicBezTo>
                      <a:pt x="10185" y="7046"/>
                      <a:pt x="10236" y="7045"/>
                      <a:pt x="10287" y="7041"/>
                    </a:cubicBezTo>
                    <a:cubicBezTo>
                      <a:pt x="10382" y="7029"/>
                      <a:pt x="10478" y="7017"/>
                      <a:pt x="10585" y="7006"/>
                    </a:cubicBezTo>
                    <a:cubicBezTo>
                      <a:pt x="10716" y="6982"/>
                      <a:pt x="10859" y="6922"/>
                      <a:pt x="10954" y="6815"/>
                    </a:cubicBezTo>
                    <a:cubicBezTo>
                      <a:pt x="11228" y="6470"/>
                      <a:pt x="10787" y="5720"/>
                      <a:pt x="10656" y="5386"/>
                    </a:cubicBezTo>
                    <a:cubicBezTo>
                      <a:pt x="10454" y="4839"/>
                      <a:pt x="10251" y="4303"/>
                      <a:pt x="10025" y="3755"/>
                    </a:cubicBezTo>
                    <a:cubicBezTo>
                      <a:pt x="9787" y="3160"/>
                      <a:pt x="9525" y="2565"/>
                      <a:pt x="9239" y="1993"/>
                    </a:cubicBezTo>
                    <a:cubicBezTo>
                      <a:pt x="8846" y="1231"/>
                      <a:pt x="8585" y="481"/>
                      <a:pt x="7656" y="326"/>
                    </a:cubicBezTo>
                    <a:cubicBezTo>
                      <a:pt x="6596" y="171"/>
                      <a:pt x="5525" y="64"/>
                      <a:pt x="4441" y="29"/>
                    </a:cubicBezTo>
                    <a:cubicBezTo>
                      <a:pt x="4153" y="9"/>
                      <a:pt x="3868" y="0"/>
                      <a:pt x="3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69"/>
              <p:cNvSpPr/>
              <p:nvPr/>
            </p:nvSpPr>
            <p:spPr>
              <a:xfrm>
                <a:off x="-4536983" y="1783915"/>
                <a:ext cx="70094" cy="404670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6264" extrusionOk="0">
                    <a:moveTo>
                      <a:pt x="477" y="1"/>
                    </a:moveTo>
                    <a:cubicBezTo>
                      <a:pt x="322" y="834"/>
                      <a:pt x="84" y="1691"/>
                      <a:pt x="37" y="2549"/>
                    </a:cubicBezTo>
                    <a:cubicBezTo>
                      <a:pt x="1" y="3382"/>
                      <a:pt x="120" y="4215"/>
                      <a:pt x="418" y="4989"/>
                    </a:cubicBezTo>
                    <a:cubicBezTo>
                      <a:pt x="584" y="5442"/>
                      <a:pt x="811" y="5870"/>
                      <a:pt x="1084" y="6263"/>
                    </a:cubicBezTo>
                    <a:cubicBezTo>
                      <a:pt x="632" y="5287"/>
                      <a:pt x="441" y="4215"/>
                      <a:pt x="525" y="3156"/>
                    </a:cubicBezTo>
                    <a:cubicBezTo>
                      <a:pt x="608" y="2072"/>
                      <a:pt x="834" y="1072"/>
                      <a:pt x="477" y="1"/>
                    </a:cubicBezTo>
                    <a:close/>
                  </a:path>
                </a:pathLst>
              </a:custGeom>
              <a:solidFill>
                <a:schemeClr val="lt1">
                  <a:alpha val="17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69"/>
              <p:cNvSpPr/>
              <p:nvPr/>
            </p:nvSpPr>
            <p:spPr>
              <a:xfrm>
                <a:off x="-3843153" y="1570533"/>
                <a:ext cx="233861" cy="262997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4071" extrusionOk="0">
                    <a:moveTo>
                      <a:pt x="2371" y="1"/>
                    </a:moveTo>
                    <a:cubicBezTo>
                      <a:pt x="2105" y="1"/>
                      <a:pt x="1831" y="62"/>
                      <a:pt x="1584" y="137"/>
                    </a:cubicBezTo>
                    <a:lnTo>
                      <a:pt x="1250" y="232"/>
                    </a:lnTo>
                    <a:cubicBezTo>
                      <a:pt x="572" y="458"/>
                      <a:pt x="96" y="720"/>
                      <a:pt x="36" y="1589"/>
                    </a:cubicBezTo>
                    <a:cubicBezTo>
                      <a:pt x="0" y="2042"/>
                      <a:pt x="24" y="2506"/>
                      <a:pt x="72" y="2958"/>
                    </a:cubicBezTo>
                    <a:cubicBezTo>
                      <a:pt x="84" y="3185"/>
                      <a:pt x="155" y="3399"/>
                      <a:pt x="286" y="3577"/>
                    </a:cubicBezTo>
                    <a:cubicBezTo>
                      <a:pt x="441" y="3732"/>
                      <a:pt x="643" y="3851"/>
                      <a:pt x="869" y="3887"/>
                    </a:cubicBezTo>
                    <a:cubicBezTo>
                      <a:pt x="1267" y="4009"/>
                      <a:pt x="1683" y="4071"/>
                      <a:pt x="2108" y="4071"/>
                    </a:cubicBezTo>
                    <a:cubicBezTo>
                      <a:pt x="2179" y="4071"/>
                      <a:pt x="2251" y="4069"/>
                      <a:pt x="2322" y="4066"/>
                    </a:cubicBezTo>
                    <a:cubicBezTo>
                      <a:pt x="2340" y="4066"/>
                      <a:pt x="2358" y="4067"/>
                      <a:pt x="2376" y="4067"/>
                    </a:cubicBezTo>
                    <a:cubicBezTo>
                      <a:pt x="2643" y="4067"/>
                      <a:pt x="2908" y="3984"/>
                      <a:pt x="3132" y="3827"/>
                    </a:cubicBezTo>
                    <a:cubicBezTo>
                      <a:pt x="3239" y="3732"/>
                      <a:pt x="3334" y="3601"/>
                      <a:pt x="3382" y="3470"/>
                    </a:cubicBezTo>
                    <a:cubicBezTo>
                      <a:pt x="3560" y="2875"/>
                      <a:pt x="3620" y="2256"/>
                      <a:pt x="3560" y="1649"/>
                    </a:cubicBezTo>
                    <a:cubicBezTo>
                      <a:pt x="3525" y="1172"/>
                      <a:pt x="3501" y="494"/>
                      <a:pt x="3060" y="196"/>
                    </a:cubicBezTo>
                    <a:cubicBezTo>
                      <a:pt x="2854" y="53"/>
                      <a:pt x="2616" y="1"/>
                      <a:pt x="23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69"/>
              <p:cNvSpPr/>
              <p:nvPr/>
            </p:nvSpPr>
            <p:spPr>
              <a:xfrm>
                <a:off x="-3811627" y="1834757"/>
                <a:ext cx="237737" cy="25899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009" extrusionOk="0">
                    <a:moveTo>
                      <a:pt x="2295" y="1"/>
                    </a:moveTo>
                    <a:cubicBezTo>
                      <a:pt x="1959" y="1"/>
                      <a:pt x="1618" y="137"/>
                      <a:pt x="1322" y="285"/>
                    </a:cubicBezTo>
                    <a:cubicBezTo>
                      <a:pt x="1215" y="345"/>
                      <a:pt x="1120" y="392"/>
                      <a:pt x="1024" y="440"/>
                    </a:cubicBezTo>
                    <a:cubicBezTo>
                      <a:pt x="405" y="761"/>
                      <a:pt x="0" y="1107"/>
                      <a:pt x="96" y="1940"/>
                    </a:cubicBezTo>
                    <a:cubicBezTo>
                      <a:pt x="143" y="2381"/>
                      <a:pt x="239" y="2809"/>
                      <a:pt x="370" y="3238"/>
                    </a:cubicBezTo>
                    <a:cubicBezTo>
                      <a:pt x="417" y="3452"/>
                      <a:pt x="524" y="3643"/>
                      <a:pt x="679" y="3786"/>
                    </a:cubicBezTo>
                    <a:cubicBezTo>
                      <a:pt x="858" y="3917"/>
                      <a:pt x="1060" y="3988"/>
                      <a:pt x="1286" y="3988"/>
                    </a:cubicBezTo>
                    <a:cubicBezTo>
                      <a:pt x="1425" y="4002"/>
                      <a:pt x="1565" y="4009"/>
                      <a:pt x="1705" y="4009"/>
                    </a:cubicBezTo>
                    <a:cubicBezTo>
                      <a:pt x="2035" y="4009"/>
                      <a:pt x="2369" y="3971"/>
                      <a:pt x="2703" y="3905"/>
                    </a:cubicBezTo>
                    <a:cubicBezTo>
                      <a:pt x="2977" y="3857"/>
                      <a:pt x="3227" y="3738"/>
                      <a:pt x="3429" y="3536"/>
                    </a:cubicBezTo>
                    <a:cubicBezTo>
                      <a:pt x="3525" y="3428"/>
                      <a:pt x="3584" y="3286"/>
                      <a:pt x="3608" y="3155"/>
                    </a:cubicBezTo>
                    <a:cubicBezTo>
                      <a:pt x="3680" y="2559"/>
                      <a:pt x="3632" y="1952"/>
                      <a:pt x="3465" y="1381"/>
                    </a:cubicBezTo>
                    <a:cubicBezTo>
                      <a:pt x="3346" y="928"/>
                      <a:pt x="3215" y="297"/>
                      <a:pt x="2739" y="95"/>
                    </a:cubicBezTo>
                    <a:cubicBezTo>
                      <a:pt x="2595" y="28"/>
                      <a:pt x="2445" y="1"/>
                      <a:pt x="22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69"/>
              <p:cNvSpPr/>
              <p:nvPr/>
            </p:nvSpPr>
            <p:spPr>
              <a:xfrm>
                <a:off x="-3720085" y="2084769"/>
                <a:ext cx="199299" cy="216935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3358" extrusionOk="0">
                    <a:moveTo>
                      <a:pt x="1928" y="0"/>
                    </a:moveTo>
                    <a:cubicBezTo>
                      <a:pt x="1651" y="0"/>
                      <a:pt x="1369" y="105"/>
                      <a:pt x="1120" y="225"/>
                    </a:cubicBezTo>
                    <a:cubicBezTo>
                      <a:pt x="1036" y="273"/>
                      <a:pt x="953" y="309"/>
                      <a:pt x="869" y="356"/>
                    </a:cubicBezTo>
                    <a:cubicBezTo>
                      <a:pt x="346" y="618"/>
                      <a:pt x="0" y="904"/>
                      <a:pt x="72" y="1606"/>
                    </a:cubicBezTo>
                    <a:cubicBezTo>
                      <a:pt x="107" y="1975"/>
                      <a:pt x="191" y="2344"/>
                      <a:pt x="298" y="2690"/>
                    </a:cubicBezTo>
                    <a:cubicBezTo>
                      <a:pt x="334" y="2868"/>
                      <a:pt x="429" y="3035"/>
                      <a:pt x="548" y="3166"/>
                    </a:cubicBezTo>
                    <a:cubicBezTo>
                      <a:pt x="703" y="3273"/>
                      <a:pt x="881" y="3333"/>
                      <a:pt x="1060" y="3333"/>
                    </a:cubicBezTo>
                    <a:cubicBezTo>
                      <a:pt x="1199" y="3350"/>
                      <a:pt x="1340" y="3357"/>
                      <a:pt x="1481" y="3357"/>
                    </a:cubicBezTo>
                    <a:cubicBezTo>
                      <a:pt x="1738" y="3357"/>
                      <a:pt x="1997" y="3331"/>
                      <a:pt x="2251" y="3285"/>
                    </a:cubicBezTo>
                    <a:cubicBezTo>
                      <a:pt x="2477" y="3249"/>
                      <a:pt x="2703" y="3142"/>
                      <a:pt x="2870" y="2987"/>
                    </a:cubicBezTo>
                    <a:cubicBezTo>
                      <a:pt x="2953" y="2892"/>
                      <a:pt x="3001" y="2785"/>
                      <a:pt x="3013" y="2666"/>
                    </a:cubicBezTo>
                    <a:cubicBezTo>
                      <a:pt x="3084" y="2166"/>
                      <a:pt x="3048" y="1654"/>
                      <a:pt x="2917" y="1178"/>
                    </a:cubicBezTo>
                    <a:cubicBezTo>
                      <a:pt x="2834" y="797"/>
                      <a:pt x="2715" y="261"/>
                      <a:pt x="2322" y="82"/>
                    </a:cubicBezTo>
                    <a:cubicBezTo>
                      <a:pt x="2194" y="24"/>
                      <a:pt x="2062" y="0"/>
                      <a:pt x="19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69"/>
              <p:cNvSpPr/>
              <p:nvPr/>
            </p:nvSpPr>
            <p:spPr>
              <a:xfrm>
                <a:off x="-4186192" y="1654710"/>
                <a:ext cx="328504" cy="335416"/>
              </a:xfrm>
              <a:custGeom>
                <a:avLst/>
                <a:gdLst/>
                <a:ahLst/>
                <a:cxnLst/>
                <a:rect l="l" t="t" r="r" b="b"/>
                <a:pathLst>
                  <a:path w="5085" h="5192" extrusionOk="0">
                    <a:moveTo>
                      <a:pt x="976" y="0"/>
                    </a:moveTo>
                    <a:cubicBezTo>
                      <a:pt x="965" y="715"/>
                      <a:pt x="1155" y="1393"/>
                      <a:pt x="1226" y="2096"/>
                    </a:cubicBezTo>
                    <a:cubicBezTo>
                      <a:pt x="1060" y="1381"/>
                      <a:pt x="619" y="750"/>
                      <a:pt x="0" y="358"/>
                    </a:cubicBezTo>
                    <a:lnTo>
                      <a:pt x="0" y="358"/>
                    </a:lnTo>
                    <a:cubicBezTo>
                      <a:pt x="417" y="1084"/>
                      <a:pt x="869" y="1822"/>
                      <a:pt x="1346" y="2524"/>
                    </a:cubicBezTo>
                    <a:cubicBezTo>
                      <a:pt x="1619" y="2917"/>
                      <a:pt x="1905" y="3298"/>
                      <a:pt x="2227" y="3656"/>
                    </a:cubicBezTo>
                    <a:cubicBezTo>
                      <a:pt x="2584" y="4108"/>
                      <a:pt x="3024" y="4489"/>
                      <a:pt x="3524" y="4799"/>
                    </a:cubicBezTo>
                    <a:cubicBezTo>
                      <a:pt x="3751" y="4930"/>
                      <a:pt x="4001" y="5037"/>
                      <a:pt x="4263" y="5108"/>
                    </a:cubicBezTo>
                    <a:cubicBezTo>
                      <a:pt x="4489" y="5168"/>
                      <a:pt x="4906" y="5108"/>
                      <a:pt x="5084" y="5191"/>
                    </a:cubicBezTo>
                    <a:cubicBezTo>
                      <a:pt x="4846" y="5072"/>
                      <a:pt x="3858" y="4477"/>
                      <a:pt x="3763" y="4406"/>
                    </a:cubicBezTo>
                    <a:cubicBezTo>
                      <a:pt x="3322" y="4060"/>
                      <a:pt x="2941" y="3656"/>
                      <a:pt x="2631" y="3203"/>
                    </a:cubicBezTo>
                    <a:cubicBezTo>
                      <a:pt x="2620" y="3179"/>
                      <a:pt x="2608" y="3167"/>
                      <a:pt x="2596" y="3156"/>
                    </a:cubicBezTo>
                    <a:cubicBezTo>
                      <a:pt x="1905" y="2191"/>
                      <a:pt x="1357" y="1131"/>
                      <a:pt x="976" y="0"/>
                    </a:cubicBezTo>
                    <a:close/>
                  </a:path>
                </a:pathLst>
              </a:custGeom>
              <a:solidFill>
                <a:schemeClr val="lt1">
                  <a:alpha val="17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69"/>
              <p:cNvSpPr/>
              <p:nvPr/>
            </p:nvSpPr>
            <p:spPr>
              <a:xfrm>
                <a:off x="-4456166" y="1538554"/>
                <a:ext cx="634590" cy="408482"/>
              </a:xfrm>
              <a:custGeom>
                <a:avLst/>
                <a:gdLst/>
                <a:ahLst/>
                <a:cxnLst/>
                <a:rect l="l" t="t" r="r" b="b"/>
                <a:pathLst>
                  <a:path w="9823" h="6323" extrusionOk="0">
                    <a:moveTo>
                      <a:pt x="4298" y="798"/>
                    </a:moveTo>
                    <a:cubicBezTo>
                      <a:pt x="3822" y="703"/>
                      <a:pt x="3334" y="632"/>
                      <a:pt x="2846" y="572"/>
                    </a:cubicBezTo>
                    <a:cubicBezTo>
                      <a:pt x="2500" y="536"/>
                      <a:pt x="2012" y="382"/>
                      <a:pt x="1667" y="477"/>
                    </a:cubicBezTo>
                    <a:cubicBezTo>
                      <a:pt x="1048" y="643"/>
                      <a:pt x="262" y="1441"/>
                      <a:pt x="0" y="2001"/>
                    </a:cubicBezTo>
                    <a:cubicBezTo>
                      <a:pt x="322" y="1322"/>
                      <a:pt x="703" y="608"/>
                      <a:pt x="1369" y="274"/>
                    </a:cubicBezTo>
                    <a:cubicBezTo>
                      <a:pt x="1905" y="1"/>
                      <a:pt x="2548" y="12"/>
                      <a:pt x="3155" y="60"/>
                    </a:cubicBezTo>
                    <a:cubicBezTo>
                      <a:pt x="4084" y="120"/>
                      <a:pt x="5013" y="227"/>
                      <a:pt x="5941" y="370"/>
                    </a:cubicBezTo>
                    <a:cubicBezTo>
                      <a:pt x="6298" y="405"/>
                      <a:pt x="6656" y="501"/>
                      <a:pt x="6989" y="643"/>
                    </a:cubicBezTo>
                    <a:cubicBezTo>
                      <a:pt x="7894" y="1060"/>
                      <a:pt x="8203" y="2298"/>
                      <a:pt x="8549" y="3144"/>
                    </a:cubicBezTo>
                    <a:cubicBezTo>
                      <a:pt x="8918" y="4084"/>
                      <a:pt x="9335" y="4989"/>
                      <a:pt x="9739" y="5918"/>
                    </a:cubicBezTo>
                    <a:cubicBezTo>
                      <a:pt x="9775" y="6025"/>
                      <a:pt x="9823" y="6144"/>
                      <a:pt x="9751" y="6239"/>
                    </a:cubicBezTo>
                    <a:cubicBezTo>
                      <a:pt x="9692" y="6299"/>
                      <a:pt x="9585" y="6323"/>
                      <a:pt x="9501" y="6287"/>
                    </a:cubicBezTo>
                    <a:cubicBezTo>
                      <a:pt x="9073" y="6120"/>
                      <a:pt x="8751" y="5406"/>
                      <a:pt x="8573" y="5037"/>
                    </a:cubicBezTo>
                    <a:lnTo>
                      <a:pt x="7382" y="2656"/>
                    </a:lnTo>
                    <a:cubicBezTo>
                      <a:pt x="7156" y="2215"/>
                      <a:pt x="6929" y="1763"/>
                      <a:pt x="6548" y="1441"/>
                    </a:cubicBezTo>
                    <a:cubicBezTo>
                      <a:pt x="6013" y="977"/>
                      <a:pt x="4989" y="917"/>
                      <a:pt x="4298" y="798"/>
                    </a:cubicBezTo>
                    <a:close/>
                  </a:path>
                </a:pathLst>
              </a:custGeom>
              <a:solidFill>
                <a:schemeClr val="lt1">
                  <a:alpha val="17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69"/>
              <p:cNvSpPr/>
              <p:nvPr/>
            </p:nvSpPr>
            <p:spPr>
              <a:xfrm>
                <a:off x="-4004659" y="1583001"/>
                <a:ext cx="41539" cy="35596"/>
              </a:xfrm>
              <a:custGeom>
                <a:avLst/>
                <a:gdLst/>
                <a:ahLst/>
                <a:cxnLst/>
                <a:rect l="l" t="t" r="r" b="b"/>
                <a:pathLst>
                  <a:path w="643" h="551" extrusionOk="0">
                    <a:moveTo>
                      <a:pt x="43" y="0"/>
                    </a:moveTo>
                    <a:cubicBezTo>
                      <a:pt x="27" y="0"/>
                      <a:pt x="12" y="3"/>
                      <a:pt x="12" y="15"/>
                    </a:cubicBezTo>
                    <a:cubicBezTo>
                      <a:pt x="0" y="27"/>
                      <a:pt x="0" y="51"/>
                      <a:pt x="12" y="63"/>
                    </a:cubicBezTo>
                    <a:cubicBezTo>
                      <a:pt x="0" y="75"/>
                      <a:pt x="0" y="86"/>
                      <a:pt x="0" y="110"/>
                    </a:cubicBezTo>
                    <a:cubicBezTo>
                      <a:pt x="0" y="122"/>
                      <a:pt x="12" y="146"/>
                      <a:pt x="12" y="158"/>
                    </a:cubicBezTo>
                    <a:cubicBezTo>
                      <a:pt x="36" y="170"/>
                      <a:pt x="36" y="194"/>
                      <a:pt x="36" y="205"/>
                    </a:cubicBezTo>
                    <a:cubicBezTo>
                      <a:pt x="60" y="241"/>
                      <a:pt x="83" y="289"/>
                      <a:pt x="119" y="325"/>
                    </a:cubicBezTo>
                    <a:cubicBezTo>
                      <a:pt x="131" y="336"/>
                      <a:pt x="143" y="348"/>
                      <a:pt x="167" y="372"/>
                    </a:cubicBezTo>
                    <a:cubicBezTo>
                      <a:pt x="191" y="396"/>
                      <a:pt x="214" y="420"/>
                      <a:pt x="250" y="444"/>
                    </a:cubicBezTo>
                    <a:cubicBezTo>
                      <a:pt x="274" y="456"/>
                      <a:pt x="298" y="479"/>
                      <a:pt x="321" y="491"/>
                    </a:cubicBezTo>
                    <a:lnTo>
                      <a:pt x="381" y="515"/>
                    </a:lnTo>
                    <a:lnTo>
                      <a:pt x="405" y="527"/>
                    </a:lnTo>
                    <a:lnTo>
                      <a:pt x="417" y="527"/>
                    </a:lnTo>
                    <a:cubicBezTo>
                      <a:pt x="464" y="539"/>
                      <a:pt x="464" y="539"/>
                      <a:pt x="441" y="539"/>
                    </a:cubicBezTo>
                    <a:cubicBezTo>
                      <a:pt x="464" y="539"/>
                      <a:pt x="488" y="551"/>
                      <a:pt x="512" y="551"/>
                    </a:cubicBezTo>
                    <a:lnTo>
                      <a:pt x="572" y="551"/>
                    </a:lnTo>
                    <a:cubicBezTo>
                      <a:pt x="595" y="551"/>
                      <a:pt x="607" y="551"/>
                      <a:pt x="619" y="539"/>
                    </a:cubicBezTo>
                    <a:cubicBezTo>
                      <a:pt x="643" y="527"/>
                      <a:pt x="643" y="515"/>
                      <a:pt x="643" y="491"/>
                    </a:cubicBezTo>
                    <a:cubicBezTo>
                      <a:pt x="643" y="479"/>
                      <a:pt x="643" y="479"/>
                      <a:pt x="643" y="467"/>
                    </a:cubicBezTo>
                    <a:cubicBezTo>
                      <a:pt x="643" y="444"/>
                      <a:pt x="631" y="432"/>
                      <a:pt x="619" y="408"/>
                    </a:cubicBezTo>
                    <a:cubicBezTo>
                      <a:pt x="595" y="372"/>
                      <a:pt x="560" y="325"/>
                      <a:pt x="524" y="277"/>
                    </a:cubicBezTo>
                    <a:cubicBezTo>
                      <a:pt x="500" y="253"/>
                      <a:pt x="476" y="229"/>
                      <a:pt x="441" y="205"/>
                    </a:cubicBezTo>
                    <a:lnTo>
                      <a:pt x="429" y="194"/>
                    </a:lnTo>
                    <a:cubicBezTo>
                      <a:pt x="417" y="182"/>
                      <a:pt x="393" y="170"/>
                      <a:pt x="381" y="158"/>
                    </a:cubicBezTo>
                    <a:cubicBezTo>
                      <a:pt x="321" y="110"/>
                      <a:pt x="262" y="75"/>
                      <a:pt x="214" y="39"/>
                    </a:cubicBezTo>
                    <a:cubicBezTo>
                      <a:pt x="167" y="15"/>
                      <a:pt x="131" y="3"/>
                      <a:pt x="83" y="3"/>
                    </a:cubicBezTo>
                    <a:cubicBezTo>
                      <a:pt x="77" y="3"/>
                      <a:pt x="60" y="0"/>
                      <a:pt x="43" y="0"/>
                    </a:cubicBezTo>
                    <a:close/>
                  </a:path>
                </a:pathLst>
              </a:custGeom>
              <a:solidFill>
                <a:schemeClr val="dk2">
                  <a:alpha val="5848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69"/>
              <p:cNvSpPr/>
              <p:nvPr/>
            </p:nvSpPr>
            <p:spPr>
              <a:xfrm>
                <a:off x="-3662395" y="1596697"/>
                <a:ext cx="30815" cy="41798"/>
              </a:xfrm>
              <a:custGeom>
                <a:avLst/>
                <a:gdLst/>
                <a:ahLst/>
                <a:cxnLst/>
                <a:rect l="l" t="t" r="r" b="b"/>
                <a:pathLst>
                  <a:path w="477" h="647" extrusionOk="0">
                    <a:moveTo>
                      <a:pt x="111" y="0"/>
                    </a:moveTo>
                    <a:cubicBezTo>
                      <a:pt x="90" y="0"/>
                      <a:pt x="60" y="9"/>
                      <a:pt x="60" y="17"/>
                    </a:cubicBezTo>
                    <a:cubicBezTo>
                      <a:pt x="48" y="29"/>
                      <a:pt x="36" y="29"/>
                      <a:pt x="24" y="41"/>
                    </a:cubicBezTo>
                    <a:cubicBezTo>
                      <a:pt x="24" y="53"/>
                      <a:pt x="0" y="53"/>
                      <a:pt x="0" y="65"/>
                    </a:cubicBezTo>
                    <a:cubicBezTo>
                      <a:pt x="0" y="89"/>
                      <a:pt x="0" y="113"/>
                      <a:pt x="0" y="124"/>
                    </a:cubicBezTo>
                    <a:cubicBezTo>
                      <a:pt x="0" y="160"/>
                      <a:pt x="12" y="184"/>
                      <a:pt x="12" y="208"/>
                    </a:cubicBezTo>
                    <a:cubicBezTo>
                      <a:pt x="24" y="232"/>
                      <a:pt x="36" y="255"/>
                      <a:pt x="36" y="279"/>
                    </a:cubicBezTo>
                    <a:cubicBezTo>
                      <a:pt x="48" y="303"/>
                      <a:pt x="48" y="327"/>
                      <a:pt x="60" y="351"/>
                    </a:cubicBezTo>
                    <a:cubicBezTo>
                      <a:pt x="72" y="363"/>
                      <a:pt x="72" y="374"/>
                      <a:pt x="84" y="386"/>
                    </a:cubicBezTo>
                    <a:cubicBezTo>
                      <a:pt x="96" y="410"/>
                      <a:pt x="107" y="422"/>
                      <a:pt x="119" y="434"/>
                    </a:cubicBezTo>
                    <a:cubicBezTo>
                      <a:pt x="119" y="458"/>
                      <a:pt x="131" y="482"/>
                      <a:pt x="143" y="505"/>
                    </a:cubicBezTo>
                    <a:cubicBezTo>
                      <a:pt x="155" y="529"/>
                      <a:pt x="167" y="565"/>
                      <a:pt x="191" y="589"/>
                    </a:cubicBezTo>
                    <a:cubicBezTo>
                      <a:pt x="215" y="613"/>
                      <a:pt x="250" y="636"/>
                      <a:pt x="286" y="636"/>
                    </a:cubicBezTo>
                    <a:cubicBezTo>
                      <a:pt x="302" y="636"/>
                      <a:pt x="339" y="647"/>
                      <a:pt x="365" y="647"/>
                    </a:cubicBezTo>
                    <a:cubicBezTo>
                      <a:pt x="379" y="647"/>
                      <a:pt x="389" y="644"/>
                      <a:pt x="393" y="636"/>
                    </a:cubicBezTo>
                    <a:cubicBezTo>
                      <a:pt x="417" y="625"/>
                      <a:pt x="429" y="601"/>
                      <a:pt x="441" y="577"/>
                    </a:cubicBezTo>
                    <a:cubicBezTo>
                      <a:pt x="453" y="553"/>
                      <a:pt x="441" y="529"/>
                      <a:pt x="465" y="505"/>
                    </a:cubicBezTo>
                    <a:lnTo>
                      <a:pt x="465" y="505"/>
                    </a:lnTo>
                    <a:lnTo>
                      <a:pt x="453" y="517"/>
                    </a:lnTo>
                    <a:cubicBezTo>
                      <a:pt x="465" y="505"/>
                      <a:pt x="477" y="482"/>
                      <a:pt x="477" y="458"/>
                    </a:cubicBezTo>
                    <a:lnTo>
                      <a:pt x="477" y="410"/>
                    </a:lnTo>
                    <a:cubicBezTo>
                      <a:pt x="477" y="363"/>
                      <a:pt x="465" y="327"/>
                      <a:pt x="453" y="291"/>
                    </a:cubicBezTo>
                    <a:cubicBezTo>
                      <a:pt x="441" y="244"/>
                      <a:pt x="417" y="208"/>
                      <a:pt x="381" y="172"/>
                    </a:cubicBezTo>
                    <a:cubicBezTo>
                      <a:pt x="369" y="136"/>
                      <a:pt x="346" y="113"/>
                      <a:pt x="310" y="89"/>
                    </a:cubicBezTo>
                    <a:cubicBezTo>
                      <a:pt x="286" y="77"/>
                      <a:pt x="262" y="65"/>
                      <a:pt x="238" y="41"/>
                    </a:cubicBezTo>
                    <a:cubicBezTo>
                      <a:pt x="215" y="17"/>
                      <a:pt x="179" y="5"/>
                      <a:pt x="131" y="5"/>
                    </a:cubicBezTo>
                    <a:cubicBezTo>
                      <a:pt x="128" y="2"/>
                      <a:pt x="120" y="0"/>
                      <a:pt x="111" y="0"/>
                    </a:cubicBezTo>
                    <a:close/>
                  </a:path>
                </a:pathLst>
              </a:custGeom>
              <a:solidFill>
                <a:schemeClr val="dk2">
                  <a:alpha val="5848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69"/>
              <p:cNvSpPr/>
              <p:nvPr/>
            </p:nvSpPr>
            <p:spPr>
              <a:xfrm>
                <a:off x="-3635456" y="1856980"/>
                <a:ext cx="30815" cy="4257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659" extrusionOk="0">
                    <a:moveTo>
                      <a:pt x="83" y="1"/>
                    </a:moveTo>
                    <a:cubicBezTo>
                      <a:pt x="60" y="1"/>
                      <a:pt x="12" y="1"/>
                      <a:pt x="0" y="25"/>
                    </a:cubicBezTo>
                    <a:lnTo>
                      <a:pt x="36" y="167"/>
                    </a:lnTo>
                    <a:cubicBezTo>
                      <a:pt x="48" y="215"/>
                      <a:pt x="60" y="263"/>
                      <a:pt x="95" y="310"/>
                    </a:cubicBezTo>
                    <a:cubicBezTo>
                      <a:pt x="119" y="370"/>
                      <a:pt x="167" y="417"/>
                      <a:pt x="214" y="477"/>
                    </a:cubicBezTo>
                    <a:cubicBezTo>
                      <a:pt x="238" y="501"/>
                      <a:pt x="262" y="525"/>
                      <a:pt x="286" y="548"/>
                    </a:cubicBezTo>
                    <a:cubicBezTo>
                      <a:pt x="310" y="572"/>
                      <a:pt x="333" y="596"/>
                      <a:pt x="357" y="620"/>
                    </a:cubicBezTo>
                    <a:cubicBezTo>
                      <a:pt x="369" y="644"/>
                      <a:pt x="393" y="656"/>
                      <a:pt x="429" y="656"/>
                    </a:cubicBezTo>
                    <a:cubicBezTo>
                      <a:pt x="429" y="656"/>
                      <a:pt x="441" y="659"/>
                      <a:pt x="452" y="659"/>
                    </a:cubicBezTo>
                    <a:cubicBezTo>
                      <a:pt x="464" y="659"/>
                      <a:pt x="476" y="656"/>
                      <a:pt x="476" y="644"/>
                    </a:cubicBezTo>
                    <a:cubicBezTo>
                      <a:pt x="476" y="620"/>
                      <a:pt x="476" y="596"/>
                      <a:pt x="476" y="572"/>
                    </a:cubicBezTo>
                    <a:lnTo>
                      <a:pt x="476" y="513"/>
                    </a:lnTo>
                    <a:cubicBezTo>
                      <a:pt x="464" y="453"/>
                      <a:pt x="452" y="406"/>
                      <a:pt x="429" y="358"/>
                    </a:cubicBezTo>
                    <a:cubicBezTo>
                      <a:pt x="393" y="298"/>
                      <a:pt x="357" y="251"/>
                      <a:pt x="321" y="203"/>
                    </a:cubicBezTo>
                    <a:lnTo>
                      <a:pt x="191" y="48"/>
                    </a:lnTo>
                    <a:cubicBezTo>
                      <a:pt x="155" y="25"/>
                      <a:pt x="119" y="1"/>
                      <a:pt x="83" y="1"/>
                    </a:cubicBezTo>
                    <a:close/>
                  </a:path>
                </a:pathLst>
              </a:custGeom>
              <a:solidFill>
                <a:schemeClr val="dk2">
                  <a:alpha val="5848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69"/>
              <p:cNvSpPr/>
              <p:nvPr/>
            </p:nvSpPr>
            <p:spPr>
              <a:xfrm>
                <a:off x="-3579316" y="2102986"/>
                <a:ext cx="36177" cy="4580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709" extrusionOk="0">
                    <a:moveTo>
                      <a:pt x="128" y="1"/>
                    </a:moveTo>
                    <a:cubicBezTo>
                      <a:pt x="110" y="1"/>
                      <a:pt x="94" y="5"/>
                      <a:pt x="84" y="15"/>
                    </a:cubicBezTo>
                    <a:cubicBezTo>
                      <a:pt x="60" y="38"/>
                      <a:pt x="36" y="62"/>
                      <a:pt x="24" y="86"/>
                    </a:cubicBezTo>
                    <a:cubicBezTo>
                      <a:pt x="12" y="110"/>
                      <a:pt x="0" y="146"/>
                      <a:pt x="12" y="169"/>
                    </a:cubicBezTo>
                    <a:cubicBezTo>
                      <a:pt x="12" y="205"/>
                      <a:pt x="12" y="241"/>
                      <a:pt x="24" y="277"/>
                    </a:cubicBezTo>
                    <a:cubicBezTo>
                      <a:pt x="36" y="300"/>
                      <a:pt x="36" y="312"/>
                      <a:pt x="36" y="324"/>
                    </a:cubicBezTo>
                    <a:cubicBezTo>
                      <a:pt x="48" y="348"/>
                      <a:pt x="60" y="360"/>
                      <a:pt x="72" y="384"/>
                    </a:cubicBezTo>
                    <a:cubicBezTo>
                      <a:pt x="107" y="431"/>
                      <a:pt x="131" y="467"/>
                      <a:pt x="167" y="515"/>
                    </a:cubicBezTo>
                    <a:cubicBezTo>
                      <a:pt x="179" y="527"/>
                      <a:pt x="191" y="538"/>
                      <a:pt x="203" y="550"/>
                    </a:cubicBezTo>
                    <a:cubicBezTo>
                      <a:pt x="214" y="562"/>
                      <a:pt x="226" y="574"/>
                      <a:pt x="226" y="586"/>
                    </a:cubicBezTo>
                    <a:cubicBezTo>
                      <a:pt x="250" y="610"/>
                      <a:pt x="274" y="634"/>
                      <a:pt x="298" y="658"/>
                    </a:cubicBezTo>
                    <a:cubicBezTo>
                      <a:pt x="322" y="681"/>
                      <a:pt x="369" y="693"/>
                      <a:pt x="405" y="705"/>
                    </a:cubicBezTo>
                    <a:cubicBezTo>
                      <a:pt x="417" y="705"/>
                      <a:pt x="435" y="708"/>
                      <a:pt x="451" y="708"/>
                    </a:cubicBezTo>
                    <a:cubicBezTo>
                      <a:pt x="467" y="708"/>
                      <a:pt x="482" y="705"/>
                      <a:pt x="488" y="693"/>
                    </a:cubicBezTo>
                    <a:cubicBezTo>
                      <a:pt x="500" y="681"/>
                      <a:pt x="512" y="669"/>
                      <a:pt x="524" y="658"/>
                    </a:cubicBezTo>
                    <a:cubicBezTo>
                      <a:pt x="524" y="646"/>
                      <a:pt x="524" y="634"/>
                      <a:pt x="524" y="622"/>
                    </a:cubicBezTo>
                    <a:cubicBezTo>
                      <a:pt x="536" y="610"/>
                      <a:pt x="548" y="598"/>
                      <a:pt x="548" y="586"/>
                    </a:cubicBezTo>
                    <a:lnTo>
                      <a:pt x="548" y="550"/>
                    </a:lnTo>
                    <a:cubicBezTo>
                      <a:pt x="560" y="538"/>
                      <a:pt x="560" y="527"/>
                      <a:pt x="560" y="515"/>
                    </a:cubicBezTo>
                    <a:lnTo>
                      <a:pt x="560" y="467"/>
                    </a:lnTo>
                    <a:cubicBezTo>
                      <a:pt x="560" y="443"/>
                      <a:pt x="560" y="407"/>
                      <a:pt x="548" y="372"/>
                    </a:cubicBezTo>
                    <a:cubicBezTo>
                      <a:pt x="524" y="312"/>
                      <a:pt x="488" y="241"/>
                      <a:pt x="441" y="193"/>
                    </a:cubicBezTo>
                    <a:cubicBezTo>
                      <a:pt x="417" y="157"/>
                      <a:pt x="381" y="122"/>
                      <a:pt x="345" y="98"/>
                    </a:cubicBezTo>
                    <a:lnTo>
                      <a:pt x="322" y="74"/>
                    </a:lnTo>
                    <a:lnTo>
                      <a:pt x="298" y="62"/>
                    </a:lnTo>
                    <a:cubicBezTo>
                      <a:pt x="286" y="50"/>
                      <a:pt x="274" y="38"/>
                      <a:pt x="262" y="38"/>
                    </a:cubicBezTo>
                    <a:cubicBezTo>
                      <a:pt x="238" y="27"/>
                      <a:pt x="214" y="15"/>
                      <a:pt x="203" y="15"/>
                    </a:cubicBezTo>
                    <a:cubicBezTo>
                      <a:pt x="182" y="8"/>
                      <a:pt x="153" y="1"/>
                      <a:pt x="128" y="1"/>
                    </a:cubicBezTo>
                    <a:close/>
                  </a:path>
                </a:pathLst>
              </a:custGeom>
              <a:solidFill>
                <a:schemeClr val="dk2">
                  <a:alpha val="5848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481" name="Google Shape;481;p69"/>
            <p:cNvPicPr preferRelativeResize="0"/>
            <p:nvPr/>
          </p:nvPicPr>
          <p:blipFill rotWithShape="1">
            <a:blip r:embed="rId3">
              <a:alphaModFix amt="81000"/>
            </a:blip>
            <a:srcRect l="35445" t="29584" r="34000" b="28037"/>
            <a:stretch/>
          </p:blipFill>
          <p:spPr>
            <a:xfrm>
              <a:off x="1487488" y="2795770"/>
              <a:ext cx="1100298" cy="85914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2" name="Google Shape;482;p69"/>
          <p:cNvSpPr txBox="1">
            <a:spLocks noGrp="1"/>
          </p:cNvSpPr>
          <p:nvPr>
            <p:ph type="ctrTitle"/>
          </p:nvPr>
        </p:nvSpPr>
        <p:spPr>
          <a:xfrm>
            <a:off x="4085948" y="3819979"/>
            <a:ext cx="1867067" cy="158835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Date</a:t>
            </a:r>
            <a:endParaRPr sz="4800" dirty="0"/>
          </a:p>
        </p:txBody>
      </p:sp>
      <p:pic>
        <p:nvPicPr>
          <p:cNvPr id="484" name="Google Shape;484;p69"/>
          <p:cNvPicPr preferRelativeResize="0"/>
          <p:nvPr/>
        </p:nvPicPr>
        <p:blipFill rotWithShape="1">
          <a:blip r:embed="rId3">
            <a:alphaModFix amt="72000"/>
          </a:blip>
          <a:srcRect l="38579" t="24732" r="34993" b="25801"/>
          <a:stretch/>
        </p:blipFill>
        <p:spPr>
          <a:xfrm>
            <a:off x="4543700" y="4466553"/>
            <a:ext cx="1017298" cy="10720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5" name="Google Shape;485;p69"/>
          <p:cNvGrpSpPr/>
          <p:nvPr/>
        </p:nvGrpSpPr>
        <p:grpSpPr>
          <a:xfrm rot="485020">
            <a:off x="461808" y="3767850"/>
            <a:ext cx="1146821" cy="755112"/>
            <a:chOff x="-7826263" y="1798953"/>
            <a:chExt cx="2347377" cy="1545604"/>
          </a:xfrm>
        </p:grpSpPr>
        <p:sp>
          <p:nvSpPr>
            <p:cNvPr id="486" name="Google Shape;486;p69"/>
            <p:cNvSpPr/>
            <p:nvPr/>
          </p:nvSpPr>
          <p:spPr>
            <a:xfrm>
              <a:off x="-7826263" y="1798953"/>
              <a:ext cx="2347377" cy="1545604"/>
            </a:xfrm>
            <a:custGeom>
              <a:avLst/>
              <a:gdLst/>
              <a:ahLst/>
              <a:cxnLst/>
              <a:rect l="l" t="t" r="r" b="b"/>
              <a:pathLst>
                <a:path w="19730" h="12991" extrusionOk="0">
                  <a:moveTo>
                    <a:pt x="8684" y="0"/>
                  </a:moveTo>
                  <a:cubicBezTo>
                    <a:pt x="8195" y="0"/>
                    <a:pt x="7705" y="14"/>
                    <a:pt x="7216" y="41"/>
                  </a:cubicBezTo>
                  <a:cubicBezTo>
                    <a:pt x="7025" y="53"/>
                    <a:pt x="6835" y="65"/>
                    <a:pt x="6656" y="77"/>
                  </a:cubicBezTo>
                  <a:lnTo>
                    <a:pt x="6371" y="101"/>
                  </a:lnTo>
                  <a:lnTo>
                    <a:pt x="6180" y="124"/>
                  </a:lnTo>
                  <a:cubicBezTo>
                    <a:pt x="6097" y="136"/>
                    <a:pt x="6013" y="148"/>
                    <a:pt x="5930" y="160"/>
                  </a:cubicBezTo>
                  <a:lnTo>
                    <a:pt x="5728" y="184"/>
                  </a:lnTo>
                  <a:cubicBezTo>
                    <a:pt x="5573" y="208"/>
                    <a:pt x="5406" y="232"/>
                    <a:pt x="5251" y="255"/>
                  </a:cubicBezTo>
                  <a:lnTo>
                    <a:pt x="5001" y="291"/>
                  </a:lnTo>
                  <a:cubicBezTo>
                    <a:pt x="4918" y="315"/>
                    <a:pt x="4823" y="327"/>
                    <a:pt x="4739" y="339"/>
                  </a:cubicBezTo>
                  <a:lnTo>
                    <a:pt x="4477" y="398"/>
                  </a:lnTo>
                  <a:cubicBezTo>
                    <a:pt x="4299" y="434"/>
                    <a:pt x="4120" y="482"/>
                    <a:pt x="3942" y="517"/>
                  </a:cubicBezTo>
                  <a:lnTo>
                    <a:pt x="3704" y="589"/>
                  </a:lnTo>
                  <a:lnTo>
                    <a:pt x="3442" y="660"/>
                  </a:lnTo>
                  <a:lnTo>
                    <a:pt x="3203" y="743"/>
                  </a:lnTo>
                  <a:cubicBezTo>
                    <a:pt x="3120" y="767"/>
                    <a:pt x="3025" y="791"/>
                    <a:pt x="2942" y="827"/>
                  </a:cubicBezTo>
                  <a:cubicBezTo>
                    <a:pt x="2120" y="1101"/>
                    <a:pt x="1346" y="1505"/>
                    <a:pt x="656" y="2029"/>
                  </a:cubicBezTo>
                  <a:lnTo>
                    <a:pt x="596" y="2065"/>
                  </a:lnTo>
                  <a:cubicBezTo>
                    <a:pt x="525" y="2125"/>
                    <a:pt x="453" y="2208"/>
                    <a:pt x="406" y="2291"/>
                  </a:cubicBezTo>
                  <a:cubicBezTo>
                    <a:pt x="60" y="2863"/>
                    <a:pt x="1" y="4065"/>
                    <a:pt x="72" y="5375"/>
                  </a:cubicBezTo>
                  <a:cubicBezTo>
                    <a:pt x="263" y="5458"/>
                    <a:pt x="417" y="5613"/>
                    <a:pt x="501" y="5792"/>
                  </a:cubicBezTo>
                  <a:cubicBezTo>
                    <a:pt x="572" y="6030"/>
                    <a:pt x="560" y="6280"/>
                    <a:pt x="477" y="6506"/>
                  </a:cubicBezTo>
                  <a:cubicBezTo>
                    <a:pt x="441" y="6625"/>
                    <a:pt x="382" y="6732"/>
                    <a:pt x="298" y="6828"/>
                  </a:cubicBezTo>
                  <a:cubicBezTo>
                    <a:pt x="275" y="6851"/>
                    <a:pt x="239" y="6863"/>
                    <a:pt x="215" y="6875"/>
                  </a:cubicBezTo>
                  <a:cubicBezTo>
                    <a:pt x="382" y="8256"/>
                    <a:pt x="656" y="9542"/>
                    <a:pt x="870" y="10138"/>
                  </a:cubicBezTo>
                  <a:cubicBezTo>
                    <a:pt x="1570" y="12035"/>
                    <a:pt x="5768" y="12991"/>
                    <a:pt x="9949" y="12991"/>
                  </a:cubicBezTo>
                  <a:cubicBezTo>
                    <a:pt x="14084" y="12991"/>
                    <a:pt x="18203" y="12056"/>
                    <a:pt x="18908" y="10173"/>
                  </a:cubicBezTo>
                  <a:cubicBezTo>
                    <a:pt x="19003" y="9923"/>
                    <a:pt x="19075" y="9673"/>
                    <a:pt x="19146" y="9411"/>
                  </a:cubicBezTo>
                  <a:cubicBezTo>
                    <a:pt x="19027" y="9316"/>
                    <a:pt x="18955" y="9197"/>
                    <a:pt x="18908" y="9054"/>
                  </a:cubicBezTo>
                  <a:cubicBezTo>
                    <a:pt x="18884" y="8840"/>
                    <a:pt x="18908" y="8625"/>
                    <a:pt x="18979" y="8423"/>
                  </a:cubicBezTo>
                  <a:cubicBezTo>
                    <a:pt x="19003" y="8268"/>
                    <a:pt x="19075" y="8125"/>
                    <a:pt x="19170" y="8006"/>
                  </a:cubicBezTo>
                  <a:cubicBezTo>
                    <a:pt x="19241" y="7923"/>
                    <a:pt x="19336" y="7863"/>
                    <a:pt x="19444" y="7852"/>
                  </a:cubicBezTo>
                  <a:cubicBezTo>
                    <a:pt x="19729" y="5732"/>
                    <a:pt x="19717" y="3256"/>
                    <a:pt x="19372" y="2422"/>
                  </a:cubicBezTo>
                  <a:cubicBezTo>
                    <a:pt x="19313" y="2267"/>
                    <a:pt x="19098" y="2101"/>
                    <a:pt x="18777" y="1922"/>
                  </a:cubicBezTo>
                  <a:cubicBezTo>
                    <a:pt x="18551" y="1791"/>
                    <a:pt x="18313" y="1684"/>
                    <a:pt x="18074" y="1589"/>
                  </a:cubicBezTo>
                  <a:lnTo>
                    <a:pt x="18039" y="1565"/>
                  </a:lnTo>
                  <a:cubicBezTo>
                    <a:pt x="17979" y="1541"/>
                    <a:pt x="17920" y="1517"/>
                    <a:pt x="17860" y="1505"/>
                  </a:cubicBezTo>
                  <a:cubicBezTo>
                    <a:pt x="16777" y="1089"/>
                    <a:pt x="15205" y="672"/>
                    <a:pt x="13419" y="386"/>
                  </a:cubicBezTo>
                  <a:lnTo>
                    <a:pt x="13074" y="339"/>
                  </a:lnTo>
                  <a:lnTo>
                    <a:pt x="12752" y="291"/>
                  </a:lnTo>
                  <a:lnTo>
                    <a:pt x="12740" y="291"/>
                  </a:lnTo>
                  <a:cubicBezTo>
                    <a:pt x="12574" y="267"/>
                    <a:pt x="12407" y="243"/>
                    <a:pt x="12240" y="220"/>
                  </a:cubicBezTo>
                  <a:cubicBezTo>
                    <a:pt x="11966" y="184"/>
                    <a:pt x="11693" y="160"/>
                    <a:pt x="11419" y="136"/>
                  </a:cubicBezTo>
                  <a:lnTo>
                    <a:pt x="11026" y="101"/>
                  </a:lnTo>
                  <a:cubicBezTo>
                    <a:pt x="10249" y="35"/>
                    <a:pt x="9467" y="0"/>
                    <a:pt x="8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9"/>
            <p:cNvSpPr/>
            <p:nvPr/>
          </p:nvSpPr>
          <p:spPr>
            <a:xfrm>
              <a:off x="-7795801" y="1822000"/>
              <a:ext cx="2286462" cy="597611"/>
            </a:xfrm>
            <a:custGeom>
              <a:avLst/>
              <a:gdLst/>
              <a:ahLst/>
              <a:cxnLst/>
              <a:rect l="l" t="t" r="r" b="b"/>
              <a:pathLst>
                <a:path w="19218" h="5023" extrusionOk="0">
                  <a:moveTo>
                    <a:pt x="8406" y="1"/>
                  </a:moveTo>
                  <a:cubicBezTo>
                    <a:pt x="7891" y="1"/>
                    <a:pt x="7375" y="16"/>
                    <a:pt x="6859" y="45"/>
                  </a:cubicBezTo>
                  <a:cubicBezTo>
                    <a:pt x="6668" y="57"/>
                    <a:pt x="6478" y="69"/>
                    <a:pt x="6299" y="81"/>
                  </a:cubicBezTo>
                  <a:lnTo>
                    <a:pt x="6014" y="117"/>
                  </a:lnTo>
                  <a:lnTo>
                    <a:pt x="5835" y="128"/>
                  </a:lnTo>
                  <a:cubicBezTo>
                    <a:pt x="5740" y="140"/>
                    <a:pt x="5656" y="152"/>
                    <a:pt x="5573" y="164"/>
                  </a:cubicBezTo>
                  <a:lnTo>
                    <a:pt x="5371" y="188"/>
                  </a:lnTo>
                  <a:cubicBezTo>
                    <a:pt x="5216" y="212"/>
                    <a:pt x="5049" y="236"/>
                    <a:pt x="4894" y="259"/>
                  </a:cubicBezTo>
                  <a:lnTo>
                    <a:pt x="4644" y="307"/>
                  </a:lnTo>
                  <a:cubicBezTo>
                    <a:pt x="4561" y="319"/>
                    <a:pt x="4466" y="331"/>
                    <a:pt x="4382" y="355"/>
                  </a:cubicBezTo>
                  <a:lnTo>
                    <a:pt x="4120" y="402"/>
                  </a:lnTo>
                  <a:cubicBezTo>
                    <a:pt x="3942" y="438"/>
                    <a:pt x="3763" y="486"/>
                    <a:pt x="3597" y="533"/>
                  </a:cubicBezTo>
                  <a:lnTo>
                    <a:pt x="3347" y="593"/>
                  </a:lnTo>
                  <a:lnTo>
                    <a:pt x="3097" y="664"/>
                  </a:lnTo>
                  <a:lnTo>
                    <a:pt x="2846" y="748"/>
                  </a:lnTo>
                  <a:cubicBezTo>
                    <a:pt x="2763" y="771"/>
                    <a:pt x="2680" y="795"/>
                    <a:pt x="2596" y="831"/>
                  </a:cubicBezTo>
                  <a:cubicBezTo>
                    <a:pt x="1763" y="1105"/>
                    <a:pt x="989" y="1510"/>
                    <a:pt x="299" y="2033"/>
                  </a:cubicBezTo>
                  <a:cubicBezTo>
                    <a:pt x="108" y="2236"/>
                    <a:pt x="1" y="2462"/>
                    <a:pt x="60" y="2700"/>
                  </a:cubicBezTo>
                  <a:cubicBezTo>
                    <a:pt x="132" y="2974"/>
                    <a:pt x="525" y="3248"/>
                    <a:pt x="751" y="3403"/>
                  </a:cubicBezTo>
                  <a:cubicBezTo>
                    <a:pt x="1168" y="3665"/>
                    <a:pt x="1632" y="3867"/>
                    <a:pt x="2108" y="3998"/>
                  </a:cubicBezTo>
                  <a:cubicBezTo>
                    <a:pt x="3120" y="4296"/>
                    <a:pt x="4144" y="4522"/>
                    <a:pt x="5192" y="4677"/>
                  </a:cubicBezTo>
                  <a:cubicBezTo>
                    <a:pt x="6658" y="4904"/>
                    <a:pt x="8135" y="5023"/>
                    <a:pt x="9622" y="5023"/>
                  </a:cubicBezTo>
                  <a:cubicBezTo>
                    <a:pt x="9693" y="5023"/>
                    <a:pt x="9764" y="5022"/>
                    <a:pt x="9835" y="5022"/>
                  </a:cubicBezTo>
                  <a:cubicBezTo>
                    <a:pt x="12562" y="5010"/>
                    <a:pt x="15396" y="4617"/>
                    <a:pt x="17967" y="3677"/>
                  </a:cubicBezTo>
                  <a:cubicBezTo>
                    <a:pt x="18241" y="3593"/>
                    <a:pt x="18491" y="3450"/>
                    <a:pt x="18718" y="3260"/>
                  </a:cubicBezTo>
                  <a:cubicBezTo>
                    <a:pt x="19218" y="2748"/>
                    <a:pt x="18896" y="2248"/>
                    <a:pt x="18432" y="1926"/>
                  </a:cubicBezTo>
                  <a:cubicBezTo>
                    <a:pt x="18206" y="1783"/>
                    <a:pt x="17967" y="1676"/>
                    <a:pt x="17717" y="1593"/>
                  </a:cubicBezTo>
                  <a:lnTo>
                    <a:pt x="17682" y="1569"/>
                  </a:lnTo>
                  <a:cubicBezTo>
                    <a:pt x="17622" y="1545"/>
                    <a:pt x="17563" y="1521"/>
                    <a:pt x="17503" y="1510"/>
                  </a:cubicBezTo>
                  <a:cubicBezTo>
                    <a:pt x="17420" y="1474"/>
                    <a:pt x="17324" y="1438"/>
                    <a:pt x="17229" y="1402"/>
                  </a:cubicBezTo>
                  <a:cubicBezTo>
                    <a:pt x="15872" y="926"/>
                    <a:pt x="14479" y="593"/>
                    <a:pt x="13062" y="390"/>
                  </a:cubicBezTo>
                  <a:lnTo>
                    <a:pt x="12717" y="343"/>
                  </a:lnTo>
                  <a:lnTo>
                    <a:pt x="12407" y="295"/>
                  </a:lnTo>
                  <a:lnTo>
                    <a:pt x="12383" y="295"/>
                  </a:lnTo>
                  <a:cubicBezTo>
                    <a:pt x="12217" y="271"/>
                    <a:pt x="12050" y="248"/>
                    <a:pt x="11883" y="236"/>
                  </a:cubicBezTo>
                  <a:cubicBezTo>
                    <a:pt x="11609" y="200"/>
                    <a:pt x="11336" y="164"/>
                    <a:pt x="11062" y="140"/>
                  </a:cubicBezTo>
                  <a:lnTo>
                    <a:pt x="10669" y="105"/>
                  </a:lnTo>
                  <a:cubicBezTo>
                    <a:pt x="9918" y="34"/>
                    <a:pt x="9163" y="1"/>
                    <a:pt x="84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9"/>
            <p:cNvSpPr/>
            <p:nvPr/>
          </p:nvSpPr>
          <p:spPr>
            <a:xfrm>
              <a:off x="-7750483" y="2309711"/>
              <a:ext cx="2195803" cy="917535"/>
            </a:xfrm>
            <a:custGeom>
              <a:avLst/>
              <a:gdLst/>
              <a:ahLst/>
              <a:cxnLst/>
              <a:rect l="l" t="t" r="r" b="b"/>
              <a:pathLst>
                <a:path w="18456" h="7712" extrusionOk="0">
                  <a:moveTo>
                    <a:pt x="18346" y="0"/>
                  </a:moveTo>
                  <a:cubicBezTo>
                    <a:pt x="18212" y="0"/>
                    <a:pt x="18018" y="181"/>
                    <a:pt x="18099" y="292"/>
                  </a:cubicBezTo>
                  <a:cubicBezTo>
                    <a:pt x="18127" y="329"/>
                    <a:pt x="18159" y="344"/>
                    <a:pt x="18191" y="344"/>
                  </a:cubicBezTo>
                  <a:cubicBezTo>
                    <a:pt x="18285" y="344"/>
                    <a:pt x="18385" y="226"/>
                    <a:pt x="18420" y="173"/>
                  </a:cubicBezTo>
                  <a:cubicBezTo>
                    <a:pt x="18444" y="126"/>
                    <a:pt x="18456" y="54"/>
                    <a:pt x="18408" y="18"/>
                  </a:cubicBezTo>
                  <a:cubicBezTo>
                    <a:pt x="18391" y="6"/>
                    <a:pt x="18369" y="0"/>
                    <a:pt x="18346" y="0"/>
                  </a:cubicBezTo>
                  <a:close/>
                  <a:moveTo>
                    <a:pt x="17018" y="353"/>
                  </a:moveTo>
                  <a:cubicBezTo>
                    <a:pt x="16967" y="353"/>
                    <a:pt x="16912" y="376"/>
                    <a:pt x="16861" y="411"/>
                  </a:cubicBezTo>
                  <a:cubicBezTo>
                    <a:pt x="16730" y="483"/>
                    <a:pt x="16670" y="638"/>
                    <a:pt x="16682" y="780"/>
                  </a:cubicBezTo>
                  <a:cubicBezTo>
                    <a:pt x="16718" y="876"/>
                    <a:pt x="16801" y="947"/>
                    <a:pt x="16908" y="947"/>
                  </a:cubicBezTo>
                  <a:cubicBezTo>
                    <a:pt x="17015" y="935"/>
                    <a:pt x="17099" y="888"/>
                    <a:pt x="17158" y="792"/>
                  </a:cubicBezTo>
                  <a:cubicBezTo>
                    <a:pt x="17206" y="697"/>
                    <a:pt x="17206" y="590"/>
                    <a:pt x="17170" y="495"/>
                  </a:cubicBezTo>
                  <a:cubicBezTo>
                    <a:pt x="17143" y="393"/>
                    <a:pt x="17085" y="353"/>
                    <a:pt x="17018" y="353"/>
                  </a:cubicBezTo>
                  <a:close/>
                  <a:moveTo>
                    <a:pt x="329" y="138"/>
                  </a:moveTo>
                  <a:cubicBezTo>
                    <a:pt x="1" y="138"/>
                    <a:pt x="176" y="1096"/>
                    <a:pt x="494" y="1096"/>
                  </a:cubicBezTo>
                  <a:cubicBezTo>
                    <a:pt x="559" y="1096"/>
                    <a:pt x="630" y="1056"/>
                    <a:pt x="704" y="959"/>
                  </a:cubicBezTo>
                  <a:cubicBezTo>
                    <a:pt x="763" y="864"/>
                    <a:pt x="787" y="733"/>
                    <a:pt x="763" y="614"/>
                  </a:cubicBezTo>
                  <a:cubicBezTo>
                    <a:pt x="739" y="471"/>
                    <a:pt x="668" y="340"/>
                    <a:pt x="561" y="245"/>
                  </a:cubicBezTo>
                  <a:cubicBezTo>
                    <a:pt x="466" y="170"/>
                    <a:pt x="389" y="138"/>
                    <a:pt x="329" y="138"/>
                  </a:cubicBezTo>
                  <a:close/>
                  <a:moveTo>
                    <a:pt x="14333" y="1084"/>
                  </a:moveTo>
                  <a:cubicBezTo>
                    <a:pt x="14197" y="1084"/>
                    <a:pt x="13995" y="1266"/>
                    <a:pt x="14086" y="1388"/>
                  </a:cubicBezTo>
                  <a:cubicBezTo>
                    <a:pt x="14114" y="1421"/>
                    <a:pt x="14144" y="1434"/>
                    <a:pt x="14175" y="1434"/>
                  </a:cubicBezTo>
                  <a:cubicBezTo>
                    <a:pt x="14265" y="1434"/>
                    <a:pt x="14360" y="1319"/>
                    <a:pt x="14396" y="1257"/>
                  </a:cubicBezTo>
                  <a:cubicBezTo>
                    <a:pt x="14432" y="1209"/>
                    <a:pt x="14444" y="1150"/>
                    <a:pt x="14396" y="1114"/>
                  </a:cubicBezTo>
                  <a:lnTo>
                    <a:pt x="14396" y="1102"/>
                  </a:lnTo>
                  <a:cubicBezTo>
                    <a:pt x="14378" y="1090"/>
                    <a:pt x="14357" y="1084"/>
                    <a:pt x="14333" y="1084"/>
                  </a:cubicBezTo>
                  <a:close/>
                  <a:moveTo>
                    <a:pt x="17731" y="758"/>
                  </a:moveTo>
                  <a:cubicBezTo>
                    <a:pt x="17661" y="758"/>
                    <a:pt x="17586" y="789"/>
                    <a:pt x="17515" y="840"/>
                  </a:cubicBezTo>
                  <a:cubicBezTo>
                    <a:pt x="17349" y="947"/>
                    <a:pt x="17218" y="1173"/>
                    <a:pt x="17265" y="1340"/>
                  </a:cubicBezTo>
                  <a:lnTo>
                    <a:pt x="17265" y="1352"/>
                  </a:lnTo>
                  <a:cubicBezTo>
                    <a:pt x="17310" y="1476"/>
                    <a:pt x="17429" y="1567"/>
                    <a:pt x="17563" y="1567"/>
                  </a:cubicBezTo>
                  <a:cubicBezTo>
                    <a:pt x="17571" y="1567"/>
                    <a:pt x="17579" y="1567"/>
                    <a:pt x="17587" y="1566"/>
                  </a:cubicBezTo>
                  <a:cubicBezTo>
                    <a:pt x="17718" y="1566"/>
                    <a:pt x="17849" y="1483"/>
                    <a:pt x="17920" y="1364"/>
                  </a:cubicBezTo>
                  <a:cubicBezTo>
                    <a:pt x="17980" y="1233"/>
                    <a:pt x="17992" y="1090"/>
                    <a:pt x="17956" y="959"/>
                  </a:cubicBezTo>
                  <a:cubicBezTo>
                    <a:pt x="17908" y="815"/>
                    <a:pt x="17825" y="758"/>
                    <a:pt x="17731" y="758"/>
                  </a:cubicBezTo>
                  <a:close/>
                  <a:moveTo>
                    <a:pt x="5148" y="1675"/>
                  </a:moveTo>
                  <a:cubicBezTo>
                    <a:pt x="5097" y="1675"/>
                    <a:pt x="5041" y="1697"/>
                    <a:pt x="4990" y="1733"/>
                  </a:cubicBezTo>
                  <a:cubicBezTo>
                    <a:pt x="4871" y="1804"/>
                    <a:pt x="4799" y="1947"/>
                    <a:pt x="4811" y="2102"/>
                  </a:cubicBezTo>
                  <a:cubicBezTo>
                    <a:pt x="4844" y="2190"/>
                    <a:pt x="4918" y="2258"/>
                    <a:pt x="5014" y="2258"/>
                  </a:cubicBezTo>
                  <a:cubicBezTo>
                    <a:pt x="5022" y="2258"/>
                    <a:pt x="5030" y="2258"/>
                    <a:pt x="5038" y="2257"/>
                  </a:cubicBezTo>
                  <a:cubicBezTo>
                    <a:pt x="5145" y="2257"/>
                    <a:pt x="5228" y="2197"/>
                    <a:pt x="5288" y="2114"/>
                  </a:cubicBezTo>
                  <a:cubicBezTo>
                    <a:pt x="5335" y="2019"/>
                    <a:pt x="5335" y="1912"/>
                    <a:pt x="5311" y="1816"/>
                  </a:cubicBezTo>
                  <a:cubicBezTo>
                    <a:pt x="5277" y="1714"/>
                    <a:pt x="5216" y="1675"/>
                    <a:pt x="5148" y="1675"/>
                  </a:cubicBezTo>
                  <a:close/>
                  <a:moveTo>
                    <a:pt x="17942" y="2208"/>
                  </a:moveTo>
                  <a:cubicBezTo>
                    <a:pt x="17591" y="2208"/>
                    <a:pt x="17307" y="3098"/>
                    <a:pt x="17728" y="3098"/>
                  </a:cubicBezTo>
                  <a:cubicBezTo>
                    <a:pt x="17750" y="3098"/>
                    <a:pt x="17775" y="3096"/>
                    <a:pt x="17801" y="3090"/>
                  </a:cubicBezTo>
                  <a:cubicBezTo>
                    <a:pt x="17908" y="3055"/>
                    <a:pt x="17992" y="3007"/>
                    <a:pt x="18063" y="2924"/>
                  </a:cubicBezTo>
                  <a:cubicBezTo>
                    <a:pt x="18170" y="2816"/>
                    <a:pt x="18230" y="2674"/>
                    <a:pt x="18230" y="2531"/>
                  </a:cubicBezTo>
                  <a:cubicBezTo>
                    <a:pt x="18218" y="2376"/>
                    <a:pt x="18111" y="2245"/>
                    <a:pt x="17968" y="2209"/>
                  </a:cubicBezTo>
                  <a:cubicBezTo>
                    <a:pt x="17959" y="2208"/>
                    <a:pt x="17951" y="2208"/>
                    <a:pt x="17942" y="2208"/>
                  </a:cubicBezTo>
                  <a:close/>
                  <a:moveTo>
                    <a:pt x="1661" y="1965"/>
                  </a:moveTo>
                  <a:cubicBezTo>
                    <a:pt x="1565" y="1965"/>
                    <a:pt x="1468" y="1990"/>
                    <a:pt x="1382" y="2043"/>
                  </a:cubicBezTo>
                  <a:cubicBezTo>
                    <a:pt x="1013" y="2293"/>
                    <a:pt x="1251" y="2816"/>
                    <a:pt x="1525" y="3031"/>
                  </a:cubicBezTo>
                  <a:lnTo>
                    <a:pt x="1525" y="3043"/>
                  </a:lnTo>
                  <a:cubicBezTo>
                    <a:pt x="1610" y="3110"/>
                    <a:pt x="1712" y="3142"/>
                    <a:pt x="1815" y="3142"/>
                  </a:cubicBezTo>
                  <a:cubicBezTo>
                    <a:pt x="1858" y="3142"/>
                    <a:pt x="1900" y="3136"/>
                    <a:pt x="1942" y="3126"/>
                  </a:cubicBezTo>
                  <a:cubicBezTo>
                    <a:pt x="2061" y="3066"/>
                    <a:pt x="2156" y="2971"/>
                    <a:pt x="2192" y="2840"/>
                  </a:cubicBezTo>
                  <a:cubicBezTo>
                    <a:pt x="2287" y="2602"/>
                    <a:pt x="2240" y="2328"/>
                    <a:pt x="2061" y="2138"/>
                  </a:cubicBezTo>
                  <a:cubicBezTo>
                    <a:pt x="1954" y="2023"/>
                    <a:pt x="1807" y="1965"/>
                    <a:pt x="1661" y="1965"/>
                  </a:cubicBezTo>
                  <a:close/>
                  <a:moveTo>
                    <a:pt x="17376" y="3330"/>
                  </a:moveTo>
                  <a:cubicBezTo>
                    <a:pt x="17324" y="3330"/>
                    <a:pt x="17269" y="3352"/>
                    <a:pt x="17218" y="3388"/>
                  </a:cubicBezTo>
                  <a:cubicBezTo>
                    <a:pt x="17099" y="3459"/>
                    <a:pt x="17027" y="3614"/>
                    <a:pt x="17039" y="3757"/>
                  </a:cubicBezTo>
                  <a:cubicBezTo>
                    <a:pt x="17075" y="3852"/>
                    <a:pt x="17170" y="3924"/>
                    <a:pt x="17265" y="3924"/>
                  </a:cubicBezTo>
                  <a:cubicBezTo>
                    <a:pt x="17372" y="3912"/>
                    <a:pt x="17456" y="3864"/>
                    <a:pt x="17515" y="3769"/>
                  </a:cubicBezTo>
                  <a:cubicBezTo>
                    <a:pt x="17563" y="3674"/>
                    <a:pt x="17563" y="3567"/>
                    <a:pt x="17539" y="3471"/>
                  </a:cubicBezTo>
                  <a:cubicBezTo>
                    <a:pt x="17505" y="3369"/>
                    <a:pt x="17444" y="3330"/>
                    <a:pt x="17376" y="3330"/>
                  </a:cubicBezTo>
                  <a:close/>
                  <a:moveTo>
                    <a:pt x="305" y="3373"/>
                  </a:moveTo>
                  <a:cubicBezTo>
                    <a:pt x="242" y="3373"/>
                    <a:pt x="180" y="3394"/>
                    <a:pt x="132" y="3436"/>
                  </a:cubicBezTo>
                  <a:cubicBezTo>
                    <a:pt x="61" y="3531"/>
                    <a:pt x="85" y="3709"/>
                    <a:pt x="156" y="3888"/>
                  </a:cubicBezTo>
                  <a:cubicBezTo>
                    <a:pt x="233" y="4068"/>
                    <a:pt x="367" y="4230"/>
                    <a:pt x="493" y="4230"/>
                  </a:cubicBezTo>
                  <a:cubicBezTo>
                    <a:pt x="542" y="4230"/>
                    <a:pt x="589" y="4206"/>
                    <a:pt x="632" y="4150"/>
                  </a:cubicBezTo>
                  <a:cubicBezTo>
                    <a:pt x="692" y="4031"/>
                    <a:pt x="704" y="3888"/>
                    <a:pt x="656" y="3769"/>
                  </a:cubicBezTo>
                  <a:cubicBezTo>
                    <a:pt x="632" y="3638"/>
                    <a:pt x="573" y="3531"/>
                    <a:pt x="478" y="3436"/>
                  </a:cubicBezTo>
                  <a:cubicBezTo>
                    <a:pt x="430" y="3394"/>
                    <a:pt x="367" y="3373"/>
                    <a:pt x="305" y="3373"/>
                  </a:cubicBezTo>
                  <a:close/>
                  <a:moveTo>
                    <a:pt x="3026" y="3471"/>
                  </a:moveTo>
                  <a:cubicBezTo>
                    <a:pt x="2516" y="3471"/>
                    <a:pt x="2671" y="4293"/>
                    <a:pt x="3085" y="4388"/>
                  </a:cubicBezTo>
                  <a:cubicBezTo>
                    <a:pt x="3137" y="4398"/>
                    <a:pt x="3193" y="4405"/>
                    <a:pt x="3248" y="4405"/>
                  </a:cubicBezTo>
                  <a:cubicBezTo>
                    <a:pt x="3384" y="4405"/>
                    <a:pt x="3517" y="4367"/>
                    <a:pt x="3585" y="4257"/>
                  </a:cubicBezTo>
                  <a:cubicBezTo>
                    <a:pt x="3692" y="4090"/>
                    <a:pt x="3609" y="3912"/>
                    <a:pt x="3502" y="3769"/>
                  </a:cubicBezTo>
                  <a:cubicBezTo>
                    <a:pt x="3406" y="3602"/>
                    <a:pt x="3228" y="3495"/>
                    <a:pt x="3037" y="3471"/>
                  </a:cubicBezTo>
                  <a:cubicBezTo>
                    <a:pt x="3034" y="3471"/>
                    <a:pt x="3030" y="3471"/>
                    <a:pt x="3026" y="3471"/>
                  </a:cubicBezTo>
                  <a:close/>
                  <a:moveTo>
                    <a:pt x="1710" y="3968"/>
                  </a:moveTo>
                  <a:cubicBezTo>
                    <a:pt x="1650" y="3968"/>
                    <a:pt x="1591" y="3977"/>
                    <a:pt x="1537" y="3995"/>
                  </a:cubicBezTo>
                  <a:cubicBezTo>
                    <a:pt x="1347" y="4078"/>
                    <a:pt x="1287" y="4305"/>
                    <a:pt x="1263" y="4507"/>
                  </a:cubicBezTo>
                  <a:cubicBezTo>
                    <a:pt x="1204" y="5043"/>
                    <a:pt x="1573" y="5472"/>
                    <a:pt x="2109" y="5579"/>
                  </a:cubicBezTo>
                  <a:cubicBezTo>
                    <a:pt x="2167" y="5599"/>
                    <a:pt x="2226" y="5609"/>
                    <a:pt x="2285" y="5609"/>
                  </a:cubicBezTo>
                  <a:cubicBezTo>
                    <a:pt x="2429" y="5609"/>
                    <a:pt x="2570" y="5549"/>
                    <a:pt x="2680" y="5448"/>
                  </a:cubicBezTo>
                  <a:cubicBezTo>
                    <a:pt x="2799" y="5281"/>
                    <a:pt x="2823" y="5067"/>
                    <a:pt x="2752" y="4876"/>
                  </a:cubicBezTo>
                  <a:cubicBezTo>
                    <a:pt x="2621" y="4459"/>
                    <a:pt x="2299" y="4126"/>
                    <a:pt x="1882" y="3995"/>
                  </a:cubicBezTo>
                  <a:cubicBezTo>
                    <a:pt x="1829" y="3977"/>
                    <a:pt x="1769" y="3968"/>
                    <a:pt x="1710" y="3968"/>
                  </a:cubicBezTo>
                  <a:close/>
                  <a:moveTo>
                    <a:pt x="8104" y="5739"/>
                  </a:moveTo>
                  <a:cubicBezTo>
                    <a:pt x="8055" y="5739"/>
                    <a:pt x="8003" y="5759"/>
                    <a:pt x="7955" y="5793"/>
                  </a:cubicBezTo>
                  <a:cubicBezTo>
                    <a:pt x="7836" y="5876"/>
                    <a:pt x="7764" y="6019"/>
                    <a:pt x="7776" y="6174"/>
                  </a:cubicBezTo>
                  <a:lnTo>
                    <a:pt x="7776" y="6162"/>
                  </a:lnTo>
                  <a:cubicBezTo>
                    <a:pt x="7812" y="6269"/>
                    <a:pt x="7907" y="6329"/>
                    <a:pt x="8002" y="6329"/>
                  </a:cubicBezTo>
                  <a:cubicBezTo>
                    <a:pt x="8109" y="6329"/>
                    <a:pt x="8205" y="6269"/>
                    <a:pt x="8252" y="6186"/>
                  </a:cubicBezTo>
                  <a:cubicBezTo>
                    <a:pt x="8300" y="6091"/>
                    <a:pt x="8312" y="5983"/>
                    <a:pt x="8276" y="5888"/>
                  </a:cubicBezTo>
                  <a:cubicBezTo>
                    <a:pt x="8241" y="5782"/>
                    <a:pt x="8176" y="5739"/>
                    <a:pt x="8104" y="5739"/>
                  </a:cubicBezTo>
                  <a:close/>
                  <a:moveTo>
                    <a:pt x="1139" y="5801"/>
                  </a:moveTo>
                  <a:cubicBezTo>
                    <a:pt x="1101" y="5801"/>
                    <a:pt x="1067" y="5809"/>
                    <a:pt x="1037" y="5829"/>
                  </a:cubicBezTo>
                  <a:cubicBezTo>
                    <a:pt x="807" y="5993"/>
                    <a:pt x="1111" y="6349"/>
                    <a:pt x="1356" y="6349"/>
                  </a:cubicBezTo>
                  <a:cubicBezTo>
                    <a:pt x="1377" y="6349"/>
                    <a:pt x="1398" y="6346"/>
                    <a:pt x="1418" y="6341"/>
                  </a:cubicBezTo>
                  <a:cubicBezTo>
                    <a:pt x="1793" y="6226"/>
                    <a:pt x="1402" y="5801"/>
                    <a:pt x="1139" y="5801"/>
                  </a:cubicBezTo>
                  <a:close/>
                  <a:moveTo>
                    <a:pt x="16754" y="5287"/>
                  </a:moveTo>
                  <a:cubicBezTo>
                    <a:pt x="16624" y="5287"/>
                    <a:pt x="16488" y="5330"/>
                    <a:pt x="16372" y="5424"/>
                  </a:cubicBezTo>
                  <a:cubicBezTo>
                    <a:pt x="16110" y="5626"/>
                    <a:pt x="15658" y="6388"/>
                    <a:pt x="16158" y="6567"/>
                  </a:cubicBezTo>
                  <a:cubicBezTo>
                    <a:pt x="16196" y="6582"/>
                    <a:pt x="16234" y="6589"/>
                    <a:pt x="16272" y="6589"/>
                  </a:cubicBezTo>
                  <a:cubicBezTo>
                    <a:pt x="16416" y="6589"/>
                    <a:pt x="16560" y="6497"/>
                    <a:pt x="16682" y="6412"/>
                  </a:cubicBezTo>
                  <a:cubicBezTo>
                    <a:pt x="16884" y="6293"/>
                    <a:pt x="17051" y="6126"/>
                    <a:pt x="17158" y="5924"/>
                  </a:cubicBezTo>
                  <a:cubicBezTo>
                    <a:pt x="17335" y="5537"/>
                    <a:pt x="17066" y="5287"/>
                    <a:pt x="16754" y="5287"/>
                  </a:cubicBezTo>
                  <a:close/>
                  <a:moveTo>
                    <a:pt x="15687" y="6538"/>
                  </a:moveTo>
                  <a:cubicBezTo>
                    <a:pt x="15475" y="6538"/>
                    <a:pt x="15171" y="6814"/>
                    <a:pt x="15313" y="6996"/>
                  </a:cubicBezTo>
                  <a:cubicBezTo>
                    <a:pt x="15349" y="7044"/>
                    <a:pt x="15392" y="7063"/>
                    <a:pt x="15439" y="7063"/>
                  </a:cubicBezTo>
                  <a:cubicBezTo>
                    <a:pt x="15576" y="7063"/>
                    <a:pt x="15736" y="6894"/>
                    <a:pt x="15789" y="6805"/>
                  </a:cubicBezTo>
                  <a:cubicBezTo>
                    <a:pt x="15837" y="6734"/>
                    <a:pt x="15860" y="6626"/>
                    <a:pt x="15789" y="6567"/>
                  </a:cubicBezTo>
                  <a:cubicBezTo>
                    <a:pt x="15760" y="6547"/>
                    <a:pt x="15725" y="6538"/>
                    <a:pt x="15687" y="6538"/>
                  </a:cubicBezTo>
                  <a:close/>
                  <a:moveTo>
                    <a:pt x="10785" y="6966"/>
                  </a:moveTo>
                  <a:cubicBezTo>
                    <a:pt x="10649" y="6966"/>
                    <a:pt x="10447" y="7146"/>
                    <a:pt x="10538" y="7257"/>
                  </a:cubicBezTo>
                  <a:cubicBezTo>
                    <a:pt x="10566" y="7295"/>
                    <a:pt x="10597" y="7309"/>
                    <a:pt x="10629" y="7309"/>
                  </a:cubicBezTo>
                  <a:cubicBezTo>
                    <a:pt x="10719" y="7309"/>
                    <a:pt x="10813" y="7191"/>
                    <a:pt x="10848" y="7138"/>
                  </a:cubicBezTo>
                  <a:cubicBezTo>
                    <a:pt x="10884" y="7091"/>
                    <a:pt x="10895" y="7019"/>
                    <a:pt x="10848" y="6984"/>
                  </a:cubicBezTo>
                  <a:cubicBezTo>
                    <a:pt x="10830" y="6971"/>
                    <a:pt x="10808" y="6966"/>
                    <a:pt x="10785" y="6966"/>
                  </a:cubicBezTo>
                  <a:close/>
                  <a:moveTo>
                    <a:pt x="8675" y="6540"/>
                  </a:moveTo>
                  <a:cubicBezTo>
                    <a:pt x="8476" y="6540"/>
                    <a:pt x="8307" y="6631"/>
                    <a:pt x="8264" y="6888"/>
                  </a:cubicBezTo>
                  <a:lnTo>
                    <a:pt x="8264" y="6900"/>
                  </a:lnTo>
                  <a:cubicBezTo>
                    <a:pt x="8240" y="7043"/>
                    <a:pt x="8276" y="7186"/>
                    <a:pt x="8359" y="7305"/>
                  </a:cubicBezTo>
                  <a:cubicBezTo>
                    <a:pt x="8502" y="7518"/>
                    <a:pt x="8850" y="7712"/>
                    <a:pt x="9151" y="7712"/>
                  </a:cubicBezTo>
                  <a:cubicBezTo>
                    <a:pt x="9253" y="7712"/>
                    <a:pt x="9350" y="7690"/>
                    <a:pt x="9431" y="7638"/>
                  </a:cubicBezTo>
                  <a:cubicBezTo>
                    <a:pt x="9741" y="7448"/>
                    <a:pt x="9598" y="6984"/>
                    <a:pt x="9360" y="6805"/>
                  </a:cubicBezTo>
                  <a:cubicBezTo>
                    <a:pt x="9203" y="6674"/>
                    <a:pt x="8917" y="6540"/>
                    <a:pt x="8675" y="6540"/>
                  </a:cubicBezTo>
                  <a:close/>
                </a:path>
              </a:pathLst>
            </a:custGeom>
            <a:solidFill>
              <a:schemeClr val="accent2">
                <a:alpha val="669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9"/>
            <p:cNvSpPr/>
            <p:nvPr/>
          </p:nvSpPr>
          <p:spPr>
            <a:xfrm>
              <a:off x="-7657920" y="1847612"/>
              <a:ext cx="1914903" cy="416650"/>
            </a:xfrm>
            <a:custGeom>
              <a:avLst/>
              <a:gdLst/>
              <a:ahLst/>
              <a:cxnLst/>
              <a:rect l="l" t="t" r="r" b="b"/>
              <a:pathLst>
                <a:path w="16095" h="3502" extrusionOk="0">
                  <a:moveTo>
                    <a:pt x="5638" y="0"/>
                  </a:moveTo>
                  <a:cubicBezTo>
                    <a:pt x="5558" y="0"/>
                    <a:pt x="5491" y="25"/>
                    <a:pt x="5486" y="92"/>
                  </a:cubicBezTo>
                  <a:cubicBezTo>
                    <a:pt x="5479" y="171"/>
                    <a:pt x="5617" y="215"/>
                    <a:pt x="5739" y="215"/>
                  </a:cubicBezTo>
                  <a:cubicBezTo>
                    <a:pt x="5821" y="215"/>
                    <a:pt x="5895" y="195"/>
                    <a:pt x="5915" y="152"/>
                  </a:cubicBezTo>
                  <a:cubicBezTo>
                    <a:pt x="5926" y="128"/>
                    <a:pt x="5915" y="104"/>
                    <a:pt x="5903" y="81"/>
                  </a:cubicBezTo>
                  <a:cubicBezTo>
                    <a:pt x="5863" y="40"/>
                    <a:pt x="5740" y="0"/>
                    <a:pt x="5638" y="0"/>
                  </a:cubicBezTo>
                  <a:close/>
                  <a:moveTo>
                    <a:pt x="4709" y="126"/>
                  </a:moveTo>
                  <a:cubicBezTo>
                    <a:pt x="4584" y="126"/>
                    <a:pt x="4479" y="167"/>
                    <a:pt x="4474" y="283"/>
                  </a:cubicBezTo>
                  <a:cubicBezTo>
                    <a:pt x="4467" y="402"/>
                    <a:pt x="4674" y="467"/>
                    <a:pt x="4860" y="467"/>
                  </a:cubicBezTo>
                  <a:cubicBezTo>
                    <a:pt x="4991" y="467"/>
                    <a:pt x="5111" y="435"/>
                    <a:pt x="5141" y="366"/>
                  </a:cubicBezTo>
                  <a:cubicBezTo>
                    <a:pt x="5153" y="331"/>
                    <a:pt x="5141" y="283"/>
                    <a:pt x="5117" y="259"/>
                  </a:cubicBezTo>
                  <a:cubicBezTo>
                    <a:pt x="5057" y="193"/>
                    <a:pt x="4867" y="126"/>
                    <a:pt x="4709" y="126"/>
                  </a:cubicBezTo>
                  <a:close/>
                  <a:moveTo>
                    <a:pt x="3995" y="262"/>
                  </a:moveTo>
                  <a:cubicBezTo>
                    <a:pt x="3915" y="262"/>
                    <a:pt x="3848" y="287"/>
                    <a:pt x="3843" y="354"/>
                  </a:cubicBezTo>
                  <a:cubicBezTo>
                    <a:pt x="3836" y="430"/>
                    <a:pt x="3963" y="470"/>
                    <a:pt x="4081" y="470"/>
                  </a:cubicBezTo>
                  <a:cubicBezTo>
                    <a:pt x="4168" y="470"/>
                    <a:pt x="4251" y="448"/>
                    <a:pt x="4272" y="402"/>
                  </a:cubicBezTo>
                  <a:lnTo>
                    <a:pt x="4283" y="402"/>
                  </a:lnTo>
                  <a:cubicBezTo>
                    <a:pt x="4283" y="378"/>
                    <a:pt x="4283" y="354"/>
                    <a:pt x="4260" y="342"/>
                  </a:cubicBezTo>
                  <a:cubicBezTo>
                    <a:pt x="4219" y="302"/>
                    <a:pt x="4097" y="262"/>
                    <a:pt x="3995" y="262"/>
                  </a:cubicBezTo>
                  <a:close/>
                  <a:moveTo>
                    <a:pt x="12255" y="400"/>
                  </a:moveTo>
                  <a:cubicBezTo>
                    <a:pt x="12129" y="400"/>
                    <a:pt x="12021" y="441"/>
                    <a:pt x="12011" y="557"/>
                  </a:cubicBezTo>
                  <a:cubicBezTo>
                    <a:pt x="12004" y="676"/>
                    <a:pt x="12214" y="741"/>
                    <a:pt x="12404" y="741"/>
                  </a:cubicBezTo>
                  <a:cubicBezTo>
                    <a:pt x="12537" y="741"/>
                    <a:pt x="12660" y="709"/>
                    <a:pt x="12689" y="640"/>
                  </a:cubicBezTo>
                  <a:cubicBezTo>
                    <a:pt x="12701" y="604"/>
                    <a:pt x="12689" y="557"/>
                    <a:pt x="12665" y="533"/>
                  </a:cubicBezTo>
                  <a:cubicBezTo>
                    <a:pt x="12606" y="466"/>
                    <a:pt x="12415" y="400"/>
                    <a:pt x="12255" y="400"/>
                  </a:cubicBezTo>
                  <a:close/>
                  <a:moveTo>
                    <a:pt x="1337" y="1057"/>
                  </a:moveTo>
                  <a:cubicBezTo>
                    <a:pt x="1193" y="1057"/>
                    <a:pt x="1074" y="1105"/>
                    <a:pt x="1069" y="1235"/>
                  </a:cubicBezTo>
                  <a:cubicBezTo>
                    <a:pt x="1055" y="1383"/>
                    <a:pt x="1298" y="1464"/>
                    <a:pt x="1517" y="1464"/>
                  </a:cubicBezTo>
                  <a:cubicBezTo>
                    <a:pt x="1669" y="1464"/>
                    <a:pt x="1809" y="1425"/>
                    <a:pt x="1843" y="1343"/>
                  </a:cubicBezTo>
                  <a:cubicBezTo>
                    <a:pt x="1855" y="1295"/>
                    <a:pt x="1843" y="1247"/>
                    <a:pt x="1819" y="1224"/>
                  </a:cubicBezTo>
                  <a:cubicBezTo>
                    <a:pt x="1745" y="1137"/>
                    <a:pt x="1521" y="1057"/>
                    <a:pt x="1337" y="1057"/>
                  </a:cubicBezTo>
                  <a:close/>
                  <a:moveTo>
                    <a:pt x="14054" y="848"/>
                  </a:moveTo>
                  <a:cubicBezTo>
                    <a:pt x="13787" y="848"/>
                    <a:pt x="13562" y="938"/>
                    <a:pt x="13546" y="1188"/>
                  </a:cubicBezTo>
                  <a:cubicBezTo>
                    <a:pt x="13526" y="1460"/>
                    <a:pt x="13976" y="1610"/>
                    <a:pt x="14383" y="1610"/>
                  </a:cubicBezTo>
                  <a:cubicBezTo>
                    <a:pt x="14670" y="1610"/>
                    <a:pt x="14935" y="1536"/>
                    <a:pt x="14999" y="1378"/>
                  </a:cubicBezTo>
                  <a:cubicBezTo>
                    <a:pt x="15023" y="1295"/>
                    <a:pt x="14999" y="1212"/>
                    <a:pt x="14940" y="1152"/>
                  </a:cubicBezTo>
                  <a:cubicBezTo>
                    <a:pt x="14812" y="998"/>
                    <a:pt x="14398" y="848"/>
                    <a:pt x="14054" y="848"/>
                  </a:cubicBezTo>
                  <a:close/>
                  <a:moveTo>
                    <a:pt x="15614" y="1358"/>
                  </a:moveTo>
                  <a:cubicBezTo>
                    <a:pt x="15490" y="1358"/>
                    <a:pt x="15385" y="1399"/>
                    <a:pt x="15380" y="1509"/>
                  </a:cubicBezTo>
                  <a:cubicBezTo>
                    <a:pt x="15373" y="1633"/>
                    <a:pt x="15573" y="1697"/>
                    <a:pt x="15757" y="1697"/>
                  </a:cubicBezTo>
                  <a:cubicBezTo>
                    <a:pt x="15891" y="1697"/>
                    <a:pt x="16017" y="1663"/>
                    <a:pt x="16047" y="1593"/>
                  </a:cubicBezTo>
                  <a:cubicBezTo>
                    <a:pt x="16059" y="1557"/>
                    <a:pt x="16047" y="1521"/>
                    <a:pt x="16023" y="1497"/>
                  </a:cubicBezTo>
                  <a:cubicBezTo>
                    <a:pt x="15963" y="1424"/>
                    <a:pt x="15773" y="1358"/>
                    <a:pt x="15614" y="1358"/>
                  </a:cubicBezTo>
                  <a:close/>
                  <a:moveTo>
                    <a:pt x="525" y="1487"/>
                  </a:moveTo>
                  <a:cubicBezTo>
                    <a:pt x="260" y="1487"/>
                    <a:pt x="37" y="1575"/>
                    <a:pt x="21" y="1819"/>
                  </a:cubicBezTo>
                  <a:cubicBezTo>
                    <a:pt x="0" y="2090"/>
                    <a:pt x="444" y="2236"/>
                    <a:pt x="849" y="2236"/>
                  </a:cubicBezTo>
                  <a:cubicBezTo>
                    <a:pt x="1136" y="2236"/>
                    <a:pt x="1404" y="2163"/>
                    <a:pt x="1474" y="2009"/>
                  </a:cubicBezTo>
                  <a:cubicBezTo>
                    <a:pt x="1497" y="1926"/>
                    <a:pt x="1474" y="1843"/>
                    <a:pt x="1414" y="1783"/>
                  </a:cubicBezTo>
                  <a:cubicBezTo>
                    <a:pt x="1286" y="1635"/>
                    <a:pt x="870" y="1487"/>
                    <a:pt x="525" y="1487"/>
                  </a:cubicBezTo>
                  <a:close/>
                  <a:moveTo>
                    <a:pt x="15275" y="2749"/>
                  </a:moveTo>
                  <a:cubicBezTo>
                    <a:pt x="15026" y="2749"/>
                    <a:pt x="14807" y="2811"/>
                    <a:pt x="14785" y="2986"/>
                  </a:cubicBezTo>
                  <a:cubicBezTo>
                    <a:pt x="14765" y="3159"/>
                    <a:pt x="15116" y="3246"/>
                    <a:pt x="15457" y="3246"/>
                  </a:cubicBezTo>
                  <a:cubicBezTo>
                    <a:pt x="15727" y="3246"/>
                    <a:pt x="15990" y="3191"/>
                    <a:pt x="16059" y="3081"/>
                  </a:cubicBezTo>
                  <a:cubicBezTo>
                    <a:pt x="16094" y="3033"/>
                    <a:pt x="16059" y="2974"/>
                    <a:pt x="16011" y="2926"/>
                  </a:cubicBezTo>
                  <a:cubicBezTo>
                    <a:pt x="15908" y="2836"/>
                    <a:pt x="15570" y="2749"/>
                    <a:pt x="15275" y="2749"/>
                  </a:cubicBezTo>
                  <a:close/>
                  <a:moveTo>
                    <a:pt x="2710" y="2946"/>
                  </a:moveTo>
                  <a:cubicBezTo>
                    <a:pt x="2588" y="2946"/>
                    <a:pt x="2484" y="2985"/>
                    <a:pt x="2474" y="3093"/>
                  </a:cubicBezTo>
                  <a:cubicBezTo>
                    <a:pt x="2467" y="3217"/>
                    <a:pt x="2671" y="3281"/>
                    <a:pt x="2858" y="3281"/>
                  </a:cubicBezTo>
                  <a:cubicBezTo>
                    <a:pt x="2994" y="3281"/>
                    <a:pt x="3122" y="3247"/>
                    <a:pt x="3152" y="3176"/>
                  </a:cubicBezTo>
                  <a:cubicBezTo>
                    <a:pt x="3164" y="3140"/>
                    <a:pt x="3152" y="3105"/>
                    <a:pt x="3117" y="3081"/>
                  </a:cubicBezTo>
                  <a:cubicBezTo>
                    <a:pt x="3063" y="3013"/>
                    <a:pt x="2870" y="2946"/>
                    <a:pt x="2710" y="2946"/>
                  </a:cubicBezTo>
                  <a:close/>
                  <a:moveTo>
                    <a:pt x="14270" y="3286"/>
                  </a:moveTo>
                  <a:cubicBezTo>
                    <a:pt x="14190" y="3286"/>
                    <a:pt x="14123" y="3311"/>
                    <a:pt x="14118" y="3379"/>
                  </a:cubicBezTo>
                  <a:cubicBezTo>
                    <a:pt x="14111" y="3457"/>
                    <a:pt x="14249" y="3501"/>
                    <a:pt x="14371" y="3501"/>
                  </a:cubicBezTo>
                  <a:cubicBezTo>
                    <a:pt x="14453" y="3501"/>
                    <a:pt x="14527" y="3481"/>
                    <a:pt x="14547" y="3438"/>
                  </a:cubicBezTo>
                  <a:cubicBezTo>
                    <a:pt x="14559" y="3414"/>
                    <a:pt x="14547" y="3390"/>
                    <a:pt x="14535" y="3367"/>
                  </a:cubicBezTo>
                  <a:cubicBezTo>
                    <a:pt x="14495" y="3327"/>
                    <a:pt x="14372" y="3286"/>
                    <a:pt x="14270" y="3286"/>
                  </a:cubicBezTo>
                  <a:close/>
                </a:path>
              </a:pathLst>
            </a:custGeom>
            <a:solidFill>
              <a:schemeClr val="accent3">
                <a:alpha val="513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9"/>
            <p:cNvSpPr/>
            <p:nvPr/>
          </p:nvSpPr>
          <p:spPr>
            <a:xfrm>
              <a:off x="-7795803" y="2129650"/>
              <a:ext cx="1945003" cy="289942"/>
            </a:xfrm>
            <a:custGeom>
              <a:avLst/>
              <a:gdLst/>
              <a:ahLst/>
              <a:cxnLst/>
              <a:rect l="l" t="t" r="r" b="b"/>
              <a:pathLst>
                <a:path w="16348" h="2437" extrusionOk="0">
                  <a:moveTo>
                    <a:pt x="1" y="0"/>
                  </a:moveTo>
                  <a:cubicBezTo>
                    <a:pt x="23" y="50"/>
                    <a:pt x="51" y="97"/>
                    <a:pt x="82" y="143"/>
                  </a:cubicBezTo>
                  <a:lnTo>
                    <a:pt x="82" y="143"/>
                  </a:lnTo>
                  <a:cubicBezTo>
                    <a:pt x="53" y="96"/>
                    <a:pt x="26" y="49"/>
                    <a:pt x="1" y="0"/>
                  </a:cubicBezTo>
                  <a:close/>
                  <a:moveTo>
                    <a:pt x="82" y="143"/>
                  </a:moveTo>
                  <a:cubicBezTo>
                    <a:pt x="217" y="357"/>
                    <a:pt x="390" y="546"/>
                    <a:pt x="596" y="702"/>
                  </a:cubicBezTo>
                  <a:cubicBezTo>
                    <a:pt x="1239" y="1191"/>
                    <a:pt x="2025" y="1441"/>
                    <a:pt x="2798" y="1631"/>
                  </a:cubicBezTo>
                  <a:cubicBezTo>
                    <a:pt x="3001" y="1691"/>
                    <a:pt x="3191" y="1738"/>
                    <a:pt x="3394" y="1774"/>
                  </a:cubicBezTo>
                  <a:cubicBezTo>
                    <a:pt x="5463" y="2217"/>
                    <a:pt x="7571" y="2437"/>
                    <a:pt x="9680" y="2437"/>
                  </a:cubicBezTo>
                  <a:cubicBezTo>
                    <a:pt x="10689" y="2437"/>
                    <a:pt x="11699" y="2386"/>
                    <a:pt x="12704" y="2286"/>
                  </a:cubicBezTo>
                  <a:cubicBezTo>
                    <a:pt x="13836" y="2179"/>
                    <a:pt x="14967" y="1988"/>
                    <a:pt x="16026" y="1584"/>
                  </a:cubicBezTo>
                  <a:cubicBezTo>
                    <a:pt x="16133" y="1536"/>
                    <a:pt x="16241" y="1500"/>
                    <a:pt x="16348" y="1441"/>
                  </a:cubicBezTo>
                  <a:lnTo>
                    <a:pt x="16348" y="1441"/>
                  </a:lnTo>
                  <a:cubicBezTo>
                    <a:pt x="15395" y="1691"/>
                    <a:pt x="14431" y="1857"/>
                    <a:pt x="13455" y="1941"/>
                  </a:cubicBezTo>
                  <a:cubicBezTo>
                    <a:pt x="12131" y="2032"/>
                    <a:pt x="10816" y="2168"/>
                    <a:pt x="9487" y="2168"/>
                  </a:cubicBezTo>
                  <a:cubicBezTo>
                    <a:pt x="9262" y="2168"/>
                    <a:pt x="9037" y="2164"/>
                    <a:pt x="8811" y="2155"/>
                  </a:cubicBezTo>
                  <a:cubicBezTo>
                    <a:pt x="7251" y="2096"/>
                    <a:pt x="5716" y="1917"/>
                    <a:pt x="4180" y="1643"/>
                  </a:cubicBezTo>
                  <a:cubicBezTo>
                    <a:pt x="3430" y="1512"/>
                    <a:pt x="2679" y="1322"/>
                    <a:pt x="1953" y="1083"/>
                  </a:cubicBezTo>
                  <a:cubicBezTo>
                    <a:pt x="1393" y="941"/>
                    <a:pt x="457" y="686"/>
                    <a:pt x="82" y="143"/>
                  </a:cubicBezTo>
                  <a:close/>
                </a:path>
              </a:pathLst>
            </a:custGeom>
            <a:solidFill>
              <a:schemeClr val="dk2">
                <a:alpha val="29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1" name="Google Shape;491;p69"/>
          <p:cNvGrpSpPr/>
          <p:nvPr/>
        </p:nvGrpSpPr>
        <p:grpSpPr>
          <a:xfrm rot="-624463">
            <a:off x="2789444" y="3196770"/>
            <a:ext cx="1302684" cy="908797"/>
            <a:chOff x="10223474" y="1575058"/>
            <a:chExt cx="1547217" cy="1079393"/>
          </a:xfrm>
        </p:grpSpPr>
        <p:sp>
          <p:nvSpPr>
            <p:cNvPr id="492" name="Google Shape;492;p69"/>
            <p:cNvSpPr/>
            <p:nvPr/>
          </p:nvSpPr>
          <p:spPr>
            <a:xfrm rot="-640415">
              <a:off x="10344725" y="1945591"/>
              <a:ext cx="1383689" cy="585787"/>
            </a:xfrm>
            <a:custGeom>
              <a:avLst/>
              <a:gdLst/>
              <a:ahLst/>
              <a:cxnLst/>
              <a:rect l="l" t="t" r="r" b="b"/>
              <a:pathLst>
                <a:path w="31064" h="13151" extrusionOk="0">
                  <a:moveTo>
                    <a:pt x="1084" y="0"/>
                  </a:moveTo>
                  <a:cubicBezTo>
                    <a:pt x="1286" y="1619"/>
                    <a:pt x="1239" y="3262"/>
                    <a:pt x="929" y="4870"/>
                  </a:cubicBezTo>
                  <a:cubicBezTo>
                    <a:pt x="786" y="5679"/>
                    <a:pt x="584" y="6477"/>
                    <a:pt x="322" y="7251"/>
                  </a:cubicBezTo>
                  <a:cubicBezTo>
                    <a:pt x="262" y="7453"/>
                    <a:pt x="24" y="8025"/>
                    <a:pt x="1" y="8466"/>
                  </a:cubicBezTo>
                  <a:cubicBezTo>
                    <a:pt x="12" y="8751"/>
                    <a:pt x="1" y="8930"/>
                    <a:pt x="286" y="9061"/>
                  </a:cubicBezTo>
                  <a:cubicBezTo>
                    <a:pt x="584" y="9180"/>
                    <a:pt x="905" y="9275"/>
                    <a:pt x="1215" y="9335"/>
                  </a:cubicBezTo>
                  <a:cubicBezTo>
                    <a:pt x="1251" y="9335"/>
                    <a:pt x="1274" y="9358"/>
                    <a:pt x="1298" y="9382"/>
                  </a:cubicBezTo>
                  <a:cubicBezTo>
                    <a:pt x="1298" y="9406"/>
                    <a:pt x="1298" y="9442"/>
                    <a:pt x="1286" y="9466"/>
                  </a:cubicBezTo>
                  <a:cubicBezTo>
                    <a:pt x="1024" y="10251"/>
                    <a:pt x="2322" y="10418"/>
                    <a:pt x="2798" y="10442"/>
                  </a:cubicBezTo>
                  <a:cubicBezTo>
                    <a:pt x="2679" y="10621"/>
                    <a:pt x="2691" y="10871"/>
                    <a:pt x="2822" y="11037"/>
                  </a:cubicBezTo>
                  <a:cubicBezTo>
                    <a:pt x="2965" y="11204"/>
                    <a:pt x="3144" y="11323"/>
                    <a:pt x="3346" y="11394"/>
                  </a:cubicBezTo>
                  <a:cubicBezTo>
                    <a:pt x="3616" y="11504"/>
                    <a:pt x="3911" y="11623"/>
                    <a:pt x="4210" y="11623"/>
                  </a:cubicBezTo>
                  <a:cubicBezTo>
                    <a:pt x="4267" y="11623"/>
                    <a:pt x="4325" y="11618"/>
                    <a:pt x="4382" y="11609"/>
                  </a:cubicBezTo>
                  <a:lnTo>
                    <a:pt x="4382" y="11609"/>
                  </a:lnTo>
                  <a:cubicBezTo>
                    <a:pt x="4311" y="11621"/>
                    <a:pt x="4680" y="12133"/>
                    <a:pt x="4727" y="12168"/>
                  </a:cubicBezTo>
                  <a:cubicBezTo>
                    <a:pt x="4930" y="12323"/>
                    <a:pt x="5156" y="12442"/>
                    <a:pt x="5406" y="12526"/>
                  </a:cubicBezTo>
                  <a:cubicBezTo>
                    <a:pt x="5604" y="12592"/>
                    <a:pt x="5806" y="12626"/>
                    <a:pt x="6008" y="12626"/>
                  </a:cubicBezTo>
                  <a:cubicBezTo>
                    <a:pt x="6133" y="12626"/>
                    <a:pt x="6259" y="12613"/>
                    <a:pt x="6382" y="12585"/>
                  </a:cubicBezTo>
                  <a:cubicBezTo>
                    <a:pt x="6466" y="12561"/>
                    <a:pt x="7120" y="12371"/>
                    <a:pt x="7109" y="12311"/>
                  </a:cubicBezTo>
                  <a:lnTo>
                    <a:pt x="7109" y="12311"/>
                  </a:lnTo>
                  <a:cubicBezTo>
                    <a:pt x="7368" y="12907"/>
                    <a:pt x="8099" y="13150"/>
                    <a:pt x="8797" y="13150"/>
                  </a:cubicBezTo>
                  <a:cubicBezTo>
                    <a:pt x="9186" y="13150"/>
                    <a:pt x="9565" y="13074"/>
                    <a:pt x="9847" y="12942"/>
                  </a:cubicBezTo>
                  <a:cubicBezTo>
                    <a:pt x="10026" y="12823"/>
                    <a:pt x="10192" y="12668"/>
                    <a:pt x="10335" y="12502"/>
                  </a:cubicBezTo>
                  <a:cubicBezTo>
                    <a:pt x="10451" y="12362"/>
                    <a:pt x="10511" y="12234"/>
                    <a:pt x="10414" y="12173"/>
                  </a:cubicBezTo>
                  <a:lnTo>
                    <a:pt x="10414" y="12173"/>
                  </a:lnTo>
                  <a:cubicBezTo>
                    <a:pt x="10912" y="12469"/>
                    <a:pt x="11422" y="12764"/>
                    <a:pt x="11990" y="12823"/>
                  </a:cubicBezTo>
                  <a:cubicBezTo>
                    <a:pt x="12038" y="12827"/>
                    <a:pt x="12086" y="12829"/>
                    <a:pt x="12134" y="12829"/>
                  </a:cubicBezTo>
                  <a:cubicBezTo>
                    <a:pt x="12666" y="12829"/>
                    <a:pt x="13222" y="12588"/>
                    <a:pt x="13419" y="12097"/>
                  </a:cubicBezTo>
                  <a:cubicBezTo>
                    <a:pt x="13816" y="12489"/>
                    <a:pt x="14327" y="12680"/>
                    <a:pt x="14834" y="12680"/>
                  </a:cubicBezTo>
                  <a:cubicBezTo>
                    <a:pt x="15451" y="12680"/>
                    <a:pt x="16063" y="12396"/>
                    <a:pt x="16455" y="11847"/>
                  </a:cubicBezTo>
                  <a:cubicBezTo>
                    <a:pt x="16789" y="12037"/>
                    <a:pt x="17156" y="12128"/>
                    <a:pt x="17520" y="12128"/>
                  </a:cubicBezTo>
                  <a:cubicBezTo>
                    <a:pt x="18179" y="12128"/>
                    <a:pt x="18826" y="11828"/>
                    <a:pt x="19241" y="11275"/>
                  </a:cubicBezTo>
                  <a:cubicBezTo>
                    <a:pt x="19519" y="11567"/>
                    <a:pt x="19882" y="11704"/>
                    <a:pt x="20241" y="11704"/>
                  </a:cubicBezTo>
                  <a:cubicBezTo>
                    <a:pt x="20790" y="11704"/>
                    <a:pt x="21330" y="11382"/>
                    <a:pt x="21539" y="10799"/>
                  </a:cubicBezTo>
                  <a:cubicBezTo>
                    <a:pt x="21953" y="10967"/>
                    <a:pt x="22377" y="11135"/>
                    <a:pt x="22812" y="11135"/>
                  </a:cubicBezTo>
                  <a:cubicBezTo>
                    <a:pt x="22840" y="11135"/>
                    <a:pt x="22868" y="11134"/>
                    <a:pt x="22896" y="11133"/>
                  </a:cubicBezTo>
                  <a:cubicBezTo>
                    <a:pt x="23372" y="11121"/>
                    <a:pt x="23789" y="10811"/>
                    <a:pt x="23932" y="10359"/>
                  </a:cubicBezTo>
                  <a:cubicBezTo>
                    <a:pt x="24194" y="10417"/>
                    <a:pt x="24461" y="10446"/>
                    <a:pt x="24728" y="10446"/>
                  </a:cubicBezTo>
                  <a:cubicBezTo>
                    <a:pt x="25008" y="10446"/>
                    <a:pt x="25289" y="10414"/>
                    <a:pt x="25563" y="10347"/>
                  </a:cubicBezTo>
                  <a:cubicBezTo>
                    <a:pt x="25730" y="10311"/>
                    <a:pt x="25897" y="10251"/>
                    <a:pt x="26039" y="10168"/>
                  </a:cubicBezTo>
                  <a:cubicBezTo>
                    <a:pt x="26170" y="10073"/>
                    <a:pt x="26278" y="9918"/>
                    <a:pt x="26301" y="9751"/>
                  </a:cubicBezTo>
                  <a:cubicBezTo>
                    <a:pt x="26595" y="9944"/>
                    <a:pt x="26932" y="10038"/>
                    <a:pt x="27278" y="10038"/>
                  </a:cubicBezTo>
                  <a:cubicBezTo>
                    <a:pt x="27380" y="10038"/>
                    <a:pt x="27484" y="10030"/>
                    <a:pt x="27587" y="10013"/>
                  </a:cubicBezTo>
                  <a:cubicBezTo>
                    <a:pt x="28075" y="9918"/>
                    <a:pt x="28504" y="9656"/>
                    <a:pt x="28802" y="9251"/>
                  </a:cubicBezTo>
                  <a:cubicBezTo>
                    <a:pt x="28790" y="9228"/>
                    <a:pt x="28778" y="9204"/>
                    <a:pt x="28778" y="9168"/>
                  </a:cubicBezTo>
                  <a:lnTo>
                    <a:pt x="28778" y="9168"/>
                  </a:lnTo>
                  <a:cubicBezTo>
                    <a:pt x="29050" y="9183"/>
                    <a:pt x="29373" y="9233"/>
                    <a:pt x="29687" y="9233"/>
                  </a:cubicBezTo>
                  <a:cubicBezTo>
                    <a:pt x="30127" y="9233"/>
                    <a:pt x="30552" y="9135"/>
                    <a:pt x="30802" y="8704"/>
                  </a:cubicBezTo>
                  <a:cubicBezTo>
                    <a:pt x="31064" y="8263"/>
                    <a:pt x="30707" y="7465"/>
                    <a:pt x="30576" y="7013"/>
                  </a:cubicBezTo>
                  <a:cubicBezTo>
                    <a:pt x="30278" y="5965"/>
                    <a:pt x="30052" y="4882"/>
                    <a:pt x="29897" y="3798"/>
                  </a:cubicBezTo>
                  <a:cubicBezTo>
                    <a:pt x="29838" y="3334"/>
                    <a:pt x="29802" y="2858"/>
                    <a:pt x="29778" y="2381"/>
                  </a:cubicBezTo>
                  <a:cubicBezTo>
                    <a:pt x="29754" y="1738"/>
                    <a:pt x="29730" y="1084"/>
                    <a:pt x="29647" y="453"/>
                  </a:cubicBezTo>
                  <a:cubicBezTo>
                    <a:pt x="29629" y="452"/>
                    <a:pt x="29610" y="451"/>
                    <a:pt x="29592" y="451"/>
                  </a:cubicBezTo>
                  <a:cubicBezTo>
                    <a:pt x="29108" y="451"/>
                    <a:pt x="28604" y="741"/>
                    <a:pt x="28111" y="810"/>
                  </a:cubicBezTo>
                  <a:cubicBezTo>
                    <a:pt x="27373" y="917"/>
                    <a:pt x="26635" y="1024"/>
                    <a:pt x="25909" y="1131"/>
                  </a:cubicBezTo>
                  <a:cubicBezTo>
                    <a:pt x="24432" y="1334"/>
                    <a:pt x="22968" y="1536"/>
                    <a:pt x="21491" y="1727"/>
                  </a:cubicBezTo>
                  <a:cubicBezTo>
                    <a:pt x="18550" y="2096"/>
                    <a:pt x="15598" y="2453"/>
                    <a:pt x="12645" y="2762"/>
                  </a:cubicBezTo>
                  <a:cubicBezTo>
                    <a:pt x="10930" y="2941"/>
                    <a:pt x="9216" y="3120"/>
                    <a:pt x="7501" y="3298"/>
                  </a:cubicBezTo>
                  <a:cubicBezTo>
                    <a:pt x="5370" y="2191"/>
                    <a:pt x="3215" y="1096"/>
                    <a:pt x="10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69"/>
            <p:cNvSpPr/>
            <p:nvPr/>
          </p:nvSpPr>
          <p:spPr>
            <a:xfrm rot="-640415">
              <a:off x="10310160" y="1945340"/>
              <a:ext cx="1326986" cy="586322"/>
            </a:xfrm>
            <a:custGeom>
              <a:avLst/>
              <a:gdLst/>
              <a:ahLst/>
              <a:cxnLst/>
              <a:rect l="l" t="t" r="r" b="b"/>
              <a:pathLst>
                <a:path w="29791" h="13163" extrusionOk="0">
                  <a:moveTo>
                    <a:pt x="26040" y="6141"/>
                  </a:moveTo>
                  <a:lnTo>
                    <a:pt x="26040" y="6141"/>
                  </a:lnTo>
                  <a:cubicBezTo>
                    <a:pt x="26040" y="6142"/>
                    <a:pt x="26040" y="6143"/>
                    <a:pt x="26040" y="6144"/>
                  </a:cubicBezTo>
                  <a:cubicBezTo>
                    <a:pt x="26040" y="6143"/>
                    <a:pt x="26040" y="6142"/>
                    <a:pt x="26040" y="6141"/>
                  </a:cubicBezTo>
                  <a:close/>
                  <a:moveTo>
                    <a:pt x="1096" y="0"/>
                  </a:moveTo>
                  <a:cubicBezTo>
                    <a:pt x="1298" y="1620"/>
                    <a:pt x="1251" y="3263"/>
                    <a:pt x="941" y="4870"/>
                  </a:cubicBezTo>
                  <a:cubicBezTo>
                    <a:pt x="798" y="5680"/>
                    <a:pt x="584" y="6477"/>
                    <a:pt x="334" y="7251"/>
                  </a:cubicBezTo>
                  <a:cubicBezTo>
                    <a:pt x="263" y="7454"/>
                    <a:pt x="36" y="8025"/>
                    <a:pt x="1" y="8466"/>
                  </a:cubicBezTo>
                  <a:cubicBezTo>
                    <a:pt x="24" y="8763"/>
                    <a:pt x="13" y="8942"/>
                    <a:pt x="298" y="9073"/>
                  </a:cubicBezTo>
                  <a:cubicBezTo>
                    <a:pt x="596" y="9192"/>
                    <a:pt x="917" y="9287"/>
                    <a:pt x="1227" y="9347"/>
                  </a:cubicBezTo>
                  <a:cubicBezTo>
                    <a:pt x="1263" y="9347"/>
                    <a:pt x="1286" y="9370"/>
                    <a:pt x="1310" y="9394"/>
                  </a:cubicBezTo>
                  <a:cubicBezTo>
                    <a:pt x="1310" y="9418"/>
                    <a:pt x="1310" y="9454"/>
                    <a:pt x="1298" y="9478"/>
                  </a:cubicBezTo>
                  <a:cubicBezTo>
                    <a:pt x="1036" y="10263"/>
                    <a:pt x="2334" y="10430"/>
                    <a:pt x="2810" y="10454"/>
                  </a:cubicBezTo>
                  <a:cubicBezTo>
                    <a:pt x="2691" y="10633"/>
                    <a:pt x="2703" y="10883"/>
                    <a:pt x="2834" y="11049"/>
                  </a:cubicBezTo>
                  <a:cubicBezTo>
                    <a:pt x="2977" y="11216"/>
                    <a:pt x="3156" y="11335"/>
                    <a:pt x="3358" y="11406"/>
                  </a:cubicBezTo>
                  <a:cubicBezTo>
                    <a:pt x="3628" y="11516"/>
                    <a:pt x="3923" y="11635"/>
                    <a:pt x="4222" y="11635"/>
                  </a:cubicBezTo>
                  <a:cubicBezTo>
                    <a:pt x="4279" y="11635"/>
                    <a:pt x="4337" y="11630"/>
                    <a:pt x="4394" y="11621"/>
                  </a:cubicBezTo>
                  <a:lnTo>
                    <a:pt x="4394" y="11621"/>
                  </a:lnTo>
                  <a:cubicBezTo>
                    <a:pt x="4323" y="11633"/>
                    <a:pt x="4692" y="12145"/>
                    <a:pt x="4739" y="12180"/>
                  </a:cubicBezTo>
                  <a:cubicBezTo>
                    <a:pt x="4942" y="12335"/>
                    <a:pt x="5168" y="12454"/>
                    <a:pt x="5418" y="12538"/>
                  </a:cubicBezTo>
                  <a:cubicBezTo>
                    <a:pt x="5616" y="12604"/>
                    <a:pt x="5818" y="12638"/>
                    <a:pt x="6020" y="12638"/>
                  </a:cubicBezTo>
                  <a:cubicBezTo>
                    <a:pt x="6145" y="12638"/>
                    <a:pt x="6271" y="12625"/>
                    <a:pt x="6394" y="12597"/>
                  </a:cubicBezTo>
                  <a:cubicBezTo>
                    <a:pt x="6478" y="12573"/>
                    <a:pt x="7132" y="12383"/>
                    <a:pt x="7121" y="12323"/>
                  </a:cubicBezTo>
                  <a:lnTo>
                    <a:pt x="7121" y="12323"/>
                  </a:lnTo>
                  <a:cubicBezTo>
                    <a:pt x="7380" y="12919"/>
                    <a:pt x="8111" y="13162"/>
                    <a:pt x="8809" y="13162"/>
                  </a:cubicBezTo>
                  <a:cubicBezTo>
                    <a:pt x="9198" y="13162"/>
                    <a:pt x="9577" y="13086"/>
                    <a:pt x="9859" y="12954"/>
                  </a:cubicBezTo>
                  <a:cubicBezTo>
                    <a:pt x="10038" y="12835"/>
                    <a:pt x="10204" y="12680"/>
                    <a:pt x="10347" y="12514"/>
                  </a:cubicBezTo>
                  <a:cubicBezTo>
                    <a:pt x="10359" y="12430"/>
                    <a:pt x="10371" y="12335"/>
                    <a:pt x="10371" y="12252"/>
                  </a:cubicBezTo>
                  <a:lnTo>
                    <a:pt x="10371" y="12252"/>
                  </a:lnTo>
                  <a:cubicBezTo>
                    <a:pt x="10121" y="12430"/>
                    <a:pt x="9823" y="12561"/>
                    <a:pt x="9526" y="12633"/>
                  </a:cubicBezTo>
                  <a:cubicBezTo>
                    <a:pt x="9452" y="12652"/>
                    <a:pt x="9379" y="12661"/>
                    <a:pt x="9306" y="12661"/>
                  </a:cubicBezTo>
                  <a:cubicBezTo>
                    <a:pt x="9062" y="12661"/>
                    <a:pt x="8831" y="12557"/>
                    <a:pt x="8656" y="12383"/>
                  </a:cubicBezTo>
                  <a:cubicBezTo>
                    <a:pt x="8502" y="12168"/>
                    <a:pt x="8478" y="11883"/>
                    <a:pt x="8466" y="11621"/>
                  </a:cubicBezTo>
                  <a:cubicBezTo>
                    <a:pt x="8418" y="9799"/>
                    <a:pt x="8406" y="8013"/>
                    <a:pt x="8930" y="6239"/>
                  </a:cubicBezTo>
                  <a:cubicBezTo>
                    <a:pt x="8994" y="6018"/>
                    <a:pt x="9087" y="5930"/>
                    <a:pt x="9192" y="5930"/>
                  </a:cubicBezTo>
                  <a:cubicBezTo>
                    <a:pt x="9524" y="5930"/>
                    <a:pt x="9981" y="6793"/>
                    <a:pt x="10026" y="7073"/>
                  </a:cubicBezTo>
                  <a:cubicBezTo>
                    <a:pt x="10169" y="8120"/>
                    <a:pt x="10311" y="9180"/>
                    <a:pt x="10454" y="10228"/>
                  </a:cubicBezTo>
                  <a:cubicBezTo>
                    <a:pt x="10490" y="9204"/>
                    <a:pt x="10407" y="8108"/>
                    <a:pt x="10752" y="7120"/>
                  </a:cubicBezTo>
                  <a:cubicBezTo>
                    <a:pt x="10940" y="6572"/>
                    <a:pt x="11303" y="6045"/>
                    <a:pt x="11736" y="6045"/>
                  </a:cubicBezTo>
                  <a:cubicBezTo>
                    <a:pt x="11933" y="6045"/>
                    <a:pt x="12144" y="6154"/>
                    <a:pt x="12359" y="6418"/>
                  </a:cubicBezTo>
                  <a:cubicBezTo>
                    <a:pt x="13050" y="7263"/>
                    <a:pt x="13240" y="8739"/>
                    <a:pt x="13324" y="9811"/>
                  </a:cubicBezTo>
                  <a:cubicBezTo>
                    <a:pt x="13334" y="9262"/>
                    <a:pt x="13335" y="5504"/>
                    <a:pt x="14414" y="5504"/>
                  </a:cubicBezTo>
                  <a:cubicBezTo>
                    <a:pt x="14552" y="5504"/>
                    <a:pt x="14708" y="5566"/>
                    <a:pt x="14883" y="5703"/>
                  </a:cubicBezTo>
                  <a:cubicBezTo>
                    <a:pt x="15288" y="6025"/>
                    <a:pt x="15574" y="6680"/>
                    <a:pt x="15776" y="7156"/>
                  </a:cubicBezTo>
                  <a:cubicBezTo>
                    <a:pt x="16038" y="7775"/>
                    <a:pt x="16205" y="8442"/>
                    <a:pt x="16276" y="9120"/>
                  </a:cubicBezTo>
                  <a:cubicBezTo>
                    <a:pt x="16217" y="8454"/>
                    <a:pt x="16205" y="7787"/>
                    <a:pt x="16265" y="7132"/>
                  </a:cubicBezTo>
                  <a:cubicBezTo>
                    <a:pt x="16305" y="6750"/>
                    <a:pt x="16786" y="4978"/>
                    <a:pt x="17415" y="4978"/>
                  </a:cubicBezTo>
                  <a:cubicBezTo>
                    <a:pt x="17531" y="4978"/>
                    <a:pt x="17652" y="5038"/>
                    <a:pt x="17777" y="5179"/>
                  </a:cubicBezTo>
                  <a:cubicBezTo>
                    <a:pt x="18324" y="5811"/>
                    <a:pt x="18396" y="6501"/>
                    <a:pt x="18682" y="7239"/>
                  </a:cubicBezTo>
                  <a:cubicBezTo>
                    <a:pt x="18808" y="6680"/>
                    <a:pt x="19047" y="4429"/>
                    <a:pt x="19945" y="4429"/>
                  </a:cubicBezTo>
                  <a:cubicBezTo>
                    <a:pt x="20060" y="4429"/>
                    <a:pt x="20186" y="4466"/>
                    <a:pt x="20325" y="4548"/>
                  </a:cubicBezTo>
                  <a:cubicBezTo>
                    <a:pt x="20646" y="4739"/>
                    <a:pt x="20813" y="5275"/>
                    <a:pt x="20908" y="5608"/>
                  </a:cubicBezTo>
                  <a:cubicBezTo>
                    <a:pt x="21015" y="6037"/>
                    <a:pt x="21075" y="6477"/>
                    <a:pt x="21110" y="6918"/>
                  </a:cubicBezTo>
                  <a:cubicBezTo>
                    <a:pt x="21200" y="6411"/>
                    <a:pt x="21344" y="4023"/>
                    <a:pt x="22223" y="4023"/>
                  </a:cubicBezTo>
                  <a:cubicBezTo>
                    <a:pt x="22274" y="4023"/>
                    <a:pt x="22328" y="4031"/>
                    <a:pt x="22384" y="4048"/>
                  </a:cubicBezTo>
                  <a:cubicBezTo>
                    <a:pt x="22551" y="4120"/>
                    <a:pt x="22682" y="4251"/>
                    <a:pt x="22753" y="4429"/>
                  </a:cubicBezTo>
                  <a:cubicBezTo>
                    <a:pt x="23134" y="5120"/>
                    <a:pt x="23420" y="5882"/>
                    <a:pt x="23599" y="6656"/>
                  </a:cubicBezTo>
                  <a:cubicBezTo>
                    <a:pt x="23623" y="5882"/>
                    <a:pt x="23730" y="5120"/>
                    <a:pt x="23896" y="4358"/>
                  </a:cubicBezTo>
                  <a:cubicBezTo>
                    <a:pt x="23980" y="3941"/>
                    <a:pt x="24308" y="3524"/>
                    <a:pt x="24674" y="3524"/>
                  </a:cubicBezTo>
                  <a:cubicBezTo>
                    <a:pt x="24830" y="3524"/>
                    <a:pt x="24993" y="3601"/>
                    <a:pt x="25147" y="3786"/>
                  </a:cubicBezTo>
                  <a:cubicBezTo>
                    <a:pt x="25409" y="4108"/>
                    <a:pt x="25528" y="4584"/>
                    <a:pt x="25659" y="4953"/>
                  </a:cubicBezTo>
                  <a:cubicBezTo>
                    <a:pt x="25777" y="5274"/>
                    <a:pt x="26062" y="5807"/>
                    <a:pt x="26040" y="6141"/>
                  </a:cubicBezTo>
                  <a:lnTo>
                    <a:pt x="26040" y="6141"/>
                  </a:lnTo>
                  <a:cubicBezTo>
                    <a:pt x="26099" y="5273"/>
                    <a:pt x="26159" y="4393"/>
                    <a:pt x="26409" y="3560"/>
                  </a:cubicBezTo>
                  <a:cubicBezTo>
                    <a:pt x="26456" y="3370"/>
                    <a:pt x="26540" y="3191"/>
                    <a:pt x="26671" y="3036"/>
                  </a:cubicBezTo>
                  <a:cubicBezTo>
                    <a:pt x="26762" y="2944"/>
                    <a:pt x="26854" y="2903"/>
                    <a:pt x="26947" y="2903"/>
                  </a:cubicBezTo>
                  <a:cubicBezTo>
                    <a:pt x="27457" y="2903"/>
                    <a:pt x="27945" y="4141"/>
                    <a:pt x="27945" y="4525"/>
                  </a:cubicBezTo>
                  <a:lnTo>
                    <a:pt x="27945" y="2882"/>
                  </a:lnTo>
                  <a:cubicBezTo>
                    <a:pt x="27933" y="2727"/>
                    <a:pt x="27968" y="2572"/>
                    <a:pt x="28040" y="2429"/>
                  </a:cubicBezTo>
                  <a:cubicBezTo>
                    <a:pt x="28171" y="2274"/>
                    <a:pt x="28349" y="2191"/>
                    <a:pt x="28552" y="2191"/>
                  </a:cubicBezTo>
                  <a:cubicBezTo>
                    <a:pt x="28631" y="2184"/>
                    <a:pt x="28710" y="2181"/>
                    <a:pt x="28789" y="2181"/>
                  </a:cubicBezTo>
                  <a:cubicBezTo>
                    <a:pt x="29134" y="2181"/>
                    <a:pt x="29470" y="2246"/>
                    <a:pt x="29790" y="2382"/>
                  </a:cubicBezTo>
                  <a:cubicBezTo>
                    <a:pt x="29754" y="1739"/>
                    <a:pt x="29731" y="1084"/>
                    <a:pt x="29659" y="441"/>
                  </a:cubicBezTo>
                  <a:cubicBezTo>
                    <a:pt x="29649" y="441"/>
                    <a:pt x="29639" y="440"/>
                    <a:pt x="29629" y="440"/>
                  </a:cubicBezTo>
                  <a:cubicBezTo>
                    <a:pt x="29127" y="440"/>
                    <a:pt x="28613" y="728"/>
                    <a:pt x="28111" y="810"/>
                  </a:cubicBezTo>
                  <a:cubicBezTo>
                    <a:pt x="27385" y="917"/>
                    <a:pt x="26647" y="1024"/>
                    <a:pt x="25909" y="1131"/>
                  </a:cubicBezTo>
                  <a:cubicBezTo>
                    <a:pt x="24444" y="1334"/>
                    <a:pt x="22968" y="1536"/>
                    <a:pt x="21503" y="1727"/>
                  </a:cubicBezTo>
                  <a:cubicBezTo>
                    <a:pt x="18551" y="2096"/>
                    <a:pt x="15598" y="2453"/>
                    <a:pt x="12645" y="2763"/>
                  </a:cubicBezTo>
                  <a:cubicBezTo>
                    <a:pt x="10942" y="2941"/>
                    <a:pt x="9228" y="3120"/>
                    <a:pt x="7513" y="3298"/>
                  </a:cubicBezTo>
                  <a:cubicBezTo>
                    <a:pt x="5370" y="2191"/>
                    <a:pt x="3227" y="1096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69"/>
            <p:cNvSpPr/>
            <p:nvPr/>
          </p:nvSpPr>
          <p:spPr>
            <a:xfrm rot="-640415">
              <a:off x="10254224" y="1705740"/>
              <a:ext cx="1438878" cy="466456"/>
            </a:xfrm>
            <a:custGeom>
              <a:avLst/>
              <a:gdLst/>
              <a:ahLst/>
              <a:cxnLst/>
              <a:rect l="l" t="t" r="r" b="b"/>
              <a:pathLst>
                <a:path w="32303" h="10472" extrusionOk="0">
                  <a:moveTo>
                    <a:pt x="24200" y="0"/>
                  </a:moveTo>
                  <a:cubicBezTo>
                    <a:pt x="21842" y="0"/>
                    <a:pt x="10198" y="1084"/>
                    <a:pt x="4001" y="2125"/>
                  </a:cubicBezTo>
                  <a:cubicBezTo>
                    <a:pt x="3799" y="2149"/>
                    <a:pt x="3596" y="2185"/>
                    <a:pt x="3406" y="2220"/>
                  </a:cubicBezTo>
                  <a:cubicBezTo>
                    <a:pt x="2501" y="2363"/>
                    <a:pt x="1620" y="2566"/>
                    <a:pt x="739" y="2827"/>
                  </a:cubicBezTo>
                  <a:cubicBezTo>
                    <a:pt x="536" y="2875"/>
                    <a:pt x="358" y="2970"/>
                    <a:pt x="179" y="3089"/>
                  </a:cubicBezTo>
                  <a:lnTo>
                    <a:pt x="143" y="3125"/>
                  </a:lnTo>
                  <a:cubicBezTo>
                    <a:pt x="48" y="3244"/>
                    <a:pt x="1" y="3530"/>
                    <a:pt x="1" y="3899"/>
                  </a:cubicBezTo>
                  <a:cubicBezTo>
                    <a:pt x="12" y="4875"/>
                    <a:pt x="286" y="6411"/>
                    <a:pt x="477" y="6745"/>
                  </a:cubicBezTo>
                  <a:cubicBezTo>
                    <a:pt x="737" y="7183"/>
                    <a:pt x="8478" y="10472"/>
                    <a:pt x="9826" y="10472"/>
                  </a:cubicBezTo>
                  <a:cubicBezTo>
                    <a:pt x="9833" y="10472"/>
                    <a:pt x="9840" y="10471"/>
                    <a:pt x="9847" y="10471"/>
                  </a:cubicBezTo>
                  <a:cubicBezTo>
                    <a:pt x="10228" y="10471"/>
                    <a:pt x="12216" y="10174"/>
                    <a:pt x="14848" y="9745"/>
                  </a:cubicBezTo>
                  <a:cubicBezTo>
                    <a:pt x="15550" y="9638"/>
                    <a:pt x="16300" y="9519"/>
                    <a:pt x="17086" y="9388"/>
                  </a:cubicBezTo>
                  <a:cubicBezTo>
                    <a:pt x="18253" y="9197"/>
                    <a:pt x="19479" y="8995"/>
                    <a:pt x="20717" y="8781"/>
                  </a:cubicBezTo>
                  <a:lnTo>
                    <a:pt x="22765" y="8423"/>
                  </a:lnTo>
                  <a:cubicBezTo>
                    <a:pt x="27147" y="7661"/>
                    <a:pt x="31112" y="6911"/>
                    <a:pt x="31790" y="6649"/>
                  </a:cubicBezTo>
                  <a:cubicBezTo>
                    <a:pt x="31826" y="6637"/>
                    <a:pt x="31862" y="6626"/>
                    <a:pt x="31885" y="6590"/>
                  </a:cubicBezTo>
                  <a:cubicBezTo>
                    <a:pt x="31933" y="6495"/>
                    <a:pt x="31981" y="6387"/>
                    <a:pt x="32005" y="6280"/>
                  </a:cubicBezTo>
                  <a:cubicBezTo>
                    <a:pt x="32171" y="5542"/>
                    <a:pt x="32266" y="4792"/>
                    <a:pt x="32302" y="4042"/>
                  </a:cubicBezTo>
                  <a:lnTo>
                    <a:pt x="32302" y="3673"/>
                  </a:lnTo>
                  <a:cubicBezTo>
                    <a:pt x="32302" y="3256"/>
                    <a:pt x="32255" y="2911"/>
                    <a:pt x="32159" y="2744"/>
                  </a:cubicBezTo>
                  <a:cubicBezTo>
                    <a:pt x="32147" y="2720"/>
                    <a:pt x="32135" y="2697"/>
                    <a:pt x="32112" y="2685"/>
                  </a:cubicBezTo>
                  <a:cubicBezTo>
                    <a:pt x="31933" y="2506"/>
                    <a:pt x="31409" y="2232"/>
                    <a:pt x="30695" y="1935"/>
                  </a:cubicBezTo>
                  <a:lnTo>
                    <a:pt x="30350" y="1792"/>
                  </a:lnTo>
                  <a:cubicBezTo>
                    <a:pt x="28409" y="1006"/>
                    <a:pt x="25468" y="77"/>
                    <a:pt x="24444" y="6"/>
                  </a:cubicBezTo>
                  <a:cubicBezTo>
                    <a:pt x="24379" y="2"/>
                    <a:pt x="24298" y="0"/>
                    <a:pt x="242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69"/>
            <p:cNvSpPr/>
            <p:nvPr/>
          </p:nvSpPr>
          <p:spPr>
            <a:xfrm rot="-640415">
              <a:off x="10271507" y="1703385"/>
              <a:ext cx="1413399" cy="296212"/>
            </a:xfrm>
            <a:custGeom>
              <a:avLst/>
              <a:gdLst/>
              <a:ahLst/>
              <a:cxnLst/>
              <a:rect l="l" t="t" r="r" b="b"/>
              <a:pathLst>
                <a:path w="31731" h="6650" extrusionOk="0">
                  <a:moveTo>
                    <a:pt x="254" y="2749"/>
                  </a:moveTo>
                  <a:lnTo>
                    <a:pt x="254" y="2749"/>
                  </a:lnTo>
                  <a:cubicBezTo>
                    <a:pt x="175" y="2768"/>
                    <a:pt x="119" y="2785"/>
                    <a:pt x="87" y="2799"/>
                  </a:cubicBezTo>
                  <a:lnTo>
                    <a:pt x="87" y="2799"/>
                  </a:lnTo>
                  <a:cubicBezTo>
                    <a:pt x="140" y="2782"/>
                    <a:pt x="196" y="2765"/>
                    <a:pt x="254" y="2749"/>
                  </a:cubicBezTo>
                  <a:close/>
                  <a:moveTo>
                    <a:pt x="87" y="2799"/>
                  </a:moveTo>
                  <a:lnTo>
                    <a:pt x="87" y="2799"/>
                  </a:lnTo>
                  <a:cubicBezTo>
                    <a:pt x="58" y="2809"/>
                    <a:pt x="29" y="2818"/>
                    <a:pt x="1" y="2827"/>
                  </a:cubicBezTo>
                  <a:lnTo>
                    <a:pt x="60" y="2827"/>
                  </a:lnTo>
                  <a:cubicBezTo>
                    <a:pt x="54" y="2820"/>
                    <a:pt x="63" y="2810"/>
                    <a:pt x="87" y="2799"/>
                  </a:cubicBezTo>
                  <a:close/>
                  <a:moveTo>
                    <a:pt x="23483" y="1"/>
                  </a:moveTo>
                  <a:cubicBezTo>
                    <a:pt x="20697" y="1"/>
                    <a:pt x="4263" y="1577"/>
                    <a:pt x="254" y="2749"/>
                  </a:cubicBezTo>
                  <a:lnTo>
                    <a:pt x="254" y="2749"/>
                  </a:lnTo>
                  <a:cubicBezTo>
                    <a:pt x="2302" y="2247"/>
                    <a:pt x="19842" y="117"/>
                    <a:pt x="23227" y="117"/>
                  </a:cubicBezTo>
                  <a:cubicBezTo>
                    <a:pt x="23462" y="117"/>
                    <a:pt x="23629" y="127"/>
                    <a:pt x="23718" y="149"/>
                  </a:cubicBezTo>
                  <a:cubicBezTo>
                    <a:pt x="24908" y="446"/>
                    <a:pt x="31064" y="2494"/>
                    <a:pt x="31004" y="2661"/>
                  </a:cubicBezTo>
                  <a:cubicBezTo>
                    <a:pt x="30921" y="2875"/>
                    <a:pt x="13883" y="5506"/>
                    <a:pt x="10026" y="6054"/>
                  </a:cubicBezTo>
                  <a:cubicBezTo>
                    <a:pt x="18003" y="5054"/>
                    <a:pt x="25313" y="3863"/>
                    <a:pt x="31159" y="2863"/>
                  </a:cubicBezTo>
                  <a:lnTo>
                    <a:pt x="31159" y="2863"/>
                  </a:lnTo>
                  <a:cubicBezTo>
                    <a:pt x="31326" y="4066"/>
                    <a:pt x="31338" y="5471"/>
                    <a:pt x="31040" y="6649"/>
                  </a:cubicBezTo>
                  <a:cubicBezTo>
                    <a:pt x="31076" y="6637"/>
                    <a:pt x="31112" y="6626"/>
                    <a:pt x="31135" y="6590"/>
                  </a:cubicBezTo>
                  <a:cubicBezTo>
                    <a:pt x="31195" y="6495"/>
                    <a:pt x="31231" y="6387"/>
                    <a:pt x="31255" y="6280"/>
                  </a:cubicBezTo>
                  <a:cubicBezTo>
                    <a:pt x="31493" y="5363"/>
                    <a:pt x="31731" y="3018"/>
                    <a:pt x="31374" y="2685"/>
                  </a:cubicBezTo>
                  <a:cubicBezTo>
                    <a:pt x="30707" y="2030"/>
                    <a:pt x="25206" y="101"/>
                    <a:pt x="23706" y="6"/>
                  </a:cubicBezTo>
                  <a:cubicBezTo>
                    <a:pt x="23646" y="2"/>
                    <a:pt x="23572" y="1"/>
                    <a:pt x="234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6" name="Google Shape;496;p69"/>
          <p:cNvGrpSpPr/>
          <p:nvPr/>
        </p:nvGrpSpPr>
        <p:grpSpPr>
          <a:xfrm>
            <a:off x="3534216" y="2623130"/>
            <a:ext cx="369021" cy="525182"/>
            <a:chOff x="3534216" y="2623130"/>
            <a:chExt cx="369021" cy="525182"/>
          </a:xfrm>
        </p:grpSpPr>
        <p:grpSp>
          <p:nvGrpSpPr>
            <p:cNvPr id="497" name="Google Shape;497;p69"/>
            <p:cNvGrpSpPr/>
            <p:nvPr/>
          </p:nvGrpSpPr>
          <p:grpSpPr>
            <a:xfrm>
              <a:off x="3778294" y="2623130"/>
              <a:ext cx="124942" cy="111169"/>
              <a:chOff x="4058800" y="1944400"/>
              <a:chExt cx="179825" cy="160025"/>
            </a:xfrm>
          </p:grpSpPr>
          <p:sp>
            <p:nvSpPr>
              <p:cNvPr id="498" name="Google Shape;498;p69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69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69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1" name="Google Shape;501;p69"/>
            <p:cNvGrpSpPr/>
            <p:nvPr/>
          </p:nvGrpSpPr>
          <p:grpSpPr>
            <a:xfrm>
              <a:off x="3534216" y="2931062"/>
              <a:ext cx="244094" cy="217250"/>
              <a:chOff x="4058800" y="1944400"/>
              <a:chExt cx="179825" cy="160025"/>
            </a:xfrm>
          </p:grpSpPr>
          <p:sp>
            <p:nvSpPr>
              <p:cNvPr id="502" name="Google Shape;502;p69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69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69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05" name="Google Shape;505;p69"/>
          <p:cNvGrpSpPr/>
          <p:nvPr/>
        </p:nvGrpSpPr>
        <p:grpSpPr>
          <a:xfrm>
            <a:off x="2365314" y="3699631"/>
            <a:ext cx="448271" cy="563056"/>
            <a:chOff x="2365314" y="3699631"/>
            <a:chExt cx="448271" cy="563056"/>
          </a:xfrm>
        </p:grpSpPr>
        <p:sp>
          <p:nvSpPr>
            <p:cNvPr id="506" name="Google Shape;506;p69"/>
            <p:cNvSpPr/>
            <p:nvPr/>
          </p:nvSpPr>
          <p:spPr>
            <a:xfrm>
              <a:off x="2569491" y="4045437"/>
              <a:ext cx="244094" cy="217250"/>
            </a:xfrm>
            <a:custGeom>
              <a:avLst/>
              <a:gdLst/>
              <a:ahLst/>
              <a:cxnLst/>
              <a:rect l="l" t="t" r="r" b="b"/>
              <a:pathLst>
                <a:path w="7193" h="6401" extrusionOk="0">
                  <a:moveTo>
                    <a:pt x="4028" y="1"/>
                  </a:moveTo>
                  <a:cubicBezTo>
                    <a:pt x="2042" y="1"/>
                    <a:pt x="1" y="1581"/>
                    <a:pt x="1014" y="4168"/>
                  </a:cubicBezTo>
                  <a:cubicBezTo>
                    <a:pt x="1518" y="5461"/>
                    <a:pt x="2664" y="6400"/>
                    <a:pt x="3953" y="6400"/>
                  </a:cubicBezTo>
                  <a:cubicBezTo>
                    <a:pt x="4338" y="6400"/>
                    <a:pt x="4736" y="6316"/>
                    <a:pt x="5133" y="6133"/>
                  </a:cubicBezTo>
                  <a:cubicBezTo>
                    <a:pt x="6360" y="5549"/>
                    <a:pt x="7193" y="4180"/>
                    <a:pt x="7086" y="2823"/>
                  </a:cubicBezTo>
                  <a:cubicBezTo>
                    <a:pt x="6934" y="864"/>
                    <a:pt x="5496" y="1"/>
                    <a:pt x="40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69"/>
            <p:cNvSpPr/>
            <p:nvPr/>
          </p:nvSpPr>
          <p:spPr>
            <a:xfrm>
              <a:off x="2711237" y="4061966"/>
              <a:ext cx="48222" cy="26168"/>
            </a:xfrm>
            <a:custGeom>
              <a:avLst/>
              <a:gdLst/>
              <a:ahLst/>
              <a:cxnLst/>
              <a:rect l="l" t="t" r="r" b="b"/>
              <a:pathLst>
                <a:path w="1421" h="771" extrusionOk="0">
                  <a:moveTo>
                    <a:pt x="575" y="1"/>
                  </a:moveTo>
                  <a:cubicBezTo>
                    <a:pt x="0" y="1"/>
                    <a:pt x="426" y="771"/>
                    <a:pt x="1035" y="771"/>
                  </a:cubicBezTo>
                  <a:cubicBezTo>
                    <a:pt x="1102" y="771"/>
                    <a:pt x="1172" y="761"/>
                    <a:pt x="1242" y="741"/>
                  </a:cubicBezTo>
                  <a:cubicBezTo>
                    <a:pt x="1290" y="729"/>
                    <a:pt x="1325" y="705"/>
                    <a:pt x="1361" y="681"/>
                  </a:cubicBezTo>
                  <a:cubicBezTo>
                    <a:pt x="1409" y="621"/>
                    <a:pt x="1421" y="550"/>
                    <a:pt x="1385" y="490"/>
                  </a:cubicBezTo>
                  <a:cubicBezTo>
                    <a:pt x="1373" y="467"/>
                    <a:pt x="1361" y="443"/>
                    <a:pt x="1349" y="407"/>
                  </a:cubicBezTo>
                  <a:cubicBezTo>
                    <a:pt x="1266" y="264"/>
                    <a:pt x="1147" y="157"/>
                    <a:pt x="1004" y="86"/>
                  </a:cubicBezTo>
                  <a:cubicBezTo>
                    <a:pt x="885" y="38"/>
                    <a:pt x="754" y="2"/>
                    <a:pt x="623" y="2"/>
                  </a:cubicBezTo>
                  <a:cubicBezTo>
                    <a:pt x="606" y="1"/>
                    <a:pt x="590" y="1"/>
                    <a:pt x="5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69"/>
            <p:cNvSpPr/>
            <p:nvPr/>
          </p:nvSpPr>
          <p:spPr>
            <a:xfrm>
              <a:off x="2616601" y="4052705"/>
              <a:ext cx="181450" cy="158669"/>
            </a:xfrm>
            <a:custGeom>
              <a:avLst/>
              <a:gdLst/>
              <a:ahLst/>
              <a:cxnLst/>
              <a:rect l="l" t="t" r="r" b="b"/>
              <a:pathLst>
                <a:path w="5347" h="4675" extrusionOk="0">
                  <a:moveTo>
                    <a:pt x="2521" y="1"/>
                  </a:moveTo>
                  <a:cubicBezTo>
                    <a:pt x="1653" y="1"/>
                    <a:pt x="775" y="261"/>
                    <a:pt x="238" y="1004"/>
                  </a:cubicBezTo>
                  <a:cubicBezTo>
                    <a:pt x="0" y="1338"/>
                    <a:pt x="131" y="2004"/>
                    <a:pt x="203" y="2385"/>
                  </a:cubicBezTo>
                  <a:cubicBezTo>
                    <a:pt x="286" y="2862"/>
                    <a:pt x="500" y="3314"/>
                    <a:pt x="822" y="3695"/>
                  </a:cubicBezTo>
                  <a:cubicBezTo>
                    <a:pt x="1416" y="4327"/>
                    <a:pt x="2241" y="4674"/>
                    <a:pt x="3092" y="4674"/>
                  </a:cubicBezTo>
                  <a:cubicBezTo>
                    <a:pt x="3299" y="4674"/>
                    <a:pt x="3508" y="4654"/>
                    <a:pt x="3715" y="4612"/>
                  </a:cubicBezTo>
                  <a:cubicBezTo>
                    <a:pt x="4203" y="4540"/>
                    <a:pt x="4644" y="4290"/>
                    <a:pt x="4965" y="3909"/>
                  </a:cubicBezTo>
                  <a:cubicBezTo>
                    <a:pt x="5334" y="3421"/>
                    <a:pt x="5346" y="2754"/>
                    <a:pt x="5263" y="2147"/>
                  </a:cubicBezTo>
                  <a:cubicBezTo>
                    <a:pt x="5203" y="1707"/>
                    <a:pt x="5049" y="1302"/>
                    <a:pt x="4810" y="933"/>
                  </a:cubicBezTo>
                  <a:cubicBezTo>
                    <a:pt x="4441" y="433"/>
                    <a:pt x="3822" y="135"/>
                    <a:pt x="3203" y="52"/>
                  </a:cubicBezTo>
                  <a:cubicBezTo>
                    <a:pt x="2981" y="19"/>
                    <a:pt x="2751" y="1"/>
                    <a:pt x="2521" y="1"/>
                  </a:cubicBezTo>
                  <a:close/>
                </a:path>
              </a:pathLst>
            </a:custGeom>
            <a:solidFill>
              <a:schemeClr val="dk2">
                <a:alpha val="29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69"/>
            <p:cNvSpPr/>
            <p:nvPr/>
          </p:nvSpPr>
          <p:spPr>
            <a:xfrm>
              <a:off x="2365314" y="3699631"/>
              <a:ext cx="124924" cy="111185"/>
            </a:xfrm>
            <a:custGeom>
              <a:avLst/>
              <a:gdLst/>
              <a:ahLst/>
              <a:cxnLst/>
              <a:rect l="l" t="t" r="r" b="b"/>
              <a:pathLst>
                <a:path w="7193" h="6401" extrusionOk="0">
                  <a:moveTo>
                    <a:pt x="4028" y="1"/>
                  </a:moveTo>
                  <a:cubicBezTo>
                    <a:pt x="2042" y="1"/>
                    <a:pt x="1" y="1581"/>
                    <a:pt x="1014" y="4168"/>
                  </a:cubicBezTo>
                  <a:cubicBezTo>
                    <a:pt x="1518" y="5461"/>
                    <a:pt x="2664" y="6400"/>
                    <a:pt x="3953" y="6400"/>
                  </a:cubicBezTo>
                  <a:cubicBezTo>
                    <a:pt x="4338" y="6400"/>
                    <a:pt x="4736" y="6316"/>
                    <a:pt x="5133" y="6133"/>
                  </a:cubicBezTo>
                  <a:cubicBezTo>
                    <a:pt x="6360" y="5549"/>
                    <a:pt x="7193" y="4180"/>
                    <a:pt x="7086" y="2823"/>
                  </a:cubicBezTo>
                  <a:cubicBezTo>
                    <a:pt x="6934" y="864"/>
                    <a:pt x="5496" y="1"/>
                    <a:pt x="40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69"/>
            <p:cNvSpPr/>
            <p:nvPr/>
          </p:nvSpPr>
          <p:spPr>
            <a:xfrm>
              <a:off x="2437858" y="3708090"/>
              <a:ext cx="24679" cy="13392"/>
            </a:xfrm>
            <a:custGeom>
              <a:avLst/>
              <a:gdLst/>
              <a:ahLst/>
              <a:cxnLst/>
              <a:rect l="l" t="t" r="r" b="b"/>
              <a:pathLst>
                <a:path w="1421" h="771" extrusionOk="0">
                  <a:moveTo>
                    <a:pt x="575" y="1"/>
                  </a:moveTo>
                  <a:cubicBezTo>
                    <a:pt x="0" y="1"/>
                    <a:pt x="426" y="771"/>
                    <a:pt x="1035" y="771"/>
                  </a:cubicBezTo>
                  <a:cubicBezTo>
                    <a:pt x="1102" y="771"/>
                    <a:pt x="1172" y="761"/>
                    <a:pt x="1242" y="741"/>
                  </a:cubicBezTo>
                  <a:cubicBezTo>
                    <a:pt x="1290" y="729"/>
                    <a:pt x="1325" y="705"/>
                    <a:pt x="1361" y="681"/>
                  </a:cubicBezTo>
                  <a:cubicBezTo>
                    <a:pt x="1409" y="621"/>
                    <a:pt x="1421" y="550"/>
                    <a:pt x="1385" y="490"/>
                  </a:cubicBezTo>
                  <a:cubicBezTo>
                    <a:pt x="1373" y="467"/>
                    <a:pt x="1361" y="443"/>
                    <a:pt x="1349" y="407"/>
                  </a:cubicBezTo>
                  <a:cubicBezTo>
                    <a:pt x="1266" y="264"/>
                    <a:pt x="1147" y="157"/>
                    <a:pt x="1004" y="86"/>
                  </a:cubicBezTo>
                  <a:cubicBezTo>
                    <a:pt x="885" y="38"/>
                    <a:pt x="754" y="2"/>
                    <a:pt x="623" y="2"/>
                  </a:cubicBezTo>
                  <a:cubicBezTo>
                    <a:pt x="606" y="1"/>
                    <a:pt x="590" y="1"/>
                    <a:pt x="5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69"/>
            <p:cNvSpPr/>
            <p:nvPr/>
          </p:nvSpPr>
          <p:spPr>
            <a:xfrm>
              <a:off x="2389424" y="3703350"/>
              <a:ext cx="92864" cy="81205"/>
            </a:xfrm>
            <a:custGeom>
              <a:avLst/>
              <a:gdLst/>
              <a:ahLst/>
              <a:cxnLst/>
              <a:rect l="l" t="t" r="r" b="b"/>
              <a:pathLst>
                <a:path w="5347" h="4675" extrusionOk="0">
                  <a:moveTo>
                    <a:pt x="2521" y="1"/>
                  </a:moveTo>
                  <a:cubicBezTo>
                    <a:pt x="1653" y="1"/>
                    <a:pt x="775" y="261"/>
                    <a:pt x="238" y="1004"/>
                  </a:cubicBezTo>
                  <a:cubicBezTo>
                    <a:pt x="0" y="1338"/>
                    <a:pt x="131" y="2004"/>
                    <a:pt x="203" y="2385"/>
                  </a:cubicBezTo>
                  <a:cubicBezTo>
                    <a:pt x="286" y="2862"/>
                    <a:pt x="500" y="3314"/>
                    <a:pt x="822" y="3695"/>
                  </a:cubicBezTo>
                  <a:cubicBezTo>
                    <a:pt x="1416" y="4327"/>
                    <a:pt x="2241" y="4674"/>
                    <a:pt x="3092" y="4674"/>
                  </a:cubicBezTo>
                  <a:cubicBezTo>
                    <a:pt x="3299" y="4674"/>
                    <a:pt x="3508" y="4654"/>
                    <a:pt x="3715" y="4612"/>
                  </a:cubicBezTo>
                  <a:cubicBezTo>
                    <a:pt x="4203" y="4540"/>
                    <a:pt x="4644" y="4290"/>
                    <a:pt x="4965" y="3909"/>
                  </a:cubicBezTo>
                  <a:cubicBezTo>
                    <a:pt x="5334" y="3421"/>
                    <a:pt x="5346" y="2754"/>
                    <a:pt x="5263" y="2147"/>
                  </a:cubicBezTo>
                  <a:cubicBezTo>
                    <a:pt x="5203" y="1707"/>
                    <a:pt x="5049" y="1302"/>
                    <a:pt x="4810" y="933"/>
                  </a:cubicBezTo>
                  <a:cubicBezTo>
                    <a:pt x="4441" y="433"/>
                    <a:pt x="3822" y="135"/>
                    <a:pt x="3203" y="52"/>
                  </a:cubicBezTo>
                  <a:cubicBezTo>
                    <a:pt x="2981" y="19"/>
                    <a:pt x="2751" y="1"/>
                    <a:pt x="2521" y="1"/>
                  </a:cubicBezTo>
                  <a:close/>
                </a:path>
              </a:pathLst>
            </a:custGeom>
            <a:solidFill>
              <a:schemeClr val="dk2">
                <a:alpha val="29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2" name="Google Shape;512;p69"/>
          <p:cNvGrpSpPr/>
          <p:nvPr/>
        </p:nvGrpSpPr>
        <p:grpSpPr>
          <a:xfrm>
            <a:off x="269544" y="3148289"/>
            <a:ext cx="807719" cy="774002"/>
            <a:chOff x="269544" y="3148289"/>
            <a:chExt cx="807719" cy="774002"/>
          </a:xfrm>
        </p:grpSpPr>
        <p:grpSp>
          <p:nvGrpSpPr>
            <p:cNvPr id="513" name="Google Shape;513;p69"/>
            <p:cNvGrpSpPr/>
            <p:nvPr/>
          </p:nvGrpSpPr>
          <p:grpSpPr>
            <a:xfrm>
              <a:off x="269544" y="3148289"/>
              <a:ext cx="402628" cy="358248"/>
              <a:chOff x="4058800" y="1944400"/>
              <a:chExt cx="179825" cy="160025"/>
            </a:xfrm>
          </p:grpSpPr>
          <p:sp>
            <p:nvSpPr>
              <p:cNvPr id="514" name="Google Shape;514;p69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69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69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7" name="Google Shape;517;p69"/>
            <p:cNvGrpSpPr/>
            <p:nvPr/>
          </p:nvGrpSpPr>
          <p:grpSpPr>
            <a:xfrm>
              <a:off x="830005" y="3292866"/>
              <a:ext cx="244094" cy="217202"/>
              <a:chOff x="4058800" y="1944400"/>
              <a:chExt cx="179825" cy="160025"/>
            </a:xfrm>
          </p:grpSpPr>
          <p:sp>
            <p:nvSpPr>
              <p:cNvPr id="518" name="Google Shape;518;p69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69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69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1" name="Google Shape;521;p69"/>
            <p:cNvGrpSpPr/>
            <p:nvPr/>
          </p:nvGrpSpPr>
          <p:grpSpPr>
            <a:xfrm>
              <a:off x="952339" y="3811106"/>
              <a:ext cx="124924" cy="111185"/>
              <a:chOff x="4058800" y="1944400"/>
              <a:chExt cx="179825" cy="160025"/>
            </a:xfrm>
          </p:grpSpPr>
          <p:sp>
            <p:nvSpPr>
              <p:cNvPr id="522" name="Google Shape;522;p69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69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69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25" name="Google Shape;525;p69"/>
          <p:cNvSpPr/>
          <p:nvPr/>
        </p:nvSpPr>
        <p:spPr>
          <a:xfrm>
            <a:off x="1388200" y="683652"/>
            <a:ext cx="460641" cy="409502"/>
          </a:xfrm>
          <a:custGeom>
            <a:avLst/>
            <a:gdLst/>
            <a:ahLst/>
            <a:cxnLst/>
            <a:rect l="l" t="t" r="r" b="b"/>
            <a:pathLst>
              <a:path w="22528" h="20027" extrusionOk="0">
                <a:moveTo>
                  <a:pt x="10847" y="1"/>
                </a:moveTo>
                <a:cubicBezTo>
                  <a:pt x="10668" y="2334"/>
                  <a:pt x="10490" y="4668"/>
                  <a:pt x="10311" y="7002"/>
                </a:cubicBezTo>
                <a:cubicBezTo>
                  <a:pt x="10276" y="7490"/>
                  <a:pt x="10228" y="8002"/>
                  <a:pt x="9823" y="8395"/>
                </a:cubicBezTo>
                <a:cubicBezTo>
                  <a:pt x="9359" y="8835"/>
                  <a:pt x="8537" y="8990"/>
                  <a:pt x="7799" y="9097"/>
                </a:cubicBezTo>
                <a:cubicBezTo>
                  <a:pt x="5477" y="9442"/>
                  <a:pt x="3370" y="9633"/>
                  <a:pt x="1072" y="9847"/>
                </a:cubicBezTo>
                <a:cubicBezTo>
                  <a:pt x="715" y="9883"/>
                  <a:pt x="370" y="9907"/>
                  <a:pt x="0" y="9954"/>
                </a:cubicBezTo>
                <a:cubicBezTo>
                  <a:pt x="620" y="10014"/>
                  <a:pt x="1203" y="10061"/>
                  <a:pt x="1763" y="10109"/>
                </a:cubicBezTo>
                <a:cubicBezTo>
                  <a:pt x="4144" y="10311"/>
                  <a:pt x="5894" y="10514"/>
                  <a:pt x="7692" y="10704"/>
                </a:cubicBezTo>
                <a:cubicBezTo>
                  <a:pt x="8454" y="10776"/>
                  <a:pt x="9264" y="10883"/>
                  <a:pt x="9787" y="11312"/>
                </a:cubicBezTo>
                <a:cubicBezTo>
                  <a:pt x="10311" y="11740"/>
                  <a:pt x="10395" y="12324"/>
                  <a:pt x="10466" y="12883"/>
                </a:cubicBezTo>
                <a:cubicBezTo>
                  <a:pt x="10799" y="15300"/>
                  <a:pt x="11335" y="17598"/>
                  <a:pt x="11657" y="20027"/>
                </a:cubicBezTo>
                <a:cubicBezTo>
                  <a:pt x="11835" y="17681"/>
                  <a:pt x="12014" y="15348"/>
                  <a:pt x="12192" y="13014"/>
                </a:cubicBezTo>
                <a:cubicBezTo>
                  <a:pt x="12228" y="12526"/>
                  <a:pt x="12288" y="12014"/>
                  <a:pt x="12681" y="11633"/>
                </a:cubicBezTo>
                <a:cubicBezTo>
                  <a:pt x="13157" y="11181"/>
                  <a:pt x="13967" y="11038"/>
                  <a:pt x="14717" y="10919"/>
                </a:cubicBezTo>
                <a:cubicBezTo>
                  <a:pt x="17038" y="10573"/>
                  <a:pt x="19134" y="10383"/>
                  <a:pt x="21444" y="10169"/>
                </a:cubicBezTo>
                <a:cubicBezTo>
                  <a:pt x="21789" y="10133"/>
                  <a:pt x="22158" y="10097"/>
                  <a:pt x="22527" y="10061"/>
                </a:cubicBezTo>
                <a:lnTo>
                  <a:pt x="20753" y="9907"/>
                </a:lnTo>
                <a:cubicBezTo>
                  <a:pt x="18384" y="9704"/>
                  <a:pt x="16610" y="9502"/>
                  <a:pt x="14812" y="9311"/>
                </a:cubicBezTo>
                <a:cubicBezTo>
                  <a:pt x="14050" y="9240"/>
                  <a:pt x="13240" y="9133"/>
                  <a:pt x="12716" y="8704"/>
                </a:cubicBezTo>
                <a:cubicBezTo>
                  <a:pt x="12192" y="8287"/>
                  <a:pt x="12109" y="7692"/>
                  <a:pt x="12038" y="7144"/>
                </a:cubicBezTo>
                <a:cubicBezTo>
                  <a:pt x="11704" y="4716"/>
                  <a:pt x="11180" y="2418"/>
                  <a:pt x="10847" y="1"/>
                </a:cubicBezTo>
                <a:close/>
              </a:path>
            </a:pathLst>
          </a:custGeom>
          <a:solidFill>
            <a:srgbClr val="000000">
              <a:alpha val="6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6" name="Google Shape;526;p69"/>
          <p:cNvGrpSpPr/>
          <p:nvPr/>
        </p:nvGrpSpPr>
        <p:grpSpPr>
          <a:xfrm>
            <a:off x="2254049" y="1462704"/>
            <a:ext cx="1119052" cy="1912978"/>
            <a:chOff x="2254049" y="1462704"/>
            <a:chExt cx="1119052" cy="1912978"/>
          </a:xfrm>
        </p:grpSpPr>
        <p:grpSp>
          <p:nvGrpSpPr>
            <p:cNvPr id="527" name="Google Shape;527;p69"/>
            <p:cNvGrpSpPr/>
            <p:nvPr/>
          </p:nvGrpSpPr>
          <p:grpSpPr>
            <a:xfrm rot="451424">
              <a:off x="2387858" y="1511863"/>
              <a:ext cx="870186" cy="1814661"/>
              <a:chOff x="-6521453" y="2845828"/>
              <a:chExt cx="690542" cy="1440037"/>
            </a:xfrm>
          </p:grpSpPr>
          <p:sp>
            <p:nvSpPr>
              <p:cNvPr id="528" name="Google Shape;528;p69"/>
              <p:cNvSpPr/>
              <p:nvPr/>
            </p:nvSpPr>
            <p:spPr>
              <a:xfrm>
                <a:off x="-6521453" y="3050657"/>
                <a:ext cx="690542" cy="1235208"/>
              </a:xfrm>
              <a:custGeom>
                <a:avLst/>
                <a:gdLst/>
                <a:ahLst/>
                <a:cxnLst/>
                <a:rect l="l" t="t" r="r" b="b"/>
                <a:pathLst>
                  <a:path w="15503" h="27731" extrusionOk="0">
                    <a:moveTo>
                      <a:pt x="7692" y="1"/>
                    </a:moveTo>
                    <a:lnTo>
                      <a:pt x="5311" y="48"/>
                    </a:lnTo>
                    <a:lnTo>
                      <a:pt x="5311" y="1382"/>
                    </a:lnTo>
                    <a:cubicBezTo>
                      <a:pt x="5311" y="1382"/>
                      <a:pt x="572" y="4644"/>
                      <a:pt x="334" y="8252"/>
                    </a:cubicBezTo>
                    <a:cubicBezTo>
                      <a:pt x="96" y="11847"/>
                      <a:pt x="1584" y="17991"/>
                      <a:pt x="1584" y="20193"/>
                    </a:cubicBezTo>
                    <a:cubicBezTo>
                      <a:pt x="1584" y="22396"/>
                      <a:pt x="1" y="24361"/>
                      <a:pt x="143" y="25135"/>
                    </a:cubicBezTo>
                    <a:cubicBezTo>
                      <a:pt x="286" y="25897"/>
                      <a:pt x="870" y="26670"/>
                      <a:pt x="870" y="26670"/>
                    </a:cubicBezTo>
                    <a:cubicBezTo>
                      <a:pt x="2227" y="27599"/>
                      <a:pt x="4942" y="27730"/>
                      <a:pt x="7680" y="27730"/>
                    </a:cubicBezTo>
                    <a:lnTo>
                      <a:pt x="7811" y="27730"/>
                    </a:lnTo>
                    <a:cubicBezTo>
                      <a:pt x="10561" y="27718"/>
                      <a:pt x="13264" y="27599"/>
                      <a:pt x="14633" y="26670"/>
                    </a:cubicBezTo>
                    <a:cubicBezTo>
                      <a:pt x="14633" y="26670"/>
                      <a:pt x="15205" y="25897"/>
                      <a:pt x="15360" y="25135"/>
                    </a:cubicBezTo>
                    <a:cubicBezTo>
                      <a:pt x="15502" y="24361"/>
                      <a:pt x="13919" y="22396"/>
                      <a:pt x="13919" y="20182"/>
                    </a:cubicBezTo>
                    <a:cubicBezTo>
                      <a:pt x="13919" y="17979"/>
                      <a:pt x="15419" y="11835"/>
                      <a:pt x="15181" y="8240"/>
                    </a:cubicBezTo>
                    <a:cubicBezTo>
                      <a:pt x="14931" y="4644"/>
                      <a:pt x="10204" y="1382"/>
                      <a:pt x="10204" y="1382"/>
                    </a:cubicBezTo>
                    <a:lnTo>
                      <a:pt x="10204" y="48"/>
                    </a:lnTo>
                    <a:lnTo>
                      <a:pt x="782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69"/>
              <p:cNvSpPr/>
              <p:nvPr/>
            </p:nvSpPr>
            <p:spPr>
              <a:xfrm>
                <a:off x="-6481209" y="3185372"/>
                <a:ext cx="201065" cy="1049778"/>
              </a:xfrm>
              <a:custGeom>
                <a:avLst/>
                <a:gdLst/>
                <a:ahLst/>
                <a:cxnLst/>
                <a:rect l="l" t="t" r="r" b="b"/>
                <a:pathLst>
                  <a:path w="4514" h="23568" extrusionOk="0">
                    <a:moveTo>
                      <a:pt x="4315" y="1"/>
                    </a:moveTo>
                    <a:cubicBezTo>
                      <a:pt x="4001" y="1"/>
                      <a:pt x="3282" y="678"/>
                      <a:pt x="3108" y="830"/>
                    </a:cubicBezTo>
                    <a:cubicBezTo>
                      <a:pt x="2691" y="1200"/>
                      <a:pt x="2310" y="1604"/>
                      <a:pt x="1977" y="2045"/>
                    </a:cubicBezTo>
                    <a:cubicBezTo>
                      <a:pt x="1191" y="3033"/>
                      <a:pt x="405" y="4200"/>
                      <a:pt x="203" y="5474"/>
                    </a:cubicBezTo>
                    <a:cubicBezTo>
                      <a:pt x="1" y="6867"/>
                      <a:pt x="322" y="8284"/>
                      <a:pt x="584" y="9641"/>
                    </a:cubicBezTo>
                    <a:cubicBezTo>
                      <a:pt x="929" y="11427"/>
                      <a:pt x="1275" y="13213"/>
                      <a:pt x="1620" y="14999"/>
                    </a:cubicBezTo>
                    <a:cubicBezTo>
                      <a:pt x="1941" y="16654"/>
                      <a:pt x="1846" y="18321"/>
                      <a:pt x="1156" y="19868"/>
                    </a:cubicBezTo>
                    <a:cubicBezTo>
                      <a:pt x="929" y="20369"/>
                      <a:pt x="691" y="20869"/>
                      <a:pt x="501" y="21392"/>
                    </a:cubicBezTo>
                    <a:cubicBezTo>
                      <a:pt x="370" y="21726"/>
                      <a:pt x="72" y="22309"/>
                      <a:pt x="274" y="22666"/>
                    </a:cubicBezTo>
                    <a:cubicBezTo>
                      <a:pt x="477" y="23036"/>
                      <a:pt x="1227" y="23202"/>
                      <a:pt x="1620" y="23321"/>
                    </a:cubicBezTo>
                    <a:cubicBezTo>
                      <a:pt x="1964" y="23429"/>
                      <a:pt x="2358" y="23568"/>
                      <a:pt x="2728" y="23568"/>
                    </a:cubicBezTo>
                    <a:cubicBezTo>
                      <a:pt x="3011" y="23568"/>
                      <a:pt x="3279" y="23487"/>
                      <a:pt x="3501" y="23250"/>
                    </a:cubicBezTo>
                    <a:cubicBezTo>
                      <a:pt x="3787" y="22952"/>
                      <a:pt x="3918" y="22524"/>
                      <a:pt x="4001" y="22119"/>
                    </a:cubicBezTo>
                    <a:cubicBezTo>
                      <a:pt x="4346" y="20511"/>
                      <a:pt x="4275" y="18833"/>
                      <a:pt x="3799" y="17261"/>
                    </a:cubicBezTo>
                    <a:cubicBezTo>
                      <a:pt x="3382" y="15975"/>
                      <a:pt x="3001" y="14677"/>
                      <a:pt x="2632" y="13356"/>
                    </a:cubicBezTo>
                    <a:cubicBezTo>
                      <a:pt x="2608" y="13249"/>
                      <a:pt x="2572" y="13141"/>
                      <a:pt x="2537" y="13034"/>
                    </a:cubicBezTo>
                    <a:cubicBezTo>
                      <a:pt x="2227" y="11915"/>
                      <a:pt x="1858" y="10760"/>
                      <a:pt x="1822" y="9593"/>
                    </a:cubicBezTo>
                    <a:cubicBezTo>
                      <a:pt x="1751" y="7034"/>
                      <a:pt x="2965" y="4771"/>
                      <a:pt x="3811" y="2426"/>
                    </a:cubicBezTo>
                    <a:cubicBezTo>
                      <a:pt x="4037" y="1783"/>
                      <a:pt x="4489" y="961"/>
                      <a:pt x="4513" y="283"/>
                    </a:cubicBezTo>
                    <a:cubicBezTo>
                      <a:pt x="4513" y="176"/>
                      <a:pt x="4477" y="80"/>
                      <a:pt x="4394" y="21"/>
                    </a:cubicBezTo>
                    <a:cubicBezTo>
                      <a:pt x="4372" y="7"/>
                      <a:pt x="4346" y="1"/>
                      <a:pt x="4315" y="1"/>
                    </a:cubicBezTo>
                    <a:close/>
                  </a:path>
                </a:pathLst>
              </a:custGeom>
              <a:solidFill>
                <a:schemeClr val="lt1">
                  <a:alpha val="17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69"/>
              <p:cNvSpPr/>
              <p:nvPr/>
            </p:nvSpPr>
            <p:spPr>
              <a:xfrm>
                <a:off x="-5967466" y="3544426"/>
                <a:ext cx="110911" cy="64453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4470" extrusionOk="0">
                    <a:moveTo>
                      <a:pt x="2037" y="1"/>
                    </a:moveTo>
                    <a:cubicBezTo>
                      <a:pt x="1882" y="1"/>
                      <a:pt x="1870" y="275"/>
                      <a:pt x="1858" y="370"/>
                    </a:cubicBezTo>
                    <a:cubicBezTo>
                      <a:pt x="1811" y="727"/>
                      <a:pt x="1751" y="1084"/>
                      <a:pt x="1692" y="1442"/>
                    </a:cubicBezTo>
                    <a:cubicBezTo>
                      <a:pt x="1584" y="2168"/>
                      <a:pt x="1465" y="2882"/>
                      <a:pt x="1346" y="3597"/>
                    </a:cubicBezTo>
                    <a:cubicBezTo>
                      <a:pt x="1120" y="4990"/>
                      <a:pt x="858" y="6407"/>
                      <a:pt x="572" y="7788"/>
                    </a:cubicBezTo>
                    <a:cubicBezTo>
                      <a:pt x="334" y="8907"/>
                      <a:pt x="72" y="10026"/>
                      <a:pt x="37" y="11169"/>
                    </a:cubicBezTo>
                    <a:cubicBezTo>
                      <a:pt x="1" y="12312"/>
                      <a:pt x="191" y="13491"/>
                      <a:pt x="787" y="14467"/>
                    </a:cubicBezTo>
                    <a:cubicBezTo>
                      <a:pt x="824" y="14469"/>
                      <a:pt x="861" y="14469"/>
                      <a:pt x="898" y="14469"/>
                    </a:cubicBezTo>
                    <a:cubicBezTo>
                      <a:pt x="1159" y="14469"/>
                      <a:pt x="1419" y="14433"/>
                      <a:pt x="1680" y="14360"/>
                    </a:cubicBezTo>
                    <a:cubicBezTo>
                      <a:pt x="1965" y="14265"/>
                      <a:pt x="2192" y="14038"/>
                      <a:pt x="2275" y="13741"/>
                    </a:cubicBezTo>
                    <a:cubicBezTo>
                      <a:pt x="2358" y="13300"/>
                      <a:pt x="2001" y="12907"/>
                      <a:pt x="1727" y="12538"/>
                    </a:cubicBezTo>
                    <a:cubicBezTo>
                      <a:pt x="1168" y="11788"/>
                      <a:pt x="930" y="10836"/>
                      <a:pt x="882" y="9895"/>
                    </a:cubicBezTo>
                    <a:cubicBezTo>
                      <a:pt x="846" y="8943"/>
                      <a:pt x="989" y="8014"/>
                      <a:pt x="1144" y="7085"/>
                    </a:cubicBezTo>
                    <a:cubicBezTo>
                      <a:pt x="1358" y="5692"/>
                      <a:pt x="1596" y="4299"/>
                      <a:pt x="1799" y="2906"/>
                    </a:cubicBezTo>
                    <a:cubicBezTo>
                      <a:pt x="1846" y="2620"/>
                      <a:pt x="2489" y="13"/>
                      <a:pt x="2037" y="1"/>
                    </a:cubicBezTo>
                    <a:close/>
                  </a:path>
                </a:pathLst>
              </a:custGeom>
              <a:solidFill>
                <a:schemeClr val="lt1">
                  <a:alpha val="17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69"/>
              <p:cNvSpPr/>
              <p:nvPr/>
            </p:nvSpPr>
            <p:spPr>
              <a:xfrm>
                <a:off x="-6084463" y="3136334"/>
                <a:ext cx="212200" cy="292065"/>
              </a:xfrm>
              <a:custGeom>
                <a:avLst/>
                <a:gdLst/>
                <a:ahLst/>
                <a:cxnLst/>
                <a:rect l="l" t="t" r="r" b="b"/>
                <a:pathLst>
                  <a:path w="4764" h="6557" extrusionOk="0">
                    <a:moveTo>
                      <a:pt x="215" y="0"/>
                    </a:moveTo>
                    <a:cubicBezTo>
                      <a:pt x="108" y="0"/>
                      <a:pt x="24" y="84"/>
                      <a:pt x="1" y="191"/>
                    </a:cubicBezTo>
                    <a:cubicBezTo>
                      <a:pt x="12" y="274"/>
                      <a:pt x="60" y="345"/>
                      <a:pt x="120" y="405"/>
                    </a:cubicBezTo>
                    <a:cubicBezTo>
                      <a:pt x="894" y="1250"/>
                      <a:pt x="1775" y="2000"/>
                      <a:pt x="2525" y="2881"/>
                    </a:cubicBezTo>
                    <a:cubicBezTo>
                      <a:pt x="3406" y="3905"/>
                      <a:pt x="4156" y="5072"/>
                      <a:pt x="4501" y="6406"/>
                    </a:cubicBezTo>
                    <a:cubicBezTo>
                      <a:pt x="4511" y="6477"/>
                      <a:pt x="4565" y="6556"/>
                      <a:pt x="4624" y="6556"/>
                    </a:cubicBezTo>
                    <a:cubicBezTo>
                      <a:pt x="4635" y="6556"/>
                      <a:pt x="4645" y="6554"/>
                      <a:pt x="4656" y="6549"/>
                    </a:cubicBezTo>
                    <a:cubicBezTo>
                      <a:pt x="4704" y="6525"/>
                      <a:pt x="4715" y="6465"/>
                      <a:pt x="4715" y="6406"/>
                    </a:cubicBezTo>
                    <a:cubicBezTo>
                      <a:pt x="4763" y="5156"/>
                      <a:pt x="4668" y="4263"/>
                      <a:pt x="3870" y="3227"/>
                    </a:cubicBezTo>
                    <a:cubicBezTo>
                      <a:pt x="2929" y="2012"/>
                      <a:pt x="1929" y="726"/>
                      <a:pt x="513" y="72"/>
                    </a:cubicBezTo>
                    <a:cubicBezTo>
                      <a:pt x="417" y="24"/>
                      <a:pt x="322" y="0"/>
                      <a:pt x="215" y="0"/>
                    </a:cubicBezTo>
                    <a:close/>
                  </a:path>
                </a:pathLst>
              </a:custGeom>
              <a:solidFill>
                <a:schemeClr val="lt1">
                  <a:alpha val="17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69"/>
              <p:cNvSpPr/>
              <p:nvPr/>
            </p:nvSpPr>
            <p:spPr>
              <a:xfrm>
                <a:off x="-6366061" y="3132236"/>
                <a:ext cx="101334" cy="96390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2164" extrusionOk="0">
                    <a:moveTo>
                      <a:pt x="1985" y="1"/>
                    </a:moveTo>
                    <a:cubicBezTo>
                      <a:pt x="1632" y="1"/>
                      <a:pt x="996" y="482"/>
                      <a:pt x="846" y="604"/>
                    </a:cubicBezTo>
                    <a:cubicBezTo>
                      <a:pt x="465" y="926"/>
                      <a:pt x="179" y="1354"/>
                      <a:pt x="36" y="1842"/>
                    </a:cubicBezTo>
                    <a:cubicBezTo>
                      <a:pt x="12" y="1914"/>
                      <a:pt x="0" y="1985"/>
                      <a:pt x="24" y="2045"/>
                    </a:cubicBezTo>
                    <a:cubicBezTo>
                      <a:pt x="36" y="2116"/>
                      <a:pt x="96" y="2164"/>
                      <a:pt x="167" y="2164"/>
                    </a:cubicBezTo>
                    <a:cubicBezTo>
                      <a:pt x="215" y="2164"/>
                      <a:pt x="262" y="2140"/>
                      <a:pt x="298" y="2104"/>
                    </a:cubicBezTo>
                    <a:cubicBezTo>
                      <a:pt x="679" y="1807"/>
                      <a:pt x="1048" y="1485"/>
                      <a:pt x="1405" y="1152"/>
                    </a:cubicBezTo>
                    <a:cubicBezTo>
                      <a:pt x="1572" y="997"/>
                      <a:pt x="2274" y="390"/>
                      <a:pt x="2191" y="128"/>
                    </a:cubicBezTo>
                    <a:cubicBezTo>
                      <a:pt x="2191" y="128"/>
                      <a:pt x="2191" y="116"/>
                      <a:pt x="2191" y="116"/>
                    </a:cubicBezTo>
                    <a:cubicBezTo>
                      <a:pt x="2151" y="34"/>
                      <a:pt x="2078" y="1"/>
                      <a:pt x="1985" y="1"/>
                    </a:cubicBezTo>
                    <a:close/>
                  </a:path>
                </a:pathLst>
              </a:custGeom>
              <a:solidFill>
                <a:schemeClr val="dk2">
                  <a:alpha val="5848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69"/>
              <p:cNvSpPr/>
              <p:nvPr/>
            </p:nvSpPr>
            <p:spPr>
              <a:xfrm>
                <a:off x="-6101434" y="3133261"/>
                <a:ext cx="85789" cy="52115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1170" extrusionOk="0">
                    <a:moveTo>
                      <a:pt x="761" y="1"/>
                    </a:moveTo>
                    <a:cubicBezTo>
                      <a:pt x="656" y="1"/>
                      <a:pt x="556" y="30"/>
                      <a:pt x="477" y="105"/>
                    </a:cubicBezTo>
                    <a:cubicBezTo>
                      <a:pt x="1" y="545"/>
                      <a:pt x="1334" y="1057"/>
                      <a:pt x="1608" y="1165"/>
                    </a:cubicBezTo>
                    <a:cubicBezTo>
                      <a:pt x="1615" y="1168"/>
                      <a:pt x="1627" y="1170"/>
                      <a:pt x="1643" y="1170"/>
                    </a:cubicBezTo>
                    <a:cubicBezTo>
                      <a:pt x="1731" y="1170"/>
                      <a:pt x="1926" y="1116"/>
                      <a:pt x="1906" y="1046"/>
                    </a:cubicBezTo>
                    <a:cubicBezTo>
                      <a:pt x="1786" y="688"/>
                      <a:pt x="1560" y="391"/>
                      <a:pt x="1251" y="176"/>
                    </a:cubicBezTo>
                    <a:cubicBezTo>
                      <a:pt x="1131" y="86"/>
                      <a:pt x="939" y="1"/>
                      <a:pt x="761" y="1"/>
                    </a:cubicBezTo>
                    <a:close/>
                  </a:path>
                </a:pathLst>
              </a:custGeom>
              <a:solidFill>
                <a:schemeClr val="dk2">
                  <a:alpha val="5848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69"/>
              <p:cNvSpPr/>
              <p:nvPr/>
            </p:nvSpPr>
            <p:spPr>
              <a:xfrm>
                <a:off x="-6458887" y="4004245"/>
                <a:ext cx="55723" cy="118171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2653" extrusionOk="0">
                    <a:moveTo>
                      <a:pt x="1084" y="0"/>
                    </a:moveTo>
                    <a:cubicBezTo>
                      <a:pt x="1004" y="0"/>
                      <a:pt x="852" y="74"/>
                      <a:pt x="834" y="101"/>
                    </a:cubicBezTo>
                    <a:cubicBezTo>
                      <a:pt x="584" y="518"/>
                      <a:pt x="406" y="970"/>
                      <a:pt x="275" y="1446"/>
                    </a:cubicBezTo>
                    <a:cubicBezTo>
                      <a:pt x="179" y="1804"/>
                      <a:pt x="1" y="2280"/>
                      <a:pt x="120" y="2637"/>
                    </a:cubicBezTo>
                    <a:cubicBezTo>
                      <a:pt x="123" y="2648"/>
                      <a:pt x="132" y="2653"/>
                      <a:pt x="146" y="2653"/>
                    </a:cubicBezTo>
                    <a:cubicBezTo>
                      <a:pt x="188" y="2653"/>
                      <a:pt x="266" y="2607"/>
                      <a:pt x="275" y="2589"/>
                    </a:cubicBezTo>
                    <a:cubicBezTo>
                      <a:pt x="810" y="1958"/>
                      <a:pt x="1251" y="875"/>
                      <a:pt x="1132" y="29"/>
                    </a:cubicBezTo>
                    <a:cubicBezTo>
                      <a:pt x="1129" y="9"/>
                      <a:pt x="1110" y="0"/>
                      <a:pt x="1084" y="0"/>
                    </a:cubicBezTo>
                    <a:close/>
                  </a:path>
                </a:pathLst>
              </a:custGeom>
              <a:solidFill>
                <a:schemeClr val="dk2">
                  <a:alpha val="5848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69"/>
              <p:cNvSpPr/>
              <p:nvPr/>
            </p:nvSpPr>
            <p:spPr>
              <a:xfrm>
                <a:off x="-5925224" y="4069321"/>
                <a:ext cx="26414" cy="38574"/>
              </a:xfrm>
              <a:custGeom>
                <a:avLst/>
                <a:gdLst/>
                <a:ahLst/>
                <a:cxnLst/>
                <a:rect l="l" t="t" r="r" b="b"/>
                <a:pathLst>
                  <a:path w="593" h="866" extrusionOk="0">
                    <a:moveTo>
                      <a:pt x="217" y="1"/>
                    </a:moveTo>
                    <a:cubicBezTo>
                      <a:pt x="136" y="1"/>
                      <a:pt x="0" y="62"/>
                      <a:pt x="9" y="116"/>
                    </a:cubicBezTo>
                    <a:cubicBezTo>
                      <a:pt x="21" y="259"/>
                      <a:pt x="57" y="402"/>
                      <a:pt x="116" y="545"/>
                    </a:cubicBezTo>
                    <a:cubicBezTo>
                      <a:pt x="176" y="676"/>
                      <a:pt x="271" y="783"/>
                      <a:pt x="390" y="854"/>
                    </a:cubicBezTo>
                    <a:cubicBezTo>
                      <a:pt x="400" y="862"/>
                      <a:pt x="415" y="865"/>
                      <a:pt x="432" y="865"/>
                    </a:cubicBezTo>
                    <a:cubicBezTo>
                      <a:pt x="496" y="865"/>
                      <a:pt x="593" y="818"/>
                      <a:pt x="593" y="771"/>
                    </a:cubicBezTo>
                    <a:cubicBezTo>
                      <a:pt x="593" y="473"/>
                      <a:pt x="426" y="259"/>
                      <a:pt x="271" y="21"/>
                    </a:cubicBezTo>
                    <a:cubicBezTo>
                      <a:pt x="263" y="7"/>
                      <a:pt x="243" y="1"/>
                      <a:pt x="2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69"/>
              <p:cNvSpPr/>
              <p:nvPr/>
            </p:nvSpPr>
            <p:spPr>
              <a:xfrm>
                <a:off x="-6501826" y="3291698"/>
                <a:ext cx="119374" cy="197501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4434" extrusionOk="0">
                    <a:moveTo>
                      <a:pt x="2029" y="0"/>
                    </a:moveTo>
                    <a:cubicBezTo>
                      <a:pt x="2020" y="0"/>
                      <a:pt x="2010" y="1"/>
                      <a:pt x="2001" y="1"/>
                    </a:cubicBezTo>
                    <a:cubicBezTo>
                      <a:pt x="1834" y="1"/>
                      <a:pt x="1667" y="60"/>
                      <a:pt x="1536" y="167"/>
                    </a:cubicBezTo>
                    <a:cubicBezTo>
                      <a:pt x="346" y="1096"/>
                      <a:pt x="0" y="3227"/>
                      <a:pt x="1048" y="4394"/>
                    </a:cubicBezTo>
                    <a:cubicBezTo>
                      <a:pt x="1073" y="4422"/>
                      <a:pt x="1116" y="4434"/>
                      <a:pt x="1169" y="4434"/>
                    </a:cubicBezTo>
                    <a:cubicBezTo>
                      <a:pt x="1365" y="4434"/>
                      <a:pt x="1697" y="4271"/>
                      <a:pt x="1762" y="4168"/>
                    </a:cubicBezTo>
                    <a:cubicBezTo>
                      <a:pt x="2393" y="3144"/>
                      <a:pt x="2679" y="1941"/>
                      <a:pt x="2584" y="739"/>
                    </a:cubicBezTo>
                    <a:cubicBezTo>
                      <a:pt x="2561" y="318"/>
                      <a:pt x="2537" y="0"/>
                      <a:pt x="2029" y="0"/>
                    </a:cubicBezTo>
                    <a:close/>
                  </a:path>
                </a:pathLst>
              </a:custGeom>
              <a:solidFill>
                <a:schemeClr val="dk2">
                  <a:alpha val="5848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69"/>
              <p:cNvSpPr/>
              <p:nvPr/>
            </p:nvSpPr>
            <p:spPr>
              <a:xfrm>
                <a:off x="-6280138" y="3027561"/>
                <a:ext cx="207924" cy="79642"/>
              </a:xfrm>
              <a:custGeom>
                <a:avLst/>
                <a:gdLst/>
                <a:ahLst/>
                <a:cxnLst/>
                <a:rect l="l" t="t" r="r" b="b"/>
                <a:pathLst>
                  <a:path w="4668" h="1788" extrusionOk="0">
                    <a:moveTo>
                      <a:pt x="2248" y="1"/>
                    </a:moveTo>
                    <a:cubicBezTo>
                      <a:pt x="1860" y="1"/>
                      <a:pt x="1472" y="21"/>
                      <a:pt x="1084" y="61"/>
                    </a:cubicBezTo>
                    <a:cubicBezTo>
                      <a:pt x="834" y="73"/>
                      <a:pt x="584" y="144"/>
                      <a:pt x="369" y="263"/>
                    </a:cubicBezTo>
                    <a:cubicBezTo>
                      <a:pt x="155" y="430"/>
                      <a:pt x="12" y="680"/>
                      <a:pt x="12" y="966"/>
                    </a:cubicBezTo>
                    <a:cubicBezTo>
                      <a:pt x="0" y="1109"/>
                      <a:pt x="12" y="1252"/>
                      <a:pt x="48" y="1394"/>
                    </a:cubicBezTo>
                    <a:cubicBezTo>
                      <a:pt x="48" y="1430"/>
                      <a:pt x="107" y="1787"/>
                      <a:pt x="107" y="1787"/>
                    </a:cubicBezTo>
                    <a:cubicBezTo>
                      <a:pt x="645" y="1394"/>
                      <a:pt x="1300" y="1190"/>
                      <a:pt x="1962" y="1190"/>
                    </a:cubicBezTo>
                    <a:cubicBezTo>
                      <a:pt x="2062" y="1190"/>
                      <a:pt x="2162" y="1195"/>
                      <a:pt x="2262" y="1204"/>
                    </a:cubicBezTo>
                    <a:cubicBezTo>
                      <a:pt x="2679" y="1240"/>
                      <a:pt x="3084" y="1299"/>
                      <a:pt x="3489" y="1394"/>
                    </a:cubicBezTo>
                    <a:cubicBezTo>
                      <a:pt x="3691" y="1442"/>
                      <a:pt x="3893" y="1490"/>
                      <a:pt x="4108" y="1561"/>
                    </a:cubicBezTo>
                    <a:cubicBezTo>
                      <a:pt x="4267" y="1607"/>
                      <a:pt x="4469" y="1717"/>
                      <a:pt x="4642" y="1717"/>
                    </a:cubicBezTo>
                    <a:cubicBezTo>
                      <a:pt x="4650" y="1717"/>
                      <a:pt x="4659" y="1716"/>
                      <a:pt x="4667" y="1716"/>
                    </a:cubicBezTo>
                    <a:cubicBezTo>
                      <a:pt x="4608" y="1299"/>
                      <a:pt x="4548" y="894"/>
                      <a:pt x="4501" y="478"/>
                    </a:cubicBezTo>
                    <a:cubicBezTo>
                      <a:pt x="4489" y="406"/>
                      <a:pt x="4465" y="335"/>
                      <a:pt x="4429" y="275"/>
                    </a:cubicBezTo>
                    <a:cubicBezTo>
                      <a:pt x="4358" y="204"/>
                      <a:pt x="4274" y="168"/>
                      <a:pt x="4179" y="168"/>
                    </a:cubicBezTo>
                    <a:cubicBezTo>
                      <a:pt x="3539" y="56"/>
                      <a:pt x="2895" y="1"/>
                      <a:pt x="22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69"/>
              <p:cNvSpPr/>
              <p:nvPr/>
            </p:nvSpPr>
            <p:spPr>
              <a:xfrm>
                <a:off x="-6313545" y="3001103"/>
                <a:ext cx="282177" cy="71624"/>
              </a:xfrm>
              <a:custGeom>
                <a:avLst/>
                <a:gdLst/>
                <a:ahLst/>
                <a:cxnLst/>
                <a:rect l="l" t="t" r="r" b="b"/>
                <a:pathLst>
                  <a:path w="6335" h="1608" extrusionOk="0">
                    <a:moveTo>
                      <a:pt x="369" y="0"/>
                    </a:moveTo>
                    <a:cubicBezTo>
                      <a:pt x="0" y="0"/>
                      <a:pt x="0" y="1393"/>
                      <a:pt x="369" y="1393"/>
                    </a:cubicBezTo>
                    <a:cubicBezTo>
                      <a:pt x="1292" y="1536"/>
                      <a:pt x="2227" y="1607"/>
                      <a:pt x="3163" y="1607"/>
                    </a:cubicBezTo>
                    <a:cubicBezTo>
                      <a:pt x="4099" y="1607"/>
                      <a:pt x="5036" y="1536"/>
                      <a:pt x="5965" y="1393"/>
                    </a:cubicBezTo>
                    <a:cubicBezTo>
                      <a:pt x="6334" y="1393"/>
                      <a:pt x="6322" y="0"/>
                      <a:pt x="59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69"/>
              <p:cNvSpPr/>
              <p:nvPr/>
            </p:nvSpPr>
            <p:spPr>
              <a:xfrm>
                <a:off x="-6453587" y="3359314"/>
                <a:ext cx="537806" cy="519276"/>
              </a:xfrm>
              <a:custGeom>
                <a:avLst/>
                <a:gdLst/>
                <a:ahLst/>
                <a:cxnLst/>
                <a:rect l="l" t="t" r="r" b="b"/>
                <a:pathLst>
                  <a:path w="12074" h="11658" extrusionOk="0">
                    <a:moveTo>
                      <a:pt x="6497" y="1"/>
                    </a:moveTo>
                    <a:cubicBezTo>
                      <a:pt x="5708" y="1"/>
                      <a:pt x="4880" y="202"/>
                      <a:pt x="4049" y="650"/>
                    </a:cubicBezTo>
                    <a:cubicBezTo>
                      <a:pt x="3608" y="876"/>
                      <a:pt x="3204" y="1185"/>
                      <a:pt x="2846" y="1531"/>
                    </a:cubicBezTo>
                    <a:cubicBezTo>
                      <a:pt x="203" y="4174"/>
                      <a:pt x="1" y="8674"/>
                      <a:pt x="3466" y="10806"/>
                    </a:cubicBezTo>
                    <a:cubicBezTo>
                      <a:pt x="4395" y="11374"/>
                      <a:pt x="5466" y="11657"/>
                      <a:pt x="6525" y="11657"/>
                    </a:cubicBezTo>
                    <a:cubicBezTo>
                      <a:pt x="8259" y="11657"/>
                      <a:pt x="9959" y="10897"/>
                      <a:pt x="10943" y="9389"/>
                    </a:cubicBezTo>
                    <a:cubicBezTo>
                      <a:pt x="11895" y="7912"/>
                      <a:pt x="12074" y="6043"/>
                      <a:pt x="11621" y="4364"/>
                    </a:cubicBezTo>
                    <a:cubicBezTo>
                      <a:pt x="10975" y="1895"/>
                      <a:pt x="8919" y="1"/>
                      <a:pt x="64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69"/>
              <p:cNvSpPr/>
              <p:nvPr/>
            </p:nvSpPr>
            <p:spPr>
              <a:xfrm>
                <a:off x="-6402140" y="3379759"/>
                <a:ext cx="466226" cy="477896"/>
              </a:xfrm>
              <a:custGeom>
                <a:avLst/>
                <a:gdLst/>
                <a:ahLst/>
                <a:cxnLst/>
                <a:rect l="l" t="t" r="r" b="b"/>
                <a:pathLst>
                  <a:path w="10467" h="10729" extrusionOk="0">
                    <a:moveTo>
                      <a:pt x="5323" y="191"/>
                    </a:moveTo>
                    <a:cubicBezTo>
                      <a:pt x="7275" y="191"/>
                      <a:pt x="9026" y="1786"/>
                      <a:pt x="9585" y="4060"/>
                    </a:cubicBezTo>
                    <a:cubicBezTo>
                      <a:pt x="9990" y="5679"/>
                      <a:pt x="9788" y="7322"/>
                      <a:pt x="9026" y="8561"/>
                    </a:cubicBezTo>
                    <a:cubicBezTo>
                      <a:pt x="8240" y="9792"/>
                      <a:pt x="6877" y="10550"/>
                      <a:pt x="5414" y="10550"/>
                    </a:cubicBezTo>
                    <a:cubicBezTo>
                      <a:pt x="5392" y="10550"/>
                      <a:pt x="5369" y="10549"/>
                      <a:pt x="5347" y="10549"/>
                    </a:cubicBezTo>
                    <a:cubicBezTo>
                      <a:pt x="2930" y="10537"/>
                      <a:pt x="906" y="8704"/>
                      <a:pt x="656" y="6299"/>
                    </a:cubicBezTo>
                    <a:cubicBezTo>
                      <a:pt x="489" y="4548"/>
                      <a:pt x="1096" y="2810"/>
                      <a:pt x="2299" y="1536"/>
                    </a:cubicBezTo>
                    <a:cubicBezTo>
                      <a:pt x="2596" y="1226"/>
                      <a:pt x="2930" y="965"/>
                      <a:pt x="3299" y="762"/>
                    </a:cubicBezTo>
                    <a:cubicBezTo>
                      <a:pt x="3918" y="393"/>
                      <a:pt x="4608" y="191"/>
                      <a:pt x="5323" y="191"/>
                    </a:cubicBezTo>
                    <a:close/>
                    <a:moveTo>
                      <a:pt x="5335" y="0"/>
                    </a:moveTo>
                    <a:cubicBezTo>
                      <a:pt x="4096" y="24"/>
                      <a:pt x="2906" y="524"/>
                      <a:pt x="2013" y="1393"/>
                    </a:cubicBezTo>
                    <a:cubicBezTo>
                      <a:pt x="679" y="2739"/>
                      <a:pt x="1" y="4584"/>
                      <a:pt x="203" y="6334"/>
                    </a:cubicBezTo>
                    <a:cubicBezTo>
                      <a:pt x="370" y="7834"/>
                      <a:pt x="1239" y="9180"/>
                      <a:pt x="2549" y="9942"/>
                    </a:cubicBezTo>
                    <a:cubicBezTo>
                      <a:pt x="3376" y="10455"/>
                      <a:pt x="4330" y="10728"/>
                      <a:pt x="5308" y="10728"/>
                    </a:cubicBezTo>
                    <a:cubicBezTo>
                      <a:pt x="5329" y="10728"/>
                      <a:pt x="5350" y="10728"/>
                      <a:pt x="5370" y="10728"/>
                    </a:cubicBezTo>
                    <a:cubicBezTo>
                      <a:pt x="7049" y="10728"/>
                      <a:pt x="8561" y="9966"/>
                      <a:pt x="9407" y="8668"/>
                    </a:cubicBezTo>
                    <a:cubicBezTo>
                      <a:pt x="10252" y="7382"/>
                      <a:pt x="10466" y="5691"/>
                      <a:pt x="10026" y="4013"/>
                    </a:cubicBezTo>
                    <a:cubicBezTo>
                      <a:pt x="9407" y="1655"/>
                      <a:pt x="7478" y="0"/>
                      <a:pt x="53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69"/>
              <p:cNvSpPr/>
              <p:nvPr/>
            </p:nvSpPr>
            <p:spPr>
              <a:xfrm>
                <a:off x="-6278579" y="3729774"/>
                <a:ext cx="240307" cy="68373"/>
              </a:xfrm>
              <a:custGeom>
                <a:avLst/>
                <a:gdLst/>
                <a:ahLst/>
                <a:cxnLst/>
                <a:rect l="l" t="t" r="r" b="b"/>
                <a:pathLst>
                  <a:path w="5395" h="1535" extrusionOk="0">
                    <a:moveTo>
                      <a:pt x="5394" y="0"/>
                    </a:moveTo>
                    <a:lnTo>
                      <a:pt x="5394" y="0"/>
                    </a:lnTo>
                    <a:cubicBezTo>
                      <a:pt x="4465" y="118"/>
                      <a:pt x="3530" y="178"/>
                      <a:pt x="2593" y="178"/>
                    </a:cubicBezTo>
                    <a:cubicBezTo>
                      <a:pt x="1729" y="178"/>
                      <a:pt x="863" y="127"/>
                      <a:pt x="1" y="24"/>
                    </a:cubicBezTo>
                    <a:lnTo>
                      <a:pt x="1" y="24"/>
                    </a:lnTo>
                    <a:cubicBezTo>
                      <a:pt x="72" y="441"/>
                      <a:pt x="84" y="858"/>
                      <a:pt x="156" y="1274"/>
                    </a:cubicBezTo>
                    <a:cubicBezTo>
                      <a:pt x="910" y="1457"/>
                      <a:pt x="1759" y="1535"/>
                      <a:pt x="2611" y="1535"/>
                    </a:cubicBezTo>
                    <a:cubicBezTo>
                      <a:pt x="3479" y="1535"/>
                      <a:pt x="4351" y="1454"/>
                      <a:pt x="5132" y="1322"/>
                    </a:cubicBezTo>
                    <a:cubicBezTo>
                      <a:pt x="5275" y="893"/>
                      <a:pt x="5359" y="453"/>
                      <a:pt x="53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69"/>
              <p:cNvSpPr/>
              <p:nvPr/>
            </p:nvSpPr>
            <p:spPr>
              <a:xfrm>
                <a:off x="-6318356" y="2845828"/>
                <a:ext cx="291753" cy="161689"/>
              </a:xfrm>
              <a:custGeom>
                <a:avLst/>
                <a:gdLst/>
                <a:ahLst/>
                <a:cxnLst/>
                <a:rect l="l" t="t" r="r" b="b"/>
                <a:pathLst>
                  <a:path w="6550" h="3630" extrusionOk="0">
                    <a:moveTo>
                      <a:pt x="3406" y="1"/>
                    </a:moveTo>
                    <a:cubicBezTo>
                      <a:pt x="3036" y="1"/>
                      <a:pt x="2667" y="7"/>
                      <a:pt x="2299" y="21"/>
                    </a:cubicBezTo>
                    <a:cubicBezTo>
                      <a:pt x="1739" y="33"/>
                      <a:pt x="1180" y="69"/>
                      <a:pt x="620" y="105"/>
                    </a:cubicBezTo>
                    <a:lnTo>
                      <a:pt x="477" y="117"/>
                    </a:lnTo>
                    <a:cubicBezTo>
                      <a:pt x="1" y="152"/>
                      <a:pt x="299" y="3450"/>
                      <a:pt x="477" y="3450"/>
                    </a:cubicBezTo>
                    <a:lnTo>
                      <a:pt x="894" y="3498"/>
                    </a:lnTo>
                    <a:cubicBezTo>
                      <a:pt x="1049" y="3522"/>
                      <a:pt x="1203" y="3534"/>
                      <a:pt x="1346" y="3546"/>
                    </a:cubicBezTo>
                    <a:cubicBezTo>
                      <a:pt x="1656" y="3569"/>
                      <a:pt x="1965" y="3593"/>
                      <a:pt x="2263" y="3605"/>
                    </a:cubicBezTo>
                    <a:cubicBezTo>
                      <a:pt x="2607" y="3622"/>
                      <a:pt x="2951" y="3630"/>
                      <a:pt x="3294" y="3630"/>
                    </a:cubicBezTo>
                    <a:cubicBezTo>
                      <a:pt x="4187" y="3630"/>
                      <a:pt x="5077" y="3574"/>
                      <a:pt x="5954" y="3462"/>
                    </a:cubicBezTo>
                    <a:lnTo>
                      <a:pt x="6097" y="3450"/>
                    </a:lnTo>
                    <a:cubicBezTo>
                      <a:pt x="6287" y="3450"/>
                      <a:pt x="6549" y="152"/>
                      <a:pt x="6097" y="117"/>
                    </a:cubicBezTo>
                    <a:cubicBezTo>
                      <a:pt x="5203" y="41"/>
                      <a:pt x="4303" y="1"/>
                      <a:pt x="34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69"/>
              <p:cNvSpPr/>
              <p:nvPr/>
            </p:nvSpPr>
            <p:spPr>
              <a:xfrm>
                <a:off x="-6310120" y="3001103"/>
                <a:ext cx="282177" cy="71624"/>
              </a:xfrm>
              <a:custGeom>
                <a:avLst/>
                <a:gdLst/>
                <a:ahLst/>
                <a:cxnLst/>
                <a:rect l="l" t="t" r="r" b="b"/>
                <a:pathLst>
                  <a:path w="6335" h="1608" extrusionOk="0">
                    <a:moveTo>
                      <a:pt x="369" y="0"/>
                    </a:moveTo>
                    <a:cubicBezTo>
                      <a:pt x="0" y="0"/>
                      <a:pt x="0" y="1393"/>
                      <a:pt x="369" y="1393"/>
                    </a:cubicBezTo>
                    <a:cubicBezTo>
                      <a:pt x="1292" y="1536"/>
                      <a:pt x="2227" y="1607"/>
                      <a:pt x="3163" y="1607"/>
                    </a:cubicBezTo>
                    <a:cubicBezTo>
                      <a:pt x="4099" y="1607"/>
                      <a:pt x="5036" y="1536"/>
                      <a:pt x="5965" y="1393"/>
                    </a:cubicBezTo>
                    <a:cubicBezTo>
                      <a:pt x="6334" y="1393"/>
                      <a:pt x="6322" y="0"/>
                      <a:pt x="5965" y="0"/>
                    </a:cubicBezTo>
                    <a:close/>
                  </a:path>
                </a:pathLst>
              </a:custGeom>
              <a:solidFill>
                <a:schemeClr val="lt1">
                  <a:alpha val="17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544" name="Google Shape;544;p69"/>
            <p:cNvPicPr preferRelativeResize="0"/>
            <p:nvPr/>
          </p:nvPicPr>
          <p:blipFill rotWithShape="1">
            <a:blip r:embed="rId3">
              <a:alphaModFix amt="70000"/>
            </a:blip>
            <a:srcRect l="35445" t="29584" r="34000" b="28037"/>
            <a:stretch/>
          </p:blipFill>
          <p:spPr>
            <a:xfrm rot="1804661">
              <a:off x="2340376" y="1746892"/>
              <a:ext cx="672623" cy="525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45" name="Google Shape;545;p69"/>
          <p:cNvGrpSpPr/>
          <p:nvPr/>
        </p:nvGrpSpPr>
        <p:grpSpPr>
          <a:xfrm>
            <a:off x="1915592" y="780509"/>
            <a:ext cx="852354" cy="651307"/>
            <a:chOff x="1915592" y="780509"/>
            <a:chExt cx="852354" cy="651307"/>
          </a:xfrm>
        </p:grpSpPr>
        <p:grpSp>
          <p:nvGrpSpPr>
            <p:cNvPr id="546" name="Google Shape;546;p69"/>
            <p:cNvGrpSpPr/>
            <p:nvPr/>
          </p:nvGrpSpPr>
          <p:grpSpPr>
            <a:xfrm>
              <a:off x="2365318" y="780509"/>
              <a:ext cx="402628" cy="358248"/>
              <a:chOff x="4058800" y="1944400"/>
              <a:chExt cx="179825" cy="160025"/>
            </a:xfrm>
          </p:grpSpPr>
          <p:sp>
            <p:nvSpPr>
              <p:cNvPr id="547" name="Google Shape;547;p69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69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69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0" name="Google Shape;550;p69"/>
            <p:cNvGrpSpPr/>
            <p:nvPr/>
          </p:nvGrpSpPr>
          <p:grpSpPr>
            <a:xfrm>
              <a:off x="1915592" y="1055291"/>
              <a:ext cx="244094" cy="217202"/>
              <a:chOff x="4058800" y="1944400"/>
              <a:chExt cx="179825" cy="160025"/>
            </a:xfrm>
          </p:grpSpPr>
          <p:sp>
            <p:nvSpPr>
              <p:cNvPr id="551" name="Google Shape;551;p69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69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69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4" name="Google Shape;554;p69"/>
            <p:cNvGrpSpPr/>
            <p:nvPr/>
          </p:nvGrpSpPr>
          <p:grpSpPr>
            <a:xfrm>
              <a:off x="2365314" y="1320631"/>
              <a:ext cx="124924" cy="111185"/>
              <a:chOff x="4058800" y="1944400"/>
              <a:chExt cx="179825" cy="160025"/>
            </a:xfrm>
          </p:grpSpPr>
          <p:sp>
            <p:nvSpPr>
              <p:cNvPr id="555" name="Google Shape;555;p69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69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69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58" name="Google Shape;558;p69"/>
          <p:cNvGrpSpPr/>
          <p:nvPr/>
        </p:nvGrpSpPr>
        <p:grpSpPr>
          <a:xfrm>
            <a:off x="7127814" y="426391"/>
            <a:ext cx="821657" cy="929212"/>
            <a:chOff x="7127814" y="426391"/>
            <a:chExt cx="821657" cy="929212"/>
          </a:xfrm>
        </p:grpSpPr>
        <p:grpSp>
          <p:nvGrpSpPr>
            <p:cNvPr id="559" name="Google Shape;559;p69"/>
            <p:cNvGrpSpPr/>
            <p:nvPr/>
          </p:nvGrpSpPr>
          <p:grpSpPr>
            <a:xfrm>
              <a:off x="7546843" y="931959"/>
              <a:ext cx="402628" cy="358248"/>
              <a:chOff x="4058800" y="1944400"/>
              <a:chExt cx="179825" cy="160025"/>
            </a:xfrm>
          </p:grpSpPr>
          <p:sp>
            <p:nvSpPr>
              <p:cNvPr id="560" name="Google Shape;560;p69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69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69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3" name="Google Shape;563;p69"/>
            <p:cNvGrpSpPr/>
            <p:nvPr/>
          </p:nvGrpSpPr>
          <p:grpSpPr>
            <a:xfrm>
              <a:off x="7395430" y="426391"/>
              <a:ext cx="244094" cy="217202"/>
              <a:chOff x="4058800" y="1944400"/>
              <a:chExt cx="179825" cy="160025"/>
            </a:xfrm>
          </p:grpSpPr>
          <p:sp>
            <p:nvSpPr>
              <p:cNvPr id="564" name="Google Shape;564;p69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69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69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7" name="Google Shape;567;p69"/>
            <p:cNvGrpSpPr/>
            <p:nvPr/>
          </p:nvGrpSpPr>
          <p:grpSpPr>
            <a:xfrm>
              <a:off x="7127814" y="1244418"/>
              <a:ext cx="124924" cy="111185"/>
              <a:chOff x="4058800" y="1944400"/>
              <a:chExt cx="179825" cy="160025"/>
            </a:xfrm>
          </p:grpSpPr>
          <p:sp>
            <p:nvSpPr>
              <p:cNvPr id="568" name="Google Shape;568;p69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69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69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5D0A60A-7513-DC86-7461-D689AEB80DF0}"/>
              </a:ext>
            </a:extLst>
          </p:cNvPr>
          <p:cNvSpPr/>
          <p:nvPr/>
        </p:nvSpPr>
        <p:spPr>
          <a:xfrm>
            <a:off x="4195724" y="3292591"/>
            <a:ext cx="16690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solidFill>
                  <a:schemeClr val="dk1"/>
                </a:solidFill>
                <a:latin typeface="Montserrat Black"/>
                <a:sym typeface="Montserrat Black"/>
              </a:rPr>
              <a:t>Day: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C4BC3A-8B4C-C61E-2C18-1896D1C05D7D}"/>
              </a:ext>
            </a:extLst>
          </p:cNvPr>
          <p:cNvSpPr/>
          <p:nvPr/>
        </p:nvSpPr>
        <p:spPr>
          <a:xfrm>
            <a:off x="3927350" y="1827035"/>
            <a:ext cx="5262694" cy="108491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6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Diwani Bent" panose="02010400000000000000" pitchFamily="2" charset="-78"/>
              </a:rPr>
              <a:t>بسم الله الرحمن الرحيم</a:t>
            </a:r>
            <a:endParaRPr lang="en-US" sz="6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Diwani Bent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9096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C61665DF-CC6E-14AC-89A5-9E85346778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879" b="91054" l="12141" r="88978">
                        <a14:foregroundMark x1="69968" y1="52875" x2="69968" y2="52875"/>
                        <a14:foregroundMark x1="70128" y1="35942" x2="70128" y2="35942"/>
                        <a14:foregroundMark x1="65016" y1="67891" x2="65016" y2="67891"/>
                        <a14:foregroundMark x1="79872" y1="46965" x2="79872" y2="46965"/>
                        <a14:foregroundMark x1="60703" y1="31789" x2="60703" y2="31789"/>
                        <a14:foregroundMark x1="58626" y1="49361" x2="58626" y2="49361"/>
                        <a14:foregroundMark x1="55911" y1="45367" x2="55911" y2="45367"/>
                        <a14:foregroundMark x1="66454" y1="49201" x2="66454" y2="49201"/>
                        <a14:foregroundMark x1="68211" y1="58466" x2="68211" y2="58466"/>
                        <a14:foregroundMark x1="76358" y1="51597" x2="76358" y2="51597"/>
                        <a14:foregroundMark x1="72843" y1="46645" x2="72843" y2="46645"/>
                        <a14:foregroundMark x1="63898" y1="47125" x2="63898" y2="47125"/>
                        <a14:foregroundMark x1="71565" y1="87540" x2="71565" y2="87540"/>
                        <a14:foregroundMark x1="67093" y1="86901" x2="67093" y2="86901"/>
                        <a14:foregroundMark x1="18530" y1="33067" x2="18530" y2="33067"/>
                      </a14:backgroundRemoval>
                    </a14:imgEffect>
                  </a14:imgLayer>
                </a14:imgProps>
              </a:ext>
            </a:extLst>
          </a:blip>
          <a:srcRect l="11934" t="25610" r="12009" b="8292"/>
          <a:stretch/>
        </p:blipFill>
        <p:spPr>
          <a:xfrm>
            <a:off x="3764515" y="2045608"/>
            <a:ext cx="3859450" cy="3097892"/>
          </a:xfrm>
          <a:prstGeom prst="rect">
            <a:avLst/>
          </a:prstGeom>
        </p:spPr>
      </p:pic>
      <p:sp>
        <p:nvSpPr>
          <p:cNvPr id="5" name="فقاعة الكلام: بيضاوية 4">
            <a:extLst>
              <a:ext uri="{FF2B5EF4-FFF2-40B4-BE49-F238E27FC236}">
                <a16:creationId xmlns:a16="http://schemas.microsoft.com/office/drawing/2014/main" id="{8484FA57-0D51-3F69-D2A9-F632A7A95225}"/>
              </a:ext>
            </a:extLst>
          </p:cNvPr>
          <p:cNvSpPr/>
          <p:nvPr/>
        </p:nvSpPr>
        <p:spPr>
          <a:xfrm>
            <a:off x="471792" y="505206"/>
            <a:ext cx="2655651" cy="1316882"/>
          </a:xfrm>
          <a:custGeom>
            <a:avLst/>
            <a:gdLst>
              <a:gd name="connsiteX0" fmla="*/ 3618661 w 3540868"/>
              <a:gd name="connsiteY0" fmla="*/ 2106905 h 1755842"/>
              <a:gd name="connsiteX1" fmla="*/ 3111016 w 3540868"/>
              <a:gd name="connsiteY1" fmla="*/ 1901046 h 1755842"/>
              <a:gd name="connsiteX2" fmla="*/ 2538566 w 3540868"/>
              <a:gd name="connsiteY2" fmla="*/ 1668908 h 1755842"/>
              <a:gd name="connsiteX3" fmla="*/ 1081048 w 3540868"/>
              <a:gd name="connsiteY3" fmla="*/ 1686551 h 1755842"/>
              <a:gd name="connsiteX4" fmla="*/ 748693 w 3540868"/>
              <a:gd name="connsiteY4" fmla="*/ 160954 h 1755842"/>
              <a:gd name="connsiteX5" fmla="*/ 2251686 w 3540868"/>
              <a:gd name="connsiteY5" fmla="*/ 33057 h 1755842"/>
              <a:gd name="connsiteX6" fmla="*/ 3080177 w 3540868"/>
              <a:gd name="connsiteY6" fmla="*/ 1468623 h 1755842"/>
              <a:gd name="connsiteX7" fmla="*/ 3354804 w 3540868"/>
              <a:gd name="connsiteY7" fmla="*/ 1794147 h 1755842"/>
              <a:gd name="connsiteX8" fmla="*/ 3618661 w 3540868"/>
              <a:gd name="connsiteY8" fmla="*/ 2106905 h 175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40868" h="1755842" fill="none" extrusionOk="0">
                <a:moveTo>
                  <a:pt x="3618661" y="2106905"/>
                </a:moveTo>
                <a:cubicBezTo>
                  <a:pt x="3481456" y="2116161"/>
                  <a:pt x="3353152" y="1986662"/>
                  <a:pt x="3111016" y="1901046"/>
                </a:cubicBezTo>
                <a:cubicBezTo>
                  <a:pt x="2868880" y="1815430"/>
                  <a:pt x="2769980" y="1754064"/>
                  <a:pt x="2538566" y="1668908"/>
                </a:cubicBezTo>
                <a:cubicBezTo>
                  <a:pt x="2061439" y="1771196"/>
                  <a:pt x="1556751" y="1801452"/>
                  <a:pt x="1081048" y="1686551"/>
                </a:cubicBezTo>
                <a:cubicBezTo>
                  <a:pt x="-317331" y="1317929"/>
                  <a:pt x="-510841" y="605055"/>
                  <a:pt x="748693" y="160954"/>
                </a:cubicBezTo>
                <a:cubicBezTo>
                  <a:pt x="1076226" y="-5391"/>
                  <a:pt x="1629165" y="33655"/>
                  <a:pt x="2251686" y="33057"/>
                </a:cubicBezTo>
                <a:cubicBezTo>
                  <a:pt x="3593563" y="310851"/>
                  <a:pt x="4102303" y="1057204"/>
                  <a:pt x="3080177" y="1468623"/>
                </a:cubicBezTo>
                <a:cubicBezTo>
                  <a:pt x="3171985" y="1508596"/>
                  <a:pt x="3242645" y="1702055"/>
                  <a:pt x="3354804" y="1794147"/>
                </a:cubicBezTo>
                <a:cubicBezTo>
                  <a:pt x="3466963" y="1886239"/>
                  <a:pt x="3492733" y="1985516"/>
                  <a:pt x="3618661" y="2106905"/>
                </a:cubicBezTo>
                <a:close/>
              </a:path>
              <a:path w="3540868" h="1755842" stroke="0" extrusionOk="0">
                <a:moveTo>
                  <a:pt x="3618661" y="2106905"/>
                </a:moveTo>
                <a:cubicBezTo>
                  <a:pt x="3316436" y="2059747"/>
                  <a:pt x="3271192" y="1928634"/>
                  <a:pt x="3057012" y="1879147"/>
                </a:cubicBezTo>
                <a:cubicBezTo>
                  <a:pt x="2842832" y="1829660"/>
                  <a:pt x="2782270" y="1732146"/>
                  <a:pt x="2538566" y="1668908"/>
                </a:cubicBezTo>
                <a:cubicBezTo>
                  <a:pt x="2035946" y="1770700"/>
                  <a:pt x="1532082" y="1722643"/>
                  <a:pt x="1081048" y="1686551"/>
                </a:cubicBezTo>
                <a:cubicBezTo>
                  <a:pt x="-135210" y="1240395"/>
                  <a:pt x="-244284" y="559171"/>
                  <a:pt x="748693" y="160954"/>
                </a:cubicBezTo>
                <a:cubicBezTo>
                  <a:pt x="1212606" y="3278"/>
                  <a:pt x="1595636" y="21000"/>
                  <a:pt x="2251686" y="33057"/>
                </a:cubicBezTo>
                <a:cubicBezTo>
                  <a:pt x="3424651" y="83963"/>
                  <a:pt x="3974282" y="1111193"/>
                  <a:pt x="3080177" y="1468623"/>
                </a:cubicBezTo>
                <a:cubicBezTo>
                  <a:pt x="3150973" y="1538521"/>
                  <a:pt x="3256555" y="1718228"/>
                  <a:pt x="3344034" y="1781381"/>
                </a:cubicBezTo>
                <a:cubicBezTo>
                  <a:pt x="3431513" y="1844534"/>
                  <a:pt x="3461461" y="1996161"/>
                  <a:pt x="3618661" y="2106905"/>
                </a:cubicBezTo>
                <a:close/>
              </a:path>
            </a:pathLst>
          </a:custGeom>
          <a:solidFill>
            <a:srgbClr val="9CCFEC"/>
          </a:solidFill>
          <a:ln w="38100">
            <a:extLst>
              <a:ext uri="{C807C97D-BFC1-408E-A445-0C87EB9F89A2}">
                <ask:lineSketchStyleProps xmlns:ask="http://schemas.microsoft.com/office/drawing/2018/sketchyshapes" sd="752660138">
                  <a:custGeom>
                    <a:avLst/>
                    <a:gdLst>
                      <a:gd name="connsiteX0" fmla="*/ 2713996 w 2655651"/>
                      <a:gd name="connsiteY0" fmla="*/ 1580179 h 1316882"/>
                      <a:gd name="connsiteX1" fmla="*/ 2333263 w 2655651"/>
                      <a:gd name="connsiteY1" fmla="*/ 1425785 h 1316882"/>
                      <a:gd name="connsiteX2" fmla="*/ 1903925 w 2655651"/>
                      <a:gd name="connsiteY2" fmla="*/ 1251681 h 1316882"/>
                      <a:gd name="connsiteX3" fmla="*/ 810786 w 2655651"/>
                      <a:gd name="connsiteY3" fmla="*/ 1264913 h 1316882"/>
                      <a:gd name="connsiteX4" fmla="*/ 561520 w 2655651"/>
                      <a:gd name="connsiteY4" fmla="*/ 120715 h 1316882"/>
                      <a:gd name="connsiteX5" fmla="*/ 1688765 w 2655651"/>
                      <a:gd name="connsiteY5" fmla="*/ 24792 h 1316882"/>
                      <a:gd name="connsiteX6" fmla="*/ 2310133 w 2655651"/>
                      <a:gd name="connsiteY6" fmla="*/ 1101467 h 1316882"/>
                      <a:gd name="connsiteX7" fmla="*/ 2516103 w 2655651"/>
                      <a:gd name="connsiteY7" fmla="*/ 1345610 h 1316882"/>
                      <a:gd name="connsiteX8" fmla="*/ 2713996 w 2655651"/>
                      <a:gd name="connsiteY8" fmla="*/ 1580179 h 13168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655651" h="1316882" fill="none" extrusionOk="0">
                        <a:moveTo>
                          <a:pt x="2713996" y="1580179"/>
                        </a:moveTo>
                        <a:cubicBezTo>
                          <a:pt x="2546209" y="1519086"/>
                          <a:pt x="2449918" y="1420741"/>
                          <a:pt x="2333263" y="1425785"/>
                        </a:cubicBezTo>
                        <a:cubicBezTo>
                          <a:pt x="2216608" y="1430829"/>
                          <a:pt x="2079538" y="1279611"/>
                          <a:pt x="1903925" y="1251681"/>
                        </a:cubicBezTo>
                        <a:cubicBezTo>
                          <a:pt x="1518733" y="1318115"/>
                          <a:pt x="1194664" y="1413096"/>
                          <a:pt x="810786" y="1264913"/>
                        </a:cubicBezTo>
                        <a:cubicBezTo>
                          <a:pt x="-261534" y="968677"/>
                          <a:pt x="-350653" y="441705"/>
                          <a:pt x="561520" y="120715"/>
                        </a:cubicBezTo>
                        <a:cubicBezTo>
                          <a:pt x="818745" y="-2617"/>
                          <a:pt x="1227218" y="21657"/>
                          <a:pt x="1688765" y="24792"/>
                        </a:cubicBezTo>
                        <a:cubicBezTo>
                          <a:pt x="2673521" y="204507"/>
                          <a:pt x="3050092" y="779078"/>
                          <a:pt x="2310133" y="1101467"/>
                        </a:cubicBezTo>
                        <a:cubicBezTo>
                          <a:pt x="2366749" y="1142158"/>
                          <a:pt x="2394220" y="1242685"/>
                          <a:pt x="2516103" y="1345610"/>
                        </a:cubicBezTo>
                        <a:cubicBezTo>
                          <a:pt x="2637986" y="1448535"/>
                          <a:pt x="2621411" y="1513941"/>
                          <a:pt x="2713996" y="1580179"/>
                        </a:cubicBezTo>
                        <a:close/>
                      </a:path>
                      <a:path w="2655651" h="1316882" stroke="0" extrusionOk="0">
                        <a:moveTo>
                          <a:pt x="2713996" y="1580179"/>
                        </a:moveTo>
                        <a:cubicBezTo>
                          <a:pt x="2544944" y="1549343"/>
                          <a:pt x="2475311" y="1467817"/>
                          <a:pt x="2292759" y="1409360"/>
                        </a:cubicBezTo>
                        <a:cubicBezTo>
                          <a:pt x="2110207" y="1350903"/>
                          <a:pt x="2077955" y="1301226"/>
                          <a:pt x="1903925" y="1251681"/>
                        </a:cubicBezTo>
                        <a:cubicBezTo>
                          <a:pt x="1496429" y="1322790"/>
                          <a:pt x="1156090" y="1317115"/>
                          <a:pt x="810786" y="1264913"/>
                        </a:cubicBezTo>
                        <a:cubicBezTo>
                          <a:pt x="-108753" y="951266"/>
                          <a:pt x="-92836" y="419983"/>
                          <a:pt x="561520" y="120715"/>
                        </a:cubicBezTo>
                        <a:cubicBezTo>
                          <a:pt x="913520" y="1756"/>
                          <a:pt x="1197148" y="15572"/>
                          <a:pt x="1688765" y="24792"/>
                        </a:cubicBezTo>
                        <a:cubicBezTo>
                          <a:pt x="2586269" y="87159"/>
                          <a:pt x="2978024" y="796179"/>
                          <a:pt x="2310133" y="1101467"/>
                        </a:cubicBezTo>
                        <a:cubicBezTo>
                          <a:pt x="2398519" y="1203190"/>
                          <a:pt x="2427183" y="1241332"/>
                          <a:pt x="2508026" y="1336036"/>
                        </a:cubicBezTo>
                        <a:cubicBezTo>
                          <a:pt x="2588869" y="1430740"/>
                          <a:pt x="2629416" y="1518715"/>
                          <a:pt x="2713996" y="1580179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  <a:latin typeface="Comic Sans MS" panose="030F0702030302020204" pitchFamily="66" charset="0"/>
              </a:rPr>
              <a:t>What chores do you do?</a:t>
            </a:r>
            <a:endParaRPr lang="ar-SA" sz="1050" dirty="0"/>
          </a:p>
        </p:txBody>
      </p:sp>
      <p:sp>
        <p:nvSpPr>
          <p:cNvPr id="6" name="فقاعة الكلام: بيضاوية 5">
            <a:extLst>
              <a:ext uri="{FF2B5EF4-FFF2-40B4-BE49-F238E27FC236}">
                <a16:creationId xmlns:a16="http://schemas.microsoft.com/office/drawing/2014/main" id="{143794D7-2984-DD58-EB01-56C350C5A8EC}"/>
              </a:ext>
            </a:extLst>
          </p:cNvPr>
          <p:cNvSpPr/>
          <p:nvPr/>
        </p:nvSpPr>
        <p:spPr>
          <a:xfrm>
            <a:off x="794111" y="1978970"/>
            <a:ext cx="2655651" cy="1001342"/>
          </a:xfrm>
          <a:custGeom>
            <a:avLst/>
            <a:gdLst>
              <a:gd name="connsiteX0" fmla="*/ 3677050 w 3540868"/>
              <a:gd name="connsiteY0" fmla="*/ 1269207 h 1335122"/>
              <a:gd name="connsiteX1" fmla="*/ 3281721 w 3540868"/>
              <a:gd name="connsiteY1" fmla="*/ 1227507 h 1335122"/>
              <a:gd name="connsiteX2" fmla="*/ 2886392 w 3540868"/>
              <a:gd name="connsiteY2" fmla="*/ 1185807 h 1335122"/>
              <a:gd name="connsiteX3" fmla="*/ 1508699 w 3540868"/>
              <a:gd name="connsiteY3" fmla="*/ 1327787 h 1335122"/>
              <a:gd name="connsiteX4" fmla="*/ 440788 w 3540868"/>
              <a:gd name="connsiteY4" fmla="*/ 226791 h 1335122"/>
              <a:gd name="connsiteX5" fmla="*/ 1949079 w 3540868"/>
              <a:gd name="connsiteY5" fmla="*/ 3407 h 1335122"/>
              <a:gd name="connsiteX6" fmla="*/ 3320005 w 3540868"/>
              <a:gd name="connsiteY6" fmla="*/ 990442 h 1335122"/>
              <a:gd name="connsiteX7" fmla="*/ 3677050 w 3540868"/>
              <a:gd name="connsiteY7" fmla="*/ 1269207 h 1335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40868" h="1335122" fill="none" extrusionOk="0">
                <a:moveTo>
                  <a:pt x="3677050" y="1269207"/>
                </a:moveTo>
                <a:cubicBezTo>
                  <a:pt x="3533133" y="1297466"/>
                  <a:pt x="3386463" y="1192441"/>
                  <a:pt x="3281721" y="1227507"/>
                </a:cubicBezTo>
                <a:cubicBezTo>
                  <a:pt x="3176979" y="1262573"/>
                  <a:pt x="3050602" y="1178102"/>
                  <a:pt x="2886392" y="1185807"/>
                </a:cubicBezTo>
                <a:cubicBezTo>
                  <a:pt x="2564020" y="1422063"/>
                  <a:pt x="1945719" y="1354916"/>
                  <a:pt x="1508699" y="1327787"/>
                </a:cubicBezTo>
                <a:cubicBezTo>
                  <a:pt x="-7125" y="1415842"/>
                  <a:pt x="-561973" y="620527"/>
                  <a:pt x="440788" y="226791"/>
                </a:cubicBezTo>
                <a:cubicBezTo>
                  <a:pt x="797461" y="192368"/>
                  <a:pt x="1313472" y="-28367"/>
                  <a:pt x="1949079" y="3407"/>
                </a:cubicBezTo>
                <a:cubicBezTo>
                  <a:pt x="3335039" y="152893"/>
                  <a:pt x="3764691" y="709407"/>
                  <a:pt x="3320005" y="990442"/>
                </a:cubicBezTo>
                <a:cubicBezTo>
                  <a:pt x="3477111" y="1056869"/>
                  <a:pt x="3516957" y="1172513"/>
                  <a:pt x="3677050" y="1269207"/>
                </a:cubicBezTo>
                <a:close/>
              </a:path>
              <a:path w="3540868" h="1335122" stroke="0" extrusionOk="0">
                <a:moveTo>
                  <a:pt x="3677050" y="1269207"/>
                </a:moveTo>
                <a:cubicBezTo>
                  <a:pt x="3527541" y="1300068"/>
                  <a:pt x="3419602" y="1193151"/>
                  <a:pt x="3265908" y="1225839"/>
                </a:cubicBezTo>
                <a:cubicBezTo>
                  <a:pt x="3112214" y="1258527"/>
                  <a:pt x="3000570" y="1152675"/>
                  <a:pt x="2886392" y="1185807"/>
                </a:cubicBezTo>
                <a:cubicBezTo>
                  <a:pt x="2466145" y="1298103"/>
                  <a:pt x="1979303" y="1279951"/>
                  <a:pt x="1508699" y="1327787"/>
                </a:cubicBezTo>
                <a:cubicBezTo>
                  <a:pt x="129498" y="1228896"/>
                  <a:pt x="-273165" y="625194"/>
                  <a:pt x="440788" y="226791"/>
                </a:cubicBezTo>
                <a:cubicBezTo>
                  <a:pt x="891738" y="52180"/>
                  <a:pt x="1336191" y="239"/>
                  <a:pt x="1949079" y="3407"/>
                </a:cubicBezTo>
                <a:cubicBezTo>
                  <a:pt x="3148547" y="-35623"/>
                  <a:pt x="3940049" y="650166"/>
                  <a:pt x="3320005" y="990442"/>
                </a:cubicBezTo>
                <a:cubicBezTo>
                  <a:pt x="3403385" y="1036988"/>
                  <a:pt x="3546225" y="1198205"/>
                  <a:pt x="3677050" y="1269207"/>
                </a:cubicBezTo>
                <a:close/>
              </a:path>
            </a:pathLst>
          </a:custGeom>
          <a:solidFill>
            <a:srgbClr val="9CCFEC"/>
          </a:solidFill>
          <a:ln w="38100">
            <a:extLst>
              <a:ext uri="{C807C97D-BFC1-408E-A445-0C87EB9F89A2}">
                <ask:lineSketchStyleProps xmlns:ask="http://schemas.microsoft.com/office/drawing/2018/sketchyshapes" sd="752660138">
                  <a:custGeom>
                    <a:avLst/>
                    <a:gdLst>
                      <a:gd name="connsiteX0" fmla="*/ 2757787 w 2655651"/>
                      <a:gd name="connsiteY0" fmla="*/ 951906 h 1001342"/>
                      <a:gd name="connsiteX1" fmla="*/ 2164794 w 2655651"/>
                      <a:gd name="connsiteY1" fmla="*/ 889356 h 1001342"/>
                      <a:gd name="connsiteX2" fmla="*/ 1131524 w 2655651"/>
                      <a:gd name="connsiteY2" fmla="*/ 995841 h 1001342"/>
                      <a:gd name="connsiteX3" fmla="*/ 330591 w 2655651"/>
                      <a:gd name="connsiteY3" fmla="*/ 170093 h 1001342"/>
                      <a:gd name="connsiteX4" fmla="*/ 1461810 w 2655651"/>
                      <a:gd name="connsiteY4" fmla="*/ 2555 h 1001342"/>
                      <a:gd name="connsiteX5" fmla="*/ 2490005 w 2655651"/>
                      <a:gd name="connsiteY5" fmla="*/ 742832 h 1001342"/>
                      <a:gd name="connsiteX6" fmla="*/ 2757787 w 2655651"/>
                      <a:gd name="connsiteY6" fmla="*/ 951906 h 100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55651" h="1001342" fill="none" extrusionOk="0">
                        <a:moveTo>
                          <a:pt x="2757787" y="951906"/>
                        </a:moveTo>
                        <a:cubicBezTo>
                          <a:pt x="2523830" y="941123"/>
                          <a:pt x="2464466" y="856950"/>
                          <a:pt x="2164794" y="889356"/>
                        </a:cubicBezTo>
                        <a:cubicBezTo>
                          <a:pt x="1858473" y="982075"/>
                          <a:pt x="1503985" y="1047130"/>
                          <a:pt x="1131524" y="995841"/>
                        </a:cubicBezTo>
                        <a:cubicBezTo>
                          <a:pt x="-58633" y="959398"/>
                          <a:pt x="-344554" y="503226"/>
                          <a:pt x="330591" y="170093"/>
                        </a:cubicBezTo>
                        <a:cubicBezTo>
                          <a:pt x="586036" y="48341"/>
                          <a:pt x="969363" y="70706"/>
                          <a:pt x="1461810" y="2555"/>
                        </a:cubicBezTo>
                        <a:cubicBezTo>
                          <a:pt x="2375250" y="37353"/>
                          <a:pt x="2926532" y="576244"/>
                          <a:pt x="2490005" y="742832"/>
                        </a:cubicBezTo>
                        <a:cubicBezTo>
                          <a:pt x="2564423" y="799449"/>
                          <a:pt x="2657067" y="888851"/>
                          <a:pt x="2757787" y="951906"/>
                        </a:cubicBezTo>
                        <a:close/>
                      </a:path>
                      <a:path w="2655651" h="1001342" stroke="0" extrusionOk="0">
                        <a:moveTo>
                          <a:pt x="2757787" y="951906"/>
                        </a:moveTo>
                        <a:cubicBezTo>
                          <a:pt x="2482353" y="970696"/>
                          <a:pt x="2385910" y="885818"/>
                          <a:pt x="2164794" y="889356"/>
                        </a:cubicBezTo>
                        <a:cubicBezTo>
                          <a:pt x="1857265" y="990701"/>
                          <a:pt x="1485219" y="1021014"/>
                          <a:pt x="1131524" y="995841"/>
                        </a:cubicBezTo>
                        <a:cubicBezTo>
                          <a:pt x="-5910" y="944378"/>
                          <a:pt x="-307575" y="623951"/>
                          <a:pt x="330591" y="170093"/>
                        </a:cubicBezTo>
                        <a:cubicBezTo>
                          <a:pt x="727761" y="72374"/>
                          <a:pt x="1010785" y="42165"/>
                          <a:pt x="1461810" y="2555"/>
                        </a:cubicBezTo>
                        <a:cubicBezTo>
                          <a:pt x="2523382" y="-72601"/>
                          <a:pt x="2978211" y="424751"/>
                          <a:pt x="2490005" y="742832"/>
                        </a:cubicBezTo>
                        <a:cubicBezTo>
                          <a:pt x="2609967" y="810899"/>
                          <a:pt x="2669410" y="921219"/>
                          <a:pt x="2757787" y="951906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  <a:latin typeface="Comic Sans MS" panose="030F0702030302020204" pitchFamily="66" charset="0"/>
              </a:rPr>
              <a:t>Do you ……., too ? </a:t>
            </a:r>
            <a:endParaRPr lang="ar-SA" sz="1050" dirty="0"/>
          </a:p>
        </p:txBody>
      </p:sp>
      <p:sp>
        <p:nvSpPr>
          <p:cNvPr id="8" name="فقاعة الكلام: بيضاوية 7">
            <a:extLst>
              <a:ext uri="{FF2B5EF4-FFF2-40B4-BE49-F238E27FC236}">
                <a16:creationId xmlns:a16="http://schemas.microsoft.com/office/drawing/2014/main" id="{C3A4917B-EDC2-9637-C5D8-31A94C27650C}"/>
              </a:ext>
            </a:extLst>
          </p:cNvPr>
          <p:cNvSpPr/>
          <p:nvPr/>
        </p:nvSpPr>
        <p:spPr>
          <a:xfrm>
            <a:off x="3798651" y="865510"/>
            <a:ext cx="2655651" cy="1009262"/>
          </a:xfrm>
          <a:custGeom>
            <a:avLst/>
            <a:gdLst>
              <a:gd name="connsiteX0" fmla="*/ 3618661 w 3540868"/>
              <a:gd name="connsiteY0" fmla="*/ 1614739 h 1345683"/>
              <a:gd name="connsiteX1" fmla="*/ 3111016 w 3540868"/>
              <a:gd name="connsiteY1" fmla="*/ 1456968 h 1345683"/>
              <a:gd name="connsiteX2" fmla="*/ 2538566 w 3540868"/>
              <a:gd name="connsiteY2" fmla="*/ 1279056 h 1345683"/>
              <a:gd name="connsiteX3" fmla="*/ 1338890 w 3540868"/>
              <a:gd name="connsiteY3" fmla="*/ 1325389 h 1345683"/>
              <a:gd name="connsiteX4" fmla="*/ 760135 w 3540868"/>
              <a:gd name="connsiteY4" fmla="*/ 120308 h 1345683"/>
              <a:gd name="connsiteX5" fmla="*/ 2064066 w 3540868"/>
              <a:gd name="connsiteY5" fmla="*/ 9318 h 1345683"/>
              <a:gd name="connsiteX6" fmla="*/ 3080176 w 3540868"/>
              <a:gd name="connsiteY6" fmla="*/ 1125558 h 1345683"/>
              <a:gd name="connsiteX7" fmla="*/ 3354803 w 3540868"/>
              <a:gd name="connsiteY7" fmla="*/ 1375040 h 1345683"/>
              <a:gd name="connsiteX8" fmla="*/ 3618661 w 3540868"/>
              <a:gd name="connsiteY8" fmla="*/ 1614739 h 1345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40868" h="1345683" fill="none" extrusionOk="0">
                <a:moveTo>
                  <a:pt x="3618661" y="1614739"/>
                </a:moveTo>
                <a:cubicBezTo>
                  <a:pt x="3473200" y="1579949"/>
                  <a:pt x="3270630" y="1504909"/>
                  <a:pt x="3111016" y="1456968"/>
                </a:cubicBezTo>
                <a:cubicBezTo>
                  <a:pt x="2951402" y="1409026"/>
                  <a:pt x="2741574" y="1279916"/>
                  <a:pt x="2538566" y="1279056"/>
                </a:cubicBezTo>
                <a:cubicBezTo>
                  <a:pt x="2129300" y="1333856"/>
                  <a:pt x="1755819" y="1398300"/>
                  <a:pt x="1338890" y="1325389"/>
                </a:cubicBezTo>
                <a:cubicBezTo>
                  <a:pt x="-162263" y="1161745"/>
                  <a:pt x="-557722" y="475888"/>
                  <a:pt x="760135" y="120308"/>
                </a:cubicBezTo>
                <a:cubicBezTo>
                  <a:pt x="1063292" y="10553"/>
                  <a:pt x="1589839" y="-7679"/>
                  <a:pt x="2064066" y="9318"/>
                </a:cubicBezTo>
                <a:cubicBezTo>
                  <a:pt x="3582778" y="279218"/>
                  <a:pt x="4186583" y="816799"/>
                  <a:pt x="3080176" y="1125558"/>
                </a:cubicBezTo>
                <a:cubicBezTo>
                  <a:pt x="3175226" y="1161828"/>
                  <a:pt x="3202041" y="1278146"/>
                  <a:pt x="3354803" y="1375040"/>
                </a:cubicBezTo>
                <a:cubicBezTo>
                  <a:pt x="3507565" y="1471934"/>
                  <a:pt x="3488716" y="1546335"/>
                  <a:pt x="3618661" y="1614739"/>
                </a:cubicBezTo>
                <a:close/>
              </a:path>
              <a:path w="3540868" h="1345683" stroke="0" extrusionOk="0">
                <a:moveTo>
                  <a:pt x="3618661" y="1614739"/>
                </a:moveTo>
                <a:cubicBezTo>
                  <a:pt x="3417892" y="1564227"/>
                  <a:pt x="3202757" y="1455246"/>
                  <a:pt x="3057012" y="1440184"/>
                </a:cubicBezTo>
                <a:cubicBezTo>
                  <a:pt x="2911267" y="1425122"/>
                  <a:pt x="2701476" y="1281843"/>
                  <a:pt x="2538566" y="1279056"/>
                </a:cubicBezTo>
                <a:cubicBezTo>
                  <a:pt x="2147674" y="1344360"/>
                  <a:pt x="1736003" y="1346874"/>
                  <a:pt x="1338890" y="1325389"/>
                </a:cubicBezTo>
                <a:cubicBezTo>
                  <a:pt x="-69575" y="997676"/>
                  <a:pt x="-337653" y="450910"/>
                  <a:pt x="760135" y="120308"/>
                </a:cubicBezTo>
                <a:cubicBezTo>
                  <a:pt x="1225537" y="5221"/>
                  <a:pt x="1539380" y="9170"/>
                  <a:pt x="2064066" y="9318"/>
                </a:cubicBezTo>
                <a:cubicBezTo>
                  <a:pt x="3341537" y="-43729"/>
                  <a:pt x="4027026" y="791980"/>
                  <a:pt x="3080176" y="1125558"/>
                </a:cubicBezTo>
                <a:cubicBezTo>
                  <a:pt x="3196462" y="1217854"/>
                  <a:pt x="3226746" y="1273361"/>
                  <a:pt x="3344034" y="1365257"/>
                </a:cubicBezTo>
                <a:cubicBezTo>
                  <a:pt x="3461322" y="1457153"/>
                  <a:pt x="3539432" y="1578325"/>
                  <a:pt x="3618661" y="1614739"/>
                </a:cubicBezTo>
                <a:close/>
              </a:path>
            </a:pathLst>
          </a:custGeom>
          <a:solidFill>
            <a:srgbClr val="F47C7D"/>
          </a:solidFill>
          <a:ln w="38100">
            <a:extLst>
              <a:ext uri="{C807C97D-BFC1-408E-A445-0C87EB9F89A2}">
                <ask:lineSketchStyleProps xmlns:ask="http://schemas.microsoft.com/office/drawing/2018/sketchyshapes" sd="752660138">
                  <a:custGeom>
                    <a:avLst/>
                    <a:gdLst>
                      <a:gd name="connsiteX0" fmla="*/ 2713996 w 2655651"/>
                      <a:gd name="connsiteY0" fmla="*/ 1211054 h 1009262"/>
                      <a:gd name="connsiteX1" fmla="*/ 2308961 w 2655651"/>
                      <a:gd name="connsiteY1" fmla="*/ 1085173 h 1009262"/>
                      <a:gd name="connsiteX2" fmla="*/ 1903925 w 2655651"/>
                      <a:gd name="connsiteY2" fmla="*/ 959292 h 1009262"/>
                      <a:gd name="connsiteX3" fmla="*/ 1004168 w 2655651"/>
                      <a:gd name="connsiteY3" fmla="*/ 994041 h 1009262"/>
                      <a:gd name="connsiteX4" fmla="*/ 570102 w 2655651"/>
                      <a:gd name="connsiteY4" fmla="*/ 90231 h 1009262"/>
                      <a:gd name="connsiteX5" fmla="*/ 1548050 w 2655651"/>
                      <a:gd name="connsiteY5" fmla="*/ 6989 h 1009262"/>
                      <a:gd name="connsiteX6" fmla="*/ 2310133 w 2655651"/>
                      <a:gd name="connsiteY6" fmla="*/ 844168 h 1009262"/>
                      <a:gd name="connsiteX7" fmla="*/ 2713996 w 2655651"/>
                      <a:gd name="connsiteY7" fmla="*/ 1211054 h 10092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655651" h="1009262" fill="none" extrusionOk="0">
                        <a:moveTo>
                          <a:pt x="2713996" y="1211054"/>
                        </a:moveTo>
                        <a:cubicBezTo>
                          <a:pt x="2538982" y="1170404"/>
                          <a:pt x="2424952" y="1111572"/>
                          <a:pt x="2308961" y="1085173"/>
                        </a:cubicBezTo>
                        <a:cubicBezTo>
                          <a:pt x="2192970" y="1058775"/>
                          <a:pt x="2023027" y="960822"/>
                          <a:pt x="1903925" y="959292"/>
                        </a:cubicBezTo>
                        <a:cubicBezTo>
                          <a:pt x="1655923" y="1069891"/>
                          <a:pt x="1232887" y="1022050"/>
                          <a:pt x="1004168" y="994041"/>
                        </a:cubicBezTo>
                        <a:cubicBezTo>
                          <a:pt x="-140755" y="939161"/>
                          <a:pt x="-524800" y="330733"/>
                          <a:pt x="570102" y="90231"/>
                        </a:cubicBezTo>
                        <a:cubicBezTo>
                          <a:pt x="844616" y="78096"/>
                          <a:pt x="1190685" y="-17173"/>
                          <a:pt x="1548050" y="6989"/>
                        </a:cubicBezTo>
                        <a:cubicBezTo>
                          <a:pt x="2700769" y="169745"/>
                          <a:pt x="2995670" y="566172"/>
                          <a:pt x="2310133" y="844168"/>
                        </a:cubicBezTo>
                        <a:cubicBezTo>
                          <a:pt x="2469560" y="918577"/>
                          <a:pt x="2543754" y="1106435"/>
                          <a:pt x="2713996" y="1211054"/>
                        </a:cubicBezTo>
                        <a:close/>
                      </a:path>
                      <a:path w="2655651" h="1009262" stroke="0" extrusionOk="0">
                        <a:moveTo>
                          <a:pt x="2713996" y="1211054"/>
                        </a:moveTo>
                        <a:cubicBezTo>
                          <a:pt x="2505541" y="1158765"/>
                          <a:pt x="2492611" y="1131346"/>
                          <a:pt x="2292759" y="1080138"/>
                        </a:cubicBezTo>
                        <a:cubicBezTo>
                          <a:pt x="2092907" y="1028930"/>
                          <a:pt x="1993501" y="970358"/>
                          <a:pt x="1903925" y="959292"/>
                        </a:cubicBezTo>
                        <a:cubicBezTo>
                          <a:pt x="1571383" y="1001520"/>
                          <a:pt x="1281498" y="936830"/>
                          <a:pt x="1004168" y="994041"/>
                        </a:cubicBezTo>
                        <a:cubicBezTo>
                          <a:pt x="-94158" y="868097"/>
                          <a:pt x="-277595" y="338020"/>
                          <a:pt x="570102" y="90231"/>
                        </a:cubicBezTo>
                        <a:cubicBezTo>
                          <a:pt x="930745" y="1915"/>
                          <a:pt x="1139648" y="13174"/>
                          <a:pt x="1548050" y="6989"/>
                        </a:cubicBezTo>
                        <a:cubicBezTo>
                          <a:pt x="2557055" y="36444"/>
                          <a:pt x="3025047" y="660105"/>
                          <a:pt x="2310133" y="844168"/>
                        </a:cubicBezTo>
                        <a:cubicBezTo>
                          <a:pt x="2532801" y="969176"/>
                          <a:pt x="2588448" y="1173140"/>
                          <a:pt x="2713996" y="121105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  <a:latin typeface="Comic Sans MS" panose="030F0702030302020204" pitchFamily="66" charset="0"/>
              </a:rPr>
              <a:t>I …………………</a:t>
            </a:r>
            <a:endParaRPr lang="ar-SA" sz="1050" dirty="0"/>
          </a:p>
        </p:txBody>
      </p:sp>
      <p:sp>
        <p:nvSpPr>
          <p:cNvPr id="9" name="فقاعة الكلام: بيضاوية 8">
            <a:extLst>
              <a:ext uri="{FF2B5EF4-FFF2-40B4-BE49-F238E27FC236}">
                <a16:creationId xmlns:a16="http://schemas.microsoft.com/office/drawing/2014/main" id="{55E9FD2D-085B-F94D-B36C-4B9CBA1D905E}"/>
              </a:ext>
            </a:extLst>
          </p:cNvPr>
          <p:cNvSpPr/>
          <p:nvPr/>
        </p:nvSpPr>
        <p:spPr>
          <a:xfrm>
            <a:off x="5111886" y="144903"/>
            <a:ext cx="2830749" cy="720606"/>
          </a:xfrm>
          <a:custGeom>
            <a:avLst/>
            <a:gdLst>
              <a:gd name="connsiteX0" fmla="*/ 2641278 w 3774332"/>
              <a:gd name="connsiteY0" fmla="*/ 2292574 h 960808"/>
              <a:gd name="connsiteX1" fmla="*/ 2335595 w 3774332"/>
              <a:gd name="connsiteY1" fmla="*/ 1848054 h 960808"/>
              <a:gd name="connsiteX2" fmla="*/ 2048254 w 3774332"/>
              <a:gd name="connsiteY2" fmla="*/ 1430205 h 960808"/>
              <a:gd name="connsiteX3" fmla="*/ 1724230 w 3774332"/>
              <a:gd name="connsiteY3" fmla="*/ 959014 h 960808"/>
              <a:gd name="connsiteX4" fmla="*/ 10238 w 3774332"/>
              <a:gd name="connsiteY4" fmla="*/ 430429 h 960808"/>
              <a:gd name="connsiteX5" fmla="*/ 1752025 w 3774332"/>
              <a:gd name="connsiteY5" fmla="*/ 1233 h 960808"/>
              <a:gd name="connsiteX6" fmla="*/ 2575323 w 3774332"/>
              <a:gd name="connsiteY6" fmla="*/ 33078 h 960808"/>
              <a:gd name="connsiteX7" fmla="*/ 2440399 w 3774332"/>
              <a:gd name="connsiteY7" fmla="*/ 939701 h 960808"/>
              <a:gd name="connsiteX8" fmla="*/ 2505350 w 3774332"/>
              <a:gd name="connsiteY8" fmla="*/ 1377130 h 960808"/>
              <a:gd name="connsiteX9" fmla="*/ 2574318 w 3774332"/>
              <a:gd name="connsiteY9" fmla="*/ 1841616 h 960808"/>
              <a:gd name="connsiteX10" fmla="*/ 2641278 w 3774332"/>
              <a:gd name="connsiteY10" fmla="*/ 2292574 h 960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74332" h="960808" fill="none" extrusionOk="0">
                <a:moveTo>
                  <a:pt x="2641278" y="2292574"/>
                </a:moveTo>
                <a:cubicBezTo>
                  <a:pt x="2532291" y="2195364"/>
                  <a:pt x="2443057" y="1961066"/>
                  <a:pt x="2335595" y="1848054"/>
                </a:cubicBezTo>
                <a:cubicBezTo>
                  <a:pt x="2228133" y="1735042"/>
                  <a:pt x="2132326" y="1552273"/>
                  <a:pt x="2048254" y="1430205"/>
                </a:cubicBezTo>
                <a:cubicBezTo>
                  <a:pt x="1964182" y="1308137"/>
                  <a:pt x="1901947" y="1118108"/>
                  <a:pt x="1724230" y="959014"/>
                </a:cubicBezTo>
                <a:cubicBezTo>
                  <a:pt x="690700" y="950628"/>
                  <a:pt x="-130072" y="722486"/>
                  <a:pt x="10238" y="430429"/>
                </a:cubicBezTo>
                <a:cubicBezTo>
                  <a:pt x="193983" y="266966"/>
                  <a:pt x="911967" y="105618"/>
                  <a:pt x="1752025" y="1233"/>
                </a:cubicBezTo>
                <a:cubicBezTo>
                  <a:pt x="1965171" y="-15546"/>
                  <a:pt x="2321783" y="9541"/>
                  <a:pt x="2575323" y="33078"/>
                </a:cubicBezTo>
                <a:cubicBezTo>
                  <a:pt x="4303481" y="328414"/>
                  <a:pt x="4138235" y="793028"/>
                  <a:pt x="2440399" y="939701"/>
                </a:cubicBezTo>
                <a:cubicBezTo>
                  <a:pt x="2509133" y="1126791"/>
                  <a:pt x="2480226" y="1238434"/>
                  <a:pt x="2505350" y="1377130"/>
                </a:cubicBezTo>
                <a:cubicBezTo>
                  <a:pt x="2530474" y="1515826"/>
                  <a:pt x="2550268" y="1699974"/>
                  <a:pt x="2574318" y="1841616"/>
                </a:cubicBezTo>
                <a:cubicBezTo>
                  <a:pt x="2598368" y="1983258"/>
                  <a:pt x="2580744" y="2092000"/>
                  <a:pt x="2641278" y="2292574"/>
                </a:cubicBezTo>
                <a:close/>
              </a:path>
              <a:path w="3774332" h="960808" stroke="0" extrusionOk="0">
                <a:moveTo>
                  <a:pt x="2641278" y="2292574"/>
                </a:moveTo>
                <a:cubicBezTo>
                  <a:pt x="2502701" y="2104330"/>
                  <a:pt x="2430640" y="1960925"/>
                  <a:pt x="2317254" y="1821383"/>
                </a:cubicBezTo>
                <a:cubicBezTo>
                  <a:pt x="2203868" y="1681841"/>
                  <a:pt x="2147695" y="1543213"/>
                  <a:pt x="2020742" y="1390198"/>
                </a:cubicBezTo>
                <a:cubicBezTo>
                  <a:pt x="1893789" y="1237183"/>
                  <a:pt x="1814580" y="1081272"/>
                  <a:pt x="1724230" y="959014"/>
                </a:cubicBezTo>
                <a:cubicBezTo>
                  <a:pt x="680962" y="958556"/>
                  <a:pt x="-69807" y="703824"/>
                  <a:pt x="10238" y="430429"/>
                </a:cubicBezTo>
                <a:cubicBezTo>
                  <a:pt x="54333" y="316247"/>
                  <a:pt x="908702" y="-49821"/>
                  <a:pt x="1752025" y="1233"/>
                </a:cubicBezTo>
                <a:cubicBezTo>
                  <a:pt x="2080078" y="-10313"/>
                  <a:pt x="2325966" y="15856"/>
                  <a:pt x="2575323" y="33078"/>
                </a:cubicBezTo>
                <a:cubicBezTo>
                  <a:pt x="4325094" y="254733"/>
                  <a:pt x="4112081" y="795694"/>
                  <a:pt x="2440399" y="939701"/>
                </a:cubicBezTo>
                <a:cubicBezTo>
                  <a:pt x="2473222" y="1041672"/>
                  <a:pt x="2439381" y="1182924"/>
                  <a:pt x="2507359" y="1390659"/>
                </a:cubicBezTo>
                <a:cubicBezTo>
                  <a:pt x="2575336" y="1598394"/>
                  <a:pt x="2530327" y="1670177"/>
                  <a:pt x="2568292" y="1801030"/>
                </a:cubicBezTo>
                <a:cubicBezTo>
                  <a:pt x="2606257" y="1931883"/>
                  <a:pt x="2602734" y="2062671"/>
                  <a:pt x="2641278" y="2292574"/>
                </a:cubicBezTo>
                <a:close/>
              </a:path>
            </a:pathLst>
          </a:custGeom>
          <a:solidFill>
            <a:srgbClr val="F47C7D"/>
          </a:solidFill>
          <a:ln w="38100">
            <a:extLst>
              <a:ext uri="{C807C97D-BFC1-408E-A445-0C87EB9F89A2}">
                <ask:lineSketchStyleProps xmlns:ask="http://schemas.microsoft.com/office/drawing/2018/sketchyshapes" sd="752660138">
                  <a:custGeom>
                    <a:avLst/>
                    <a:gdLst>
                      <a:gd name="connsiteX0" fmla="*/ 1980958 w 2830749"/>
                      <a:gd name="connsiteY0" fmla="*/ 1719430 h 720606"/>
                      <a:gd name="connsiteX1" fmla="*/ 1751696 w 2830749"/>
                      <a:gd name="connsiteY1" fmla="*/ 1386040 h 720606"/>
                      <a:gd name="connsiteX2" fmla="*/ 1536190 w 2830749"/>
                      <a:gd name="connsiteY2" fmla="*/ 1072653 h 720606"/>
                      <a:gd name="connsiteX3" fmla="*/ 1293172 w 2830749"/>
                      <a:gd name="connsiteY3" fmla="*/ 719260 h 720606"/>
                      <a:gd name="connsiteX4" fmla="*/ 7678 w 2830749"/>
                      <a:gd name="connsiteY4" fmla="*/ 322821 h 720606"/>
                      <a:gd name="connsiteX5" fmla="*/ 1314018 w 2830749"/>
                      <a:gd name="connsiteY5" fmla="*/ 924 h 720606"/>
                      <a:gd name="connsiteX6" fmla="*/ 1931492 w 2830749"/>
                      <a:gd name="connsiteY6" fmla="*/ 24808 h 720606"/>
                      <a:gd name="connsiteX7" fmla="*/ 1830299 w 2830749"/>
                      <a:gd name="connsiteY7" fmla="*/ 704775 h 720606"/>
                      <a:gd name="connsiteX8" fmla="*/ 1879012 w 2830749"/>
                      <a:gd name="connsiteY8" fmla="*/ 1032847 h 720606"/>
                      <a:gd name="connsiteX9" fmla="*/ 1930738 w 2830749"/>
                      <a:gd name="connsiteY9" fmla="*/ 1381212 h 720606"/>
                      <a:gd name="connsiteX10" fmla="*/ 1980958 w 2830749"/>
                      <a:gd name="connsiteY10" fmla="*/ 1719430 h 720606"/>
                      <a:gd name="connsiteX0" fmla="*/ 1980958 w 2830749"/>
                      <a:gd name="connsiteY0" fmla="*/ 1719430 h 720606"/>
                      <a:gd name="connsiteX1" fmla="*/ 1737940 w 2830749"/>
                      <a:gd name="connsiteY1" fmla="*/ 1366037 h 720606"/>
                      <a:gd name="connsiteX2" fmla="*/ 1515556 w 2830749"/>
                      <a:gd name="connsiteY2" fmla="*/ 1042648 h 720606"/>
                      <a:gd name="connsiteX3" fmla="*/ 1293172 w 2830749"/>
                      <a:gd name="connsiteY3" fmla="*/ 719260 h 720606"/>
                      <a:gd name="connsiteX4" fmla="*/ 7678 w 2830749"/>
                      <a:gd name="connsiteY4" fmla="*/ 322821 h 720606"/>
                      <a:gd name="connsiteX5" fmla="*/ 1314018 w 2830749"/>
                      <a:gd name="connsiteY5" fmla="*/ 924 h 720606"/>
                      <a:gd name="connsiteX6" fmla="*/ 1931492 w 2830749"/>
                      <a:gd name="connsiteY6" fmla="*/ 24808 h 720606"/>
                      <a:gd name="connsiteX7" fmla="*/ 1830299 w 2830749"/>
                      <a:gd name="connsiteY7" fmla="*/ 704775 h 720606"/>
                      <a:gd name="connsiteX8" fmla="*/ 1880519 w 2830749"/>
                      <a:gd name="connsiteY8" fmla="*/ 1042994 h 720606"/>
                      <a:gd name="connsiteX9" fmla="*/ 1926219 w 2830749"/>
                      <a:gd name="connsiteY9" fmla="*/ 1350772 h 720606"/>
                      <a:gd name="connsiteX10" fmla="*/ 1980958 w 2830749"/>
                      <a:gd name="connsiteY10" fmla="*/ 1719430 h 7206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830749" h="720606" fill="none" extrusionOk="0">
                        <a:moveTo>
                          <a:pt x="1980958" y="1719430"/>
                        </a:moveTo>
                        <a:cubicBezTo>
                          <a:pt x="1885249" y="1641271"/>
                          <a:pt x="1833724" y="1474076"/>
                          <a:pt x="1751696" y="1386040"/>
                        </a:cubicBezTo>
                        <a:cubicBezTo>
                          <a:pt x="1667935" y="1298623"/>
                          <a:pt x="1585952" y="1169150"/>
                          <a:pt x="1536190" y="1072653"/>
                        </a:cubicBezTo>
                        <a:cubicBezTo>
                          <a:pt x="1429533" y="975727"/>
                          <a:pt x="1399741" y="856504"/>
                          <a:pt x="1293172" y="719260"/>
                        </a:cubicBezTo>
                        <a:cubicBezTo>
                          <a:pt x="530210" y="729084"/>
                          <a:pt x="-60312" y="561193"/>
                          <a:pt x="7678" y="322821"/>
                        </a:cubicBezTo>
                        <a:cubicBezTo>
                          <a:pt x="140214" y="310346"/>
                          <a:pt x="791822" y="106229"/>
                          <a:pt x="1314018" y="924"/>
                        </a:cubicBezTo>
                        <a:cubicBezTo>
                          <a:pt x="1496813" y="-34244"/>
                          <a:pt x="1774161" y="47089"/>
                          <a:pt x="1931492" y="24808"/>
                        </a:cubicBezTo>
                        <a:cubicBezTo>
                          <a:pt x="3242252" y="347737"/>
                          <a:pt x="3180218" y="626133"/>
                          <a:pt x="1830299" y="704775"/>
                        </a:cubicBezTo>
                        <a:cubicBezTo>
                          <a:pt x="1857041" y="841396"/>
                          <a:pt x="1865049" y="937417"/>
                          <a:pt x="1879012" y="1032847"/>
                        </a:cubicBezTo>
                        <a:cubicBezTo>
                          <a:pt x="1902242" y="1117737"/>
                          <a:pt x="1924720" y="1289022"/>
                          <a:pt x="1930738" y="1381212"/>
                        </a:cubicBezTo>
                        <a:cubicBezTo>
                          <a:pt x="1959015" y="1496567"/>
                          <a:pt x="1935963" y="1575772"/>
                          <a:pt x="1980958" y="1719430"/>
                        </a:cubicBezTo>
                        <a:close/>
                      </a:path>
                      <a:path w="2830749" h="720606" stroke="0" extrusionOk="0">
                        <a:moveTo>
                          <a:pt x="1980958" y="1719430"/>
                        </a:moveTo>
                        <a:cubicBezTo>
                          <a:pt x="1902857" y="1569272"/>
                          <a:pt x="1835908" y="1449271"/>
                          <a:pt x="1737940" y="1366037"/>
                        </a:cubicBezTo>
                        <a:cubicBezTo>
                          <a:pt x="1656301" y="1260749"/>
                          <a:pt x="1611904" y="1175093"/>
                          <a:pt x="1515556" y="1042648"/>
                        </a:cubicBezTo>
                        <a:cubicBezTo>
                          <a:pt x="1430568" y="936064"/>
                          <a:pt x="1384659" y="832081"/>
                          <a:pt x="1293172" y="719260"/>
                        </a:cubicBezTo>
                        <a:cubicBezTo>
                          <a:pt x="493005" y="760348"/>
                          <a:pt x="-13687" y="523508"/>
                          <a:pt x="7678" y="322821"/>
                        </a:cubicBezTo>
                        <a:cubicBezTo>
                          <a:pt x="-37216" y="103912"/>
                          <a:pt x="649622" y="-76494"/>
                          <a:pt x="1314018" y="924"/>
                        </a:cubicBezTo>
                        <a:cubicBezTo>
                          <a:pt x="1563911" y="8826"/>
                          <a:pt x="1723963" y="-14613"/>
                          <a:pt x="1931492" y="24808"/>
                        </a:cubicBezTo>
                        <a:cubicBezTo>
                          <a:pt x="3121003" y="183844"/>
                          <a:pt x="3076125" y="582057"/>
                          <a:pt x="1830299" y="704775"/>
                        </a:cubicBezTo>
                        <a:cubicBezTo>
                          <a:pt x="1874075" y="774627"/>
                          <a:pt x="1824526" y="892392"/>
                          <a:pt x="1880519" y="1042994"/>
                        </a:cubicBezTo>
                        <a:cubicBezTo>
                          <a:pt x="1922381" y="1185236"/>
                          <a:pt x="1898757" y="1250438"/>
                          <a:pt x="1926219" y="1350772"/>
                        </a:cubicBezTo>
                        <a:cubicBezTo>
                          <a:pt x="1962215" y="1449777"/>
                          <a:pt x="1958285" y="1556729"/>
                          <a:pt x="1980958" y="1719430"/>
                        </a:cubicBezTo>
                        <a:close/>
                      </a:path>
                      <a:path w="2830749" h="720606" fill="none" stroke="0" extrusionOk="0">
                        <a:moveTo>
                          <a:pt x="1980958" y="1719430"/>
                        </a:moveTo>
                        <a:cubicBezTo>
                          <a:pt x="1907868" y="1647618"/>
                          <a:pt x="1842087" y="1483692"/>
                          <a:pt x="1751696" y="1386040"/>
                        </a:cubicBezTo>
                        <a:cubicBezTo>
                          <a:pt x="1668198" y="1295523"/>
                          <a:pt x="1615710" y="1137918"/>
                          <a:pt x="1536190" y="1072653"/>
                        </a:cubicBezTo>
                        <a:cubicBezTo>
                          <a:pt x="1438468" y="975159"/>
                          <a:pt x="1415940" y="800961"/>
                          <a:pt x="1293172" y="719260"/>
                        </a:cubicBezTo>
                        <a:cubicBezTo>
                          <a:pt x="535462" y="663191"/>
                          <a:pt x="-48344" y="542193"/>
                          <a:pt x="7678" y="322821"/>
                        </a:cubicBezTo>
                        <a:cubicBezTo>
                          <a:pt x="169657" y="196050"/>
                          <a:pt x="638611" y="98399"/>
                          <a:pt x="1314018" y="924"/>
                        </a:cubicBezTo>
                        <a:cubicBezTo>
                          <a:pt x="1464581" y="-24307"/>
                          <a:pt x="1742733" y="26490"/>
                          <a:pt x="1931492" y="24808"/>
                        </a:cubicBezTo>
                        <a:cubicBezTo>
                          <a:pt x="3299810" y="187907"/>
                          <a:pt x="3175544" y="608975"/>
                          <a:pt x="1830299" y="704775"/>
                        </a:cubicBezTo>
                        <a:cubicBezTo>
                          <a:pt x="1870753" y="831278"/>
                          <a:pt x="1867174" y="930773"/>
                          <a:pt x="1879012" y="1032847"/>
                        </a:cubicBezTo>
                        <a:cubicBezTo>
                          <a:pt x="1925558" y="1151593"/>
                          <a:pt x="1914712" y="1284083"/>
                          <a:pt x="1930738" y="1381212"/>
                        </a:cubicBezTo>
                        <a:cubicBezTo>
                          <a:pt x="1939460" y="1471955"/>
                          <a:pt x="1934880" y="1571271"/>
                          <a:pt x="1980958" y="171943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  <a:latin typeface="Comic Sans MS" panose="030F0702030302020204" pitchFamily="66" charset="0"/>
              </a:rPr>
              <a:t>Yes , I do .</a:t>
            </a:r>
          </a:p>
          <a:p>
            <a:pPr algn="ctr"/>
            <a:r>
              <a:rPr lang="en-US" sz="2100" dirty="0">
                <a:solidFill>
                  <a:schemeClr val="tx1"/>
                </a:solidFill>
                <a:latin typeface="Comic Sans MS" panose="030F0702030302020204" pitchFamily="66" charset="0"/>
              </a:rPr>
              <a:t>No, I do not.</a:t>
            </a:r>
            <a:endParaRPr lang="ar-SA" sz="1050" dirty="0"/>
          </a:p>
        </p:txBody>
      </p:sp>
    </p:spTree>
    <p:extLst>
      <p:ext uri="{BB962C8B-B14F-4D97-AF65-F5344CB8AC3E}">
        <p14:creationId xmlns:p14="http://schemas.microsoft.com/office/powerpoint/2010/main" val="4760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فقاعة الكلام: بيضاوية 4">
            <a:extLst>
              <a:ext uri="{FF2B5EF4-FFF2-40B4-BE49-F238E27FC236}">
                <a16:creationId xmlns:a16="http://schemas.microsoft.com/office/drawing/2014/main" id="{8484FA57-0D51-3F69-D2A9-F632A7A95225}"/>
              </a:ext>
            </a:extLst>
          </p:cNvPr>
          <p:cNvSpPr/>
          <p:nvPr/>
        </p:nvSpPr>
        <p:spPr>
          <a:xfrm>
            <a:off x="1070042" y="421330"/>
            <a:ext cx="2655651" cy="1316882"/>
          </a:xfrm>
          <a:custGeom>
            <a:avLst/>
            <a:gdLst>
              <a:gd name="connsiteX0" fmla="*/ 3618661 w 3540868"/>
              <a:gd name="connsiteY0" fmla="*/ 2106905 h 1755842"/>
              <a:gd name="connsiteX1" fmla="*/ 3111016 w 3540868"/>
              <a:gd name="connsiteY1" fmla="*/ 1901046 h 1755842"/>
              <a:gd name="connsiteX2" fmla="*/ 2538566 w 3540868"/>
              <a:gd name="connsiteY2" fmla="*/ 1668908 h 1755842"/>
              <a:gd name="connsiteX3" fmla="*/ 1081048 w 3540868"/>
              <a:gd name="connsiteY3" fmla="*/ 1686551 h 1755842"/>
              <a:gd name="connsiteX4" fmla="*/ 748693 w 3540868"/>
              <a:gd name="connsiteY4" fmla="*/ 160954 h 1755842"/>
              <a:gd name="connsiteX5" fmla="*/ 2251686 w 3540868"/>
              <a:gd name="connsiteY5" fmla="*/ 33057 h 1755842"/>
              <a:gd name="connsiteX6" fmla="*/ 3080177 w 3540868"/>
              <a:gd name="connsiteY6" fmla="*/ 1468623 h 1755842"/>
              <a:gd name="connsiteX7" fmla="*/ 3354804 w 3540868"/>
              <a:gd name="connsiteY7" fmla="*/ 1794147 h 1755842"/>
              <a:gd name="connsiteX8" fmla="*/ 3618661 w 3540868"/>
              <a:gd name="connsiteY8" fmla="*/ 2106905 h 175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40868" h="1755842" fill="none" extrusionOk="0">
                <a:moveTo>
                  <a:pt x="3618661" y="2106905"/>
                </a:moveTo>
                <a:cubicBezTo>
                  <a:pt x="3481456" y="2116161"/>
                  <a:pt x="3353152" y="1986662"/>
                  <a:pt x="3111016" y="1901046"/>
                </a:cubicBezTo>
                <a:cubicBezTo>
                  <a:pt x="2868880" y="1815430"/>
                  <a:pt x="2769980" y="1754064"/>
                  <a:pt x="2538566" y="1668908"/>
                </a:cubicBezTo>
                <a:cubicBezTo>
                  <a:pt x="2061439" y="1771196"/>
                  <a:pt x="1556751" y="1801452"/>
                  <a:pt x="1081048" y="1686551"/>
                </a:cubicBezTo>
                <a:cubicBezTo>
                  <a:pt x="-317331" y="1317929"/>
                  <a:pt x="-510841" y="605055"/>
                  <a:pt x="748693" y="160954"/>
                </a:cubicBezTo>
                <a:cubicBezTo>
                  <a:pt x="1076226" y="-5391"/>
                  <a:pt x="1629165" y="33655"/>
                  <a:pt x="2251686" y="33057"/>
                </a:cubicBezTo>
                <a:cubicBezTo>
                  <a:pt x="3593563" y="310851"/>
                  <a:pt x="4102303" y="1057204"/>
                  <a:pt x="3080177" y="1468623"/>
                </a:cubicBezTo>
                <a:cubicBezTo>
                  <a:pt x="3171985" y="1508596"/>
                  <a:pt x="3242645" y="1702055"/>
                  <a:pt x="3354804" y="1794147"/>
                </a:cubicBezTo>
                <a:cubicBezTo>
                  <a:pt x="3466963" y="1886239"/>
                  <a:pt x="3492733" y="1985516"/>
                  <a:pt x="3618661" y="2106905"/>
                </a:cubicBezTo>
                <a:close/>
              </a:path>
              <a:path w="3540868" h="1755842" stroke="0" extrusionOk="0">
                <a:moveTo>
                  <a:pt x="3618661" y="2106905"/>
                </a:moveTo>
                <a:cubicBezTo>
                  <a:pt x="3316436" y="2059747"/>
                  <a:pt x="3271192" y="1928634"/>
                  <a:pt x="3057012" y="1879147"/>
                </a:cubicBezTo>
                <a:cubicBezTo>
                  <a:pt x="2842832" y="1829660"/>
                  <a:pt x="2782270" y="1732146"/>
                  <a:pt x="2538566" y="1668908"/>
                </a:cubicBezTo>
                <a:cubicBezTo>
                  <a:pt x="2035946" y="1770700"/>
                  <a:pt x="1532082" y="1722643"/>
                  <a:pt x="1081048" y="1686551"/>
                </a:cubicBezTo>
                <a:cubicBezTo>
                  <a:pt x="-135210" y="1240395"/>
                  <a:pt x="-244284" y="559171"/>
                  <a:pt x="748693" y="160954"/>
                </a:cubicBezTo>
                <a:cubicBezTo>
                  <a:pt x="1212606" y="3278"/>
                  <a:pt x="1595636" y="21000"/>
                  <a:pt x="2251686" y="33057"/>
                </a:cubicBezTo>
                <a:cubicBezTo>
                  <a:pt x="3424651" y="83963"/>
                  <a:pt x="3974282" y="1111193"/>
                  <a:pt x="3080177" y="1468623"/>
                </a:cubicBezTo>
                <a:cubicBezTo>
                  <a:pt x="3150973" y="1538521"/>
                  <a:pt x="3256555" y="1718228"/>
                  <a:pt x="3344034" y="1781381"/>
                </a:cubicBezTo>
                <a:cubicBezTo>
                  <a:pt x="3431513" y="1844534"/>
                  <a:pt x="3461461" y="1996161"/>
                  <a:pt x="3618661" y="2106905"/>
                </a:cubicBezTo>
                <a:close/>
              </a:path>
            </a:pathLst>
          </a:custGeom>
          <a:solidFill>
            <a:srgbClr val="9CCFEC"/>
          </a:solidFill>
          <a:ln w="38100">
            <a:extLst>
              <a:ext uri="{C807C97D-BFC1-408E-A445-0C87EB9F89A2}">
                <ask:lineSketchStyleProps xmlns:ask="http://schemas.microsoft.com/office/drawing/2018/sketchyshapes" sd="752660138">
                  <a:custGeom>
                    <a:avLst/>
                    <a:gdLst>
                      <a:gd name="connsiteX0" fmla="*/ 2713996 w 2655651"/>
                      <a:gd name="connsiteY0" fmla="*/ 1580179 h 1316882"/>
                      <a:gd name="connsiteX1" fmla="*/ 2333263 w 2655651"/>
                      <a:gd name="connsiteY1" fmla="*/ 1425785 h 1316882"/>
                      <a:gd name="connsiteX2" fmla="*/ 1903925 w 2655651"/>
                      <a:gd name="connsiteY2" fmla="*/ 1251681 h 1316882"/>
                      <a:gd name="connsiteX3" fmla="*/ 810786 w 2655651"/>
                      <a:gd name="connsiteY3" fmla="*/ 1264913 h 1316882"/>
                      <a:gd name="connsiteX4" fmla="*/ 561520 w 2655651"/>
                      <a:gd name="connsiteY4" fmla="*/ 120715 h 1316882"/>
                      <a:gd name="connsiteX5" fmla="*/ 1688765 w 2655651"/>
                      <a:gd name="connsiteY5" fmla="*/ 24792 h 1316882"/>
                      <a:gd name="connsiteX6" fmla="*/ 2310133 w 2655651"/>
                      <a:gd name="connsiteY6" fmla="*/ 1101467 h 1316882"/>
                      <a:gd name="connsiteX7" fmla="*/ 2516103 w 2655651"/>
                      <a:gd name="connsiteY7" fmla="*/ 1345610 h 1316882"/>
                      <a:gd name="connsiteX8" fmla="*/ 2713996 w 2655651"/>
                      <a:gd name="connsiteY8" fmla="*/ 1580179 h 13168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655651" h="1316882" fill="none" extrusionOk="0">
                        <a:moveTo>
                          <a:pt x="2713996" y="1580179"/>
                        </a:moveTo>
                        <a:cubicBezTo>
                          <a:pt x="2546209" y="1519086"/>
                          <a:pt x="2449918" y="1420741"/>
                          <a:pt x="2333263" y="1425785"/>
                        </a:cubicBezTo>
                        <a:cubicBezTo>
                          <a:pt x="2216608" y="1430829"/>
                          <a:pt x="2079538" y="1279611"/>
                          <a:pt x="1903925" y="1251681"/>
                        </a:cubicBezTo>
                        <a:cubicBezTo>
                          <a:pt x="1518733" y="1318115"/>
                          <a:pt x="1194664" y="1413096"/>
                          <a:pt x="810786" y="1264913"/>
                        </a:cubicBezTo>
                        <a:cubicBezTo>
                          <a:pt x="-261534" y="968677"/>
                          <a:pt x="-350653" y="441705"/>
                          <a:pt x="561520" y="120715"/>
                        </a:cubicBezTo>
                        <a:cubicBezTo>
                          <a:pt x="818745" y="-2617"/>
                          <a:pt x="1227218" y="21657"/>
                          <a:pt x="1688765" y="24792"/>
                        </a:cubicBezTo>
                        <a:cubicBezTo>
                          <a:pt x="2673521" y="204507"/>
                          <a:pt x="3050092" y="779078"/>
                          <a:pt x="2310133" y="1101467"/>
                        </a:cubicBezTo>
                        <a:cubicBezTo>
                          <a:pt x="2366749" y="1142158"/>
                          <a:pt x="2394220" y="1242685"/>
                          <a:pt x="2516103" y="1345610"/>
                        </a:cubicBezTo>
                        <a:cubicBezTo>
                          <a:pt x="2637986" y="1448535"/>
                          <a:pt x="2621411" y="1513941"/>
                          <a:pt x="2713996" y="1580179"/>
                        </a:cubicBezTo>
                        <a:close/>
                      </a:path>
                      <a:path w="2655651" h="1316882" stroke="0" extrusionOk="0">
                        <a:moveTo>
                          <a:pt x="2713996" y="1580179"/>
                        </a:moveTo>
                        <a:cubicBezTo>
                          <a:pt x="2544944" y="1549343"/>
                          <a:pt x="2475311" y="1467817"/>
                          <a:pt x="2292759" y="1409360"/>
                        </a:cubicBezTo>
                        <a:cubicBezTo>
                          <a:pt x="2110207" y="1350903"/>
                          <a:pt x="2077955" y="1301226"/>
                          <a:pt x="1903925" y="1251681"/>
                        </a:cubicBezTo>
                        <a:cubicBezTo>
                          <a:pt x="1496429" y="1322790"/>
                          <a:pt x="1156090" y="1317115"/>
                          <a:pt x="810786" y="1264913"/>
                        </a:cubicBezTo>
                        <a:cubicBezTo>
                          <a:pt x="-108753" y="951266"/>
                          <a:pt x="-92836" y="419983"/>
                          <a:pt x="561520" y="120715"/>
                        </a:cubicBezTo>
                        <a:cubicBezTo>
                          <a:pt x="913520" y="1756"/>
                          <a:pt x="1197148" y="15572"/>
                          <a:pt x="1688765" y="24792"/>
                        </a:cubicBezTo>
                        <a:cubicBezTo>
                          <a:pt x="2586269" y="87159"/>
                          <a:pt x="2978024" y="796179"/>
                          <a:pt x="2310133" y="1101467"/>
                        </a:cubicBezTo>
                        <a:cubicBezTo>
                          <a:pt x="2398519" y="1203190"/>
                          <a:pt x="2427183" y="1241332"/>
                          <a:pt x="2508026" y="1336036"/>
                        </a:cubicBezTo>
                        <a:cubicBezTo>
                          <a:pt x="2588869" y="1430740"/>
                          <a:pt x="2629416" y="1518715"/>
                          <a:pt x="2713996" y="1580179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  <a:latin typeface="Comic Sans MS" panose="030F0702030302020204" pitchFamily="66" charset="0"/>
              </a:rPr>
              <a:t>What chores does your sister do?</a:t>
            </a:r>
            <a:endParaRPr lang="ar-SA" sz="1050" dirty="0"/>
          </a:p>
        </p:txBody>
      </p:sp>
      <p:sp>
        <p:nvSpPr>
          <p:cNvPr id="6" name="فقاعة الكلام: بيضاوية 5">
            <a:extLst>
              <a:ext uri="{FF2B5EF4-FFF2-40B4-BE49-F238E27FC236}">
                <a16:creationId xmlns:a16="http://schemas.microsoft.com/office/drawing/2014/main" id="{143794D7-2984-DD58-EB01-56C350C5A8EC}"/>
              </a:ext>
            </a:extLst>
          </p:cNvPr>
          <p:cNvSpPr/>
          <p:nvPr/>
        </p:nvSpPr>
        <p:spPr>
          <a:xfrm>
            <a:off x="1201365" y="1978970"/>
            <a:ext cx="2655651" cy="1001342"/>
          </a:xfrm>
          <a:custGeom>
            <a:avLst/>
            <a:gdLst>
              <a:gd name="connsiteX0" fmla="*/ 3677050 w 3540868"/>
              <a:gd name="connsiteY0" fmla="*/ 1269207 h 1335122"/>
              <a:gd name="connsiteX1" fmla="*/ 3281721 w 3540868"/>
              <a:gd name="connsiteY1" fmla="*/ 1227507 h 1335122"/>
              <a:gd name="connsiteX2" fmla="*/ 2886392 w 3540868"/>
              <a:gd name="connsiteY2" fmla="*/ 1185807 h 1335122"/>
              <a:gd name="connsiteX3" fmla="*/ 1508699 w 3540868"/>
              <a:gd name="connsiteY3" fmla="*/ 1327787 h 1335122"/>
              <a:gd name="connsiteX4" fmla="*/ 440788 w 3540868"/>
              <a:gd name="connsiteY4" fmla="*/ 226791 h 1335122"/>
              <a:gd name="connsiteX5" fmla="*/ 1949079 w 3540868"/>
              <a:gd name="connsiteY5" fmla="*/ 3407 h 1335122"/>
              <a:gd name="connsiteX6" fmla="*/ 3320005 w 3540868"/>
              <a:gd name="connsiteY6" fmla="*/ 990442 h 1335122"/>
              <a:gd name="connsiteX7" fmla="*/ 3677050 w 3540868"/>
              <a:gd name="connsiteY7" fmla="*/ 1269207 h 1335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40868" h="1335122" fill="none" extrusionOk="0">
                <a:moveTo>
                  <a:pt x="3677050" y="1269207"/>
                </a:moveTo>
                <a:cubicBezTo>
                  <a:pt x="3533133" y="1297466"/>
                  <a:pt x="3386463" y="1192441"/>
                  <a:pt x="3281721" y="1227507"/>
                </a:cubicBezTo>
                <a:cubicBezTo>
                  <a:pt x="3176979" y="1262573"/>
                  <a:pt x="3050602" y="1178102"/>
                  <a:pt x="2886392" y="1185807"/>
                </a:cubicBezTo>
                <a:cubicBezTo>
                  <a:pt x="2564020" y="1422063"/>
                  <a:pt x="1945719" y="1354916"/>
                  <a:pt x="1508699" y="1327787"/>
                </a:cubicBezTo>
                <a:cubicBezTo>
                  <a:pt x="-7125" y="1415842"/>
                  <a:pt x="-561973" y="620527"/>
                  <a:pt x="440788" y="226791"/>
                </a:cubicBezTo>
                <a:cubicBezTo>
                  <a:pt x="797461" y="192368"/>
                  <a:pt x="1313472" y="-28367"/>
                  <a:pt x="1949079" y="3407"/>
                </a:cubicBezTo>
                <a:cubicBezTo>
                  <a:pt x="3335039" y="152893"/>
                  <a:pt x="3764691" y="709407"/>
                  <a:pt x="3320005" y="990442"/>
                </a:cubicBezTo>
                <a:cubicBezTo>
                  <a:pt x="3477111" y="1056869"/>
                  <a:pt x="3516957" y="1172513"/>
                  <a:pt x="3677050" y="1269207"/>
                </a:cubicBezTo>
                <a:close/>
              </a:path>
              <a:path w="3540868" h="1335122" stroke="0" extrusionOk="0">
                <a:moveTo>
                  <a:pt x="3677050" y="1269207"/>
                </a:moveTo>
                <a:cubicBezTo>
                  <a:pt x="3527541" y="1300068"/>
                  <a:pt x="3419602" y="1193151"/>
                  <a:pt x="3265908" y="1225839"/>
                </a:cubicBezTo>
                <a:cubicBezTo>
                  <a:pt x="3112214" y="1258527"/>
                  <a:pt x="3000570" y="1152675"/>
                  <a:pt x="2886392" y="1185807"/>
                </a:cubicBezTo>
                <a:cubicBezTo>
                  <a:pt x="2466145" y="1298103"/>
                  <a:pt x="1979303" y="1279951"/>
                  <a:pt x="1508699" y="1327787"/>
                </a:cubicBezTo>
                <a:cubicBezTo>
                  <a:pt x="129498" y="1228896"/>
                  <a:pt x="-273165" y="625194"/>
                  <a:pt x="440788" y="226791"/>
                </a:cubicBezTo>
                <a:cubicBezTo>
                  <a:pt x="891738" y="52180"/>
                  <a:pt x="1336191" y="239"/>
                  <a:pt x="1949079" y="3407"/>
                </a:cubicBezTo>
                <a:cubicBezTo>
                  <a:pt x="3148547" y="-35623"/>
                  <a:pt x="3940049" y="650166"/>
                  <a:pt x="3320005" y="990442"/>
                </a:cubicBezTo>
                <a:cubicBezTo>
                  <a:pt x="3403385" y="1036988"/>
                  <a:pt x="3546225" y="1198205"/>
                  <a:pt x="3677050" y="1269207"/>
                </a:cubicBezTo>
                <a:close/>
              </a:path>
            </a:pathLst>
          </a:custGeom>
          <a:solidFill>
            <a:srgbClr val="9CCFEC"/>
          </a:solidFill>
          <a:ln w="38100">
            <a:extLst>
              <a:ext uri="{C807C97D-BFC1-408E-A445-0C87EB9F89A2}">
                <ask:lineSketchStyleProps xmlns:ask="http://schemas.microsoft.com/office/drawing/2018/sketchyshapes" sd="752660138">
                  <a:custGeom>
                    <a:avLst/>
                    <a:gdLst>
                      <a:gd name="connsiteX0" fmla="*/ 2757787 w 2655651"/>
                      <a:gd name="connsiteY0" fmla="*/ 951906 h 1001342"/>
                      <a:gd name="connsiteX1" fmla="*/ 2164794 w 2655651"/>
                      <a:gd name="connsiteY1" fmla="*/ 889356 h 1001342"/>
                      <a:gd name="connsiteX2" fmla="*/ 1131524 w 2655651"/>
                      <a:gd name="connsiteY2" fmla="*/ 995841 h 1001342"/>
                      <a:gd name="connsiteX3" fmla="*/ 330591 w 2655651"/>
                      <a:gd name="connsiteY3" fmla="*/ 170093 h 1001342"/>
                      <a:gd name="connsiteX4" fmla="*/ 1461810 w 2655651"/>
                      <a:gd name="connsiteY4" fmla="*/ 2555 h 1001342"/>
                      <a:gd name="connsiteX5" fmla="*/ 2490005 w 2655651"/>
                      <a:gd name="connsiteY5" fmla="*/ 742832 h 1001342"/>
                      <a:gd name="connsiteX6" fmla="*/ 2757787 w 2655651"/>
                      <a:gd name="connsiteY6" fmla="*/ 951906 h 100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55651" h="1001342" fill="none" extrusionOk="0">
                        <a:moveTo>
                          <a:pt x="2757787" y="951906"/>
                        </a:moveTo>
                        <a:cubicBezTo>
                          <a:pt x="2523830" y="941123"/>
                          <a:pt x="2464466" y="856950"/>
                          <a:pt x="2164794" y="889356"/>
                        </a:cubicBezTo>
                        <a:cubicBezTo>
                          <a:pt x="1858473" y="982075"/>
                          <a:pt x="1503985" y="1047130"/>
                          <a:pt x="1131524" y="995841"/>
                        </a:cubicBezTo>
                        <a:cubicBezTo>
                          <a:pt x="-58633" y="959398"/>
                          <a:pt x="-344554" y="503226"/>
                          <a:pt x="330591" y="170093"/>
                        </a:cubicBezTo>
                        <a:cubicBezTo>
                          <a:pt x="586036" y="48341"/>
                          <a:pt x="969363" y="70706"/>
                          <a:pt x="1461810" y="2555"/>
                        </a:cubicBezTo>
                        <a:cubicBezTo>
                          <a:pt x="2375250" y="37353"/>
                          <a:pt x="2926532" y="576244"/>
                          <a:pt x="2490005" y="742832"/>
                        </a:cubicBezTo>
                        <a:cubicBezTo>
                          <a:pt x="2564423" y="799449"/>
                          <a:pt x="2657067" y="888851"/>
                          <a:pt x="2757787" y="951906"/>
                        </a:cubicBezTo>
                        <a:close/>
                      </a:path>
                      <a:path w="2655651" h="1001342" stroke="0" extrusionOk="0">
                        <a:moveTo>
                          <a:pt x="2757787" y="951906"/>
                        </a:moveTo>
                        <a:cubicBezTo>
                          <a:pt x="2482353" y="970696"/>
                          <a:pt x="2385910" y="885818"/>
                          <a:pt x="2164794" y="889356"/>
                        </a:cubicBezTo>
                        <a:cubicBezTo>
                          <a:pt x="1857265" y="990701"/>
                          <a:pt x="1485219" y="1021014"/>
                          <a:pt x="1131524" y="995841"/>
                        </a:cubicBezTo>
                        <a:cubicBezTo>
                          <a:pt x="-5910" y="944378"/>
                          <a:pt x="-307575" y="623951"/>
                          <a:pt x="330591" y="170093"/>
                        </a:cubicBezTo>
                        <a:cubicBezTo>
                          <a:pt x="727761" y="72374"/>
                          <a:pt x="1010785" y="42165"/>
                          <a:pt x="1461810" y="2555"/>
                        </a:cubicBezTo>
                        <a:cubicBezTo>
                          <a:pt x="2523382" y="-72601"/>
                          <a:pt x="2978211" y="424751"/>
                          <a:pt x="2490005" y="742832"/>
                        </a:cubicBezTo>
                        <a:cubicBezTo>
                          <a:pt x="2609967" y="810899"/>
                          <a:pt x="2669410" y="921219"/>
                          <a:pt x="2757787" y="951906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  <a:latin typeface="Comic Sans MS" panose="030F0702030302020204" pitchFamily="66" charset="0"/>
              </a:rPr>
              <a:t>Does she ……., too ? </a:t>
            </a:r>
            <a:endParaRPr lang="ar-SA" sz="1050" dirty="0"/>
          </a:p>
        </p:txBody>
      </p:sp>
      <p:sp>
        <p:nvSpPr>
          <p:cNvPr id="8" name="فقاعة الكلام: بيضاوية 7">
            <a:extLst>
              <a:ext uri="{FF2B5EF4-FFF2-40B4-BE49-F238E27FC236}">
                <a16:creationId xmlns:a16="http://schemas.microsoft.com/office/drawing/2014/main" id="{C3A4917B-EDC2-9637-C5D8-31A94C27650C}"/>
              </a:ext>
            </a:extLst>
          </p:cNvPr>
          <p:cNvSpPr/>
          <p:nvPr/>
        </p:nvSpPr>
        <p:spPr>
          <a:xfrm>
            <a:off x="3725692" y="1003027"/>
            <a:ext cx="2786975" cy="1009262"/>
          </a:xfrm>
          <a:custGeom>
            <a:avLst/>
            <a:gdLst>
              <a:gd name="connsiteX0" fmla="*/ 3797606 w 3715966"/>
              <a:gd name="connsiteY0" fmla="*/ 1614739 h 1345683"/>
              <a:gd name="connsiteX1" fmla="*/ 3264858 w 3715966"/>
              <a:gd name="connsiteY1" fmla="*/ 1456968 h 1345683"/>
              <a:gd name="connsiteX2" fmla="*/ 2664100 w 3715966"/>
              <a:gd name="connsiteY2" fmla="*/ 1279056 h 1345683"/>
              <a:gd name="connsiteX3" fmla="*/ 1443883 w 3715966"/>
              <a:gd name="connsiteY3" fmla="*/ 1328759 h 1345683"/>
              <a:gd name="connsiteX4" fmla="*/ 799598 w 3715966"/>
              <a:gd name="connsiteY4" fmla="*/ 119837 h 1345683"/>
              <a:gd name="connsiteX5" fmla="*/ 2139049 w 3715966"/>
              <a:gd name="connsiteY5" fmla="*/ 7742 h 1345683"/>
              <a:gd name="connsiteX6" fmla="*/ 3232494 w 3715966"/>
              <a:gd name="connsiteY6" fmla="*/ 1125557 h 1345683"/>
              <a:gd name="connsiteX7" fmla="*/ 3520701 w 3715966"/>
              <a:gd name="connsiteY7" fmla="*/ 1375040 h 1345683"/>
              <a:gd name="connsiteX8" fmla="*/ 3797606 w 3715966"/>
              <a:gd name="connsiteY8" fmla="*/ 1614739 h 1345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15966" h="1345683" fill="none" extrusionOk="0">
                <a:moveTo>
                  <a:pt x="3797606" y="1614739"/>
                </a:moveTo>
                <a:cubicBezTo>
                  <a:pt x="3573010" y="1575901"/>
                  <a:pt x="3480281" y="1456475"/>
                  <a:pt x="3264858" y="1456968"/>
                </a:cubicBezTo>
                <a:cubicBezTo>
                  <a:pt x="3049435" y="1457461"/>
                  <a:pt x="2879463" y="1316194"/>
                  <a:pt x="2664100" y="1279056"/>
                </a:cubicBezTo>
                <a:cubicBezTo>
                  <a:pt x="2211424" y="1317688"/>
                  <a:pt x="1882393" y="1426750"/>
                  <a:pt x="1443883" y="1328759"/>
                </a:cubicBezTo>
                <a:cubicBezTo>
                  <a:pt x="-165355" y="1169046"/>
                  <a:pt x="-711225" y="521274"/>
                  <a:pt x="799598" y="119837"/>
                </a:cubicBezTo>
                <a:cubicBezTo>
                  <a:pt x="1054373" y="5100"/>
                  <a:pt x="1576942" y="43743"/>
                  <a:pt x="2139049" y="7742"/>
                </a:cubicBezTo>
                <a:cubicBezTo>
                  <a:pt x="3616909" y="105464"/>
                  <a:pt x="4441570" y="838247"/>
                  <a:pt x="3232494" y="1125557"/>
                </a:cubicBezTo>
                <a:cubicBezTo>
                  <a:pt x="3341667" y="1206610"/>
                  <a:pt x="3432384" y="1342109"/>
                  <a:pt x="3520701" y="1375040"/>
                </a:cubicBezTo>
                <a:cubicBezTo>
                  <a:pt x="3609019" y="1407971"/>
                  <a:pt x="3736529" y="1568552"/>
                  <a:pt x="3797606" y="1614739"/>
                </a:cubicBezTo>
                <a:close/>
              </a:path>
              <a:path w="3715966" h="1345683" stroke="0" extrusionOk="0">
                <a:moveTo>
                  <a:pt x="3797606" y="1614739"/>
                </a:moveTo>
                <a:cubicBezTo>
                  <a:pt x="3491460" y="1596328"/>
                  <a:pt x="3365767" y="1426945"/>
                  <a:pt x="3208183" y="1440184"/>
                </a:cubicBezTo>
                <a:cubicBezTo>
                  <a:pt x="3050599" y="1453423"/>
                  <a:pt x="2903516" y="1338521"/>
                  <a:pt x="2664100" y="1279056"/>
                </a:cubicBezTo>
                <a:cubicBezTo>
                  <a:pt x="2252312" y="1339677"/>
                  <a:pt x="1824220" y="1254748"/>
                  <a:pt x="1443883" y="1328759"/>
                </a:cubicBezTo>
                <a:cubicBezTo>
                  <a:pt x="-50852" y="971358"/>
                  <a:pt x="-332293" y="454275"/>
                  <a:pt x="799598" y="119837"/>
                </a:cubicBezTo>
                <a:cubicBezTo>
                  <a:pt x="1229762" y="14977"/>
                  <a:pt x="1558741" y="28522"/>
                  <a:pt x="2139049" y="7742"/>
                </a:cubicBezTo>
                <a:cubicBezTo>
                  <a:pt x="3538871" y="-218"/>
                  <a:pt x="4234757" y="795137"/>
                  <a:pt x="3232494" y="1125557"/>
                </a:cubicBezTo>
                <a:cubicBezTo>
                  <a:pt x="3379885" y="1210566"/>
                  <a:pt x="3396009" y="1309972"/>
                  <a:pt x="3509399" y="1365256"/>
                </a:cubicBezTo>
                <a:cubicBezTo>
                  <a:pt x="3622789" y="1420540"/>
                  <a:pt x="3690317" y="1580575"/>
                  <a:pt x="3797606" y="1614739"/>
                </a:cubicBezTo>
                <a:close/>
              </a:path>
            </a:pathLst>
          </a:custGeom>
          <a:solidFill>
            <a:srgbClr val="F47C7D"/>
          </a:solidFill>
          <a:ln w="38100">
            <a:extLst>
              <a:ext uri="{C807C97D-BFC1-408E-A445-0C87EB9F89A2}">
                <ask:lineSketchStyleProps xmlns:ask="http://schemas.microsoft.com/office/drawing/2018/sketchyshapes" sd="752660138">
                  <a:custGeom>
                    <a:avLst/>
                    <a:gdLst>
                      <a:gd name="connsiteX0" fmla="*/ 2848205 w 2786975"/>
                      <a:gd name="connsiteY0" fmla="*/ 1211054 h 1009262"/>
                      <a:gd name="connsiteX1" fmla="*/ 2423140 w 2786975"/>
                      <a:gd name="connsiteY1" fmla="*/ 1085173 h 1009262"/>
                      <a:gd name="connsiteX2" fmla="*/ 1998075 w 2786975"/>
                      <a:gd name="connsiteY2" fmla="*/ 959292 h 1009262"/>
                      <a:gd name="connsiteX3" fmla="*/ 1082913 w 2786975"/>
                      <a:gd name="connsiteY3" fmla="*/ 996569 h 1009262"/>
                      <a:gd name="connsiteX4" fmla="*/ 599699 w 2786975"/>
                      <a:gd name="connsiteY4" fmla="*/ 89878 h 1009262"/>
                      <a:gd name="connsiteX5" fmla="*/ 1604287 w 2786975"/>
                      <a:gd name="connsiteY5" fmla="*/ 5807 h 1009262"/>
                      <a:gd name="connsiteX6" fmla="*/ 2424371 w 2786975"/>
                      <a:gd name="connsiteY6" fmla="*/ 844168 h 1009262"/>
                      <a:gd name="connsiteX7" fmla="*/ 2848205 w 2786975"/>
                      <a:gd name="connsiteY7" fmla="*/ 1211054 h 10092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6975" h="1009262" fill="none" extrusionOk="0">
                        <a:moveTo>
                          <a:pt x="2848205" y="1211054"/>
                        </a:moveTo>
                        <a:cubicBezTo>
                          <a:pt x="2642241" y="1195486"/>
                          <a:pt x="2528859" y="1092275"/>
                          <a:pt x="2423140" y="1085173"/>
                        </a:cubicBezTo>
                        <a:cubicBezTo>
                          <a:pt x="2317421" y="1078071"/>
                          <a:pt x="2112942" y="960426"/>
                          <a:pt x="1998075" y="959292"/>
                        </a:cubicBezTo>
                        <a:cubicBezTo>
                          <a:pt x="1717002" y="1015415"/>
                          <a:pt x="1334783" y="1021461"/>
                          <a:pt x="1082913" y="996569"/>
                        </a:cubicBezTo>
                        <a:cubicBezTo>
                          <a:pt x="-205632" y="1037373"/>
                          <a:pt x="-483333" y="336036"/>
                          <a:pt x="599699" y="89878"/>
                        </a:cubicBezTo>
                        <a:cubicBezTo>
                          <a:pt x="889767" y="33425"/>
                          <a:pt x="1188272" y="-23297"/>
                          <a:pt x="1604287" y="5807"/>
                        </a:cubicBezTo>
                        <a:cubicBezTo>
                          <a:pt x="2724615" y="84333"/>
                          <a:pt x="3046520" y="648852"/>
                          <a:pt x="2424371" y="844168"/>
                        </a:cubicBezTo>
                        <a:cubicBezTo>
                          <a:pt x="2510738" y="916006"/>
                          <a:pt x="2663793" y="1072659"/>
                          <a:pt x="2848205" y="1211054"/>
                        </a:cubicBezTo>
                        <a:close/>
                      </a:path>
                      <a:path w="2786975" h="1009262" stroke="0" extrusionOk="0">
                        <a:moveTo>
                          <a:pt x="2848205" y="1211054"/>
                        </a:moveTo>
                        <a:cubicBezTo>
                          <a:pt x="2679104" y="1197056"/>
                          <a:pt x="2533020" y="1080241"/>
                          <a:pt x="2406137" y="1080138"/>
                        </a:cubicBezTo>
                        <a:cubicBezTo>
                          <a:pt x="2279254" y="1080034"/>
                          <a:pt x="2098378" y="940596"/>
                          <a:pt x="1998075" y="959292"/>
                        </a:cubicBezTo>
                        <a:cubicBezTo>
                          <a:pt x="1662071" y="1000101"/>
                          <a:pt x="1377775" y="975425"/>
                          <a:pt x="1082913" y="996569"/>
                        </a:cubicBezTo>
                        <a:cubicBezTo>
                          <a:pt x="-38497" y="729539"/>
                          <a:pt x="-262724" y="340617"/>
                          <a:pt x="599699" y="89878"/>
                        </a:cubicBezTo>
                        <a:cubicBezTo>
                          <a:pt x="992359" y="-862"/>
                          <a:pt x="1173893" y="19346"/>
                          <a:pt x="1604287" y="5807"/>
                        </a:cubicBezTo>
                        <a:cubicBezTo>
                          <a:pt x="2678788" y="33345"/>
                          <a:pt x="3181317" y="669012"/>
                          <a:pt x="2424371" y="844168"/>
                        </a:cubicBezTo>
                        <a:cubicBezTo>
                          <a:pt x="2538595" y="923800"/>
                          <a:pt x="2625188" y="1097978"/>
                          <a:pt x="2848205" y="121105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  <a:latin typeface="Comic Sans MS" panose="030F0702030302020204" pitchFamily="66" charset="0"/>
              </a:rPr>
              <a:t>She …………………</a:t>
            </a:r>
            <a:endParaRPr lang="ar-SA" sz="1050" dirty="0"/>
          </a:p>
        </p:txBody>
      </p:sp>
      <p:sp>
        <p:nvSpPr>
          <p:cNvPr id="9" name="فقاعة الكلام: بيضاوية 8">
            <a:extLst>
              <a:ext uri="{FF2B5EF4-FFF2-40B4-BE49-F238E27FC236}">
                <a16:creationId xmlns:a16="http://schemas.microsoft.com/office/drawing/2014/main" id="{55E9FD2D-085B-F94D-B36C-4B9CBA1D905E}"/>
              </a:ext>
            </a:extLst>
          </p:cNvPr>
          <p:cNvSpPr/>
          <p:nvPr/>
        </p:nvSpPr>
        <p:spPr>
          <a:xfrm>
            <a:off x="4805464" y="144903"/>
            <a:ext cx="3137171" cy="720606"/>
          </a:xfrm>
          <a:custGeom>
            <a:avLst/>
            <a:gdLst>
              <a:gd name="connsiteX0" fmla="*/ 2927190 w 4182895"/>
              <a:gd name="connsiteY0" fmla="*/ 2292574 h 960808"/>
              <a:gd name="connsiteX1" fmla="*/ 2588418 w 4182895"/>
              <a:gd name="connsiteY1" fmla="*/ 1848054 h 960808"/>
              <a:gd name="connsiteX2" fmla="*/ 2269973 w 4182895"/>
              <a:gd name="connsiteY2" fmla="*/ 1430205 h 960808"/>
              <a:gd name="connsiteX3" fmla="*/ 1910875 w 4182895"/>
              <a:gd name="connsiteY3" fmla="*/ 959014 h 960808"/>
              <a:gd name="connsiteX4" fmla="*/ 28969 w 4182895"/>
              <a:gd name="connsiteY4" fmla="*/ 400723 h 960808"/>
              <a:gd name="connsiteX5" fmla="*/ 1951773 w 4182895"/>
              <a:gd name="connsiteY5" fmla="*/ 1073 h 960808"/>
              <a:gd name="connsiteX6" fmla="*/ 2749859 w 4182895"/>
              <a:gd name="connsiteY6" fmla="*/ 24427 h 960808"/>
              <a:gd name="connsiteX7" fmla="*/ 2704568 w 4182895"/>
              <a:gd name="connsiteY7" fmla="*/ 939702 h 960808"/>
              <a:gd name="connsiteX8" fmla="*/ 2776549 w 4182895"/>
              <a:gd name="connsiteY8" fmla="*/ 1377131 h 960808"/>
              <a:gd name="connsiteX9" fmla="*/ 2852983 w 4182895"/>
              <a:gd name="connsiteY9" fmla="*/ 1841617 h 960808"/>
              <a:gd name="connsiteX10" fmla="*/ 2927190 w 4182895"/>
              <a:gd name="connsiteY10" fmla="*/ 2292574 h 960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82895" h="960808" fill="none" extrusionOk="0">
                <a:moveTo>
                  <a:pt x="2927190" y="2292574"/>
                </a:moveTo>
                <a:cubicBezTo>
                  <a:pt x="2753394" y="2169375"/>
                  <a:pt x="2738101" y="1976276"/>
                  <a:pt x="2588418" y="1848054"/>
                </a:cubicBezTo>
                <a:cubicBezTo>
                  <a:pt x="2438735" y="1719831"/>
                  <a:pt x="2409939" y="1606713"/>
                  <a:pt x="2269973" y="1430205"/>
                </a:cubicBezTo>
                <a:cubicBezTo>
                  <a:pt x="2130007" y="1253697"/>
                  <a:pt x="2038341" y="1038339"/>
                  <a:pt x="1910875" y="959014"/>
                </a:cubicBezTo>
                <a:cubicBezTo>
                  <a:pt x="737691" y="970688"/>
                  <a:pt x="-181351" y="683664"/>
                  <a:pt x="28969" y="400723"/>
                </a:cubicBezTo>
                <a:cubicBezTo>
                  <a:pt x="319807" y="281474"/>
                  <a:pt x="1036815" y="78345"/>
                  <a:pt x="1951773" y="1073"/>
                </a:cubicBezTo>
                <a:cubicBezTo>
                  <a:pt x="2210230" y="-5101"/>
                  <a:pt x="2522020" y="13958"/>
                  <a:pt x="2749859" y="24427"/>
                </a:cubicBezTo>
                <a:cubicBezTo>
                  <a:pt x="4709506" y="224548"/>
                  <a:pt x="4613585" y="756867"/>
                  <a:pt x="2704568" y="939702"/>
                </a:cubicBezTo>
                <a:cubicBezTo>
                  <a:pt x="2753612" y="1121748"/>
                  <a:pt x="2714587" y="1222285"/>
                  <a:pt x="2776549" y="1377131"/>
                </a:cubicBezTo>
                <a:cubicBezTo>
                  <a:pt x="2838512" y="1531977"/>
                  <a:pt x="2831423" y="1738293"/>
                  <a:pt x="2852983" y="1841617"/>
                </a:cubicBezTo>
                <a:cubicBezTo>
                  <a:pt x="2874543" y="1944941"/>
                  <a:pt x="2883628" y="2193295"/>
                  <a:pt x="2927190" y="2292574"/>
                </a:cubicBezTo>
                <a:close/>
              </a:path>
              <a:path w="4182895" h="960808" stroke="0" extrusionOk="0">
                <a:moveTo>
                  <a:pt x="2927190" y="2292574"/>
                </a:moveTo>
                <a:cubicBezTo>
                  <a:pt x="2752833" y="2108714"/>
                  <a:pt x="2795472" y="2016929"/>
                  <a:pt x="2568092" y="1821383"/>
                </a:cubicBezTo>
                <a:cubicBezTo>
                  <a:pt x="2340712" y="1625837"/>
                  <a:pt x="2355384" y="1510640"/>
                  <a:pt x="2239484" y="1390198"/>
                </a:cubicBezTo>
                <a:cubicBezTo>
                  <a:pt x="2123583" y="1269756"/>
                  <a:pt x="2058963" y="1082593"/>
                  <a:pt x="1910875" y="959014"/>
                </a:cubicBezTo>
                <a:cubicBezTo>
                  <a:pt x="697488" y="943653"/>
                  <a:pt x="-83626" y="696059"/>
                  <a:pt x="28969" y="400723"/>
                </a:cubicBezTo>
                <a:cubicBezTo>
                  <a:pt x="118785" y="344223"/>
                  <a:pt x="1127292" y="-123102"/>
                  <a:pt x="1951773" y="1073"/>
                </a:cubicBezTo>
                <a:cubicBezTo>
                  <a:pt x="2259537" y="-8148"/>
                  <a:pt x="2540544" y="39078"/>
                  <a:pt x="2749859" y="24427"/>
                </a:cubicBezTo>
                <a:cubicBezTo>
                  <a:pt x="4795286" y="244795"/>
                  <a:pt x="4490135" y="756560"/>
                  <a:pt x="2704568" y="939702"/>
                </a:cubicBezTo>
                <a:cubicBezTo>
                  <a:pt x="2774778" y="1069776"/>
                  <a:pt x="2709060" y="1204700"/>
                  <a:pt x="2778775" y="1390659"/>
                </a:cubicBezTo>
                <a:cubicBezTo>
                  <a:pt x="2848490" y="1576618"/>
                  <a:pt x="2791702" y="1603143"/>
                  <a:pt x="2846304" y="1801031"/>
                </a:cubicBezTo>
                <a:cubicBezTo>
                  <a:pt x="2900906" y="1998919"/>
                  <a:pt x="2905695" y="2184844"/>
                  <a:pt x="2927190" y="2292574"/>
                </a:cubicBezTo>
                <a:close/>
              </a:path>
            </a:pathLst>
          </a:custGeom>
          <a:solidFill>
            <a:srgbClr val="F47C7D"/>
          </a:solidFill>
          <a:ln w="38100">
            <a:extLst>
              <a:ext uri="{C807C97D-BFC1-408E-A445-0C87EB9F89A2}">
                <ask:lineSketchStyleProps xmlns:ask="http://schemas.microsoft.com/office/drawing/2018/sketchyshapes" sd="752660138">
                  <a:custGeom>
                    <a:avLst/>
                    <a:gdLst>
                      <a:gd name="connsiteX0" fmla="*/ 2195392 w 3137171"/>
                      <a:gd name="connsiteY0" fmla="*/ 1719431 h 720606"/>
                      <a:gd name="connsiteX1" fmla="*/ 1964180 w 3137171"/>
                      <a:gd name="connsiteY1" fmla="*/ 1416046 h 720606"/>
                      <a:gd name="connsiteX2" fmla="*/ 1694857 w 3137171"/>
                      <a:gd name="connsiteY2" fmla="*/ 1062653 h 720606"/>
                      <a:gd name="connsiteX3" fmla="*/ 1433156 w 3137171"/>
                      <a:gd name="connsiteY3" fmla="*/ 719261 h 720606"/>
                      <a:gd name="connsiteX4" fmla="*/ 21727 w 3137171"/>
                      <a:gd name="connsiteY4" fmla="*/ 300542 h 720606"/>
                      <a:gd name="connsiteX5" fmla="*/ 1463830 w 3137171"/>
                      <a:gd name="connsiteY5" fmla="*/ 805 h 720606"/>
                      <a:gd name="connsiteX6" fmla="*/ 2062395 w 3137171"/>
                      <a:gd name="connsiteY6" fmla="*/ 18320 h 720606"/>
                      <a:gd name="connsiteX7" fmla="*/ 2028426 w 3137171"/>
                      <a:gd name="connsiteY7" fmla="*/ 704776 h 720606"/>
                      <a:gd name="connsiteX8" fmla="*/ 2108570 w 3137171"/>
                      <a:gd name="connsiteY8" fmla="*/ 1191810 h 720606"/>
                      <a:gd name="connsiteX9" fmla="*/ 2195392 w 3137171"/>
                      <a:gd name="connsiteY9" fmla="*/ 1719431 h 7206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137171" h="720606" fill="none" extrusionOk="0">
                        <a:moveTo>
                          <a:pt x="2195392" y="1719431"/>
                        </a:moveTo>
                        <a:cubicBezTo>
                          <a:pt x="2117530" y="1628064"/>
                          <a:pt x="2065948" y="1521515"/>
                          <a:pt x="1964180" y="1416046"/>
                        </a:cubicBezTo>
                        <a:cubicBezTo>
                          <a:pt x="1862412" y="1310577"/>
                          <a:pt x="1805716" y="1196276"/>
                          <a:pt x="1694857" y="1062653"/>
                        </a:cubicBezTo>
                        <a:cubicBezTo>
                          <a:pt x="1583998" y="929030"/>
                          <a:pt x="1522552" y="776030"/>
                          <a:pt x="1433156" y="719261"/>
                        </a:cubicBezTo>
                        <a:cubicBezTo>
                          <a:pt x="469996" y="719978"/>
                          <a:pt x="-142305" y="506502"/>
                          <a:pt x="21727" y="300542"/>
                        </a:cubicBezTo>
                        <a:cubicBezTo>
                          <a:pt x="43144" y="202440"/>
                          <a:pt x="771284" y="54719"/>
                          <a:pt x="1463830" y="805"/>
                        </a:cubicBezTo>
                        <a:cubicBezTo>
                          <a:pt x="1676903" y="3138"/>
                          <a:pt x="1868693" y="24433"/>
                          <a:pt x="2062395" y="18320"/>
                        </a:cubicBezTo>
                        <a:cubicBezTo>
                          <a:pt x="3602183" y="151235"/>
                          <a:pt x="3501253" y="590071"/>
                          <a:pt x="2028426" y="704776"/>
                        </a:cubicBezTo>
                        <a:cubicBezTo>
                          <a:pt x="2115624" y="908686"/>
                          <a:pt x="2025898" y="961727"/>
                          <a:pt x="2108570" y="1191810"/>
                        </a:cubicBezTo>
                        <a:cubicBezTo>
                          <a:pt x="2191242" y="1421893"/>
                          <a:pt x="2146847" y="1501068"/>
                          <a:pt x="2195392" y="1719431"/>
                        </a:cubicBezTo>
                        <a:close/>
                      </a:path>
                      <a:path w="3137171" h="720606" stroke="0" extrusionOk="0">
                        <a:moveTo>
                          <a:pt x="2195392" y="1719431"/>
                        </a:moveTo>
                        <a:cubicBezTo>
                          <a:pt x="2027627" y="1570625"/>
                          <a:pt x="2014967" y="1463768"/>
                          <a:pt x="1926069" y="1366038"/>
                        </a:cubicBezTo>
                        <a:cubicBezTo>
                          <a:pt x="1837171" y="1268308"/>
                          <a:pt x="1777222" y="1093517"/>
                          <a:pt x="1679612" y="1042649"/>
                        </a:cubicBezTo>
                        <a:cubicBezTo>
                          <a:pt x="1582002" y="991781"/>
                          <a:pt x="1541237" y="839715"/>
                          <a:pt x="1433156" y="719261"/>
                        </a:cubicBezTo>
                        <a:cubicBezTo>
                          <a:pt x="528273" y="722108"/>
                          <a:pt x="-90167" y="516329"/>
                          <a:pt x="21727" y="300542"/>
                        </a:cubicBezTo>
                        <a:cubicBezTo>
                          <a:pt x="118562" y="190395"/>
                          <a:pt x="836068" y="-83124"/>
                          <a:pt x="1463830" y="805"/>
                        </a:cubicBezTo>
                        <a:cubicBezTo>
                          <a:pt x="1716685" y="-9076"/>
                          <a:pt x="1899491" y="25055"/>
                          <a:pt x="2062395" y="18320"/>
                        </a:cubicBezTo>
                        <a:cubicBezTo>
                          <a:pt x="3583200" y="174924"/>
                          <a:pt x="3458299" y="593117"/>
                          <a:pt x="2028426" y="704776"/>
                        </a:cubicBezTo>
                        <a:cubicBezTo>
                          <a:pt x="2052989" y="853016"/>
                          <a:pt x="2054165" y="1081454"/>
                          <a:pt x="2111909" y="1212104"/>
                        </a:cubicBezTo>
                        <a:cubicBezTo>
                          <a:pt x="2169653" y="1342754"/>
                          <a:pt x="2149764" y="1500256"/>
                          <a:pt x="2195392" y="171943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  <a:latin typeface="Comic Sans MS" panose="030F0702030302020204" pitchFamily="66" charset="0"/>
              </a:rPr>
              <a:t>Yes , she does .</a:t>
            </a:r>
          </a:p>
          <a:p>
            <a:pPr algn="ctr"/>
            <a:r>
              <a:rPr lang="en-US" sz="2100" dirty="0">
                <a:solidFill>
                  <a:schemeClr val="tx1"/>
                </a:solidFill>
                <a:latin typeface="Comic Sans MS" panose="030F0702030302020204" pitchFamily="66" charset="0"/>
              </a:rPr>
              <a:t>No, she doesn’t.</a:t>
            </a:r>
            <a:endParaRPr lang="ar-SA" sz="1050"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558ABE9C-C40B-D2F6-9206-D0D6CFE33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9692" y="755714"/>
            <a:ext cx="1231308" cy="1503888"/>
          </a:xfrm>
          <a:prstGeom prst="rect">
            <a:avLst/>
          </a:prstGeom>
        </p:spPr>
      </p:pic>
      <p:pic>
        <p:nvPicPr>
          <p:cNvPr id="3" name="صورة 6">
            <a:extLst>
              <a:ext uri="{FF2B5EF4-FFF2-40B4-BE49-F238E27FC236}">
                <a16:creationId xmlns:a16="http://schemas.microsoft.com/office/drawing/2014/main" id="{54E050CF-3F05-E750-9BAC-5B7A4CBE78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879" b="91054" l="12141" r="88978">
                        <a14:foregroundMark x1="69968" y1="52875" x2="69968" y2="52875"/>
                        <a14:foregroundMark x1="70128" y1="35942" x2="70128" y2="35942"/>
                        <a14:foregroundMark x1="65016" y1="67891" x2="65016" y2="67891"/>
                        <a14:foregroundMark x1="79872" y1="46965" x2="79872" y2="46965"/>
                        <a14:foregroundMark x1="60703" y1="31789" x2="60703" y2="31789"/>
                        <a14:foregroundMark x1="58626" y1="49361" x2="58626" y2="49361"/>
                        <a14:foregroundMark x1="55911" y1="45367" x2="55911" y2="45367"/>
                        <a14:foregroundMark x1="66454" y1="49201" x2="66454" y2="49201"/>
                        <a14:foregroundMark x1="68211" y1="58466" x2="68211" y2="58466"/>
                        <a14:foregroundMark x1="76358" y1="51597" x2="76358" y2="51597"/>
                        <a14:foregroundMark x1="72843" y1="46645" x2="72843" y2="46645"/>
                        <a14:foregroundMark x1="63898" y1="47125" x2="63898" y2="47125"/>
                        <a14:foregroundMark x1="71565" y1="87540" x2="71565" y2="87540"/>
                        <a14:foregroundMark x1="67093" y1="86901" x2="67093" y2="86901"/>
                        <a14:foregroundMark x1="18530" y1="33067" x2="18530" y2="33067"/>
                      </a14:backgroundRemoval>
                    </a14:imgEffect>
                  </a14:imgLayer>
                </a14:imgProps>
              </a:ext>
            </a:extLst>
          </a:blip>
          <a:srcRect l="11934" t="25610" r="12009" b="8292"/>
          <a:stretch/>
        </p:blipFill>
        <p:spPr>
          <a:xfrm>
            <a:off x="3764515" y="2045608"/>
            <a:ext cx="3859450" cy="309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2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31D5410-784D-B1B3-6A4D-EA1A5CDD62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294" b="90196" l="10621" r="95098">
                        <a14:foregroundMark x1="21569" y1="22549" x2="21569" y2="22549"/>
                        <a14:foregroundMark x1="27778" y1="45425" x2="27778" y2="45425"/>
                        <a14:foregroundMark x1="24183" y1="80065" x2="24183" y2="80065"/>
                        <a14:foregroundMark x1="23203" y1="88235" x2="23203" y2="88235"/>
                        <a14:foregroundMark x1="31046" y1="85621" x2="31046" y2="85621"/>
                        <a14:foregroundMark x1="24020" y1="84477" x2="24020" y2="84477"/>
                        <a14:foregroundMark x1="36601" y1="88399" x2="36601" y2="88399"/>
                        <a14:foregroundMark x1="29902" y1="81536" x2="29902" y2="81536"/>
                        <a14:foregroundMark x1="24183" y1="82843" x2="24183" y2="82843"/>
                        <a14:foregroundMark x1="18464" y1="14869" x2="18464" y2="14869"/>
                        <a14:foregroundMark x1="29575" y1="33987" x2="29575" y2="33987"/>
                      </a14:backgroundRemoval>
                    </a14:imgEffect>
                  </a14:imgLayer>
                </a14:imgProps>
              </a:ext>
            </a:extLst>
          </a:blip>
          <a:srcRect l="5990" t="10127" r="5165" b="9324"/>
          <a:stretch/>
        </p:blipFill>
        <p:spPr>
          <a:xfrm>
            <a:off x="4253093" y="2307279"/>
            <a:ext cx="3852154" cy="2836221"/>
          </a:xfrm>
          <a:prstGeom prst="rect">
            <a:avLst/>
          </a:prstGeom>
        </p:spPr>
      </p:pic>
      <p:sp>
        <p:nvSpPr>
          <p:cNvPr id="5" name="فقاعة الكلام: بيضاوية 4">
            <a:extLst>
              <a:ext uri="{FF2B5EF4-FFF2-40B4-BE49-F238E27FC236}">
                <a16:creationId xmlns:a16="http://schemas.microsoft.com/office/drawing/2014/main" id="{8484FA57-0D51-3F69-D2A9-F632A7A95225}"/>
              </a:ext>
            </a:extLst>
          </p:cNvPr>
          <p:cNvSpPr/>
          <p:nvPr/>
        </p:nvSpPr>
        <p:spPr>
          <a:xfrm>
            <a:off x="1070042" y="421330"/>
            <a:ext cx="2655651" cy="1316882"/>
          </a:xfrm>
          <a:custGeom>
            <a:avLst/>
            <a:gdLst>
              <a:gd name="connsiteX0" fmla="*/ 3618661 w 3540868"/>
              <a:gd name="connsiteY0" fmla="*/ 2106905 h 1755842"/>
              <a:gd name="connsiteX1" fmla="*/ 3111016 w 3540868"/>
              <a:gd name="connsiteY1" fmla="*/ 1901046 h 1755842"/>
              <a:gd name="connsiteX2" fmla="*/ 2538566 w 3540868"/>
              <a:gd name="connsiteY2" fmla="*/ 1668908 h 1755842"/>
              <a:gd name="connsiteX3" fmla="*/ 1081048 w 3540868"/>
              <a:gd name="connsiteY3" fmla="*/ 1686551 h 1755842"/>
              <a:gd name="connsiteX4" fmla="*/ 748693 w 3540868"/>
              <a:gd name="connsiteY4" fmla="*/ 160954 h 1755842"/>
              <a:gd name="connsiteX5" fmla="*/ 2251686 w 3540868"/>
              <a:gd name="connsiteY5" fmla="*/ 33057 h 1755842"/>
              <a:gd name="connsiteX6" fmla="*/ 3080177 w 3540868"/>
              <a:gd name="connsiteY6" fmla="*/ 1468623 h 1755842"/>
              <a:gd name="connsiteX7" fmla="*/ 3354804 w 3540868"/>
              <a:gd name="connsiteY7" fmla="*/ 1794147 h 1755842"/>
              <a:gd name="connsiteX8" fmla="*/ 3618661 w 3540868"/>
              <a:gd name="connsiteY8" fmla="*/ 2106905 h 175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40868" h="1755842" fill="none" extrusionOk="0">
                <a:moveTo>
                  <a:pt x="3618661" y="2106905"/>
                </a:moveTo>
                <a:cubicBezTo>
                  <a:pt x="3481456" y="2116161"/>
                  <a:pt x="3353152" y="1986662"/>
                  <a:pt x="3111016" y="1901046"/>
                </a:cubicBezTo>
                <a:cubicBezTo>
                  <a:pt x="2868880" y="1815430"/>
                  <a:pt x="2769980" y="1754064"/>
                  <a:pt x="2538566" y="1668908"/>
                </a:cubicBezTo>
                <a:cubicBezTo>
                  <a:pt x="2061439" y="1771196"/>
                  <a:pt x="1556751" y="1801452"/>
                  <a:pt x="1081048" y="1686551"/>
                </a:cubicBezTo>
                <a:cubicBezTo>
                  <a:pt x="-317331" y="1317929"/>
                  <a:pt x="-510841" y="605055"/>
                  <a:pt x="748693" y="160954"/>
                </a:cubicBezTo>
                <a:cubicBezTo>
                  <a:pt x="1076226" y="-5391"/>
                  <a:pt x="1629165" y="33655"/>
                  <a:pt x="2251686" y="33057"/>
                </a:cubicBezTo>
                <a:cubicBezTo>
                  <a:pt x="3593563" y="310851"/>
                  <a:pt x="4102303" y="1057204"/>
                  <a:pt x="3080177" y="1468623"/>
                </a:cubicBezTo>
                <a:cubicBezTo>
                  <a:pt x="3171985" y="1508596"/>
                  <a:pt x="3242645" y="1702055"/>
                  <a:pt x="3354804" y="1794147"/>
                </a:cubicBezTo>
                <a:cubicBezTo>
                  <a:pt x="3466963" y="1886239"/>
                  <a:pt x="3492733" y="1985516"/>
                  <a:pt x="3618661" y="2106905"/>
                </a:cubicBezTo>
                <a:close/>
              </a:path>
              <a:path w="3540868" h="1755842" stroke="0" extrusionOk="0">
                <a:moveTo>
                  <a:pt x="3618661" y="2106905"/>
                </a:moveTo>
                <a:cubicBezTo>
                  <a:pt x="3316436" y="2059747"/>
                  <a:pt x="3271192" y="1928634"/>
                  <a:pt x="3057012" y="1879147"/>
                </a:cubicBezTo>
                <a:cubicBezTo>
                  <a:pt x="2842832" y="1829660"/>
                  <a:pt x="2782270" y="1732146"/>
                  <a:pt x="2538566" y="1668908"/>
                </a:cubicBezTo>
                <a:cubicBezTo>
                  <a:pt x="2035946" y="1770700"/>
                  <a:pt x="1532082" y="1722643"/>
                  <a:pt x="1081048" y="1686551"/>
                </a:cubicBezTo>
                <a:cubicBezTo>
                  <a:pt x="-135210" y="1240395"/>
                  <a:pt x="-244284" y="559171"/>
                  <a:pt x="748693" y="160954"/>
                </a:cubicBezTo>
                <a:cubicBezTo>
                  <a:pt x="1212606" y="3278"/>
                  <a:pt x="1595636" y="21000"/>
                  <a:pt x="2251686" y="33057"/>
                </a:cubicBezTo>
                <a:cubicBezTo>
                  <a:pt x="3424651" y="83963"/>
                  <a:pt x="3974282" y="1111193"/>
                  <a:pt x="3080177" y="1468623"/>
                </a:cubicBezTo>
                <a:cubicBezTo>
                  <a:pt x="3150973" y="1538521"/>
                  <a:pt x="3256555" y="1718228"/>
                  <a:pt x="3344034" y="1781381"/>
                </a:cubicBezTo>
                <a:cubicBezTo>
                  <a:pt x="3431513" y="1844534"/>
                  <a:pt x="3461461" y="1996161"/>
                  <a:pt x="3618661" y="2106905"/>
                </a:cubicBezTo>
                <a:close/>
              </a:path>
            </a:pathLst>
          </a:custGeom>
          <a:solidFill>
            <a:srgbClr val="9CCFEC"/>
          </a:solidFill>
          <a:ln w="38100">
            <a:extLst>
              <a:ext uri="{C807C97D-BFC1-408E-A445-0C87EB9F89A2}">
                <ask:lineSketchStyleProps xmlns:ask="http://schemas.microsoft.com/office/drawing/2018/sketchyshapes" sd="752660138">
                  <a:custGeom>
                    <a:avLst/>
                    <a:gdLst>
                      <a:gd name="connsiteX0" fmla="*/ 2713996 w 2655651"/>
                      <a:gd name="connsiteY0" fmla="*/ 1580179 h 1316882"/>
                      <a:gd name="connsiteX1" fmla="*/ 2333263 w 2655651"/>
                      <a:gd name="connsiteY1" fmla="*/ 1425785 h 1316882"/>
                      <a:gd name="connsiteX2" fmla="*/ 1903925 w 2655651"/>
                      <a:gd name="connsiteY2" fmla="*/ 1251681 h 1316882"/>
                      <a:gd name="connsiteX3" fmla="*/ 810786 w 2655651"/>
                      <a:gd name="connsiteY3" fmla="*/ 1264913 h 1316882"/>
                      <a:gd name="connsiteX4" fmla="*/ 561520 w 2655651"/>
                      <a:gd name="connsiteY4" fmla="*/ 120715 h 1316882"/>
                      <a:gd name="connsiteX5" fmla="*/ 1688765 w 2655651"/>
                      <a:gd name="connsiteY5" fmla="*/ 24792 h 1316882"/>
                      <a:gd name="connsiteX6" fmla="*/ 2310133 w 2655651"/>
                      <a:gd name="connsiteY6" fmla="*/ 1101467 h 1316882"/>
                      <a:gd name="connsiteX7" fmla="*/ 2516103 w 2655651"/>
                      <a:gd name="connsiteY7" fmla="*/ 1345610 h 1316882"/>
                      <a:gd name="connsiteX8" fmla="*/ 2713996 w 2655651"/>
                      <a:gd name="connsiteY8" fmla="*/ 1580179 h 13168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655651" h="1316882" fill="none" extrusionOk="0">
                        <a:moveTo>
                          <a:pt x="2713996" y="1580179"/>
                        </a:moveTo>
                        <a:cubicBezTo>
                          <a:pt x="2546209" y="1519086"/>
                          <a:pt x="2449918" y="1420741"/>
                          <a:pt x="2333263" y="1425785"/>
                        </a:cubicBezTo>
                        <a:cubicBezTo>
                          <a:pt x="2216608" y="1430829"/>
                          <a:pt x="2079538" y="1279611"/>
                          <a:pt x="1903925" y="1251681"/>
                        </a:cubicBezTo>
                        <a:cubicBezTo>
                          <a:pt x="1518733" y="1318115"/>
                          <a:pt x="1194664" y="1413096"/>
                          <a:pt x="810786" y="1264913"/>
                        </a:cubicBezTo>
                        <a:cubicBezTo>
                          <a:pt x="-261534" y="968677"/>
                          <a:pt x="-350653" y="441705"/>
                          <a:pt x="561520" y="120715"/>
                        </a:cubicBezTo>
                        <a:cubicBezTo>
                          <a:pt x="818745" y="-2617"/>
                          <a:pt x="1227218" y="21657"/>
                          <a:pt x="1688765" y="24792"/>
                        </a:cubicBezTo>
                        <a:cubicBezTo>
                          <a:pt x="2673521" y="204507"/>
                          <a:pt x="3050092" y="779078"/>
                          <a:pt x="2310133" y="1101467"/>
                        </a:cubicBezTo>
                        <a:cubicBezTo>
                          <a:pt x="2366749" y="1142158"/>
                          <a:pt x="2394220" y="1242685"/>
                          <a:pt x="2516103" y="1345610"/>
                        </a:cubicBezTo>
                        <a:cubicBezTo>
                          <a:pt x="2637986" y="1448535"/>
                          <a:pt x="2621411" y="1513941"/>
                          <a:pt x="2713996" y="1580179"/>
                        </a:cubicBezTo>
                        <a:close/>
                      </a:path>
                      <a:path w="2655651" h="1316882" stroke="0" extrusionOk="0">
                        <a:moveTo>
                          <a:pt x="2713996" y="1580179"/>
                        </a:moveTo>
                        <a:cubicBezTo>
                          <a:pt x="2544944" y="1549343"/>
                          <a:pt x="2475311" y="1467817"/>
                          <a:pt x="2292759" y="1409360"/>
                        </a:cubicBezTo>
                        <a:cubicBezTo>
                          <a:pt x="2110207" y="1350903"/>
                          <a:pt x="2077955" y="1301226"/>
                          <a:pt x="1903925" y="1251681"/>
                        </a:cubicBezTo>
                        <a:cubicBezTo>
                          <a:pt x="1496429" y="1322790"/>
                          <a:pt x="1156090" y="1317115"/>
                          <a:pt x="810786" y="1264913"/>
                        </a:cubicBezTo>
                        <a:cubicBezTo>
                          <a:pt x="-108753" y="951266"/>
                          <a:pt x="-92836" y="419983"/>
                          <a:pt x="561520" y="120715"/>
                        </a:cubicBezTo>
                        <a:cubicBezTo>
                          <a:pt x="913520" y="1756"/>
                          <a:pt x="1197148" y="15572"/>
                          <a:pt x="1688765" y="24792"/>
                        </a:cubicBezTo>
                        <a:cubicBezTo>
                          <a:pt x="2586269" y="87159"/>
                          <a:pt x="2978024" y="796179"/>
                          <a:pt x="2310133" y="1101467"/>
                        </a:cubicBezTo>
                        <a:cubicBezTo>
                          <a:pt x="2398519" y="1203190"/>
                          <a:pt x="2427183" y="1241332"/>
                          <a:pt x="2508026" y="1336036"/>
                        </a:cubicBezTo>
                        <a:cubicBezTo>
                          <a:pt x="2588869" y="1430740"/>
                          <a:pt x="2629416" y="1518715"/>
                          <a:pt x="2713996" y="1580179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  <a:latin typeface="Comic Sans MS" panose="030F0702030302020204" pitchFamily="66" charset="0"/>
              </a:rPr>
              <a:t>What chores do you do?</a:t>
            </a:r>
            <a:endParaRPr lang="ar-SA" sz="1050" dirty="0"/>
          </a:p>
        </p:txBody>
      </p:sp>
      <p:sp>
        <p:nvSpPr>
          <p:cNvPr id="6" name="فقاعة الكلام: بيضاوية 5">
            <a:extLst>
              <a:ext uri="{FF2B5EF4-FFF2-40B4-BE49-F238E27FC236}">
                <a16:creationId xmlns:a16="http://schemas.microsoft.com/office/drawing/2014/main" id="{143794D7-2984-DD58-EB01-56C350C5A8EC}"/>
              </a:ext>
            </a:extLst>
          </p:cNvPr>
          <p:cNvSpPr/>
          <p:nvPr/>
        </p:nvSpPr>
        <p:spPr>
          <a:xfrm>
            <a:off x="1201365" y="1978970"/>
            <a:ext cx="2655651" cy="1001342"/>
          </a:xfrm>
          <a:custGeom>
            <a:avLst/>
            <a:gdLst>
              <a:gd name="connsiteX0" fmla="*/ 3677050 w 3540868"/>
              <a:gd name="connsiteY0" fmla="*/ 1269207 h 1335122"/>
              <a:gd name="connsiteX1" fmla="*/ 3281721 w 3540868"/>
              <a:gd name="connsiteY1" fmla="*/ 1227507 h 1335122"/>
              <a:gd name="connsiteX2" fmla="*/ 2886392 w 3540868"/>
              <a:gd name="connsiteY2" fmla="*/ 1185807 h 1335122"/>
              <a:gd name="connsiteX3" fmla="*/ 1508699 w 3540868"/>
              <a:gd name="connsiteY3" fmla="*/ 1327787 h 1335122"/>
              <a:gd name="connsiteX4" fmla="*/ 440788 w 3540868"/>
              <a:gd name="connsiteY4" fmla="*/ 226791 h 1335122"/>
              <a:gd name="connsiteX5" fmla="*/ 1949079 w 3540868"/>
              <a:gd name="connsiteY5" fmla="*/ 3407 h 1335122"/>
              <a:gd name="connsiteX6" fmla="*/ 3320005 w 3540868"/>
              <a:gd name="connsiteY6" fmla="*/ 990442 h 1335122"/>
              <a:gd name="connsiteX7" fmla="*/ 3677050 w 3540868"/>
              <a:gd name="connsiteY7" fmla="*/ 1269207 h 1335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40868" h="1335122" fill="none" extrusionOk="0">
                <a:moveTo>
                  <a:pt x="3677050" y="1269207"/>
                </a:moveTo>
                <a:cubicBezTo>
                  <a:pt x="3533133" y="1297466"/>
                  <a:pt x="3386463" y="1192441"/>
                  <a:pt x="3281721" y="1227507"/>
                </a:cubicBezTo>
                <a:cubicBezTo>
                  <a:pt x="3176979" y="1262573"/>
                  <a:pt x="3050602" y="1178102"/>
                  <a:pt x="2886392" y="1185807"/>
                </a:cubicBezTo>
                <a:cubicBezTo>
                  <a:pt x="2564020" y="1422063"/>
                  <a:pt x="1945719" y="1354916"/>
                  <a:pt x="1508699" y="1327787"/>
                </a:cubicBezTo>
                <a:cubicBezTo>
                  <a:pt x="-7125" y="1415842"/>
                  <a:pt x="-561973" y="620527"/>
                  <a:pt x="440788" y="226791"/>
                </a:cubicBezTo>
                <a:cubicBezTo>
                  <a:pt x="797461" y="192368"/>
                  <a:pt x="1313472" y="-28367"/>
                  <a:pt x="1949079" y="3407"/>
                </a:cubicBezTo>
                <a:cubicBezTo>
                  <a:pt x="3335039" y="152893"/>
                  <a:pt x="3764691" y="709407"/>
                  <a:pt x="3320005" y="990442"/>
                </a:cubicBezTo>
                <a:cubicBezTo>
                  <a:pt x="3477111" y="1056869"/>
                  <a:pt x="3516957" y="1172513"/>
                  <a:pt x="3677050" y="1269207"/>
                </a:cubicBezTo>
                <a:close/>
              </a:path>
              <a:path w="3540868" h="1335122" stroke="0" extrusionOk="0">
                <a:moveTo>
                  <a:pt x="3677050" y="1269207"/>
                </a:moveTo>
                <a:cubicBezTo>
                  <a:pt x="3527541" y="1300068"/>
                  <a:pt x="3419602" y="1193151"/>
                  <a:pt x="3265908" y="1225839"/>
                </a:cubicBezTo>
                <a:cubicBezTo>
                  <a:pt x="3112214" y="1258527"/>
                  <a:pt x="3000570" y="1152675"/>
                  <a:pt x="2886392" y="1185807"/>
                </a:cubicBezTo>
                <a:cubicBezTo>
                  <a:pt x="2466145" y="1298103"/>
                  <a:pt x="1979303" y="1279951"/>
                  <a:pt x="1508699" y="1327787"/>
                </a:cubicBezTo>
                <a:cubicBezTo>
                  <a:pt x="129498" y="1228896"/>
                  <a:pt x="-273165" y="625194"/>
                  <a:pt x="440788" y="226791"/>
                </a:cubicBezTo>
                <a:cubicBezTo>
                  <a:pt x="891738" y="52180"/>
                  <a:pt x="1336191" y="239"/>
                  <a:pt x="1949079" y="3407"/>
                </a:cubicBezTo>
                <a:cubicBezTo>
                  <a:pt x="3148547" y="-35623"/>
                  <a:pt x="3940049" y="650166"/>
                  <a:pt x="3320005" y="990442"/>
                </a:cubicBezTo>
                <a:cubicBezTo>
                  <a:pt x="3403385" y="1036988"/>
                  <a:pt x="3546225" y="1198205"/>
                  <a:pt x="3677050" y="1269207"/>
                </a:cubicBezTo>
                <a:close/>
              </a:path>
            </a:pathLst>
          </a:custGeom>
          <a:solidFill>
            <a:srgbClr val="9CCFEC"/>
          </a:solidFill>
          <a:ln w="38100">
            <a:extLst>
              <a:ext uri="{C807C97D-BFC1-408E-A445-0C87EB9F89A2}">
                <ask:lineSketchStyleProps xmlns:ask="http://schemas.microsoft.com/office/drawing/2018/sketchyshapes" sd="752660138">
                  <a:custGeom>
                    <a:avLst/>
                    <a:gdLst>
                      <a:gd name="connsiteX0" fmla="*/ 2757787 w 2655651"/>
                      <a:gd name="connsiteY0" fmla="*/ 951906 h 1001342"/>
                      <a:gd name="connsiteX1" fmla="*/ 2164794 w 2655651"/>
                      <a:gd name="connsiteY1" fmla="*/ 889356 h 1001342"/>
                      <a:gd name="connsiteX2" fmla="*/ 1131524 w 2655651"/>
                      <a:gd name="connsiteY2" fmla="*/ 995841 h 1001342"/>
                      <a:gd name="connsiteX3" fmla="*/ 330591 w 2655651"/>
                      <a:gd name="connsiteY3" fmla="*/ 170093 h 1001342"/>
                      <a:gd name="connsiteX4" fmla="*/ 1461810 w 2655651"/>
                      <a:gd name="connsiteY4" fmla="*/ 2555 h 1001342"/>
                      <a:gd name="connsiteX5" fmla="*/ 2490005 w 2655651"/>
                      <a:gd name="connsiteY5" fmla="*/ 742832 h 1001342"/>
                      <a:gd name="connsiteX6" fmla="*/ 2757787 w 2655651"/>
                      <a:gd name="connsiteY6" fmla="*/ 951906 h 100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55651" h="1001342" fill="none" extrusionOk="0">
                        <a:moveTo>
                          <a:pt x="2757787" y="951906"/>
                        </a:moveTo>
                        <a:cubicBezTo>
                          <a:pt x="2523830" y="941123"/>
                          <a:pt x="2464466" y="856950"/>
                          <a:pt x="2164794" y="889356"/>
                        </a:cubicBezTo>
                        <a:cubicBezTo>
                          <a:pt x="1858473" y="982075"/>
                          <a:pt x="1503985" y="1047130"/>
                          <a:pt x="1131524" y="995841"/>
                        </a:cubicBezTo>
                        <a:cubicBezTo>
                          <a:pt x="-58633" y="959398"/>
                          <a:pt x="-344554" y="503226"/>
                          <a:pt x="330591" y="170093"/>
                        </a:cubicBezTo>
                        <a:cubicBezTo>
                          <a:pt x="586036" y="48341"/>
                          <a:pt x="969363" y="70706"/>
                          <a:pt x="1461810" y="2555"/>
                        </a:cubicBezTo>
                        <a:cubicBezTo>
                          <a:pt x="2375250" y="37353"/>
                          <a:pt x="2926532" y="576244"/>
                          <a:pt x="2490005" y="742832"/>
                        </a:cubicBezTo>
                        <a:cubicBezTo>
                          <a:pt x="2564423" y="799449"/>
                          <a:pt x="2657067" y="888851"/>
                          <a:pt x="2757787" y="951906"/>
                        </a:cubicBezTo>
                        <a:close/>
                      </a:path>
                      <a:path w="2655651" h="1001342" stroke="0" extrusionOk="0">
                        <a:moveTo>
                          <a:pt x="2757787" y="951906"/>
                        </a:moveTo>
                        <a:cubicBezTo>
                          <a:pt x="2482353" y="970696"/>
                          <a:pt x="2385910" y="885818"/>
                          <a:pt x="2164794" y="889356"/>
                        </a:cubicBezTo>
                        <a:cubicBezTo>
                          <a:pt x="1857265" y="990701"/>
                          <a:pt x="1485219" y="1021014"/>
                          <a:pt x="1131524" y="995841"/>
                        </a:cubicBezTo>
                        <a:cubicBezTo>
                          <a:pt x="-5910" y="944378"/>
                          <a:pt x="-307575" y="623951"/>
                          <a:pt x="330591" y="170093"/>
                        </a:cubicBezTo>
                        <a:cubicBezTo>
                          <a:pt x="727761" y="72374"/>
                          <a:pt x="1010785" y="42165"/>
                          <a:pt x="1461810" y="2555"/>
                        </a:cubicBezTo>
                        <a:cubicBezTo>
                          <a:pt x="2523382" y="-72601"/>
                          <a:pt x="2978211" y="424751"/>
                          <a:pt x="2490005" y="742832"/>
                        </a:cubicBezTo>
                        <a:cubicBezTo>
                          <a:pt x="2609967" y="810899"/>
                          <a:pt x="2669410" y="921219"/>
                          <a:pt x="2757787" y="951906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  <a:latin typeface="Comic Sans MS" panose="030F0702030302020204" pitchFamily="66" charset="0"/>
              </a:rPr>
              <a:t>Do you ……., too ? </a:t>
            </a:r>
            <a:endParaRPr lang="ar-SA" sz="1050" dirty="0"/>
          </a:p>
        </p:txBody>
      </p:sp>
      <p:sp>
        <p:nvSpPr>
          <p:cNvPr id="8" name="فقاعة الكلام: بيضاوية 7">
            <a:extLst>
              <a:ext uri="{FF2B5EF4-FFF2-40B4-BE49-F238E27FC236}">
                <a16:creationId xmlns:a16="http://schemas.microsoft.com/office/drawing/2014/main" id="{C3A4917B-EDC2-9637-C5D8-31A94C27650C}"/>
              </a:ext>
            </a:extLst>
          </p:cNvPr>
          <p:cNvSpPr/>
          <p:nvPr/>
        </p:nvSpPr>
        <p:spPr>
          <a:xfrm>
            <a:off x="3798651" y="865510"/>
            <a:ext cx="2655651" cy="1009262"/>
          </a:xfrm>
          <a:custGeom>
            <a:avLst/>
            <a:gdLst>
              <a:gd name="connsiteX0" fmla="*/ 3618661 w 3540868"/>
              <a:gd name="connsiteY0" fmla="*/ 1614739 h 1345683"/>
              <a:gd name="connsiteX1" fmla="*/ 3111016 w 3540868"/>
              <a:gd name="connsiteY1" fmla="*/ 1456968 h 1345683"/>
              <a:gd name="connsiteX2" fmla="*/ 2538566 w 3540868"/>
              <a:gd name="connsiteY2" fmla="*/ 1279056 h 1345683"/>
              <a:gd name="connsiteX3" fmla="*/ 1338890 w 3540868"/>
              <a:gd name="connsiteY3" fmla="*/ 1325389 h 1345683"/>
              <a:gd name="connsiteX4" fmla="*/ 760135 w 3540868"/>
              <a:gd name="connsiteY4" fmla="*/ 120308 h 1345683"/>
              <a:gd name="connsiteX5" fmla="*/ 2064066 w 3540868"/>
              <a:gd name="connsiteY5" fmla="*/ 9318 h 1345683"/>
              <a:gd name="connsiteX6" fmla="*/ 3080176 w 3540868"/>
              <a:gd name="connsiteY6" fmla="*/ 1125558 h 1345683"/>
              <a:gd name="connsiteX7" fmla="*/ 3354803 w 3540868"/>
              <a:gd name="connsiteY7" fmla="*/ 1375040 h 1345683"/>
              <a:gd name="connsiteX8" fmla="*/ 3618661 w 3540868"/>
              <a:gd name="connsiteY8" fmla="*/ 1614739 h 1345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40868" h="1345683" fill="none" extrusionOk="0">
                <a:moveTo>
                  <a:pt x="3618661" y="1614739"/>
                </a:moveTo>
                <a:cubicBezTo>
                  <a:pt x="3473200" y="1579949"/>
                  <a:pt x="3270630" y="1504909"/>
                  <a:pt x="3111016" y="1456968"/>
                </a:cubicBezTo>
                <a:cubicBezTo>
                  <a:pt x="2951402" y="1409026"/>
                  <a:pt x="2741574" y="1279916"/>
                  <a:pt x="2538566" y="1279056"/>
                </a:cubicBezTo>
                <a:cubicBezTo>
                  <a:pt x="2129300" y="1333856"/>
                  <a:pt x="1755819" y="1398300"/>
                  <a:pt x="1338890" y="1325389"/>
                </a:cubicBezTo>
                <a:cubicBezTo>
                  <a:pt x="-162263" y="1161745"/>
                  <a:pt x="-557722" y="475888"/>
                  <a:pt x="760135" y="120308"/>
                </a:cubicBezTo>
                <a:cubicBezTo>
                  <a:pt x="1063292" y="10553"/>
                  <a:pt x="1589839" y="-7679"/>
                  <a:pt x="2064066" y="9318"/>
                </a:cubicBezTo>
                <a:cubicBezTo>
                  <a:pt x="3582778" y="279218"/>
                  <a:pt x="4186583" y="816799"/>
                  <a:pt x="3080176" y="1125558"/>
                </a:cubicBezTo>
                <a:cubicBezTo>
                  <a:pt x="3175226" y="1161828"/>
                  <a:pt x="3202041" y="1278146"/>
                  <a:pt x="3354803" y="1375040"/>
                </a:cubicBezTo>
                <a:cubicBezTo>
                  <a:pt x="3507565" y="1471934"/>
                  <a:pt x="3488716" y="1546335"/>
                  <a:pt x="3618661" y="1614739"/>
                </a:cubicBezTo>
                <a:close/>
              </a:path>
              <a:path w="3540868" h="1345683" stroke="0" extrusionOk="0">
                <a:moveTo>
                  <a:pt x="3618661" y="1614739"/>
                </a:moveTo>
                <a:cubicBezTo>
                  <a:pt x="3417892" y="1564227"/>
                  <a:pt x="3202757" y="1455246"/>
                  <a:pt x="3057012" y="1440184"/>
                </a:cubicBezTo>
                <a:cubicBezTo>
                  <a:pt x="2911267" y="1425122"/>
                  <a:pt x="2701476" y="1281843"/>
                  <a:pt x="2538566" y="1279056"/>
                </a:cubicBezTo>
                <a:cubicBezTo>
                  <a:pt x="2147674" y="1344360"/>
                  <a:pt x="1736003" y="1346874"/>
                  <a:pt x="1338890" y="1325389"/>
                </a:cubicBezTo>
                <a:cubicBezTo>
                  <a:pt x="-69575" y="997676"/>
                  <a:pt x="-337653" y="450910"/>
                  <a:pt x="760135" y="120308"/>
                </a:cubicBezTo>
                <a:cubicBezTo>
                  <a:pt x="1225537" y="5221"/>
                  <a:pt x="1539380" y="9170"/>
                  <a:pt x="2064066" y="9318"/>
                </a:cubicBezTo>
                <a:cubicBezTo>
                  <a:pt x="3341537" y="-43729"/>
                  <a:pt x="4027026" y="791980"/>
                  <a:pt x="3080176" y="1125558"/>
                </a:cubicBezTo>
                <a:cubicBezTo>
                  <a:pt x="3196462" y="1217854"/>
                  <a:pt x="3226746" y="1273361"/>
                  <a:pt x="3344034" y="1365257"/>
                </a:cubicBezTo>
                <a:cubicBezTo>
                  <a:pt x="3461322" y="1457153"/>
                  <a:pt x="3539432" y="1578325"/>
                  <a:pt x="3618661" y="1614739"/>
                </a:cubicBezTo>
                <a:close/>
              </a:path>
            </a:pathLst>
          </a:custGeom>
          <a:solidFill>
            <a:srgbClr val="F47C7D"/>
          </a:solidFill>
          <a:ln w="38100">
            <a:extLst>
              <a:ext uri="{C807C97D-BFC1-408E-A445-0C87EB9F89A2}">
                <ask:lineSketchStyleProps xmlns:ask="http://schemas.microsoft.com/office/drawing/2018/sketchyshapes" sd="752660138">
                  <a:custGeom>
                    <a:avLst/>
                    <a:gdLst>
                      <a:gd name="connsiteX0" fmla="*/ 2713996 w 2655651"/>
                      <a:gd name="connsiteY0" fmla="*/ 1211054 h 1009262"/>
                      <a:gd name="connsiteX1" fmla="*/ 2308961 w 2655651"/>
                      <a:gd name="connsiteY1" fmla="*/ 1085173 h 1009262"/>
                      <a:gd name="connsiteX2" fmla="*/ 1903925 w 2655651"/>
                      <a:gd name="connsiteY2" fmla="*/ 959292 h 1009262"/>
                      <a:gd name="connsiteX3" fmla="*/ 1004168 w 2655651"/>
                      <a:gd name="connsiteY3" fmla="*/ 994041 h 1009262"/>
                      <a:gd name="connsiteX4" fmla="*/ 570102 w 2655651"/>
                      <a:gd name="connsiteY4" fmla="*/ 90231 h 1009262"/>
                      <a:gd name="connsiteX5" fmla="*/ 1548050 w 2655651"/>
                      <a:gd name="connsiteY5" fmla="*/ 6989 h 1009262"/>
                      <a:gd name="connsiteX6" fmla="*/ 2310133 w 2655651"/>
                      <a:gd name="connsiteY6" fmla="*/ 844168 h 1009262"/>
                      <a:gd name="connsiteX7" fmla="*/ 2713996 w 2655651"/>
                      <a:gd name="connsiteY7" fmla="*/ 1211054 h 10092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655651" h="1009262" fill="none" extrusionOk="0">
                        <a:moveTo>
                          <a:pt x="2713996" y="1211054"/>
                        </a:moveTo>
                        <a:cubicBezTo>
                          <a:pt x="2538982" y="1170404"/>
                          <a:pt x="2424952" y="1111572"/>
                          <a:pt x="2308961" y="1085173"/>
                        </a:cubicBezTo>
                        <a:cubicBezTo>
                          <a:pt x="2192970" y="1058775"/>
                          <a:pt x="2023027" y="960822"/>
                          <a:pt x="1903925" y="959292"/>
                        </a:cubicBezTo>
                        <a:cubicBezTo>
                          <a:pt x="1655923" y="1069891"/>
                          <a:pt x="1232887" y="1022050"/>
                          <a:pt x="1004168" y="994041"/>
                        </a:cubicBezTo>
                        <a:cubicBezTo>
                          <a:pt x="-140755" y="939161"/>
                          <a:pt x="-524800" y="330733"/>
                          <a:pt x="570102" y="90231"/>
                        </a:cubicBezTo>
                        <a:cubicBezTo>
                          <a:pt x="844616" y="78096"/>
                          <a:pt x="1190685" y="-17173"/>
                          <a:pt x="1548050" y="6989"/>
                        </a:cubicBezTo>
                        <a:cubicBezTo>
                          <a:pt x="2700769" y="169745"/>
                          <a:pt x="2995670" y="566172"/>
                          <a:pt x="2310133" y="844168"/>
                        </a:cubicBezTo>
                        <a:cubicBezTo>
                          <a:pt x="2469560" y="918577"/>
                          <a:pt x="2543754" y="1106435"/>
                          <a:pt x="2713996" y="1211054"/>
                        </a:cubicBezTo>
                        <a:close/>
                      </a:path>
                      <a:path w="2655651" h="1009262" stroke="0" extrusionOk="0">
                        <a:moveTo>
                          <a:pt x="2713996" y="1211054"/>
                        </a:moveTo>
                        <a:cubicBezTo>
                          <a:pt x="2505541" y="1158765"/>
                          <a:pt x="2492611" y="1131346"/>
                          <a:pt x="2292759" y="1080138"/>
                        </a:cubicBezTo>
                        <a:cubicBezTo>
                          <a:pt x="2092907" y="1028930"/>
                          <a:pt x="1993501" y="970358"/>
                          <a:pt x="1903925" y="959292"/>
                        </a:cubicBezTo>
                        <a:cubicBezTo>
                          <a:pt x="1571383" y="1001520"/>
                          <a:pt x="1281498" y="936830"/>
                          <a:pt x="1004168" y="994041"/>
                        </a:cubicBezTo>
                        <a:cubicBezTo>
                          <a:pt x="-94158" y="868097"/>
                          <a:pt x="-277595" y="338020"/>
                          <a:pt x="570102" y="90231"/>
                        </a:cubicBezTo>
                        <a:cubicBezTo>
                          <a:pt x="930745" y="1915"/>
                          <a:pt x="1139648" y="13174"/>
                          <a:pt x="1548050" y="6989"/>
                        </a:cubicBezTo>
                        <a:cubicBezTo>
                          <a:pt x="2557055" y="36444"/>
                          <a:pt x="3025047" y="660105"/>
                          <a:pt x="2310133" y="844168"/>
                        </a:cubicBezTo>
                        <a:cubicBezTo>
                          <a:pt x="2532801" y="969176"/>
                          <a:pt x="2588448" y="1173140"/>
                          <a:pt x="2713996" y="121105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  <a:latin typeface="Comic Sans MS" panose="030F0702030302020204" pitchFamily="66" charset="0"/>
              </a:rPr>
              <a:t>I …………………</a:t>
            </a:r>
            <a:endParaRPr lang="ar-SA" sz="1050" dirty="0"/>
          </a:p>
        </p:txBody>
      </p:sp>
      <p:sp>
        <p:nvSpPr>
          <p:cNvPr id="9" name="فقاعة الكلام: بيضاوية 8">
            <a:extLst>
              <a:ext uri="{FF2B5EF4-FFF2-40B4-BE49-F238E27FC236}">
                <a16:creationId xmlns:a16="http://schemas.microsoft.com/office/drawing/2014/main" id="{55E9FD2D-085B-F94D-B36C-4B9CBA1D905E}"/>
              </a:ext>
            </a:extLst>
          </p:cNvPr>
          <p:cNvSpPr/>
          <p:nvPr/>
        </p:nvSpPr>
        <p:spPr>
          <a:xfrm>
            <a:off x="5111886" y="144903"/>
            <a:ext cx="2830749" cy="720606"/>
          </a:xfrm>
          <a:custGeom>
            <a:avLst/>
            <a:gdLst>
              <a:gd name="connsiteX0" fmla="*/ 2641278 w 3774332"/>
              <a:gd name="connsiteY0" fmla="*/ 2292574 h 960808"/>
              <a:gd name="connsiteX1" fmla="*/ 2335595 w 3774332"/>
              <a:gd name="connsiteY1" fmla="*/ 1848054 h 960808"/>
              <a:gd name="connsiteX2" fmla="*/ 2048254 w 3774332"/>
              <a:gd name="connsiteY2" fmla="*/ 1430205 h 960808"/>
              <a:gd name="connsiteX3" fmla="*/ 1724230 w 3774332"/>
              <a:gd name="connsiteY3" fmla="*/ 959014 h 960808"/>
              <a:gd name="connsiteX4" fmla="*/ 10238 w 3774332"/>
              <a:gd name="connsiteY4" fmla="*/ 430429 h 960808"/>
              <a:gd name="connsiteX5" fmla="*/ 1752025 w 3774332"/>
              <a:gd name="connsiteY5" fmla="*/ 1233 h 960808"/>
              <a:gd name="connsiteX6" fmla="*/ 2575323 w 3774332"/>
              <a:gd name="connsiteY6" fmla="*/ 33078 h 960808"/>
              <a:gd name="connsiteX7" fmla="*/ 2440399 w 3774332"/>
              <a:gd name="connsiteY7" fmla="*/ 939701 h 960808"/>
              <a:gd name="connsiteX8" fmla="*/ 2505350 w 3774332"/>
              <a:gd name="connsiteY8" fmla="*/ 1377130 h 960808"/>
              <a:gd name="connsiteX9" fmla="*/ 2574318 w 3774332"/>
              <a:gd name="connsiteY9" fmla="*/ 1841616 h 960808"/>
              <a:gd name="connsiteX10" fmla="*/ 2641278 w 3774332"/>
              <a:gd name="connsiteY10" fmla="*/ 2292574 h 960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74332" h="960808" fill="none" extrusionOk="0">
                <a:moveTo>
                  <a:pt x="2641278" y="2292574"/>
                </a:moveTo>
                <a:cubicBezTo>
                  <a:pt x="2532291" y="2195364"/>
                  <a:pt x="2443057" y="1961066"/>
                  <a:pt x="2335595" y="1848054"/>
                </a:cubicBezTo>
                <a:cubicBezTo>
                  <a:pt x="2228133" y="1735042"/>
                  <a:pt x="2132326" y="1552273"/>
                  <a:pt x="2048254" y="1430205"/>
                </a:cubicBezTo>
                <a:cubicBezTo>
                  <a:pt x="1964182" y="1308137"/>
                  <a:pt x="1901947" y="1118108"/>
                  <a:pt x="1724230" y="959014"/>
                </a:cubicBezTo>
                <a:cubicBezTo>
                  <a:pt x="690700" y="950628"/>
                  <a:pt x="-130072" y="722486"/>
                  <a:pt x="10238" y="430429"/>
                </a:cubicBezTo>
                <a:cubicBezTo>
                  <a:pt x="193983" y="266966"/>
                  <a:pt x="911967" y="105618"/>
                  <a:pt x="1752025" y="1233"/>
                </a:cubicBezTo>
                <a:cubicBezTo>
                  <a:pt x="1965171" y="-15546"/>
                  <a:pt x="2321783" y="9541"/>
                  <a:pt x="2575323" y="33078"/>
                </a:cubicBezTo>
                <a:cubicBezTo>
                  <a:pt x="4303481" y="328414"/>
                  <a:pt x="4138235" y="793028"/>
                  <a:pt x="2440399" y="939701"/>
                </a:cubicBezTo>
                <a:cubicBezTo>
                  <a:pt x="2509133" y="1126791"/>
                  <a:pt x="2480226" y="1238434"/>
                  <a:pt x="2505350" y="1377130"/>
                </a:cubicBezTo>
                <a:cubicBezTo>
                  <a:pt x="2530474" y="1515826"/>
                  <a:pt x="2550268" y="1699974"/>
                  <a:pt x="2574318" y="1841616"/>
                </a:cubicBezTo>
                <a:cubicBezTo>
                  <a:pt x="2598368" y="1983258"/>
                  <a:pt x="2580744" y="2092000"/>
                  <a:pt x="2641278" y="2292574"/>
                </a:cubicBezTo>
                <a:close/>
              </a:path>
              <a:path w="3774332" h="960808" stroke="0" extrusionOk="0">
                <a:moveTo>
                  <a:pt x="2641278" y="2292574"/>
                </a:moveTo>
                <a:cubicBezTo>
                  <a:pt x="2502701" y="2104330"/>
                  <a:pt x="2430640" y="1960925"/>
                  <a:pt x="2317254" y="1821383"/>
                </a:cubicBezTo>
                <a:cubicBezTo>
                  <a:pt x="2203868" y="1681841"/>
                  <a:pt x="2147695" y="1543213"/>
                  <a:pt x="2020742" y="1390198"/>
                </a:cubicBezTo>
                <a:cubicBezTo>
                  <a:pt x="1893789" y="1237183"/>
                  <a:pt x="1814580" y="1081272"/>
                  <a:pt x="1724230" y="959014"/>
                </a:cubicBezTo>
                <a:cubicBezTo>
                  <a:pt x="680962" y="958556"/>
                  <a:pt x="-69807" y="703824"/>
                  <a:pt x="10238" y="430429"/>
                </a:cubicBezTo>
                <a:cubicBezTo>
                  <a:pt x="54333" y="316247"/>
                  <a:pt x="908702" y="-49821"/>
                  <a:pt x="1752025" y="1233"/>
                </a:cubicBezTo>
                <a:cubicBezTo>
                  <a:pt x="2080078" y="-10313"/>
                  <a:pt x="2325966" y="15856"/>
                  <a:pt x="2575323" y="33078"/>
                </a:cubicBezTo>
                <a:cubicBezTo>
                  <a:pt x="4325094" y="254733"/>
                  <a:pt x="4112081" y="795694"/>
                  <a:pt x="2440399" y="939701"/>
                </a:cubicBezTo>
                <a:cubicBezTo>
                  <a:pt x="2473222" y="1041672"/>
                  <a:pt x="2439381" y="1182924"/>
                  <a:pt x="2507359" y="1390659"/>
                </a:cubicBezTo>
                <a:cubicBezTo>
                  <a:pt x="2575336" y="1598394"/>
                  <a:pt x="2530327" y="1670177"/>
                  <a:pt x="2568292" y="1801030"/>
                </a:cubicBezTo>
                <a:cubicBezTo>
                  <a:pt x="2606257" y="1931883"/>
                  <a:pt x="2602734" y="2062671"/>
                  <a:pt x="2641278" y="2292574"/>
                </a:cubicBezTo>
                <a:close/>
              </a:path>
            </a:pathLst>
          </a:custGeom>
          <a:solidFill>
            <a:srgbClr val="F47C7D"/>
          </a:solidFill>
          <a:ln w="38100">
            <a:extLst>
              <a:ext uri="{C807C97D-BFC1-408E-A445-0C87EB9F89A2}">
                <ask:lineSketchStyleProps xmlns:ask="http://schemas.microsoft.com/office/drawing/2018/sketchyshapes" sd="752660138">
                  <a:custGeom>
                    <a:avLst/>
                    <a:gdLst>
                      <a:gd name="connsiteX0" fmla="*/ 1980958 w 2830749"/>
                      <a:gd name="connsiteY0" fmla="*/ 1719431 h 720606"/>
                      <a:gd name="connsiteX1" fmla="*/ 1772330 w 2830749"/>
                      <a:gd name="connsiteY1" fmla="*/ 1416046 h 720606"/>
                      <a:gd name="connsiteX2" fmla="*/ 1529313 w 2830749"/>
                      <a:gd name="connsiteY2" fmla="*/ 1062653 h 720606"/>
                      <a:gd name="connsiteX3" fmla="*/ 1293173 w 2830749"/>
                      <a:gd name="connsiteY3" fmla="*/ 719261 h 720606"/>
                      <a:gd name="connsiteX4" fmla="*/ 7679 w 2830749"/>
                      <a:gd name="connsiteY4" fmla="*/ 322822 h 720606"/>
                      <a:gd name="connsiteX5" fmla="*/ 1314020 w 2830749"/>
                      <a:gd name="connsiteY5" fmla="*/ 925 h 720606"/>
                      <a:gd name="connsiteX6" fmla="*/ 1931494 w 2830749"/>
                      <a:gd name="connsiteY6" fmla="*/ 24809 h 720606"/>
                      <a:gd name="connsiteX7" fmla="*/ 1830301 w 2830749"/>
                      <a:gd name="connsiteY7" fmla="*/ 704776 h 720606"/>
                      <a:gd name="connsiteX8" fmla="*/ 1902616 w 2830749"/>
                      <a:gd name="connsiteY8" fmla="*/ 1191810 h 720606"/>
                      <a:gd name="connsiteX9" fmla="*/ 1980958 w 2830749"/>
                      <a:gd name="connsiteY9" fmla="*/ 1719431 h 7206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830749" h="720606" fill="none" extrusionOk="0">
                        <a:moveTo>
                          <a:pt x="1980958" y="1719431"/>
                        </a:moveTo>
                        <a:cubicBezTo>
                          <a:pt x="1908179" y="1649788"/>
                          <a:pt x="1847536" y="1462962"/>
                          <a:pt x="1772330" y="1416046"/>
                        </a:cubicBezTo>
                        <a:cubicBezTo>
                          <a:pt x="1697124" y="1369130"/>
                          <a:pt x="1650689" y="1161235"/>
                          <a:pt x="1529313" y="1062653"/>
                        </a:cubicBezTo>
                        <a:cubicBezTo>
                          <a:pt x="1407937" y="964071"/>
                          <a:pt x="1356600" y="808326"/>
                          <a:pt x="1293173" y="719261"/>
                        </a:cubicBezTo>
                        <a:cubicBezTo>
                          <a:pt x="495272" y="705335"/>
                          <a:pt x="-113283" y="518463"/>
                          <a:pt x="7679" y="322822"/>
                        </a:cubicBezTo>
                        <a:cubicBezTo>
                          <a:pt x="-24451" y="218533"/>
                          <a:pt x="667280" y="63216"/>
                          <a:pt x="1314020" y="925"/>
                        </a:cubicBezTo>
                        <a:cubicBezTo>
                          <a:pt x="1575076" y="23456"/>
                          <a:pt x="1734462" y="21135"/>
                          <a:pt x="1931494" y="24809"/>
                        </a:cubicBezTo>
                        <a:cubicBezTo>
                          <a:pt x="3253016" y="167579"/>
                          <a:pt x="3193137" y="524950"/>
                          <a:pt x="1830301" y="704776"/>
                        </a:cubicBezTo>
                        <a:cubicBezTo>
                          <a:pt x="1853757" y="861444"/>
                          <a:pt x="1847075" y="1060593"/>
                          <a:pt x="1902616" y="1191810"/>
                        </a:cubicBezTo>
                        <a:cubicBezTo>
                          <a:pt x="1958157" y="1323027"/>
                          <a:pt x="1955162" y="1594558"/>
                          <a:pt x="1980958" y="1719431"/>
                        </a:cubicBezTo>
                        <a:close/>
                      </a:path>
                      <a:path w="2830749" h="720606" stroke="0" extrusionOk="0">
                        <a:moveTo>
                          <a:pt x="1980958" y="1719431"/>
                        </a:moveTo>
                        <a:cubicBezTo>
                          <a:pt x="1847012" y="1563222"/>
                          <a:pt x="1848660" y="1525037"/>
                          <a:pt x="1737941" y="1366038"/>
                        </a:cubicBezTo>
                        <a:cubicBezTo>
                          <a:pt x="1627222" y="1207039"/>
                          <a:pt x="1640049" y="1166673"/>
                          <a:pt x="1515557" y="1042649"/>
                        </a:cubicBezTo>
                        <a:cubicBezTo>
                          <a:pt x="1391065" y="918625"/>
                          <a:pt x="1372809" y="770527"/>
                          <a:pt x="1293173" y="719261"/>
                        </a:cubicBezTo>
                        <a:cubicBezTo>
                          <a:pt x="522866" y="752750"/>
                          <a:pt x="-11117" y="536456"/>
                          <a:pt x="7679" y="322822"/>
                        </a:cubicBezTo>
                        <a:cubicBezTo>
                          <a:pt x="51067" y="213463"/>
                          <a:pt x="731357" y="-86141"/>
                          <a:pt x="1314020" y="925"/>
                        </a:cubicBezTo>
                        <a:cubicBezTo>
                          <a:pt x="1536525" y="-4567"/>
                          <a:pt x="1767432" y="28389"/>
                          <a:pt x="1931494" y="24809"/>
                        </a:cubicBezTo>
                        <a:cubicBezTo>
                          <a:pt x="3259107" y="201044"/>
                          <a:pt x="2997354" y="572204"/>
                          <a:pt x="1830301" y="704776"/>
                        </a:cubicBezTo>
                        <a:cubicBezTo>
                          <a:pt x="1851808" y="820254"/>
                          <a:pt x="1847521" y="1112572"/>
                          <a:pt x="1905630" y="1212104"/>
                        </a:cubicBezTo>
                        <a:cubicBezTo>
                          <a:pt x="1963739" y="1311637"/>
                          <a:pt x="1932664" y="1570335"/>
                          <a:pt x="1980958" y="171943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  <a:latin typeface="Comic Sans MS" panose="030F0702030302020204" pitchFamily="66" charset="0"/>
              </a:rPr>
              <a:t>Yes , I do .</a:t>
            </a:r>
          </a:p>
          <a:p>
            <a:pPr algn="ctr"/>
            <a:r>
              <a:rPr lang="en-US" sz="2100" dirty="0">
                <a:solidFill>
                  <a:schemeClr val="tx1"/>
                </a:solidFill>
                <a:latin typeface="Comic Sans MS" panose="030F0702030302020204" pitchFamily="66" charset="0"/>
              </a:rPr>
              <a:t>No, I do not.</a:t>
            </a:r>
            <a:endParaRPr lang="ar-SA" sz="1050" dirty="0"/>
          </a:p>
        </p:txBody>
      </p:sp>
    </p:spTree>
    <p:extLst>
      <p:ext uri="{BB962C8B-B14F-4D97-AF65-F5344CB8AC3E}">
        <p14:creationId xmlns:p14="http://schemas.microsoft.com/office/powerpoint/2010/main" val="109426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فقاعة الكلام: بيضاوية 4">
            <a:extLst>
              <a:ext uri="{FF2B5EF4-FFF2-40B4-BE49-F238E27FC236}">
                <a16:creationId xmlns:a16="http://schemas.microsoft.com/office/drawing/2014/main" id="{8484FA57-0D51-3F69-D2A9-F632A7A95225}"/>
              </a:ext>
            </a:extLst>
          </p:cNvPr>
          <p:cNvSpPr/>
          <p:nvPr/>
        </p:nvSpPr>
        <p:spPr>
          <a:xfrm>
            <a:off x="1070042" y="421330"/>
            <a:ext cx="2655651" cy="1316882"/>
          </a:xfrm>
          <a:custGeom>
            <a:avLst/>
            <a:gdLst>
              <a:gd name="connsiteX0" fmla="*/ 3618661 w 3540868"/>
              <a:gd name="connsiteY0" fmla="*/ 2106905 h 1755842"/>
              <a:gd name="connsiteX1" fmla="*/ 3111016 w 3540868"/>
              <a:gd name="connsiteY1" fmla="*/ 1901046 h 1755842"/>
              <a:gd name="connsiteX2" fmla="*/ 2538566 w 3540868"/>
              <a:gd name="connsiteY2" fmla="*/ 1668908 h 1755842"/>
              <a:gd name="connsiteX3" fmla="*/ 1081048 w 3540868"/>
              <a:gd name="connsiteY3" fmla="*/ 1686551 h 1755842"/>
              <a:gd name="connsiteX4" fmla="*/ 748693 w 3540868"/>
              <a:gd name="connsiteY4" fmla="*/ 160954 h 1755842"/>
              <a:gd name="connsiteX5" fmla="*/ 2251686 w 3540868"/>
              <a:gd name="connsiteY5" fmla="*/ 33057 h 1755842"/>
              <a:gd name="connsiteX6" fmla="*/ 3080177 w 3540868"/>
              <a:gd name="connsiteY6" fmla="*/ 1468623 h 1755842"/>
              <a:gd name="connsiteX7" fmla="*/ 3354804 w 3540868"/>
              <a:gd name="connsiteY7" fmla="*/ 1794147 h 1755842"/>
              <a:gd name="connsiteX8" fmla="*/ 3618661 w 3540868"/>
              <a:gd name="connsiteY8" fmla="*/ 2106905 h 175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40868" h="1755842" fill="none" extrusionOk="0">
                <a:moveTo>
                  <a:pt x="3618661" y="2106905"/>
                </a:moveTo>
                <a:cubicBezTo>
                  <a:pt x="3481456" y="2116161"/>
                  <a:pt x="3353152" y="1986662"/>
                  <a:pt x="3111016" y="1901046"/>
                </a:cubicBezTo>
                <a:cubicBezTo>
                  <a:pt x="2868880" y="1815430"/>
                  <a:pt x="2769980" y="1754064"/>
                  <a:pt x="2538566" y="1668908"/>
                </a:cubicBezTo>
                <a:cubicBezTo>
                  <a:pt x="2061439" y="1771196"/>
                  <a:pt x="1556751" y="1801452"/>
                  <a:pt x="1081048" y="1686551"/>
                </a:cubicBezTo>
                <a:cubicBezTo>
                  <a:pt x="-317331" y="1317929"/>
                  <a:pt x="-510841" y="605055"/>
                  <a:pt x="748693" y="160954"/>
                </a:cubicBezTo>
                <a:cubicBezTo>
                  <a:pt x="1076226" y="-5391"/>
                  <a:pt x="1629165" y="33655"/>
                  <a:pt x="2251686" y="33057"/>
                </a:cubicBezTo>
                <a:cubicBezTo>
                  <a:pt x="3593563" y="310851"/>
                  <a:pt x="4102303" y="1057204"/>
                  <a:pt x="3080177" y="1468623"/>
                </a:cubicBezTo>
                <a:cubicBezTo>
                  <a:pt x="3171985" y="1508596"/>
                  <a:pt x="3242645" y="1702055"/>
                  <a:pt x="3354804" y="1794147"/>
                </a:cubicBezTo>
                <a:cubicBezTo>
                  <a:pt x="3466963" y="1886239"/>
                  <a:pt x="3492733" y="1985516"/>
                  <a:pt x="3618661" y="2106905"/>
                </a:cubicBezTo>
                <a:close/>
              </a:path>
              <a:path w="3540868" h="1755842" stroke="0" extrusionOk="0">
                <a:moveTo>
                  <a:pt x="3618661" y="2106905"/>
                </a:moveTo>
                <a:cubicBezTo>
                  <a:pt x="3316436" y="2059747"/>
                  <a:pt x="3271192" y="1928634"/>
                  <a:pt x="3057012" y="1879147"/>
                </a:cubicBezTo>
                <a:cubicBezTo>
                  <a:pt x="2842832" y="1829660"/>
                  <a:pt x="2782270" y="1732146"/>
                  <a:pt x="2538566" y="1668908"/>
                </a:cubicBezTo>
                <a:cubicBezTo>
                  <a:pt x="2035946" y="1770700"/>
                  <a:pt x="1532082" y="1722643"/>
                  <a:pt x="1081048" y="1686551"/>
                </a:cubicBezTo>
                <a:cubicBezTo>
                  <a:pt x="-135210" y="1240395"/>
                  <a:pt x="-244284" y="559171"/>
                  <a:pt x="748693" y="160954"/>
                </a:cubicBezTo>
                <a:cubicBezTo>
                  <a:pt x="1212606" y="3278"/>
                  <a:pt x="1595636" y="21000"/>
                  <a:pt x="2251686" y="33057"/>
                </a:cubicBezTo>
                <a:cubicBezTo>
                  <a:pt x="3424651" y="83963"/>
                  <a:pt x="3974282" y="1111193"/>
                  <a:pt x="3080177" y="1468623"/>
                </a:cubicBezTo>
                <a:cubicBezTo>
                  <a:pt x="3150973" y="1538521"/>
                  <a:pt x="3256555" y="1718228"/>
                  <a:pt x="3344034" y="1781381"/>
                </a:cubicBezTo>
                <a:cubicBezTo>
                  <a:pt x="3431513" y="1844534"/>
                  <a:pt x="3461461" y="1996161"/>
                  <a:pt x="3618661" y="2106905"/>
                </a:cubicBezTo>
                <a:close/>
              </a:path>
            </a:pathLst>
          </a:custGeom>
          <a:solidFill>
            <a:srgbClr val="9CCFEC"/>
          </a:solidFill>
          <a:ln w="38100">
            <a:extLst>
              <a:ext uri="{C807C97D-BFC1-408E-A445-0C87EB9F89A2}">
                <ask:lineSketchStyleProps xmlns:ask="http://schemas.microsoft.com/office/drawing/2018/sketchyshapes" sd="752660138">
                  <a:custGeom>
                    <a:avLst/>
                    <a:gdLst>
                      <a:gd name="connsiteX0" fmla="*/ 2713996 w 2655651"/>
                      <a:gd name="connsiteY0" fmla="*/ 1580179 h 1316882"/>
                      <a:gd name="connsiteX1" fmla="*/ 2333263 w 2655651"/>
                      <a:gd name="connsiteY1" fmla="*/ 1425785 h 1316882"/>
                      <a:gd name="connsiteX2" fmla="*/ 1903925 w 2655651"/>
                      <a:gd name="connsiteY2" fmla="*/ 1251681 h 1316882"/>
                      <a:gd name="connsiteX3" fmla="*/ 810786 w 2655651"/>
                      <a:gd name="connsiteY3" fmla="*/ 1264913 h 1316882"/>
                      <a:gd name="connsiteX4" fmla="*/ 561520 w 2655651"/>
                      <a:gd name="connsiteY4" fmla="*/ 120715 h 1316882"/>
                      <a:gd name="connsiteX5" fmla="*/ 1688765 w 2655651"/>
                      <a:gd name="connsiteY5" fmla="*/ 24792 h 1316882"/>
                      <a:gd name="connsiteX6" fmla="*/ 2310133 w 2655651"/>
                      <a:gd name="connsiteY6" fmla="*/ 1101467 h 1316882"/>
                      <a:gd name="connsiteX7" fmla="*/ 2516103 w 2655651"/>
                      <a:gd name="connsiteY7" fmla="*/ 1345610 h 1316882"/>
                      <a:gd name="connsiteX8" fmla="*/ 2713996 w 2655651"/>
                      <a:gd name="connsiteY8" fmla="*/ 1580179 h 13168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655651" h="1316882" fill="none" extrusionOk="0">
                        <a:moveTo>
                          <a:pt x="2713996" y="1580179"/>
                        </a:moveTo>
                        <a:cubicBezTo>
                          <a:pt x="2546209" y="1519086"/>
                          <a:pt x="2449918" y="1420741"/>
                          <a:pt x="2333263" y="1425785"/>
                        </a:cubicBezTo>
                        <a:cubicBezTo>
                          <a:pt x="2216608" y="1430829"/>
                          <a:pt x="2079538" y="1279611"/>
                          <a:pt x="1903925" y="1251681"/>
                        </a:cubicBezTo>
                        <a:cubicBezTo>
                          <a:pt x="1518733" y="1318115"/>
                          <a:pt x="1194664" y="1413096"/>
                          <a:pt x="810786" y="1264913"/>
                        </a:cubicBezTo>
                        <a:cubicBezTo>
                          <a:pt x="-261534" y="968677"/>
                          <a:pt x="-350653" y="441705"/>
                          <a:pt x="561520" y="120715"/>
                        </a:cubicBezTo>
                        <a:cubicBezTo>
                          <a:pt x="818745" y="-2617"/>
                          <a:pt x="1227218" y="21657"/>
                          <a:pt x="1688765" y="24792"/>
                        </a:cubicBezTo>
                        <a:cubicBezTo>
                          <a:pt x="2673521" y="204507"/>
                          <a:pt x="3050092" y="779078"/>
                          <a:pt x="2310133" y="1101467"/>
                        </a:cubicBezTo>
                        <a:cubicBezTo>
                          <a:pt x="2366749" y="1142158"/>
                          <a:pt x="2394220" y="1242685"/>
                          <a:pt x="2516103" y="1345610"/>
                        </a:cubicBezTo>
                        <a:cubicBezTo>
                          <a:pt x="2637986" y="1448535"/>
                          <a:pt x="2621411" y="1513941"/>
                          <a:pt x="2713996" y="1580179"/>
                        </a:cubicBezTo>
                        <a:close/>
                      </a:path>
                      <a:path w="2655651" h="1316882" stroke="0" extrusionOk="0">
                        <a:moveTo>
                          <a:pt x="2713996" y="1580179"/>
                        </a:moveTo>
                        <a:cubicBezTo>
                          <a:pt x="2544944" y="1549343"/>
                          <a:pt x="2475311" y="1467817"/>
                          <a:pt x="2292759" y="1409360"/>
                        </a:cubicBezTo>
                        <a:cubicBezTo>
                          <a:pt x="2110207" y="1350903"/>
                          <a:pt x="2077955" y="1301226"/>
                          <a:pt x="1903925" y="1251681"/>
                        </a:cubicBezTo>
                        <a:cubicBezTo>
                          <a:pt x="1496429" y="1322790"/>
                          <a:pt x="1156090" y="1317115"/>
                          <a:pt x="810786" y="1264913"/>
                        </a:cubicBezTo>
                        <a:cubicBezTo>
                          <a:pt x="-108753" y="951266"/>
                          <a:pt x="-92836" y="419983"/>
                          <a:pt x="561520" y="120715"/>
                        </a:cubicBezTo>
                        <a:cubicBezTo>
                          <a:pt x="913520" y="1756"/>
                          <a:pt x="1197148" y="15572"/>
                          <a:pt x="1688765" y="24792"/>
                        </a:cubicBezTo>
                        <a:cubicBezTo>
                          <a:pt x="2586269" y="87159"/>
                          <a:pt x="2978024" y="796179"/>
                          <a:pt x="2310133" y="1101467"/>
                        </a:cubicBezTo>
                        <a:cubicBezTo>
                          <a:pt x="2398519" y="1203190"/>
                          <a:pt x="2427183" y="1241332"/>
                          <a:pt x="2508026" y="1336036"/>
                        </a:cubicBezTo>
                        <a:cubicBezTo>
                          <a:pt x="2588869" y="1430740"/>
                          <a:pt x="2629416" y="1518715"/>
                          <a:pt x="2713996" y="1580179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  <a:latin typeface="Comic Sans MS" panose="030F0702030302020204" pitchFamily="66" charset="0"/>
              </a:rPr>
              <a:t>What chores does your brother do?</a:t>
            </a:r>
            <a:endParaRPr lang="ar-SA" sz="1050" dirty="0"/>
          </a:p>
        </p:txBody>
      </p:sp>
      <p:sp>
        <p:nvSpPr>
          <p:cNvPr id="6" name="فقاعة الكلام: بيضاوية 5">
            <a:extLst>
              <a:ext uri="{FF2B5EF4-FFF2-40B4-BE49-F238E27FC236}">
                <a16:creationId xmlns:a16="http://schemas.microsoft.com/office/drawing/2014/main" id="{143794D7-2984-DD58-EB01-56C350C5A8EC}"/>
              </a:ext>
            </a:extLst>
          </p:cNvPr>
          <p:cNvSpPr/>
          <p:nvPr/>
        </p:nvSpPr>
        <p:spPr>
          <a:xfrm>
            <a:off x="1201365" y="1978970"/>
            <a:ext cx="2655651" cy="1001342"/>
          </a:xfrm>
          <a:custGeom>
            <a:avLst/>
            <a:gdLst>
              <a:gd name="connsiteX0" fmla="*/ 3677050 w 3540868"/>
              <a:gd name="connsiteY0" fmla="*/ 1269207 h 1335122"/>
              <a:gd name="connsiteX1" fmla="*/ 3281721 w 3540868"/>
              <a:gd name="connsiteY1" fmla="*/ 1227507 h 1335122"/>
              <a:gd name="connsiteX2" fmla="*/ 2886392 w 3540868"/>
              <a:gd name="connsiteY2" fmla="*/ 1185807 h 1335122"/>
              <a:gd name="connsiteX3" fmla="*/ 1508699 w 3540868"/>
              <a:gd name="connsiteY3" fmla="*/ 1327787 h 1335122"/>
              <a:gd name="connsiteX4" fmla="*/ 440788 w 3540868"/>
              <a:gd name="connsiteY4" fmla="*/ 226791 h 1335122"/>
              <a:gd name="connsiteX5" fmla="*/ 1949079 w 3540868"/>
              <a:gd name="connsiteY5" fmla="*/ 3407 h 1335122"/>
              <a:gd name="connsiteX6" fmla="*/ 3320005 w 3540868"/>
              <a:gd name="connsiteY6" fmla="*/ 990442 h 1335122"/>
              <a:gd name="connsiteX7" fmla="*/ 3677050 w 3540868"/>
              <a:gd name="connsiteY7" fmla="*/ 1269207 h 1335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40868" h="1335122" fill="none" extrusionOk="0">
                <a:moveTo>
                  <a:pt x="3677050" y="1269207"/>
                </a:moveTo>
                <a:cubicBezTo>
                  <a:pt x="3533133" y="1297466"/>
                  <a:pt x="3386463" y="1192441"/>
                  <a:pt x="3281721" y="1227507"/>
                </a:cubicBezTo>
                <a:cubicBezTo>
                  <a:pt x="3176979" y="1262573"/>
                  <a:pt x="3050602" y="1178102"/>
                  <a:pt x="2886392" y="1185807"/>
                </a:cubicBezTo>
                <a:cubicBezTo>
                  <a:pt x="2564020" y="1422063"/>
                  <a:pt x="1945719" y="1354916"/>
                  <a:pt x="1508699" y="1327787"/>
                </a:cubicBezTo>
                <a:cubicBezTo>
                  <a:pt x="-7125" y="1415842"/>
                  <a:pt x="-561973" y="620527"/>
                  <a:pt x="440788" y="226791"/>
                </a:cubicBezTo>
                <a:cubicBezTo>
                  <a:pt x="797461" y="192368"/>
                  <a:pt x="1313472" y="-28367"/>
                  <a:pt x="1949079" y="3407"/>
                </a:cubicBezTo>
                <a:cubicBezTo>
                  <a:pt x="3335039" y="152893"/>
                  <a:pt x="3764691" y="709407"/>
                  <a:pt x="3320005" y="990442"/>
                </a:cubicBezTo>
                <a:cubicBezTo>
                  <a:pt x="3477111" y="1056869"/>
                  <a:pt x="3516957" y="1172513"/>
                  <a:pt x="3677050" y="1269207"/>
                </a:cubicBezTo>
                <a:close/>
              </a:path>
              <a:path w="3540868" h="1335122" stroke="0" extrusionOk="0">
                <a:moveTo>
                  <a:pt x="3677050" y="1269207"/>
                </a:moveTo>
                <a:cubicBezTo>
                  <a:pt x="3527541" y="1300068"/>
                  <a:pt x="3419602" y="1193151"/>
                  <a:pt x="3265908" y="1225839"/>
                </a:cubicBezTo>
                <a:cubicBezTo>
                  <a:pt x="3112214" y="1258527"/>
                  <a:pt x="3000570" y="1152675"/>
                  <a:pt x="2886392" y="1185807"/>
                </a:cubicBezTo>
                <a:cubicBezTo>
                  <a:pt x="2466145" y="1298103"/>
                  <a:pt x="1979303" y="1279951"/>
                  <a:pt x="1508699" y="1327787"/>
                </a:cubicBezTo>
                <a:cubicBezTo>
                  <a:pt x="129498" y="1228896"/>
                  <a:pt x="-273165" y="625194"/>
                  <a:pt x="440788" y="226791"/>
                </a:cubicBezTo>
                <a:cubicBezTo>
                  <a:pt x="891738" y="52180"/>
                  <a:pt x="1336191" y="239"/>
                  <a:pt x="1949079" y="3407"/>
                </a:cubicBezTo>
                <a:cubicBezTo>
                  <a:pt x="3148547" y="-35623"/>
                  <a:pt x="3940049" y="650166"/>
                  <a:pt x="3320005" y="990442"/>
                </a:cubicBezTo>
                <a:cubicBezTo>
                  <a:pt x="3403385" y="1036988"/>
                  <a:pt x="3546225" y="1198205"/>
                  <a:pt x="3677050" y="1269207"/>
                </a:cubicBezTo>
                <a:close/>
              </a:path>
            </a:pathLst>
          </a:custGeom>
          <a:solidFill>
            <a:srgbClr val="9CCFEC"/>
          </a:solidFill>
          <a:ln w="38100">
            <a:extLst>
              <a:ext uri="{C807C97D-BFC1-408E-A445-0C87EB9F89A2}">
                <ask:lineSketchStyleProps xmlns:ask="http://schemas.microsoft.com/office/drawing/2018/sketchyshapes" sd="752660138">
                  <a:custGeom>
                    <a:avLst/>
                    <a:gdLst>
                      <a:gd name="connsiteX0" fmla="*/ 2757787 w 2655651"/>
                      <a:gd name="connsiteY0" fmla="*/ 951906 h 1001342"/>
                      <a:gd name="connsiteX1" fmla="*/ 2164794 w 2655651"/>
                      <a:gd name="connsiteY1" fmla="*/ 889356 h 1001342"/>
                      <a:gd name="connsiteX2" fmla="*/ 1131524 w 2655651"/>
                      <a:gd name="connsiteY2" fmla="*/ 995841 h 1001342"/>
                      <a:gd name="connsiteX3" fmla="*/ 330591 w 2655651"/>
                      <a:gd name="connsiteY3" fmla="*/ 170093 h 1001342"/>
                      <a:gd name="connsiteX4" fmla="*/ 1461810 w 2655651"/>
                      <a:gd name="connsiteY4" fmla="*/ 2555 h 1001342"/>
                      <a:gd name="connsiteX5" fmla="*/ 2490005 w 2655651"/>
                      <a:gd name="connsiteY5" fmla="*/ 742832 h 1001342"/>
                      <a:gd name="connsiteX6" fmla="*/ 2757787 w 2655651"/>
                      <a:gd name="connsiteY6" fmla="*/ 951906 h 100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55651" h="1001342" fill="none" extrusionOk="0">
                        <a:moveTo>
                          <a:pt x="2757787" y="951906"/>
                        </a:moveTo>
                        <a:cubicBezTo>
                          <a:pt x="2523830" y="941123"/>
                          <a:pt x="2464466" y="856950"/>
                          <a:pt x="2164794" y="889356"/>
                        </a:cubicBezTo>
                        <a:cubicBezTo>
                          <a:pt x="1858473" y="982075"/>
                          <a:pt x="1503985" y="1047130"/>
                          <a:pt x="1131524" y="995841"/>
                        </a:cubicBezTo>
                        <a:cubicBezTo>
                          <a:pt x="-58633" y="959398"/>
                          <a:pt x="-344554" y="503226"/>
                          <a:pt x="330591" y="170093"/>
                        </a:cubicBezTo>
                        <a:cubicBezTo>
                          <a:pt x="586036" y="48341"/>
                          <a:pt x="969363" y="70706"/>
                          <a:pt x="1461810" y="2555"/>
                        </a:cubicBezTo>
                        <a:cubicBezTo>
                          <a:pt x="2375250" y="37353"/>
                          <a:pt x="2926532" y="576244"/>
                          <a:pt x="2490005" y="742832"/>
                        </a:cubicBezTo>
                        <a:cubicBezTo>
                          <a:pt x="2564423" y="799449"/>
                          <a:pt x="2657067" y="888851"/>
                          <a:pt x="2757787" y="951906"/>
                        </a:cubicBezTo>
                        <a:close/>
                      </a:path>
                      <a:path w="2655651" h="1001342" stroke="0" extrusionOk="0">
                        <a:moveTo>
                          <a:pt x="2757787" y="951906"/>
                        </a:moveTo>
                        <a:cubicBezTo>
                          <a:pt x="2482353" y="970696"/>
                          <a:pt x="2385910" y="885818"/>
                          <a:pt x="2164794" y="889356"/>
                        </a:cubicBezTo>
                        <a:cubicBezTo>
                          <a:pt x="1857265" y="990701"/>
                          <a:pt x="1485219" y="1021014"/>
                          <a:pt x="1131524" y="995841"/>
                        </a:cubicBezTo>
                        <a:cubicBezTo>
                          <a:pt x="-5910" y="944378"/>
                          <a:pt x="-307575" y="623951"/>
                          <a:pt x="330591" y="170093"/>
                        </a:cubicBezTo>
                        <a:cubicBezTo>
                          <a:pt x="727761" y="72374"/>
                          <a:pt x="1010785" y="42165"/>
                          <a:pt x="1461810" y="2555"/>
                        </a:cubicBezTo>
                        <a:cubicBezTo>
                          <a:pt x="2523382" y="-72601"/>
                          <a:pt x="2978211" y="424751"/>
                          <a:pt x="2490005" y="742832"/>
                        </a:cubicBezTo>
                        <a:cubicBezTo>
                          <a:pt x="2609967" y="810899"/>
                          <a:pt x="2669410" y="921219"/>
                          <a:pt x="2757787" y="951906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  <a:latin typeface="Comic Sans MS" panose="030F0702030302020204" pitchFamily="66" charset="0"/>
              </a:rPr>
              <a:t>Do he   ……., too ? </a:t>
            </a:r>
            <a:endParaRPr lang="ar-SA" sz="1050" dirty="0"/>
          </a:p>
        </p:txBody>
      </p:sp>
      <p:sp>
        <p:nvSpPr>
          <p:cNvPr id="8" name="فقاعة الكلام: بيضاوية 7">
            <a:extLst>
              <a:ext uri="{FF2B5EF4-FFF2-40B4-BE49-F238E27FC236}">
                <a16:creationId xmlns:a16="http://schemas.microsoft.com/office/drawing/2014/main" id="{C3A4917B-EDC2-9637-C5D8-31A94C27650C}"/>
              </a:ext>
            </a:extLst>
          </p:cNvPr>
          <p:cNvSpPr/>
          <p:nvPr/>
        </p:nvSpPr>
        <p:spPr>
          <a:xfrm>
            <a:off x="3798651" y="865510"/>
            <a:ext cx="2655651" cy="1009262"/>
          </a:xfrm>
          <a:custGeom>
            <a:avLst/>
            <a:gdLst>
              <a:gd name="connsiteX0" fmla="*/ 3618661 w 3540868"/>
              <a:gd name="connsiteY0" fmla="*/ 1614739 h 1345683"/>
              <a:gd name="connsiteX1" fmla="*/ 3111016 w 3540868"/>
              <a:gd name="connsiteY1" fmla="*/ 1456968 h 1345683"/>
              <a:gd name="connsiteX2" fmla="*/ 2538566 w 3540868"/>
              <a:gd name="connsiteY2" fmla="*/ 1279056 h 1345683"/>
              <a:gd name="connsiteX3" fmla="*/ 1338890 w 3540868"/>
              <a:gd name="connsiteY3" fmla="*/ 1325389 h 1345683"/>
              <a:gd name="connsiteX4" fmla="*/ 760135 w 3540868"/>
              <a:gd name="connsiteY4" fmla="*/ 120308 h 1345683"/>
              <a:gd name="connsiteX5" fmla="*/ 2064066 w 3540868"/>
              <a:gd name="connsiteY5" fmla="*/ 9318 h 1345683"/>
              <a:gd name="connsiteX6" fmla="*/ 3080176 w 3540868"/>
              <a:gd name="connsiteY6" fmla="*/ 1125558 h 1345683"/>
              <a:gd name="connsiteX7" fmla="*/ 3354803 w 3540868"/>
              <a:gd name="connsiteY7" fmla="*/ 1375040 h 1345683"/>
              <a:gd name="connsiteX8" fmla="*/ 3618661 w 3540868"/>
              <a:gd name="connsiteY8" fmla="*/ 1614739 h 1345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40868" h="1345683" fill="none" extrusionOk="0">
                <a:moveTo>
                  <a:pt x="3618661" y="1614739"/>
                </a:moveTo>
                <a:cubicBezTo>
                  <a:pt x="3473200" y="1579949"/>
                  <a:pt x="3270630" y="1504909"/>
                  <a:pt x="3111016" y="1456968"/>
                </a:cubicBezTo>
                <a:cubicBezTo>
                  <a:pt x="2951402" y="1409026"/>
                  <a:pt x="2741574" y="1279916"/>
                  <a:pt x="2538566" y="1279056"/>
                </a:cubicBezTo>
                <a:cubicBezTo>
                  <a:pt x="2129300" y="1333856"/>
                  <a:pt x="1755819" y="1398300"/>
                  <a:pt x="1338890" y="1325389"/>
                </a:cubicBezTo>
                <a:cubicBezTo>
                  <a:pt x="-162263" y="1161745"/>
                  <a:pt x="-557722" y="475888"/>
                  <a:pt x="760135" y="120308"/>
                </a:cubicBezTo>
                <a:cubicBezTo>
                  <a:pt x="1063292" y="10553"/>
                  <a:pt x="1589839" y="-7679"/>
                  <a:pt x="2064066" y="9318"/>
                </a:cubicBezTo>
                <a:cubicBezTo>
                  <a:pt x="3582778" y="279218"/>
                  <a:pt x="4186583" y="816799"/>
                  <a:pt x="3080176" y="1125558"/>
                </a:cubicBezTo>
                <a:cubicBezTo>
                  <a:pt x="3175226" y="1161828"/>
                  <a:pt x="3202041" y="1278146"/>
                  <a:pt x="3354803" y="1375040"/>
                </a:cubicBezTo>
                <a:cubicBezTo>
                  <a:pt x="3507565" y="1471934"/>
                  <a:pt x="3488716" y="1546335"/>
                  <a:pt x="3618661" y="1614739"/>
                </a:cubicBezTo>
                <a:close/>
              </a:path>
              <a:path w="3540868" h="1345683" stroke="0" extrusionOk="0">
                <a:moveTo>
                  <a:pt x="3618661" y="1614739"/>
                </a:moveTo>
                <a:cubicBezTo>
                  <a:pt x="3417892" y="1564227"/>
                  <a:pt x="3202757" y="1455246"/>
                  <a:pt x="3057012" y="1440184"/>
                </a:cubicBezTo>
                <a:cubicBezTo>
                  <a:pt x="2911267" y="1425122"/>
                  <a:pt x="2701476" y="1281843"/>
                  <a:pt x="2538566" y="1279056"/>
                </a:cubicBezTo>
                <a:cubicBezTo>
                  <a:pt x="2147674" y="1344360"/>
                  <a:pt x="1736003" y="1346874"/>
                  <a:pt x="1338890" y="1325389"/>
                </a:cubicBezTo>
                <a:cubicBezTo>
                  <a:pt x="-69575" y="997676"/>
                  <a:pt x="-337653" y="450910"/>
                  <a:pt x="760135" y="120308"/>
                </a:cubicBezTo>
                <a:cubicBezTo>
                  <a:pt x="1225537" y="5221"/>
                  <a:pt x="1539380" y="9170"/>
                  <a:pt x="2064066" y="9318"/>
                </a:cubicBezTo>
                <a:cubicBezTo>
                  <a:pt x="3341537" y="-43729"/>
                  <a:pt x="4027026" y="791980"/>
                  <a:pt x="3080176" y="1125558"/>
                </a:cubicBezTo>
                <a:cubicBezTo>
                  <a:pt x="3196462" y="1217854"/>
                  <a:pt x="3226746" y="1273361"/>
                  <a:pt x="3344034" y="1365257"/>
                </a:cubicBezTo>
                <a:cubicBezTo>
                  <a:pt x="3461322" y="1457153"/>
                  <a:pt x="3539432" y="1578325"/>
                  <a:pt x="3618661" y="1614739"/>
                </a:cubicBezTo>
                <a:close/>
              </a:path>
            </a:pathLst>
          </a:custGeom>
          <a:solidFill>
            <a:srgbClr val="F47C7D"/>
          </a:solidFill>
          <a:ln w="38100">
            <a:extLst>
              <a:ext uri="{C807C97D-BFC1-408E-A445-0C87EB9F89A2}">
                <ask:lineSketchStyleProps xmlns:ask="http://schemas.microsoft.com/office/drawing/2018/sketchyshapes" sd="752660138">
                  <a:custGeom>
                    <a:avLst/>
                    <a:gdLst>
                      <a:gd name="connsiteX0" fmla="*/ 2713996 w 2655651"/>
                      <a:gd name="connsiteY0" fmla="*/ 1211054 h 1009262"/>
                      <a:gd name="connsiteX1" fmla="*/ 2308961 w 2655651"/>
                      <a:gd name="connsiteY1" fmla="*/ 1085173 h 1009262"/>
                      <a:gd name="connsiteX2" fmla="*/ 1903925 w 2655651"/>
                      <a:gd name="connsiteY2" fmla="*/ 959292 h 1009262"/>
                      <a:gd name="connsiteX3" fmla="*/ 1004168 w 2655651"/>
                      <a:gd name="connsiteY3" fmla="*/ 994041 h 1009262"/>
                      <a:gd name="connsiteX4" fmla="*/ 570102 w 2655651"/>
                      <a:gd name="connsiteY4" fmla="*/ 90231 h 1009262"/>
                      <a:gd name="connsiteX5" fmla="*/ 1548050 w 2655651"/>
                      <a:gd name="connsiteY5" fmla="*/ 6989 h 1009262"/>
                      <a:gd name="connsiteX6" fmla="*/ 2310133 w 2655651"/>
                      <a:gd name="connsiteY6" fmla="*/ 844168 h 1009262"/>
                      <a:gd name="connsiteX7" fmla="*/ 2713996 w 2655651"/>
                      <a:gd name="connsiteY7" fmla="*/ 1211054 h 10092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655651" h="1009262" fill="none" extrusionOk="0">
                        <a:moveTo>
                          <a:pt x="2713996" y="1211054"/>
                        </a:moveTo>
                        <a:cubicBezTo>
                          <a:pt x="2538982" y="1170404"/>
                          <a:pt x="2424952" y="1111572"/>
                          <a:pt x="2308961" y="1085173"/>
                        </a:cubicBezTo>
                        <a:cubicBezTo>
                          <a:pt x="2192970" y="1058775"/>
                          <a:pt x="2023027" y="960822"/>
                          <a:pt x="1903925" y="959292"/>
                        </a:cubicBezTo>
                        <a:cubicBezTo>
                          <a:pt x="1655923" y="1069891"/>
                          <a:pt x="1232887" y="1022050"/>
                          <a:pt x="1004168" y="994041"/>
                        </a:cubicBezTo>
                        <a:cubicBezTo>
                          <a:pt x="-140755" y="939161"/>
                          <a:pt x="-524800" y="330733"/>
                          <a:pt x="570102" y="90231"/>
                        </a:cubicBezTo>
                        <a:cubicBezTo>
                          <a:pt x="844616" y="78096"/>
                          <a:pt x="1190685" y="-17173"/>
                          <a:pt x="1548050" y="6989"/>
                        </a:cubicBezTo>
                        <a:cubicBezTo>
                          <a:pt x="2700769" y="169745"/>
                          <a:pt x="2995670" y="566172"/>
                          <a:pt x="2310133" y="844168"/>
                        </a:cubicBezTo>
                        <a:cubicBezTo>
                          <a:pt x="2469560" y="918577"/>
                          <a:pt x="2543754" y="1106435"/>
                          <a:pt x="2713996" y="1211054"/>
                        </a:cubicBezTo>
                        <a:close/>
                      </a:path>
                      <a:path w="2655651" h="1009262" stroke="0" extrusionOk="0">
                        <a:moveTo>
                          <a:pt x="2713996" y="1211054"/>
                        </a:moveTo>
                        <a:cubicBezTo>
                          <a:pt x="2505541" y="1158765"/>
                          <a:pt x="2492611" y="1131346"/>
                          <a:pt x="2292759" y="1080138"/>
                        </a:cubicBezTo>
                        <a:cubicBezTo>
                          <a:pt x="2092907" y="1028930"/>
                          <a:pt x="1993501" y="970358"/>
                          <a:pt x="1903925" y="959292"/>
                        </a:cubicBezTo>
                        <a:cubicBezTo>
                          <a:pt x="1571383" y="1001520"/>
                          <a:pt x="1281498" y="936830"/>
                          <a:pt x="1004168" y="994041"/>
                        </a:cubicBezTo>
                        <a:cubicBezTo>
                          <a:pt x="-94158" y="868097"/>
                          <a:pt x="-277595" y="338020"/>
                          <a:pt x="570102" y="90231"/>
                        </a:cubicBezTo>
                        <a:cubicBezTo>
                          <a:pt x="930745" y="1915"/>
                          <a:pt x="1139648" y="13174"/>
                          <a:pt x="1548050" y="6989"/>
                        </a:cubicBezTo>
                        <a:cubicBezTo>
                          <a:pt x="2557055" y="36444"/>
                          <a:pt x="3025047" y="660105"/>
                          <a:pt x="2310133" y="844168"/>
                        </a:cubicBezTo>
                        <a:cubicBezTo>
                          <a:pt x="2532801" y="969176"/>
                          <a:pt x="2588448" y="1173140"/>
                          <a:pt x="2713996" y="121105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  <a:latin typeface="Comic Sans MS" panose="030F0702030302020204" pitchFamily="66" charset="0"/>
              </a:rPr>
              <a:t>He …………………</a:t>
            </a:r>
            <a:endParaRPr lang="ar-SA" sz="1050" dirty="0"/>
          </a:p>
        </p:txBody>
      </p:sp>
      <p:sp>
        <p:nvSpPr>
          <p:cNvPr id="9" name="فقاعة الكلام: بيضاوية 8">
            <a:extLst>
              <a:ext uri="{FF2B5EF4-FFF2-40B4-BE49-F238E27FC236}">
                <a16:creationId xmlns:a16="http://schemas.microsoft.com/office/drawing/2014/main" id="{55E9FD2D-085B-F94D-B36C-4B9CBA1D905E}"/>
              </a:ext>
            </a:extLst>
          </p:cNvPr>
          <p:cNvSpPr/>
          <p:nvPr/>
        </p:nvSpPr>
        <p:spPr>
          <a:xfrm>
            <a:off x="4805464" y="144903"/>
            <a:ext cx="3137171" cy="720606"/>
          </a:xfrm>
          <a:custGeom>
            <a:avLst/>
            <a:gdLst>
              <a:gd name="connsiteX0" fmla="*/ 2927190 w 4182895"/>
              <a:gd name="connsiteY0" fmla="*/ 2292574 h 960808"/>
              <a:gd name="connsiteX1" fmla="*/ 2588418 w 4182895"/>
              <a:gd name="connsiteY1" fmla="*/ 1848054 h 960808"/>
              <a:gd name="connsiteX2" fmla="*/ 2269973 w 4182895"/>
              <a:gd name="connsiteY2" fmla="*/ 1430205 h 960808"/>
              <a:gd name="connsiteX3" fmla="*/ 1910875 w 4182895"/>
              <a:gd name="connsiteY3" fmla="*/ 959014 h 960808"/>
              <a:gd name="connsiteX4" fmla="*/ 28969 w 4182895"/>
              <a:gd name="connsiteY4" fmla="*/ 400723 h 960808"/>
              <a:gd name="connsiteX5" fmla="*/ 1951773 w 4182895"/>
              <a:gd name="connsiteY5" fmla="*/ 1073 h 960808"/>
              <a:gd name="connsiteX6" fmla="*/ 2749859 w 4182895"/>
              <a:gd name="connsiteY6" fmla="*/ 24427 h 960808"/>
              <a:gd name="connsiteX7" fmla="*/ 2704568 w 4182895"/>
              <a:gd name="connsiteY7" fmla="*/ 939702 h 960808"/>
              <a:gd name="connsiteX8" fmla="*/ 2776549 w 4182895"/>
              <a:gd name="connsiteY8" fmla="*/ 1377131 h 960808"/>
              <a:gd name="connsiteX9" fmla="*/ 2852983 w 4182895"/>
              <a:gd name="connsiteY9" fmla="*/ 1841617 h 960808"/>
              <a:gd name="connsiteX10" fmla="*/ 2927190 w 4182895"/>
              <a:gd name="connsiteY10" fmla="*/ 2292574 h 960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82895" h="960808" fill="none" extrusionOk="0">
                <a:moveTo>
                  <a:pt x="2927190" y="2292574"/>
                </a:moveTo>
                <a:cubicBezTo>
                  <a:pt x="2753394" y="2169375"/>
                  <a:pt x="2738101" y="1976276"/>
                  <a:pt x="2588418" y="1848054"/>
                </a:cubicBezTo>
                <a:cubicBezTo>
                  <a:pt x="2438735" y="1719831"/>
                  <a:pt x="2409939" y="1606713"/>
                  <a:pt x="2269973" y="1430205"/>
                </a:cubicBezTo>
                <a:cubicBezTo>
                  <a:pt x="2130007" y="1253697"/>
                  <a:pt x="2038341" y="1038339"/>
                  <a:pt x="1910875" y="959014"/>
                </a:cubicBezTo>
                <a:cubicBezTo>
                  <a:pt x="737691" y="970688"/>
                  <a:pt x="-181351" y="683664"/>
                  <a:pt x="28969" y="400723"/>
                </a:cubicBezTo>
                <a:cubicBezTo>
                  <a:pt x="319807" y="281474"/>
                  <a:pt x="1036815" y="78345"/>
                  <a:pt x="1951773" y="1073"/>
                </a:cubicBezTo>
                <a:cubicBezTo>
                  <a:pt x="2210230" y="-5101"/>
                  <a:pt x="2522020" y="13958"/>
                  <a:pt x="2749859" y="24427"/>
                </a:cubicBezTo>
                <a:cubicBezTo>
                  <a:pt x="4709506" y="224548"/>
                  <a:pt x="4613585" y="756867"/>
                  <a:pt x="2704568" y="939702"/>
                </a:cubicBezTo>
                <a:cubicBezTo>
                  <a:pt x="2753612" y="1121748"/>
                  <a:pt x="2714587" y="1222285"/>
                  <a:pt x="2776549" y="1377131"/>
                </a:cubicBezTo>
                <a:cubicBezTo>
                  <a:pt x="2838512" y="1531977"/>
                  <a:pt x="2831423" y="1738293"/>
                  <a:pt x="2852983" y="1841617"/>
                </a:cubicBezTo>
                <a:cubicBezTo>
                  <a:pt x="2874543" y="1944941"/>
                  <a:pt x="2883628" y="2193295"/>
                  <a:pt x="2927190" y="2292574"/>
                </a:cubicBezTo>
                <a:close/>
              </a:path>
              <a:path w="4182895" h="960808" stroke="0" extrusionOk="0">
                <a:moveTo>
                  <a:pt x="2927190" y="2292574"/>
                </a:moveTo>
                <a:cubicBezTo>
                  <a:pt x="2752833" y="2108714"/>
                  <a:pt x="2795472" y="2016929"/>
                  <a:pt x="2568092" y="1821383"/>
                </a:cubicBezTo>
                <a:cubicBezTo>
                  <a:pt x="2340712" y="1625837"/>
                  <a:pt x="2355384" y="1510640"/>
                  <a:pt x="2239484" y="1390198"/>
                </a:cubicBezTo>
                <a:cubicBezTo>
                  <a:pt x="2123583" y="1269756"/>
                  <a:pt x="2058963" y="1082593"/>
                  <a:pt x="1910875" y="959014"/>
                </a:cubicBezTo>
                <a:cubicBezTo>
                  <a:pt x="697488" y="943653"/>
                  <a:pt x="-83626" y="696059"/>
                  <a:pt x="28969" y="400723"/>
                </a:cubicBezTo>
                <a:cubicBezTo>
                  <a:pt x="118785" y="344223"/>
                  <a:pt x="1127292" y="-123102"/>
                  <a:pt x="1951773" y="1073"/>
                </a:cubicBezTo>
                <a:cubicBezTo>
                  <a:pt x="2259537" y="-8148"/>
                  <a:pt x="2540544" y="39078"/>
                  <a:pt x="2749859" y="24427"/>
                </a:cubicBezTo>
                <a:cubicBezTo>
                  <a:pt x="4795286" y="244795"/>
                  <a:pt x="4490135" y="756560"/>
                  <a:pt x="2704568" y="939702"/>
                </a:cubicBezTo>
                <a:cubicBezTo>
                  <a:pt x="2774778" y="1069776"/>
                  <a:pt x="2709060" y="1204700"/>
                  <a:pt x="2778775" y="1390659"/>
                </a:cubicBezTo>
                <a:cubicBezTo>
                  <a:pt x="2848490" y="1576618"/>
                  <a:pt x="2791702" y="1603143"/>
                  <a:pt x="2846304" y="1801031"/>
                </a:cubicBezTo>
                <a:cubicBezTo>
                  <a:pt x="2900906" y="1998919"/>
                  <a:pt x="2905695" y="2184844"/>
                  <a:pt x="2927190" y="2292574"/>
                </a:cubicBezTo>
                <a:close/>
              </a:path>
            </a:pathLst>
          </a:custGeom>
          <a:solidFill>
            <a:srgbClr val="F47C7D"/>
          </a:solidFill>
          <a:ln w="38100">
            <a:extLst>
              <a:ext uri="{C807C97D-BFC1-408E-A445-0C87EB9F89A2}">
                <ask:lineSketchStyleProps xmlns:ask="http://schemas.microsoft.com/office/drawing/2018/sketchyshapes" sd="752660138">
                  <a:custGeom>
                    <a:avLst/>
                    <a:gdLst>
                      <a:gd name="connsiteX0" fmla="*/ 2195392 w 3137171"/>
                      <a:gd name="connsiteY0" fmla="*/ 1719431 h 720606"/>
                      <a:gd name="connsiteX1" fmla="*/ 1964180 w 3137171"/>
                      <a:gd name="connsiteY1" fmla="*/ 1416046 h 720606"/>
                      <a:gd name="connsiteX2" fmla="*/ 1694857 w 3137171"/>
                      <a:gd name="connsiteY2" fmla="*/ 1062653 h 720606"/>
                      <a:gd name="connsiteX3" fmla="*/ 1433156 w 3137171"/>
                      <a:gd name="connsiteY3" fmla="*/ 719261 h 720606"/>
                      <a:gd name="connsiteX4" fmla="*/ 21727 w 3137171"/>
                      <a:gd name="connsiteY4" fmla="*/ 300542 h 720606"/>
                      <a:gd name="connsiteX5" fmla="*/ 1463830 w 3137171"/>
                      <a:gd name="connsiteY5" fmla="*/ 805 h 720606"/>
                      <a:gd name="connsiteX6" fmla="*/ 2062395 w 3137171"/>
                      <a:gd name="connsiteY6" fmla="*/ 18320 h 720606"/>
                      <a:gd name="connsiteX7" fmla="*/ 2028426 w 3137171"/>
                      <a:gd name="connsiteY7" fmla="*/ 704776 h 720606"/>
                      <a:gd name="connsiteX8" fmla="*/ 2108570 w 3137171"/>
                      <a:gd name="connsiteY8" fmla="*/ 1191810 h 720606"/>
                      <a:gd name="connsiteX9" fmla="*/ 2195392 w 3137171"/>
                      <a:gd name="connsiteY9" fmla="*/ 1719431 h 7206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137171" h="720606" fill="none" extrusionOk="0">
                        <a:moveTo>
                          <a:pt x="2195392" y="1719431"/>
                        </a:moveTo>
                        <a:cubicBezTo>
                          <a:pt x="2117530" y="1628064"/>
                          <a:pt x="2065948" y="1521515"/>
                          <a:pt x="1964180" y="1416046"/>
                        </a:cubicBezTo>
                        <a:cubicBezTo>
                          <a:pt x="1862412" y="1310577"/>
                          <a:pt x="1805716" y="1196276"/>
                          <a:pt x="1694857" y="1062653"/>
                        </a:cubicBezTo>
                        <a:cubicBezTo>
                          <a:pt x="1583998" y="929030"/>
                          <a:pt x="1522552" y="776030"/>
                          <a:pt x="1433156" y="719261"/>
                        </a:cubicBezTo>
                        <a:cubicBezTo>
                          <a:pt x="469996" y="719978"/>
                          <a:pt x="-142305" y="506502"/>
                          <a:pt x="21727" y="300542"/>
                        </a:cubicBezTo>
                        <a:cubicBezTo>
                          <a:pt x="43144" y="202440"/>
                          <a:pt x="771284" y="54719"/>
                          <a:pt x="1463830" y="805"/>
                        </a:cubicBezTo>
                        <a:cubicBezTo>
                          <a:pt x="1676903" y="3138"/>
                          <a:pt x="1868693" y="24433"/>
                          <a:pt x="2062395" y="18320"/>
                        </a:cubicBezTo>
                        <a:cubicBezTo>
                          <a:pt x="3602183" y="151235"/>
                          <a:pt x="3501253" y="590071"/>
                          <a:pt x="2028426" y="704776"/>
                        </a:cubicBezTo>
                        <a:cubicBezTo>
                          <a:pt x="2115624" y="908686"/>
                          <a:pt x="2025898" y="961727"/>
                          <a:pt x="2108570" y="1191810"/>
                        </a:cubicBezTo>
                        <a:cubicBezTo>
                          <a:pt x="2191242" y="1421893"/>
                          <a:pt x="2146847" y="1501068"/>
                          <a:pt x="2195392" y="1719431"/>
                        </a:cubicBezTo>
                        <a:close/>
                      </a:path>
                      <a:path w="3137171" h="720606" stroke="0" extrusionOk="0">
                        <a:moveTo>
                          <a:pt x="2195392" y="1719431"/>
                        </a:moveTo>
                        <a:cubicBezTo>
                          <a:pt x="2027627" y="1570625"/>
                          <a:pt x="2014967" y="1463768"/>
                          <a:pt x="1926069" y="1366038"/>
                        </a:cubicBezTo>
                        <a:cubicBezTo>
                          <a:pt x="1837171" y="1268308"/>
                          <a:pt x="1777222" y="1093517"/>
                          <a:pt x="1679612" y="1042649"/>
                        </a:cubicBezTo>
                        <a:cubicBezTo>
                          <a:pt x="1582002" y="991781"/>
                          <a:pt x="1541237" y="839715"/>
                          <a:pt x="1433156" y="719261"/>
                        </a:cubicBezTo>
                        <a:cubicBezTo>
                          <a:pt x="528273" y="722108"/>
                          <a:pt x="-90167" y="516329"/>
                          <a:pt x="21727" y="300542"/>
                        </a:cubicBezTo>
                        <a:cubicBezTo>
                          <a:pt x="118562" y="190395"/>
                          <a:pt x="836068" y="-83124"/>
                          <a:pt x="1463830" y="805"/>
                        </a:cubicBezTo>
                        <a:cubicBezTo>
                          <a:pt x="1716685" y="-9076"/>
                          <a:pt x="1899491" y="25055"/>
                          <a:pt x="2062395" y="18320"/>
                        </a:cubicBezTo>
                        <a:cubicBezTo>
                          <a:pt x="3583200" y="174924"/>
                          <a:pt x="3458299" y="593117"/>
                          <a:pt x="2028426" y="704776"/>
                        </a:cubicBezTo>
                        <a:cubicBezTo>
                          <a:pt x="2052989" y="853016"/>
                          <a:pt x="2054165" y="1081454"/>
                          <a:pt x="2111909" y="1212104"/>
                        </a:cubicBezTo>
                        <a:cubicBezTo>
                          <a:pt x="2169653" y="1342754"/>
                          <a:pt x="2149764" y="1500256"/>
                          <a:pt x="2195392" y="171943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  <a:latin typeface="Comic Sans MS" panose="030F0702030302020204" pitchFamily="66" charset="0"/>
              </a:rPr>
              <a:t>Yes , he does .</a:t>
            </a:r>
          </a:p>
          <a:p>
            <a:pPr algn="ctr"/>
            <a:r>
              <a:rPr lang="en-US" sz="2100" dirty="0">
                <a:solidFill>
                  <a:schemeClr val="tx1"/>
                </a:solidFill>
                <a:latin typeface="Comic Sans MS" panose="030F0702030302020204" pitchFamily="66" charset="0"/>
              </a:rPr>
              <a:t>No, he does not.</a:t>
            </a:r>
            <a:endParaRPr lang="ar-SA" sz="1050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2063FD7-C879-3B85-F0DA-76B623E08E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2582" y1="31536" x2="60784" y2="50163"/>
                        <a14:foregroundMark x1="62745" y1="38889" x2="64542" y2="41503"/>
                        <a14:foregroundMark x1="64542" y1="46242" x2="61928" y2="76307"/>
                        <a14:foregroundMark x1="81699" y1="32843" x2="82190" y2="34641"/>
                      </a14:backgroundRemoval>
                    </a14:imgEffect>
                  </a14:imgLayer>
                </a14:imgProps>
              </a:ext>
            </a:extLst>
          </a:blip>
          <a:srcRect l="11890" t="7363" r="12453" b="13537"/>
          <a:stretch/>
        </p:blipFill>
        <p:spPr>
          <a:xfrm>
            <a:off x="6757987" y="923835"/>
            <a:ext cx="1184649" cy="1238541"/>
          </a:xfrm>
          <a:prstGeom prst="rect">
            <a:avLst/>
          </a:prstGeom>
        </p:spPr>
      </p:pic>
      <p:pic>
        <p:nvPicPr>
          <p:cNvPr id="4" name="صورة 1">
            <a:extLst>
              <a:ext uri="{FF2B5EF4-FFF2-40B4-BE49-F238E27FC236}">
                <a16:creationId xmlns:a16="http://schemas.microsoft.com/office/drawing/2014/main" id="{5D84FDE5-3884-6E80-5B69-64187AF5E9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94" b="90196" l="10621" r="95098">
                        <a14:foregroundMark x1="21569" y1="22549" x2="21569" y2="22549"/>
                        <a14:foregroundMark x1="27778" y1="45425" x2="27778" y2="45425"/>
                        <a14:foregroundMark x1="24183" y1="80065" x2="24183" y2="80065"/>
                        <a14:foregroundMark x1="23203" y1="88235" x2="23203" y2="88235"/>
                        <a14:foregroundMark x1="31046" y1="85621" x2="31046" y2="85621"/>
                        <a14:foregroundMark x1="24020" y1="84477" x2="24020" y2="84477"/>
                        <a14:foregroundMark x1="36601" y1="88399" x2="36601" y2="88399"/>
                        <a14:foregroundMark x1="29902" y1="81536" x2="29902" y2="81536"/>
                        <a14:foregroundMark x1="24183" y1="82843" x2="24183" y2="82843"/>
                        <a14:foregroundMark x1="18464" y1="14869" x2="18464" y2="14869"/>
                        <a14:foregroundMark x1="29575" y1="33987" x2="29575" y2="33987"/>
                      </a14:backgroundRemoval>
                    </a14:imgEffect>
                  </a14:imgLayer>
                </a14:imgProps>
              </a:ext>
            </a:extLst>
          </a:blip>
          <a:srcRect l="5990" t="10127" r="5165" b="9324"/>
          <a:stretch/>
        </p:blipFill>
        <p:spPr>
          <a:xfrm>
            <a:off x="4447972" y="2307279"/>
            <a:ext cx="3852154" cy="283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47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C8A1AB-C09B-F33D-8581-91A44FB605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407" t="73134" r="35813" b="8076"/>
          <a:stretch/>
        </p:blipFill>
        <p:spPr>
          <a:xfrm>
            <a:off x="259454" y="1070517"/>
            <a:ext cx="8625092" cy="3204117"/>
          </a:xfrm>
          <a:prstGeom prst="rect">
            <a:avLst/>
          </a:prstGeom>
        </p:spPr>
      </p:pic>
      <p:sp>
        <p:nvSpPr>
          <p:cNvPr id="6" name="Google Shape;595;p71">
            <a:extLst>
              <a:ext uri="{FF2B5EF4-FFF2-40B4-BE49-F238E27FC236}">
                <a16:creationId xmlns:a16="http://schemas.microsoft.com/office/drawing/2014/main" id="{91A652E3-145D-2008-4D14-8DF0586211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361" y="4658700"/>
            <a:ext cx="2544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Page 26</a:t>
            </a:r>
            <a:endParaRPr sz="2000" dirty="0"/>
          </a:p>
        </p:txBody>
      </p:sp>
      <p:pic>
        <p:nvPicPr>
          <p:cNvPr id="2" name="We Can 5 (2021) SB_CD 2_06">
            <a:hlinkClick r:id="" action="ppaction://media"/>
            <a:extLst>
              <a:ext uri="{FF2B5EF4-FFF2-40B4-BE49-F238E27FC236}">
                <a16:creationId xmlns:a16="http://schemas.microsoft.com/office/drawing/2014/main" id="{E808BCF8-DC26-4DB6-29E1-F75890916D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7489019" y="1636329"/>
            <a:ext cx="1256748" cy="124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54733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3A6AEB-F106-7FE0-08C5-4C0E074AA8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19" t="11274" r="31301" b="25710"/>
          <a:stretch/>
        </p:blipFill>
        <p:spPr>
          <a:xfrm>
            <a:off x="275063" y="104077"/>
            <a:ext cx="8593874" cy="4913971"/>
          </a:xfrm>
          <a:prstGeom prst="rect">
            <a:avLst/>
          </a:prstGeom>
        </p:spPr>
      </p:pic>
      <p:sp>
        <p:nvSpPr>
          <p:cNvPr id="6" name="Google Shape;595;p71">
            <a:extLst>
              <a:ext uri="{FF2B5EF4-FFF2-40B4-BE49-F238E27FC236}">
                <a16:creationId xmlns:a16="http://schemas.microsoft.com/office/drawing/2014/main" id="{91A652E3-145D-2008-4D14-8DF0586211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361" y="4658700"/>
            <a:ext cx="2544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Page 27</a:t>
            </a:r>
            <a:endParaRPr sz="2000" dirty="0"/>
          </a:p>
        </p:txBody>
      </p:sp>
      <p:pic>
        <p:nvPicPr>
          <p:cNvPr id="2" name="We Can 5 (2021) SB_CD 2_07">
            <a:hlinkClick r:id="" action="ppaction://media"/>
            <a:extLst>
              <a:ext uri="{FF2B5EF4-FFF2-40B4-BE49-F238E27FC236}">
                <a16:creationId xmlns:a16="http://schemas.microsoft.com/office/drawing/2014/main" id="{1D646A3A-A292-EFA7-5137-0CD885CF95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7781154" y="2031947"/>
            <a:ext cx="1087783" cy="107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38580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2" name="Google Shape;3782;p107"/>
          <p:cNvSpPr/>
          <p:nvPr/>
        </p:nvSpPr>
        <p:spPr>
          <a:xfrm>
            <a:off x="-1728850" y="-909600"/>
            <a:ext cx="9034500" cy="72009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457200" dist="85725" dir="384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6F8286-0849-EB49-09D7-81DCE5C657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19" t="74146" r="33903" b="8077"/>
          <a:stretch/>
        </p:blipFill>
        <p:spPr>
          <a:xfrm>
            <a:off x="167728" y="1992032"/>
            <a:ext cx="6675859" cy="1865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83" name="Google Shape;3783;p107"/>
          <p:cNvSpPr txBox="1">
            <a:spLocks noGrp="1"/>
          </p:cNvSpPr>
          <p:nvPr>
            <p:ph type="title"/>
          </p:nvPr>
        </p:nvSpPr>
        <p:spPr>
          <a:xfrm>
            <a:off x="2015079" y="385498"/>
            <a:ext cx="4648704" cy="141822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Goals Check</a:t>
            </a:r>
            <a:endParaRPr sz="4800" dirty="0"/>
          </a:p>
        </p:txBody>
      </p:sp>
      <p:grpSp>
        <p:nvGrpSpPr>
          <p:cNvPr id="3784" name="Google Shape;3784;p107"/>
          <p:cNvGrpSpPr/>
          <p:nvPr/>
        </p:nvGrpSpPr>
        <p:grpSpPr>
          <a:xfrm rot="-788614">
            <a:off x="1799263" y="375732"/>
            <a:ext cx="522184" cy="784039"/>
            <a:chOff x="7911290" y="393430"/>
            <a:chExt cx="637703" cy="957487"/>
          </a:xfrm>
        </p:grpSpPr>
        <p:grpSp>
          <p:nvGrpSpPr>
            <p:cNvPr id="3785" name="Google Shape;3785;p107"/>
            <p:cNvGrpSpPr/>
            <p:nvPr/>
          </p:nvGrpSpPr>
          <p:grpSpPr>
            <a:xfrm>
              <a:off x="7911290" y="393430"/>
              <a:ext cx="397521" cy="353703"/>
              <a:chOff x="4058800" y="1944400"/>
              <a:chExt cx="179825" cy="160025"/>
            </a:xfrm>
          </p:grpSpPr>
          <p:sp>
            <p:nvSpPr>
              <p:cNvPr id="3786" name="Google Shape;3786;p107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7" name="Google Shape;3787;p107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8" name="Google Shape;3788;p107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89" name="Google Shape;3789;p107"/>
            <p:cNvGrpSpPr/>
            <p:nvPr/>
          </p:nvGrpSpPr>
          <p:grpSpPr>
            <a:xfrm>
              <a:off x="8308801" y="780579"/>
              <a:ext cx="240192" cy="213729"/>
              <a:chOff x="4058800" y="1944400"/>
              <a:chExt cx="179825" cy="160025"/>
            </a:xfrm>
          </p:grpSpPr>
          <p:sp>
            <p:nvSpPr>
              <p:cNvPr id="3790" name="Google Shape;3790;p107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1" name="Google Shape;3791;p107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2" name="Google Shape;3792;p107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93" name="Google Shape;3793;p107"/>
            <p:cNvGrpSpPr/>
            <p:nvPr/>
          </p:nvGrpSpPr>
          <p:grpSpPr>
            <a:xfrm rot="541942" flipH="1">
              <a:off x="7921232" y="1200685"/>
              <a:ext cx="156009" cy="138847"/>
              <a:chOff x="4058800" y="1944400"/>
              <a:chExt cx="179825" cy="160025"/>
            </a:xfrm>
          </p:grpSpPr>
          <p:sp>
            <p:nvSpPr>
              <p:cNvPr id="3794" name="Google Shape;3794;p107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5" name="Google Shape;3795;p107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6" name="Google Shape;3796;p107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97" name="Google Shape;3797;p107"/>
          <p:cNvGrpSpPr/>
          <p:nvPr/>
        </p:nvGrpSpPr>
        <p:grpSpPr>
          <a:xfrm rot="-2201400">
            <a:off x="7706276" y="1640372"/>
            <a:ext cx="821678" cy="929236"/>
            <a:chOff x="7127814" y="426391"/>
            <a:chExt cx="821657" cy="929212"/>
          </a:xfrm>
        </p:grpSpPr>
        <p:grpSp>
          <p:nvGrpSpPr>
            <p:cNvPr id="3798" name="Google Shape;3798;p107"/>
            <p:cNvGrpSpPr/>
            <p:nvPr/>
          </p:nvGrpSpPr>
          <p:grpSpPr>
            <a:xfrm>
              <a:off x="7546843" y="931959"/>
              <a:ext cx="402628" cy="358248"/>
              <a:chOff x="4058800" y="1944400"/>
              <a:chExt cx="179825" cy="160025"/>
            </a:xfrm>
          </p:grpSpPr>
          <p:sp>
            <p:nvSpPr>
              <p:cNvPr id="3799" name="Google Shape;3799;p107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0" name="Google Shape;3800;p107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1" name="Google Shape;3801;p107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02" name="Google Shape;3802;p107"/>
            <p:cNvGrpSpPr/>
            <p:nvPr/>
          </p:nvGrpSpPr>
          <p:grpSpPr>
            <a:xfrm>
              <a:off x="7395430" y="426391"/>
              <a:ext cx="244094" cy="217202"/>
              <a:chOff x="4058800" y="1944400"/>
              <a:chExt cx="179825" cy="160025"/>
            </a:xfrm>
          </p:grpSpPr>
          <p:sp>
            <p:nvSpPr>
              <p:cNvPr id="3803" name="Google Shape;3803;p107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4" name="Google Shape;3804;p107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5" name="Google Shape;3805;p107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06" name="Google Shape;3806;p107"/>
            <p:cNvGrpSpPr/>
            <p:nvPr/>
          </p:nvGrpSpPr>
          <p:grpSpPr>
            <a:xfrm>
              <a:off x="7127814" y="1244418"/>
              <a:ext cx="124924" cy="111185"/>
              <a:chOff x="4058800" y="1944400"/>
              <a:chExt cx="179825" cy="160025"/>
            </a:xfrm>
          </p:grpSpPr>
          <p:sp>
            <p:nvSpPr>
              <p:cNvPr id="3807" name="Google Shape;3807;p107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8" name="Google Shape;3808;p107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9" name="Google Shape;3809;p107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10" name="Google Shape;3810;p107"/>
          <p:cNvGrpSpPr/>
          <p:nvPr/>
        </p:nvGrpSpPr>
        <p:grpSpPr>
          <a:xfrm rot="-227381" flipH="1">
            <a:off x="7266783" y="563999"/>
            <a:ext cx="1748621" cy="3949293"/>
            <a:chOff x="1320183" y="456560"/>
            <a:chExt cx="1670142" cy="3772047"/>
          </a:xfrm>
        </p:grpSpPr>
        <p:grpSp>
          <p:nvGrpSpPr>
            <p:cNvPr id="3811" name="Google Shape;3811;p107"/>
            <p:cNvGrpSpPr/>
            <p:nvPr/>
          </p:nvGrpSpPr>
          <p:grpSpPr>
            <a:xfrm rot="872605">
              <a:off x="1884299" y="478213"/>
              <a:ext cx="648243" cy="3728742"/>
              <a:chOff x="6402275" y="2805050"/>
              <a:chExt cx="291725" cy="1678025"/>
            </a:xfrm>
          </p:grpSpPr>
          <p:sp>
            <p:nvSpPr>
              <p:cNvPr id="3812" name="Google Shape;3812;p107"/>
              <p:cNvSpPr/>
              <p:nvPr/>
            </p:nvSpPr>
            <p:spPr>
              <a:xfrm>
                <a:off x="6595750" y="2805050"/>
                <a:ext cx="83375" cy="12045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48181" extrusionOk="0">
                    <a:moveTo>
                      <a:pt x="2179" y="0"/>
                    </a:moveTo>
                    <a:cubicBezTo>
                      <a:pt x="1530" y="0"/>
                      <a:pt x="843" y="453"/>
                      <a:pt x="834" y="1330"/>
                    </a:cubicBezTo>
                    <a:lnTo>
                      <a:pt x="715" y="7878"/>
                    </a:lnTo>
                    <a:lnTo>
                      <a:pt x="715" y="8223"/>
                    </a:lnTo>
                    <a:lnTo>
                      <a:pt x="703" y="8985"/>
                    </a:lnTo>
                    <a:lnTo>
                      <a:pt x="679" y="10247"/>
                    </a:lnTo>
                    <a:lnTo>
                      <a:pt x="620" y="13260"/>
                    </a:lnTo>
                    <a:lnTo>
                      <a:pt x="596" y="14974"/>
                    </a:lnTo>
                    <a:lnTo>
                      <a:pt x="596" y="15117"/>
                    </a:lnTo>
                    <a:lnTo>
                      <a:pt x="560" y="17141"/>
                    </a:lnTo>
                    <a:lnTo>
                      <a:pt x="453" y="22677"/>
                    </a:lnTo>
                    <a:lnTo>
                      <a:pt x="405" y="25428"/>
                    </a:lnTo>
                    <a:lnTo>
                      <a:pt x="298" y="31309"/>
                    </a:lnTo>
                    <a:lnTo>
                      <a:pt x="239" y="34441"/>
                    </a:lnTo>
                    <a:lnTo>
                      <a:pt x="143" y="40203"/>
                    </a:lnTo>
                    <a:lnTo>
                      <a:pt x="72" y="44073"/>
                    </a:lnTo>
                    <a:lnTo>
                      <a:pt x="1" y="48061"/>
                    </a:lnTo>
                    <a:lnTo>
                      <a:pt x="1167" y="48181"/>
                    </a:lnTo>
                    <a:lnTo>
                      <a:pt x="1179" y="48181"/>
                    </a:lnTo>
                    <a:lnTo>
                      <a:pt x="1286" y="45752"/>
                    </a:lnTo>
                    <a:lnTo>
                      <a:pt x="1465" y="41835"/>
                    </a:lnTo>
                    <a:lnTo>
                      <a:pt x="1667" y="37548"/>
                    </a:lnTo>
                    <a:lnTo>
                      <a:pt x="1703" y="36667"/>
                    </a:lnTo>
                    <a:lnTo>
                      <a:pt x="1763" y="35608"/>
                    </a:lnTo>
                    <a:lnTo>
                      <a:pt x="1882" y="32869"/>
                    </a:lnTo>
                    <a:lnTo>
                      <a:pt x="2144" y="27190"/>
                    </a:lnTo>
                    <a:lnTo>
                      <a:pt x="2215" y="25523"/>
                    </a:lnTo>
                    <a:lnTo>
                      <a:pt x="2227" y="25356"/>
                    </a:lnTo>
                    <a:lnTo>
                      <a:pt x="2275" y="24297"/>
                    </a:lnTo>
                    <a:lnTo>
                      <a:pt x="2525" y="18677"/>
                    </a:lnTo>
                    <a:lnTo>
                      <a:pt x="2656" y="15938"/>
                    </a:lnTo>
                    <a:lnTo>
                      <a:pt x="2751" y="13795"/>
                    </a:lnTo>
                    <a:lnTo>
                      <a:pt x="2834" y="12045"/>
                    </a:lnTo>
                    <a:lnTo>
                      <a:pt x="2882" y="10950"/>
                    </a:lnTo>
                    <a:lnTo>
                      <a:pt x="3049" y="7354"/>
                    </a:lnTo>
                    <a:lnTo>
                      <a:pt x="3084" y="6652"/>
                    </a:lnTo>
                    <a:lnTo>
                      <a:pt x="3215" y="3556"/>
                    </a:lnTo>
                    <a:lnTo>
                      <a:pt x="3287" y="2044"/>
                    </a:lnTo>
                    <a:lnTo>
                      <a:pt x="3334" y="1210"/>
                    </a:lnTo>
                    <a:cubicBezTo>
                      <a:pt x="3334" y="1151"/>
                      <a:pt x="3334" y="1091"/>
                      <a:pt x="3322" y="1032"/>
                    </a:cubicBezTo>
                    <a:cubicBezTo>
                      <a:pt x="3311" y="901"/>
                      <a:pt x="3287" y="782"/>
                      <a:pt x="3239" y="663"/>
                    </a:cubicBezTo>
                    <a:cubicBezTo>
                      <a:pt x="3168" y="484"/>
                      <a:pt x="3049" y="329"/>
                      <a:pt x="2894" y="222"/>
                    </a:cubicBezTo>
                    <a:cubicBezTo>
                      <a:pt x="2858" y="198"/>
                      <a:pt x="2822" y="175"/>
                      <a:pt x="2787" y="151"/>
                    </a:cubicBezTo>
                    <a:cubicBezTo>
                      <a:pt x="2606" y="50"/>
                      <a:pt x="2395" y="0"/>
                      <a:pt x="21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3" name="Google Shape;3813;p107"/>
              <p:cNvSpPr/>
              <p:nvPr/>
            </p:nvSpPr>
            <p:spPr>
              <a:xfrm>
                <a:off x="6612725" y="2810300"/>
                <a:ext cx="66100" cy="250950"/>
              </a:xfrm>
              <a:custGeom>
                <a:avLst/>
                <a:gdLst/>
                <a:ahLst/>
                <a:cxnLst/>
                <a:rect l="l" t="t" r="r" b="b"/>
                <a:pathLst>
                  <a:path w="2644" h="10038" extrusionOk="0">
                    <a:moveTo>
                      <a:pt x="2215" y="0"/>
                    </a:moveTo>
                    <a:cubicBezTo>
                      <a:pt x="1977" y="1191"/>
                      <a:pt x="1715" y="2382"/>
                      <a:pt x="1417" y="3560"/>
                    </a:cubicBezTo>
                    <a:cubicBezTo>
                      <a:pt x="1036" y="5061"/>
                      <a:pt x="560" y="6549"/>
                      <a:pt x="36" y="8001"/>
                    </a:cubicBezTo>
                    <a:lnTo>
                      <a:pt x="12" y="8775"/>
                    </a:lnTo>
                    <a:lnTo>
                      <a:pt x="0" y="10037"/>
                    </a:lnTo>
                    <a:cubicBezTo>
                      <a:pt x="131" y="9692"/>
                      <a:pt x="250" y="9359"/>
                      <a:pt x="381" y="9025"/>
                    </a:cubicBezTo>
                    <a:cubicBezTo>
                      <a:pt x="1346" y="6418"/>
                      <a:pt x="2262" y="3620"/>
                      <a:pt x="2643" y="810"/>
                    </a:cubicBezTo>
                    <a:cubicBezTo>
                      <a:pt x="2632" y="489"/>
                      <a:pt x="2477" y="191"/>
                      <a:pt x="22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4" name="Google Shape;3814;p107"/>
              <p:cNvSpPr/>
              <p:nvPr/>
            </p:nvSpPr>
            <p:spPr>
              <a:xfrm>
                <a:off x="6599625" y="3106175"/>
                <a:ext cx="67000" cy="84297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33719" extrusionOk="0">
                    <a:moveTo>
                      <a:pt x="2679" y="0"/>
                    </a:moveTo>
                    <a:lnTo>
                      <a:pt x="2679" y="0"/>
                    </a:lnTo>
                    <a:cubicBezTo>
                      <a:pt x="2572" y="429"/>
                      <a:pt x="2477" y="857"/>
                      <a:pt x="2370" y="1274"/>
                    </a:cubicBezTo>
                    <a:cubicBezTo>
                      <a:pt x="1691" y="4144"/>
                      <a:pt x="1084" y="7025"/>
                      <a:pt x="727" y="9954"/>
                    </a:cubicBezTo>
                    <a:cubicBezTo>
                      <a:pt x="0" y="15847"/>
                      <a:pt x="119" y="21800"/>
                      <a:pt x="608" y="27718"/>
                    </a:cubicBezTo>
                    <a:cubicBezTo>
                      <a:pt x="774" y="29706"/>
                      <a:pt x="917" y="31718"/>
                      <a:pt x="1131" y="33719"/>
                    </a:cubicBezTo>
                    <a:lnTo>
                      <a:pt x="1310" y="29801"/>
                    </a:lnTo>
                    <a:cubicBezTo>
                      <a:pt x="1274" y="29492"/>
                      <a:pt x="1239" y="29182"/>
                      <a:pt x="1215" y="28873"/>
                    </a:cubicBezTo>
                    <a:cubicBezTo>
                      <a:pt x="941" y="25920"/>
                      <a:pt x="739" y="22955"/>
                      <a:pt x="667" y="19991"/>
                    </a:cubicBezTo>
                    <a:cubicBezTo>
                      <a:pt x="572" y="16907"/>
                      <a:pt x="667" y="13811"/>
                      <a:pt x="977" y="10740"/>
                    </a:cubicBezTo>
                    <a:cubicBezTo>
                      <a:pt x="1286" y="7894"/>
                      <a:pt x="1846" y="5096"/>
                      <a:pt x="2465" y="2310"/>
                    </a:cubicBezTo>
                    <a:cubicBezTo>
                      <a:pt x="2513" y="2119"/>
                      <a:pt x="2560" y="1929"/>
                      <a:pt x="2596" y="1750"/>
                    </a:cubicBezTo>
                    <a:lnTo>
                      <a:pt x="2679" y="0"/>
                    </a:lnTo>
                    <a:close/>
                  </a:path>
                </a:pathLst>
              </a:custGeom>
              <a:solidFill>
                <a:schemeClr val="accent5">
                  <a:alpha val="1814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5" name="Google Shape;3815;p107"/>
              <p:cNvSpPr/>
              <p:nvPr/>
            </p:nvSpPr>
            <p:spPr>
              <a:xfrm>
                <a:off x="6627000" y="3412450"/>
                <a:ext cx="25625" cy="331325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3253" extrusionOk="0">
                    <a:moveTo>
                      <a:pt x="1025" y="1"/>
                    </a:moveTo>
                    <a:lnTo>
                      <a:pt x="977" y="1060"/>
                    </a:lnTo>
                    <a:lnTo>
                      <a:pt x="977" y="1060"/>
                    </a:lnTo>
                    <a:cubicBezTo>
                      <a:pt x="632" y="2656"/>
                      <a:pt x="382" y="4275"/>
                      <a:pt x="429" y="5882"/>
                    </a:cubicBezTo>
                    <a:cubicBezTo>
                      <a:pt x="441" y="6775"/>
                      <a:pt x="525" y="7668"/>
                      <a:pt x="632" y="8573"/>
                    </a:cubicBezTo>
                    <a:lnTo>
                      <a:pt x="632" y="8573"/>
                    </a:lnTo>
                    <a:lnTo>
                      <a:pt x="513" y="11312"/>
                    </a:lnTo>
                    <a:lnTo>
                      <a:pt x="453" y="12371"/>
                    </a:lnTo>
                    <a:lnTo>
                      <a:pt x="417" y="13252"/>
                    </a:lnTo>
                    <a:cubicBezTo>
                      <a:pt x="310" y="12300"/>
                      <a:pt x="251" y="11335"/>
                      <a:pt x="191" y="10383"/>
                    </a:cubicBezTo>
                    <a:cubicBezTo>
                      <a:pt x="72" y="8823"/>
                      <a:pt x="1" y="7287"/>
                      <a:pt x="36" y="5716"/>
                    </a:cubicBezTo>
                    <a:cubicBezTo>
                      <a:pt x="84" y="3751"/>
                      <a:pt x="477" y="1858"/>
                      <a:pt x="10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6" name="Google Shape;3816;p107"/>
              <p:cNvSpPr/>
              <p:nvPr/>
            </p:nvSpPr>
            <p:spPr>
              <a:xfrm>
                <a:off x="6610350" y="2893950"/>
                <a:ext cx="65800" cy="2851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11407" extrusionOk="0">
                    <a:moveTo>
                      <a:pt x="2631" y="0"/>
                    </a:moveTo>
                    <a:lnTo>
                      <a:pt x="2631" y="0"/>
                    </a:lnTo>
                    <a:cubicBezTo>
                      <a:pt x="1988" y="2512"/>
                      <a:pt x="1417" y="5036"/>
                      <a:pt x="691" y="7513"/>
                    </a:cubicBezTo>
                    <a:cubicBezTo>
                      <a:pt x="476" y="8239"/>
                      <a:pt x="262" y="8977"/>
                      <a:pt x="36" y="9704"/>
                    </a:cubicBezTo>
                    <a:lnTo>
                      <a:pt x="0" y="11406"/>
                    </a:lnTo>
                    <a:cubicBezTo>
                      <a:pt x="441" y="10073"/>
                      <a:pt x="845" y="8739"/>
                      <a:pt x="1250" y="7394"/>
                    </a:cubicBezTo>
                    <a:cubicBezTo>
                      <a:pt x="1667" y="5977"/>
                      <a:pt x="2096" y="4548"/>
                      <a:pt x="2500" y="3096"/>
                    </a:cubicBezTo>
                    <a:lnTo>
                      <a:pt x="2631" y="0"/>
                    </a:lnTo>
                    <a:close/>
                  </a:path>
                </a:pathLst>
              </a:custGeom>
              <a:solidFill>
                <a:schemeClr val="accent5">
                  <a:alpha val="1814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7" name="Google Shape;3817;p107"/>
              <p:cNvSpPr/>
              <p:nvPr/>
            </p:nvSpPr>
            <p:spPr>
              <a:xfrm>
                <a:off x="6616182" y="2822937"/>
                <a:ext cx="66100" cy="1190050"/>
              </a:xfrm>
              <a:custGeom>
                <a:avLst/>
                <a:gdLst/>
                <a:ahLst/>
                <a:cxnLst/>
                <a:rect l="l" t="t" r="r" b="b"/>
                <a:pathLst>
                  <a:path w="2644" h="47602" extrusionOk="0">
                    <a:moveTo>
                      <a:pt x="2160" y="1"/>
                    </a:moveTo>
                    <a:cubicBezTo>
                      <a:pt x="2098" y="1"/>
                      <a:pt x="2037" y="5"/>
                      <a:pt x="1977" y="12"/>
                    </a:cubicBezTo>
                    <a:cubicBezTo>
                      <a:pt x="1286" y="143"/>
                      <a:pt x="0" y="47340"/>
                      <a:pt x="0" y="47340"/>
                    </a:cubicBezTo>
                    <a:lnTo>
                      <a:pt x="476" y="47602"/>
                    </a:lnTo>
                    <a:lnTo>
                      <a:pt x="488" y="47602"/>
                    </a:lnTo>
                    <a:lnTo>
                      <a:pt x="595" y="45173"/>
                    </a:lnTo>
                    <a:lnTo>
                      <a:pt x="774" y="41256"/>
                    </a:lnTo>
                    <a:lnTo>
                      <a:pt x="976" y="36969"/>
                    </a:lnTo>
                    <a:lnTo>
                      <a:pt x="1012" y="36088"/>
                    </a:lnTo>
                    <a:lnTo>
                      <a:pt x="1072" y="35029"/>
                    </a:lnTo>
                    <a:lnTo>
                      <a:pt x="1191" y="32290"/>
                    </a:lnTo>
                    <a:lnTo>
                      <a:pt x="1453" y="26611"/>
                    </a:lnTo>
                    <a:lnTo>
                      <a:pt x="1524" y="24944"/>
                    </a:lnTo>
                    <a:lnTo>
                      <a:pt x="1536" y="24777"/>
                    </a:lnTo>
                    <a:lnTo>
                      <a:pt x="1584" y="23718"/>
                    </a:lnTo>
                    <a:lnTo>
                      <a:pt x="1834" y="18098"/>
                    </a:lnTo>
                    <a:lnTo>
                      <a:pt x="1965" y="15359"/>
                    </a:lnTo>
                    <a:lnTo>
                      <a:pt x="2060" y="13216"/>
                    </a:lnTo>
                    <a:lnTo>
                      <a:pt x="2143" y="11466"/>
                    </a:lnTo>
                    <a:lnTo>
                      <a:pt x="2191" y="10371"/>
                    </a:lnTo>
                    <a:lnTo>
                      <a:pt x="2358" y="6775"/>
                    </a:lnTo>
                    <a:lnTo>
                      <a:pt x="2393" y="6073"/>
                    </a:lnTo>
                    <a:lnTo>
                      <a:pt x="2524" y="2977"/>
                    </a:lnTo>
                    <a:lnTo>
                      <a:pt x="2596" y="1465"/>
                    </a:lnTo>
                    <a:lnTo>
                      <a:pt x="2643" y="631"/>
                    </a:lnTo>
                    <a:cubicBezTo>
                      <a:pt x="2643" y="560"/>
                      <a:pt x="2643" y="489"/>
                      <a:pt x="2643" y="417"/>
                    </a:cubicBezTo>
                    <a:cubicBezTo>
                      <a:pt x="2631" y="298"/>
                      <a:pt x="2608" y="167"/>
                      <a:pt x="2560" y="60"/>
                    </a:cubicBezTo>
                    <a:cubicBezTo>
                      <a:pt x="2430" y="19"/>
                      <a:pt x="2294" y="1"/>
                      <a:pt x="2160" y="1"/>
                    </a:cubicBezTo>
                    <a:close/>
                  </a:path>
                </a:pathLst>
              </a:custGeom>
              <a:solidFill>
                <a:schemeClr val="accent5">
                  <a:alpha val="1814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8" name="Google Shape;3818;p107"/>
              <p:cNvSpPr/>
              <p:nvPr/>
            </p:nvSpPr>
            <p:spPr>
              <a:xfrm>
                <a:off x="6538900" y="4000100"/>
                <a:ext cx="126825" cy="68375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2735" extrusionOk="0">
                    <a:moveTo>
                      <a:pt x="2023" y="0"/>
                    </a:moveTo>
                    <a:cubicBezTo>
                      <a:pt x="1821" y="0"/>
                      <a:pt x="1619" y="11"/>
                      <a:pt x="1417" y="33"/>
                    </a:cubicBezTo>
                    <a:cubicBezTo>
                      <a:pt x="1203" y="33"/>
                      <a:pt x="989" y="117"/>
                      <a:pt x="810" y="248"/>
                    </a:cubicBezTo>
                    <a:cubicBezTo>
                      <a:pt x="1" y="986"/>
                      <a:pt x="953" y="2105"/>
                      <a:pt x="1560" y="2367"/>
                    </a:cubicBezTo>
                    <a:cubicBezTo>
                      <a:pt x="2050" y="2593"/>
                      <a:pt x="2555" y="2735"/>
                      <a:pt x="3058" y="2735"/>
                    </a:cubicBezTo>
                    <a:cubicBezTo>
                      <a:pt x="3534" y="2735"/>
                      <a:pt x="4008" y="2608"/>
                      <a:pt x="4465" y="2307"/>
                    </a:cubicBezTo>
                    <a:cubicBezTo>
                      <a:pt x="4763" y="2105"/>
                      <a:pt x="5073" y="1772"/>
                      <a:pt x="5049" y="1355"/>
                    </a:cubicBezTo>
                    <a:cubicBezTo>
                      <a:pt x="5025" y="902"/>
                      <a:pt x="4632" y="629"/>
                      <a:pt x="4275" y="474"/>
                    </a:cubicBezTo>
                    <a:cubicBezTo>
                      <a:pt x="3566" y="162"/>
                      <a:pt x="2798" y="0"/>
                      <a:pt x="20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9" name="Google Shape;3819;p107"/>
              <p:cNvSpPr/>
              <p:nvPr/>
            </p:nvSpPr>
            <p:spPr>
              <a:xfrm>
                <a:off x="6558850" y="4033950"/>
                <a:ext cx="93175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3727" h="1585" extrusionOk="0">
                    <a:moveTo>
                      <a:pt x="1643" y="60"/>
                    </a:moveTo>
                    <a:cubicBezTo>
                      <a:pt x="2096" y="120"/>
                      <a:pt x="2536" y="215"/>
                      <a:pt x="2965" y="346"/>
                    </a:cubicBezTo>
                    <a:cubicBezTo>
                      <a:pt x="3155" y="394"/>
                      <a:pt x="3334" y="489"/>
                      <a:pt x="3501" y="608"/>
                    </a:cubicBezTo>
                    <a:cubicBezTo>
                      <a:pt x="3655" y="727"/>
                      <a:pt x="3727" y="930"/>
                      <a:pt x="3703" y="1120"/>
                    </a:cubicBezTo>
                    <a:cubicBezTo>
                      <a:pt x="3644" y="1334"/>
                      <a:pt x="3477" y="1501"/>
                      <a:pt x="3263" y="1537"/>
                    </a:cubicBezTo>
                    <a:cubicBezTo>
                      <a:pt x="3048" y="1584"/>
                      <a:pt x="2834" y="1584"/>
                      <a:pt x="2632" y="1537"/>
                    </a:cubicBezTo>
                    <a:cubicBezTo>
                      <a:pt x="2060" y="1477"/>
                      <a:pt x="607" y="1572"/>
                      <a:pt x="334" y="953"/>
                    </a:cubicBezTo>
                    <a:cubicBezTo>
                      <a:pt x="0" y="179"/>
                      <a:pt x="1143" y="1"/>
                      <a:pt x="1643" y="6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0" name="Google Shape;3820;p107"/>
              <p:cNvSpPr/>
              <p:nvPr/>
            </p:nvSpPr>
            <p:spPr>
              <a:xfrm>
                <a:off x="6402275" y="4043450"/>
                <a:ext cx="291425" cy="439625"/>
              </a:xfrm>
              <a:custGeom>
                <a:avLst/>
                <a:gdLst/>
                <a:ahLst/>
                <a:cxnLst/>
                <a:rect l="l" t="t" r="r" b="b"/>
                <a:pathLst>
                  <a:path w="11657" h="17585" extrusionOk="0">
                    <a:moveTo>
                      <a:pt x="7851" y="0"/>
                    </a:moveTo>
                    <a:cubicBezTo>
                      <a:pt x="7205" y="0"/>
                      <a:pt x="6570" y="233"/>
                      <a:pt x="6085" y="740"/>
                    </a:cubicBezTo>
                    <a:cubicBezTo>
                      <a:pt x="6001" y="823"/>
                      <a:pt x="5930" y="907"/>
                      <a:pt x="5870" y="990"/>
                    </a:cubicBezTo>
                    <a:cubicBezTo>
                      <a:pt x="4858" y="2288"/>
                      <a:pt x="4704" y="4443"/>
                      <a:pt x="4453" y="6003"/>
                    </a:cubicBezTo>
                    <a:cubicBezTo>
                      <a:pt x="4442" y="6110"/>
                      <a:pt x="4418" y="6205"/>
                      <a:pt x="4406" y="6300"/>
                    </a:cubicBezTo>
                    <a:cubicBezTo>
                      <a:pt x="4203" y="7396"/>
                      <a:pt x="3953" y="8503"/>
                      <a:pt x="3489" y="9527"/>
                    </a:cubicBezTo>
                    <a:cubicBezTo>
                      <a:pt x="3430" y="9646"/>
                      <a:pt x="3382" y="9765"/>
                      <a:pt x="3322" y="9872"/>
                    </a:cubicBezTo>
                    <a:cubicBezTo>
                      <a:pt x="2739" y="11003"/>
                      <a:pt x="2025" y="11610"/>
                      <a:pt x="1084" y="12480"/>
                    </a:cubicBezTo>
                    <a:cubicBezTo>
                      <a:pt x="882" y="12658"/>
                      <a:pt x="703" y="12861"/>
                      <a:pt x="548" y="13075"/>
                    </a:cubicBezTo>
                    <a:cubicBezTo>
                      <a:pt x="298" y="13384"/>
                      <a:pt x="132" y="13754"/>
                      <a:pt x="60" y="14146"/>
                    </a:cubicBezTo>
                    <a:cubicBezTo>
                      <a:pt x="12" y="14373"/>
                      <a:pt x="1" y="14599"/>
                      <a:pt x="1" y="14813"/>
                    </a:cubicBezTo>
                    <a:cubicBezTo>
                      <a:pt x="12" y="15026"/>
                      <a:pt x="86" y="15196"/>
                      <a:pt x="263" y="15196"/>
                    </a:cubicBezTo>
                    <a:cubicBezTo>
                      <a:pt x="274" y="15196"/>
                      <a:pt x="286" y="15196"/>
                      <a:pt x="298" y="15194"/>
                    </a:cubicBezTo>
                    <a:cubicBezTo>
                      <a:pt x="513" y="15182"/>
                      <a:pt x="655" y="15004"/>
                      <a:pt x="774" y="14861"/>
                    </a:cubicBezTo>
                    <a:cubicBezTo>
                      <a:pt x="1215" y="14313"/>
                      <a:pt x="1644" y="13777"/>
                      <a:pt x="2084" y="13230"/>
                    </a:cubicBezTo>
                    <a:lnTo>
                      <a:pt x="2084" y="13230"/>
                    </a:lnTo>
                    <a:cubicBezTo>
                      <a:pt x="2084" y="13253"/>
                      <a:pt x="2072" y="13265"/>
                      <a:pt x="2072" y="13289"/>
                    </a:cubicBezTo>
                    <a:cubicBezTo>
                      <a:pt x="1941" y="13801"/>
                      <a:pt x="1548" y="14206"/>
                      <a:pt x="1239" y="14647"/>
                    </a:cubicBezTo>
                    <a:cubicBezTo>
                      <a:pt x="1084" y="14837"/>
                      <a:pt x="977" y="15051"/>
                      <a:pt x="882" y="15278"/>
                    </a:cubicBezTo>
                    <a:cubicBezTo>
                      <a:pt x="763" y="15563"/>
                      <a:pt x="763" y="15885"/>
                      <a:pt x="882" y="16171"/>
                    </a:cubicBezTo>
                    <a:cubicBezTo>
                      <a:pt x="1072" y="16504"/>
                      <a:pt x="1370" y="16742"/>
                      <a:pt x="1739" y="16837"/>
                    </a:cubicBezTo>
                    <a:cubicBezTo>
                      <a:pt x="2569" y="17091"/>
                      <a:pt x="3847" y="17511"/>
                      <a:pt x="4968" y="17511"/>
                    </a:cubicBezTo>
                    <a:cubicBezTo>
                      <a:pt x="5791" y="17511"/>
                      <a:pt x="6528" y="17285"/>
                      <a:pt x="6942" y="16599"/>
                    </a:cubicBezTo>
                    <a:lnTo>
                      <a:pt x="6942" y="16599"/>
                    </a:lnTo>
                    <a:cubicBezTo>
                      <a:pt x="7001" y="16754"/>
                      <a:pt x="6918" y="16921"/>
                      <a:pt x="6835" y="17063"/>
                    </a:cubicBezTo>
                    <a:cubicBezTo>
                      <a:pt x="6763" y="17206"/>
                      <a:pt x="6716" y="17397"/>
                      <a:pt x="6835" y="17504"/>
                    </a:cubicBezTo>
                    <a:cubicBezTo>
                      <a:pt x="6915" y="17558"/>
                      <a:pt x="7002" y="17584"/>
                      <a:pt x="7091" y="17584"/>
                    </a:cubicBezTo>
                    <a:cubicBezTo>
                      <a:pt x="7120" y="17584"/>
                      <a:pt x="7150" y="17581"/>
                      <a:pt x="7180" y="17575"/>
                    </a:cubicBezTo>
                    <a:cubicBezTo>
                      <a:pt x="8442" y="17492"/>
                      <a:pt x="9299" y="16837"/>
                      <a:pt x="9871" y="15944"/>
                    </a:cubicBezTo>
                    <a:cubicBezTo>
                      <a:pt x="10752" y="14599"/>
                      <a:pt x="11026" y="12718"/>
                      <a:pt x="11252" y="11348"/>
                    </a:cubicBezTo>
                    <a:cubicBezTo>
                      <a:pt x="11657" y="8991"/>
                      <a:pt x="11562" y="6574"/>
                      <a:pt x="11192" y="4240"/>
                    </a:cubicBezTo>
                    <a:cubicBezTo>
                      <a:pt x="11157" y="4062"/>
                      <a:pt x="11133" y="3895"/>
                      <a:pt x="11109" y="3729"/>
                    </a:cubicBezTo>
                    <a:cubicBezTo>
                      <a:pt x="11014" y="3169"/>
                      <a:pt x="10871" y="2621"/>
                      <a:pt x="10680" y="2097"/>
                    </a:cubicBezTo>
                    <a:cubicBezTo>
                      <a:pt x="10633" y="1954"/>
                      <a:pt x="10573" y="1824"/>
                      <a:pt x="10502" y="1693"/>
                    </a:cubicBezTo>
                    <a:cubicBezTo>
                      <a:pt x="10359" y="1407"/>
                      <a:pt x="10168" y="1145"/>
                      <a:pt x="9954" y="907"/>
                    </a:cubicBezTo>
                    <a:cubicBezTo>
                      <a:pt x="9393" y="326"/>
                      <a:pt x="8614" y="0"/>
                      <a:pt x="7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1" name="Google Shape;3821;p107"/>
              <p:cNvSpPr/>
              <p:nvPr/>
            </p:nvSpPr>
            <p:spPr>
              <a:xfrm>
                <a:off x="6415375" y="4281600"/>
                <a:ext cx="235775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9431" h="6764" extrusionOk="0">
                    <a:moveTo>
                      <a:pt x="2965" y="1"/>
                    </a:moveTo>
                    <a:cubicBezTo>
                      <a:pt x="2906" y="120"/>
                      <a:pt x="2858" y="239"/>
                      <a:pt x="2798" y="346"/>
                    </a:cubicBezTo>
                    <a:cubicBezTo>
                      <a:pt x="2215" y="1477"/>
                      <a:pt x="1501" y="2084"/>
                      <a:pt x="560" y="2954"/>
                    </a:cubicBezTo>
                    <a:cubicBezTo>
                      <a:pt x="358" y="3132"/>
                      <a:pt x="167" y="3335"/>
                      <a:pt x="0" y="3549"/>
                    </a:cubicBezTo>
                    <a:cubicBezTo>
                      <a:pt x="394" y="3458"/>
                      <a:pt x="796" y="3419"/>
                      <a:pt x="1201" y="3419"/>
                    </a:cubicBezTo>
                    <a:cubicBezTo>
                      <a:pt x="2288" y="3419"/>
                      <a:pt x="3397" y="3705"/>
                      <a:pt x="4430" y="4061"/>
                    </a:cubicBezTo>
                    <a:cubicBezTo>
                      <a:pt x="5882" y="4549"/>
                      <a:pt x="7323" y="5180"/>
                      <a:pt x="8859" y="5347"/>
                    </a:cubicBezTo>
                    <a:cubicBezTo>
                      <a:pt x="8752" y="5823"/>
                      <a:pt x="8644" y="6287"/>
                      <a:pt x="8537" y="6764"/>
                    </a:cubicBezTo>
                    <a:cubicBezTo>
                      <a:pt x="8930" y="5906"/>
                      <a:pt x="9228" y="5013"/>
                      <a:pt x="9430" y="4097"/>
                    </a:cubicBezTo>
                    <a:lnTo>
                      <a:pt x="9430" y="4097"/>
                    </a:lnTo>
                    <a:cubicBezTo>
                      <a:pt x="9052" y="4475"/>
                      <a:pt x="8466" y="4635"/>
                      <a:pt x="7905" y="4635"/>
                    </a:cubicBezTo>
                    <a:cubicBezTo>
                      <a:pt x="7866" y="4635"/>
                      <a:pt x="7826" y="4634"/>
                      <a:pt x="7787" y="4632"/>
                    </a:cubicBezTo>
                    <a:cubicBezTo>
                      <a:pt x="7192" y="4573"/>
                      <a:pt x="6608" y="4430"/>
                      <a:pt x="6049" y="4192"/>
                    </a:cubicBezTo>
                    <a:cubicBezTo>
                      <a:pt x="5061" y="3823"/>
                      <a:pt x="4049" y="3370"/>
                      <a:pt x="3382" y="2573"/>
                    </a:cubicBezTo>
                    <a:cubicBezTo>
                      <a:pt x="2917" y="2037"/>
                      <a:pt x="2703" y="1334"/>
                      <a:pt x="2798" y="632"/>
                    </a:cubicBezTo>
                    <a:cubicBezTo>
                      <a:pt x="2834" y="418"/>
                      <a:pt x="2894" y="203"/>
                      <a:pt x="29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2" name="Google Shape;3822;p107"/>
              <p:cNvSpPr/>
              <p:nvPr/>
            </p:nvSpPr>
            <p:spPr>
              <a:xfrm>
                <a:off x="6513600" y="4067900"/>
                <a:ext cx="168500" cy="125325"/>
              </a:xfrm>
              <a:custGeom>
                <a:avLst/>
                <a:gdLst/>
                <a:ahLst/>
                <a:cxnLst/>
                <a:rect l="l" t="t" r="r" b="b"/>
                <a:pathLst>
                  <a:path w="6740" h="5013" extrusionOk="0">
                    <a:moveTo>
                      <a:pt x="1417" y="0"/>
                    </a:moveTo>
                    <a:cubicBezTo>
                      <a:pt x="417" y="1298"/>
                      <a:pt x="262" y="3453"/>
                      <a:pt x="0" y="5013"/>
                    </a:cubicBezTo>
                    <a:cubicBezTo>
                      <a:pt x="370" y="4096"/>
                      <a:pt x="1286" y="3441"/>
                      <a:pt x="2286" y="3143"/>
                    </a:cubicBezTo>
                    <a:cubicBezTo>
                      <a:pt x="2855" y="2973"/>
                      <a:pt x="3440" y="2906"/>
                      <a:pt x="4032" y="2906"/>
                    </a:cubicBezTo>
                    <a:cubicBezTo>
                      <a:pt x="4929" y="2906"/>
                      <a:pt x="5843" y="3059"/>
                      <a:pt x="6739" y="3239"/>
                    </a:cubicBezTo>
                    <a:cubicBezTo>
                      <a:pt x="6704" y="3072"/>
                      <a:pt x="6680" y="2905"/>
                      <a:pt x="6656" y="2751"/>
                    </a:cubicBezTo>
                    <a:cubicBezTo>
                      <a:pt x="6561" y="2191"/>
                      <a:pt x="6430" y="1643"/>
                      <a:pt x="6227" y="1107"/>
                    </a:cubicBezTo>
                    <a:cubicBezTo>
                      <a:pt x="5573" y="1234"/>
                      <a:pt x="4902" y="1337"/>
                      <a:pt x="4229" y="1337"/>
                    </a:cubicBezTo>
                    <a:cubicBezTo>
                      <a:pt x="4082" y="1337"/>
                      <a:pt x="3934" y="1332"/>
                      <a:pt x="3787" y="1322"/>
                    </a:cubicBezTo>
                    <a:cubicBezTo>
                      <a:pt x="3001" y="1262"/>
                      <a:pt x="2251" y="1060"/>
                      <a:pt x="1763" y="453"/>
                    </a:cubicBezTo>
                    <a:cubicBezTo>
                      <a:pt x="1655" y="298"/>
                      <a:pt x="1536" y="143"/>
                      <a:pt x="14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3" name="Google Shape;3823;p107"/>
              <p:cNvSpPr/>
              <p:nvPr/>
            </p:nvSpPr>
            <p:spPr>
              <a:xfrm>
                <a:off x="6422825" y="4085675"/>
                <a:ext cx="271175" cy="397400"/>
              </a:xfrm>
              <a:custGeom>
                <a:avLst/>
                <a:gdLst/>
                <a:ahLst/>
                <a:cxnLst/>
                <a:rect l="l" t="t" r="r" b="b"/>
                <a:pathLst>
                  <a:path w="10847" h="15896" extrusionOk="0">
                    <a:moveTo>
                      <a:pt x="9382" y="8624"/>
                    </a:moveTo>
                    <a:lnTo>
                      <a:pt x="9382" y="8624"/>
                    </a:lnTo>
                    <a:cubicBezTo>
                      <a:pt x="9383" y="8627"/>
                      <a:pt x="9383" y="8631"/>
                      <a:pt x="9384" y="8635"/>
                    </a:cubicBezTo>
                    <a:lnTo>
                      <a:pt x="9384" y="8635"/>
                    </a:lnTo>
                    <a:cubicBezTo>
                      <a:pt x="9383" y="8631"/>
                      <a:pt x="9383" y="8627"/>
                      <a:pt x="9382" y="8624"/>
                    </a:cubicBezTo>
                    <a:close/>
                    <a:moveTo>
                      <a:pt x="6513" y="14160"/>
                    </a:moveTo>
                    <a:lnTo>
                      <a:pt x="6513" y="14160"/>
                    </a:lnTo>
                    <a:cubicBezTo>
                      <a:pt x="6513" y="14160"/>
                      <a:pt x="6513" y="14160"/>
                      <a:pt x="6512" y="14160"/>
                    </a:cubicBezTo>
                    <a:lnTo>
                      <a:pt x="6512" y="14160"/>
                    </a:lnTo>
                    <a:cubicBezTo>
                      <a:pt x="6513" y="14160"/>
                      <a:pt x="6513" y="14160"/>
                      <a:pt x="6513" y="14160"/>
                    </a:cubicBezTo>
                    <a:close/>
                    <a:moveTo>
                      <a:pt x="0" y="14184"/>
                    </a:moveTo>
                    <a:cubicBezTo>
                      <a:pt x="3" y="14190"/>
                      <a:pt x="7" y="14195"/>
                      <a:pt x="10" y="14201"/>
                    </a:cubicBezTo>
                    <a:lnTo>
                      <a:pt x="10" y="14201"/>
                    </a:lnTo>
                    <a:cubicBezTo>
                      <a:pt x="7" y="14195"/>
                      <a:pt x="4" y="14190"/>
                      <a:pt x="0" y="14184"/>
                    </a:cubicBezTo>
                    <a:close/>
                    <a:moveTo>
                      <a:pt x="9616" y="1"/>
                    </a:moveTo>
                    <a:cubicBezTo>
                      <a:pt x="9507" y="1"/>
                      <a:pt x="9399" y="27"/>
                      <a:pt x="9299" y="87"/>
                    </a:cubicBezTo>
                    <a:cubicBezTo>
                      <a:pt x="8989" y="301"/>
                      <a:pt x="9025" y="754"/>
                      <a:pt x="9096" y="1111"/>
                    </a:cubicBezTo>
                    <a:cubicBezTo>
                      <a:pt x="9120" y="1242"/>
                      <a:pt x="9132" y="1385"/>
                      <a:pt x="9168" y="1516"/>
                    </a:cubicBezTo>
                    <a:cubicBezTo>
                      <a:pt x="9513" y="3135"/>
                      <a:pt x="9799" y="4695"/>
                      <a:pt x="9847" y="6350"/>
                    </a:cubicBezTo>
                    <a:cubicBezTo>
                      <a:pt x="9870" y="7171"/>
                      <a:pt x="9858" y="7981"/>
                      <a:pt x="9835" y="8802"/>
                    </a:cubicBezTo>
                    <a:cubicBezTo>
                      <a:pt x="9823" y="9219"/>
                      <a:pt x="9799" y="9624"/>
                      <a:pt x="9787" y="10029"/>
                    </a:cubicBezTo>
                    <a:cubicBezTo>
                      <a:pt x="9763" y="10410"/>
                      <a:pt x="9680" y="10838"/>
                      <a:pt x="9727" y="11207"/>
                    </a:cubicBezTo>
                    <a:cubicBezTo>
                      <a:pt x="9609" y="10354"/>
                      <a:pt x="9490" y="9500"/>
                      <a:pt x="9384" y="8635"/>
                    </a:cubicBezTo>
                    <a:lnTo>
                      <a:pt x="9384" y="8635"/>
                    </a:lnTo>
                    <a:cubicBezTo>
                      <a:pt x="9415" y="8907"/>
                      <a:pt x="9322" y="9247"/>
                      <a:pt x="9299" y="9517"/>
                    </a:cubicBezTo>
                    <a:cubicBezTo>
                      <a:pt x="9263" y="9826"/>
                      <a:pt x="9227" y="10136"/>
                      <a:pt x="9192" y="10445"/>
                    </a:cubicBezTo>
                    <a:cubicBezTo>
                      <a:pt x="9025" y="11755"/>
                      <a:pt x="8751" y="13065"/>
                      <a:pt x="8144" y="14255"/>
                    </a:cubicBezTo>
                    <a:cubicBezTo>
                      <a:pt x="7858" y="14803"/>
                      <a:pt x="7525" y="15374"/>
                      <a:pt x="6822" y="15482"/>
                    </a:cubicBezTo>
                    <a:cubicBezTo>
                      <a:pt x="6781" y="15491"/>
                      <a:pt x="6738" y="15495"/>
                      <a:pt x="6696" y="15495"/>
                    </a:cubicBezTo>
                    <a:cubicBezTo>
                      <a:pt x="6569" y="15495"/>
                      <a:pt x="6444" y="15455"/>
                      <a:pt x="6346" y="15374"/>
                    </a:cubicBezTo>
                    <a:cubicBezTo>
                      <a:pt x="6084" y="15136"/>
                      <a:pt x="6263" y="14351"/>
                      <a:pt x="6512" y="14160"/>
                    </a:cubicBezTo>
                    <a:lnTo>
                      <a:pt x="6512" y="14160"/>
                    </a:lnTo>
                    <a:cubicBezTo>
                      <a:pt x="6060" y="14506"/>
                      <a:pt x="5584" y="15005"/>
                      <a:pt x="5036" y="15196"/>
                    </a:cubicBezTo>
                    <a:cubicBezTo>
                      <a:pt x="4858" y="15257"/>
                      <a:pt x="4511" y="15329"/>
                      <a:pt x="4184" y="15329"/>
                    </a:cubicBezTo>
                    <a:cubicBezTo>
                      <a:pt x="3879" y="15329"/>
                      <a:pt x="3592" y="15267"/>
                      <a:pt x="3477" y="15077"/>
                    </a:cubicBezTo>
                    <a:cubicBezTo>
                      <a:pt x="3393" y="14910"/>
                      <a:pt x="3429" y="14720"/>
                      <a:pt x="3536" y="14577"/>
                    </a:cubicBezTo>
                    <a:cubicBezTo>
                      <a:pt x="3822" y="14136"/>
                      <a:pt x="3977" y="13660"/>
                      <a:pt x="4298" y="13243"/>
                    </a:cubicBezTo>
                    <a:lnTo>
                      <a:pt x="4298" y="13243"/>
                    </a:lnTo>
                    <a:cubicBezTo>
                      <a:pt x="3715" y="13993"/>
                      <a:pt x="3060" y="14779"/>
                      <a:pt x="2107" y="15017"/>
                    </a:cubicBezTo>
                    <a:cubicBezTo>
                      <a:pt x="1997" y="15046"/>
                      <a:pt x="1821" y="15071"/>
                      <a:pt x="1641" y="15071"/>
                    </a:cubicBezTo>
                    <a:cubicBezTo>
                      <a:pt x="1375" y="15071"/>
                      <a:pt x="1102" y="15016"/>
                      <a:pt x="1024" y="14839"/>
                    </a:cubicBezTo>
                    <a:cubicBezTo>
                      <a:pt x="988" y="14696"/>
                      <a:pt x="1024" y="14553"/>
                      <a:pt x="1107" y="14434"/>
                    </a:cubicBezTo>
                    <a:cubicBezTo>
                      <a:pt x="1286" y="14101"/>
                      <a:pt x="1488" y="13791"/>
                      <a:pt x="1726" y="13493"/>
                    </a:cubicBezTo>
                    <a:lnTo>
                      <a:pt x="1726" y="13493"/>
                    </a:lnTo>
                    <a:cubicBezTo>
                      <a:pt x="1405" y="13827"/>
                      <a:pt x="1084" y="14160"/>
                      <a:pt x="667" y="14362"/>
                    </a:cubicBezTo>
                    <a:cubicBezTo>
                      <a:pt x="555" y="14414"/>
                      <a:pt x="456" y="14441"/>
                      <a:pt x="369" y="14441"/>
                    </a:cubicBezTo>
                    <a:cubicBezTo>
                      <a:pt x="222" y="14441"/>
                      <a:pt x="107" y="14364"/>
                      <a:pt x="10" y="14201"/>
                    </a:cubicBezTo>
                    <a:lnTo>
                      <a:pt x="10" y="14201"/>
                    </a:lnTo>
                    <a:cubicBezTo>
                      <a:pt x="125" y="14411"/>
                      <a:pt x="18" y="14642"/>
                      <a:pt x="250" y="14851"/>
                    </a:cubicBezTo>
                    <a:cubicBezTo>
                      <a:pt x="453" y="14982"/>
                      <a:pt x="679" y="15077"/>
                      <a:pt x="917" y="15148"/>
                    </a:cubicBezTo>
                    <a:cubicBezTo>
                      <a:pt x="1747" y="15402"/>
                      <a:pt x="3025" y="15822"/>
                      <a:pt x="4146" y="15822"/>
                    </a:cubicBezTo>
                    <a:cubicBezTo>
                      <a:pt x="4969" y="15822"/>
                      <a:pt x="5706" y="15596"/>
                      <a:pt x="6120" y="14910"/>
                    </a:cubicBezTo>
                    <a:lnTo>
                      <a:pt x="6120" y="14910"/>
                    </a:lnTo>
                    <a:cubicBezTo>
                      <a:pt x="6179" y="15065"/>
                      <a:pt x="6096" y="15232"/>
                      <a:pt x="6013" y="15374"/>
                    </a:cubicBezTo>
                    <a:cubicBezTo>
                      <a:pt x="5941" y="15517"/>
                      <a:pt x="5894" y="15708"/>
                      <a:pt x="6013" y="15815"/>
                    </a:cubicBezTo>
                    <a:cubicBezTo>
                      <a:pt x="6093" y="15869"/>
                      <a:pt x="6180" y="15895"/>
                      <a:pt x="6269" y="15895"/>
                    </a:cubicBezTo>
                    <a:cubicBezTo>
                      <a:pt x="6298" y="15895"/>
                      <a:pt x="6328" y="15892"/>
                      <a:pt x="6358" y="15886"/>
                    </a:cubicBezTo>
                    <a:cubicBezTo>
                      <a:pt x="7620" y="15803"/>
                      <a:pt x="8477" y="15148"/>
                      <a:pt x="9049" y="14255"/>
                    </a:cubicBezTo>
                    <a:cubicBezTo>
                      <a:pt x="9930" y="12910"/>
                      <a:pt x="10204" y="11029"/>
                      <a:pt x="10430" y="9659"/>
                    </a:cubicBezTo>
                    <a:cubicBezTo>
                      <a:pt x="10847" y="7135"/>
                      <a:pt x="10728" y="4540"/>
                      <a:pt x="10275" y="2028"/>
                    </a:cubicBezTo>
                    <a:cubicBezTo>
                      <a:pt x="10156" y="1337"/>
                      <a:pt x="10001" y="623"/>
                      <a:pt x="9680" y="4"/>
                    </a:cubicBezTo>
                    <a:cubicBezTo>
                      <a:pt x="9659" y="2"/>
                      <a:pt x="9637" y="1"/>
                      <a:pt x="96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4" name="Google Shape;3824;p107"/>
              <p:cNvSpPr/>
              <p:nvPr/>
            </p:nvSpPr>
            <p:spPr>
              <a:xfrm>
                <a:off x="6402275" y="4315550"/>
                <a:ext cx="87825" cy="108075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4323" extrusionOk="0">
                    <a:moveTo>
                      <a:pt x="3513" y="0"/>
                    </a:moveTo>
                    <a:lnTo>
                      <a:pt x="2382" y="1405"/>
                    </a:lnTo>
                    <a:cubicBezTo>
                      <a:pt x="2048" y="1822"/>
                      <a:pt x="1727" y="2239"/>
                      <a:pt x="1394" y="2655"/>
                    </a:cubicBezTo>
                    <a:cubicBezTo>
                      <a:pt x="1096" y="3036"/>
                      <a:pt x="786" y="3608"/>
                      <a:pt x="405" y="3905"/>
                    </a:cubicBezTo>
                    <a:cubicBezTo>
                      <a:pt x="327" y="3948"/>
                      <a:pt x="244" y="3970"/>
                      <a:pt x="162" y="3970"/>
                    </a:cubicBezTo>
                    <a:cubicBezTo>
                      <a:pt x="107" y="3970"/>
                      <a:pt x="53" y="3960"/>
                      <a:pt x="1" y="3941"/>
                    </a:cubicBezTo>
                    <a:lnTo>
                      <a:pt x="1" y="3941"/>
                    </a:lnTo>
                    <a:cubicBezTo>
                      <a:pt x="12" y="4149"/>
                      <a:pt x="79" y="4323"/>
                      <a:pt x="278" y="4323"/>
                    </a:cubicBezTo>
                    <a:cubicBezTo>
                      <a:pt x="285" y="4323"/>
                      <a:pt x="291" y="4322"/>
                      <a:pt x="298" y="4322"/>
                    </a:cubicBezTo>
                    <a:cubicBezTo>
                      <a:pt x="501" y="4298"/>
                      <a:pt x="643" y="4132"/>
                      <a:pt x="774" y="3977"/>
                    </a:cubicBezTo>
                    <a:cubicBezTo>
                      <a:pt x="1203" y="3441"/>
                      <a:pt x="1644" y="2893"/>
                      <a:pt x="2072" y="2358"/>
                    </a:cubicBezTo>
                    <a:lnTo>
                      <a:pt x="2072" y="2358"/>
                    </a:lnTo>
                    <a:cubicBezTo>
                      <a:pt x="2072" y="2369"/>
                      <a:pt x="2060" y="2393"/>
                      <a:pt x="2060" y="2405"/>
                    </a:cubicBezTo>
                    <a:cubicBezTo>
                      <a:pt x="2560" y="1607"/>
                      <a:pt x="3049" y="810"/>
                      <a:pt x="3513" y="0"/>
                    </a:cubicBezTo>
                    <a:close/>
                  </a:path>
                </a:pathLst>
              </a:custGeom>
              <a:solidFill>
                <a:schemeClr val="accent5">
                  <a:alpha val="1814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5" name="Google Shape;3825;p107"/>
              <p:cNvSpPr/>
              <p:nvPr/>
            </p:nvSpPr>
            <p:spPr>
              <a:xfrm>
                <a:off x="6540100" y="4060750"/>
                <a:ext cx="61325" cy="318525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12741" extrusionOk="0">
                    <a:moveTo>
                      <a:pt x="2453" y="0"/>
                    </a:moveTo>
                    <a:lnTo>
                      <a:pt x="2453" y="0"/>
                    </a:lnTo>
                    <a:cubicBezTo>
                      <a:pt x="1977" y="905"/>
                      <a:pt x="1679" y="1882"/>
                      <a:pt x="1560" y="2894"/>
                    </a:cubicBezTo>
                    <a:cubicBezTo>
                      <a:pt x="1560" y="2953"/>
                      <a:pt x="1548" y="3013"/>
                      <a:pt x="1548" y="3060"/>
                    </a:cubicBezTo>
                    <a:cubicBezTo>
                      <a:pt x="1453" y="4108"/>
                      <a:pt x="1572" y="5144"/>
                      <a:pt x="1488" y="6192"/>
                    </a:cubicBezTo>
                    <a:cubicBezTo>
                      <a:pt x="1357" y="7906"/>
                      <a:pt x="857" y="9573"/>
                      <a:pt x="0" y="11073"/>
                    </a:cubicBezTo>
                    <a:cubicBezTo>
                      <a:pt x="334" y="10502"/>
                      <a:pt x="631" y="9918"/>
                      <a:pt x="893" y="9323"/>
                    </a:cubicBezTo>
                    <a:cubicBezTo>
                      <a:pt x="1000" y="9049"/>
                      <a:pt x="1131" y="8787"/>
                      <a:pt x="1274" y="8537"/>
                    </a:cubicBezTo>
                    <a:cubicBezTo>
                      <a:pt x="1358" y="8414"/>
                      <a:pt x="1419" y="8364"/>
                      <a:pt x="1464" y="8364"/>
                    </a:cubicBezTo>
                    <a:cubicBezTo>
                      <a:pt x="1607" y="8364"/>
                      <a:pt x="1575" y="8882"/>
                      <a:pt x="1584" y="9073"/>
                    </a:cubicBezTo>
                    <a:cubicBezTo>
                      <a:pt x="1596" y="10299"/>
                      <a:pt x="1429" y="11526"/>
                      <a:pt x="1286" y="12740"/>
                    </a:cubicBezTo>
                    <a:cubicBezTo>
                      <a:pt x="1357" y="12169"/>
                      <a:pt x="1560" y="11609"/>
                      <a:pt x="1643" y="11049"/>
                    </a:cubicBezTo>
                    <a:cubicBezTo>
                      <a:pt x="1738" y="10430"/>
                      <a:pt x="1786" y="9811"/>
                      <a:pt x="1798" y="9192"/>
                    </a:cubicBezTo>
                    <a:cubicBezTo>
                      <a:pt x="1822" y="8025"/>
                      <a:pt x="1584" y="6870"/>
                      <a:pt x="1655" y="5704"/>
                    </a:cubicBezTo>
                    <a:cubicBezTo>
                      <a:pt x="1703" y="4953"/>
                      <a:pt x="1762" y="4215"/>
                      <a:pt x="1810" y="3465"/>
                    </a:cubicBezTo>
                    <a:cubicBezTo>
                      <a:pt x="1869" y="2286"/>
                      <a:pt x="2084" y="1120"/>
                      <a:pt x="245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6" name="Google Shape;3826;p107"/>
              <p:cNvSpPr/>
              <p:nvPr/>
            </p:nvSpPr>
            <p:spPr>
              <a:xfrm>
                <a:off x="6599325" y="4105400"/>
                <a:ext cx="26825" cy="31137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2455" extrusionOk="0">
                    <a:moveTo>
                      <a:pt x="1001" y="0"/>
                    </a:moveTo>
                    <a:lnTo>
                      <a:pt x="1001" y="0"/>
                    </a:lnTo>
                    <a:cubicBezTo>
                      <a:pt x="986" y="154"/>
                      <a:pt x="973" y="308"/>
                      <a:pt x="960" y="462"/>
                    </a:cubicBezTo>
                    <a:lnTo>
                      <a:pt x="960" y="462"/>
                    </a:lnTo>
                    <a:cubicBezTo>
                      <a:pt x="979" y="308"/>
                      <a:pt x="994" y="154"/>
                      <a:pt x="1001" y="0"/>
                    </a:cubicBezTo>
                    <a:close/>
                    <a:moveTo>
                      <a:pt x="960" y="462"/>
                    </a:moveTo>
                    <a:lnTo>
                      <a:pt x="960" y="462"/>
                    </a:lnTo>
                    <a:cubicBezTo>
                      <a:pt x="874" y="1137"/>
                      <a:pt x="692" y="1821"/>
                      <a:pt x="643" y="2489"/>
                    </a:cubicBezTo>
                    <a:cubicBezTo>
                      <a:pt x="584" y="3453"/>
                      <a:pt x="584" y="4418"/>
                      <a:pt x="643" y="5370"/>
                    </a:cubicBezTo>
                    <a:cubicBezTo>
                      <a:pt x="667" y="5918"/>
                      <a:pt x="703" y="6465"/>
                      <a:pt x="727" y="7025"/>
                    </a:cubicBezTo>
                    <a:cubicBezTo>
                      <a:pt x="803" y="8696"/>
                      <a:pt x="770" y="10426"/>
                      <a:pt x="187" y="12000"/>
                    </a:cubicBezTo>
                    <a:lnTo>
                      <a:pt x="187" y="12000"/>
                    </a:lnTo>
                    <a:cubicBezTo>
                      <a:pt x="480" y="11277"/>
                      <a:pt x="756" y="10543"/>
                      <a:pt x="893" y="9775"/>
                    </a:cubicBezTo>
                    <a:cubicBezTo>
                      <a:pt x="1072" y="8692"/>
                      <a:pt x="965" y="7573"/>
                      <a:pt x="893" y="6477"/>
                    </a:cubicBezTo>
                    <a:cubicBezTo>
                      <a:pt x="772" y="4465"/>
                      <a:pt x="794" y="2464"/>
                      <a:pt x="960" y="462"/>
                    </a:cubicBezTo>
                    <a:close/>
                    <a:moveTo>
                      <a:pt x="187" y="12000"/>
                    </a:moveTo>
                    <a:cubicBezTo>
                      <a:pt x="125" y="12152"/>
                      <a:pt x="63" y="12303"/>
                      <a:pt x="0" y="12454"/>
                    </a:cubicBezTo>
                    <a:cubicBezTo>
                      <a:pt x="68" y="12304"/>
                      <a:pt x="130" y="12153"/>
                      <a:pt x="187" y="1200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7" name="Google Shape;3827;p107"/>
              <p:cNvSpPr/>
              <p:nvPr/>
            </p:nvSpPr>
            <p:spPr>
              <a:xfrm>
                <a:off x="6468350" y="4327750"/>
                <a:ext cx="58075" cy="91700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3668" extrusionOk="0">
                    <a:moveTo>
                      <a:pt x="2322" y="0"/>
                    </a:moveTo>
                    <a:cubicBezTo>
                      <a:pt x="2227" y="262"/>
                      <a:pt x="1953" y="500"/>
                      <a:pt x="1787" y="727"/>
                    </a:cubicBezTo>
                    <a:cubicBezTo>
                      <a:pt x="1572" y="1024"/>
                      <a:pt x="1370" y="1346"/>
                      <a:pt x="1191" y="1679"/>
                    </a:cubicBezTo>
                    <a:lnTo>
                      <a:pt x="1" y="3667"/>
                    </a:lnTo>
                    <a:cubicBezTo>
                      <a:pt x="1060" y="2655"/>
                      <a:pt x="1858" y="1393"/>
                      <a:pt x="2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3828" name="Google Shape;3828;p107"/>
            <p:cNvPicPr preferRelativeResize="0"/>
            <p:nvPr/>
          </p:nvPicPr>
          <p:blipFill rotWithShape="1">
            <a:blip r:embed="rId4">
              <a:alphaModFix amt="70000"/>
            </a:blip>
            <a:srcRect l="35445" t="29584" r="34000" b="28037"/>
            <a:stretch/>
          </p:blipFill>
          <p:spPr>
            <a:xfrm rot="1591594">
              <a:off x="1399020" y="3418030"/>
              <a:ext cx="647628" cy="50567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29" name="Google Shape;3829;p107"/>
          <p:cNvGrpSpPr/>
          <p:nvPr/>
        </p:nvGrpSpPr>
        <p:grpSpPr>
          <a:xfrm>
            <a:off x="7115577" y="2420840"/>
            <a:ext cx="1190015" cy="1695481"/>
            <a:chOff x="831997" y="2227781"/>
            <a:chExt cx="1756739" cy="2502924"/>
          </a:xfrm>
        </p:grpSpPr>
        <p:grpSp>
          <p:nvGrpSpPr>
            <p:cNvPr id="3830" name="Google Shape;3830;p107"/>
            <p:cNvGrpSpPr/>
            <p:nvPr/>
          </p:nvGrpSpPr>
          <p:grpSpPr>
            <a:xfrm rot="-477077">
              <a:off x="990221" y="2295633"/>
              <a:ext cx="1145526" cy="2367221"/>
              <a:chOff x="-5459396" y="294697"/>
              <a:chExt cx="1412315" cy="2918539"/>
            </a:xfrm>
          </p:grpSpPr>
          <p:sp>
            <p:nvSpPr>
              <p:cNvPr id="3831" name="Google Shape;3831;p107"/>
              <p:cNvSpPr/>
              <p:nvPr/>
            </p:nvSpPr>
            <p:spPr>
              <a:xfrm>
                <a:off x="-5347018" y="1128378"/>
                <a:ext cx="1299938" cy="2084858"/>
              </a:xfrm>
              <a:custGeom>
                <a:avLst/>
                <a:gdLst/>
                <a:ahLst/>
                <a:cxnLst/>
                <a:rect l="l" t="t" r="r" b="b"/>
                <a:pathLst>
                  <a:path w="15836" h="25398" extrusionOk="0">
                    <a:moveTo>
                      <a:pt x="8028" y="0"/>
                    </a:moveTo>
                    <a:cubicBezTo>
                      <a:pt x="7975" y="0"/>
                      <a:pt x="7931" y="1"/>
                      <a:pt x="7895" y="1"/>
                    </a:cubicBezTo>
                    <a:lnTo>
                      <a:pt x="7883" y="1"/>
                    </a:lnTo>
                    <a:cubicBezTo>
                      <a:pt x="7851" y="1"/>
                      <a:pt x="7812" y="0"/>
                      <a:pt x="7765" y="0"/>
                    </a:cubicBezTo>
                    <a:cubicBezTo>
                      <a:pt x="6564" y="0"/>
                      <a:pt x="456" y="239"/>
                      <a:pt x="215" y="5431"/>
                    </a:cubicBezTo>
                    <a:cubicBezTo>
                      <a:pt x="1" y="10014"/>
                      <a:pt x="155" y="22135"/>
                      <a:pt x="989" y="24135"/>
                    </a:cubicBezTo>
                    <a:cubicBezTo>
                      <a:pt x="1429" y="25207"/>
                      <a:pt x="5990" y="25397"/>
                      <a:pt x="7883" y="25397"/>
                    </a:cubicBezTo>
                    <a:lnTo>
                      <a:pt x="8073" y="25397"/>
                    </a:lnTo>
                    <a:cubicBezTo>
                      <a:pt x="9966" y="25385"/>
                      <a:pt x="14526" y="25159"/>
                      <a:pt x="14955" y="24088"/>
                    </a:cubicBezTo>
                    <a:cubicBezTo>
                      <a:pt x="15765" y="22075"/>
                      <a:pt x="15836" y="9955"/>
                      <a:pt x="15598" y="5383"/>
                    </a:cubicBezTo>
                    <a:cubicBezTo>
                      <a:pt x="15312" y="236"/>
                      <a:pt x="9312" y="0"/>
                      <a:pt x="80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2" name="Google Shape;3832;p107"/>
              <p:cNvSpPr/>
              <p:nvPr/>
            </p:nvSpPr>
            <p:spPr>
              <a:xfrm>
                <a:off x="-5276669" y="1189779"/>
                <a:ext cx="1053921" cy="1953600"/>
              </a:xfrm>
              <a:custGeom>
                <a:avLst/>
                <a:gdLst/>
                <a:ahLst/>
                <a:cxnLst/>
                <a:rect l="l" t="t" r="r" b="b"/>
                <a:pathLst>
                  <a:path w="12839" h="23799" extrusionOk="0">
                    <a:moveTo>
                      <a:pt x="4347" y="23744"/>
                    </a:moveTo>
                    <a:lnTo>
                      <a:pt x="4347" y="23744"/>
                    </a:lnTo>
                    <a:cubicBezTo>
                      <a:pt x="4347" y="23744"/>
                      <a:pt x="4346" y="23744"/>
                      <a:pt x="4346" y="23744"/>
                    </a:cubicBezTo>
                    <a:lnTo>
                      <a:pt x="4346" y="23744"/>
                    </a:lnTo>
                    <a:cubicBezTo>
                      <a:pt x="4346" y="23744"/>
                      <a:pt x="4347" y="23744"/>
                      <a:pt x="4347" y="23744"/>
                    </a:cubicBezTo>
                    <a:close/>
                    <a:moveTo>
                      <a:pt x="6804" y="1"/>
                    </a:moveTo>
                    <a:cubicBezTo>
                      <a:pt x="5048" y="1"/>
                      <a:pt x="3273" y="538"/>
                      <a:pt x="1930" y="1682"/>
                    </a:cubicBezTo>
                    <a:cubicBezTo>
                      <a:pt x="1" y="3337"/>
                      <a:pt x="441" y="6254"/>
                      <a:pt x="394" y="8528"/>
                    </a:cubicBezTo>
                    <a:cubicBezTo>
                      <a:pt x="299" y="13315"/>
                      <a:pt x="692" y="18375"/>
                      <a:pt x="1061" y="23137"/>
                    </a:cubicBezTo>
                    <a:cubicBezTo>
                      <a:pt x="1816" y="23614"/>
                      <a:pt x="2633" y="23799"/>
                      <a:pt x="3496" y="23799"/>
                    </a:cubicBezTo>
                    <a:cubicBezTo>
                      <a:pt x="3775" y="23799"/>
                      <a:pt x="4059" y="23779"/>
                      <a:pt x="4346" y="23744"/>
                    </a:cubicBezTo>
                    <a:lnTo>
                      <a:pt x="4346" y="23744"/>
                    </a:lnTo>
                    <a:cubicBezTo>
                      <a:pt x="4345" y="23745"/>
                      <a:pt x="4345" y="23745"/>
                      <a:pt x="4344" y="23745"/>
                    </a:cubicBezTo>
                    <a:cubicBezTo>
                      <a:pt x="3895" y="23745"/>
                      <a:pt x="4145" y="10609"/>
                      <a:pt x="4240" y="9528"/>
                    </a:cubicBezTo>
                    <a:cubicBezTo>
                      <a:pt x="4430" y="7338"/>
                      <a:pt x="4275" y="4409"/>
                      <a:pt x="6561" y="3278"/>
                    </a:cubicBezTo>
                    <a:cubicBezTo>
                      <a:pt x="7715" y="2697"/>
                      <a:pt x="9043" y="2362"/>
                      <a:pt x="10354" y="2362"/>
                    </a:cubicBezTo>
                    <a:cubicBezTo>
                      <a:pt x="10978" y="2362"/>
                      <a:pt x="11598" y="2438"/>
                      <a:pt x="12193" y="2599"/>
                    </a:cubicBezTo>
                    <a:cubicBezTo>
                      <a:pt x="12268" y="2619"/>
                      <a:pt x="12331" y="2629"/>
                      <a:pt x="12382" y="2629"/>
                    </a:cubicBezTo>
                    <a:cubicBezTo>
                      <a:pt x="12839" y="2629"/>
                      <a:pt x="12386" y="1884"/>
                      <a:pt x="12193" y="1670"/>
                    </a:cubicBezTo>
                    <a:cubicBezTo>
                      <a:pt x="11836" y="1277"/>
                      <a:pt x="11395" y="968"/>
                      <a:pt x="10895" y="777"/>
                    </a:cubicBezTo>
                    <a:cubicBezTo>
                      <a:pt x="9931" y="349"/>
                      <a:pt x="8871" y="194"/>
                      <a:pt x="7835" y="63"/>
                    </a:cubicBezTo>
                    <a:cubicBezTo>
                      <a:pt x="7494" y="22"/>
                      <a:pt x="7149" y="1"/>
                      <a:pt x="6804" y="1"/>
                    </a:cubicBezTo>
                    <a:close/>
                  </a:path>
                </a:pathLst>
              </a:custGeom>
              <a:solidFill>
                <a:schemeClr val="dk1">
                  <a:alpha val="4464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3" name="Google Shape;3833;p107"/>
              <p:cNvSpPr/>
              <p:nvPr/>
            </p:nvSpPr>
            <p:spPr>
              <a:xfrm>
                <a:off x="-4938469" y="1114669"/>
                <a:ext cx="491704" cy="98012"/>
              </a:xfrm>
              <a:custGeom>
                <a:avLst/>
                <a:gdLst/>
                <a:ahLst/>
                <a:cxnLst/>
                <a:rect l="l" t="t" r="r" b="b"/>
                <a:pathLst>
                  <a:path w="5990" h="1194" extrusionOk="0">
                    <a:moveTo>
                      <a:pt x="4089" y="0"/>
                    </a:moveTo>
                    <a:cubicBezTo>
                      <a:pt x="3032" y="0"/>
                      <a:pt x="1975" y="58"/>
                      <a:pt x="917" y="156"/>
                    </a:cubicBezTo>
                    <a:cubicBezTo>
                      <a:pt x="715" y="180"/>
                      <a:pt x="1" y="228"/>
                      <a:pt x="179" y="525"/>
                    </a:cubicBezTo>
                    <a:cubicBezTo>
                      <a:pt x="560" y="1157"/>
                      <a:pt x="1632" y="1168"/>
                      <a:pt x="2263" y="1192"/>
                    </a:cubicBezTo>
                    <a:cubicBezTo>
                      <a:pt x="2325" y="1193"/>
                      <a:pt x="2386" y="1194"/>
                      <a:pt x="2448" y="1194"/>
                    </a:cubicBezTo>
                    <a:cubicBezTo>
                      <a:pt x="3017" y="1194"/>
                      <a:pt x="3584" y="1144"/>
                      <a:pt x="4132" y="1026"/>
                    </a:cubicBezTo>
                    <a:lnTo>
                      <a:pt x="4227" y="1002"/>
                    </a:lnTo>
                    <a:cubicBezTo>
                      <a:pt x="4489" y="942"/>
                      <a:pt x="5989" y="633"/>
                      <a:pt x="5382" y="204"/>
                    </a:cubicBezTo>
                    <a:cubicBezTo>
                      <a:pt x="5108" y="14"/>
                      <a:pt x="4692" y="2"/>
                      <a:pt x="4382" y="2"/>
                    </a:cubicBezTo>
                    <a:cubicBezTo>
                      <a:pt x="4284" y="1"/>
                      <a:pt x="4187" y="0"/>
                      <a:pt x="40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4" name="Google Shape;3834;p107"/>
              <p:cNvSpPr/>
              <p:nvPr/>
            </p:nvSpPr>
            <p:spPr>
              <a:xfrm>
                <a:off x="-4794816" y="481446"/>
                <a:ext cx="186749" cy="331387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4037" extrusionOk="0">
                    <a:moveTo>
                      <a:pt x="1" y="24"/>
                    </a:moveTo>
                    <a:lnTo>
                      <a:pt x="144" y="4037"/>
                    </a:lnTo>
                    <a:lnTo>
                      <a:pt x="2251" y="4001"/>
                    </a:lnTo>
                    <a:lnTo>
                      <a:pt x="2275" y="12"/>
                    </a:lnTo>
                    <a:cubicBezTo>
                      <a:pt x="1513" y="0"/>
                      <a:pt x="822" y="0"/>
                      <a:pt x="1" y="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5" name="Google Shape;3835;p107"/>
              <p:cNvSpPr/>
              <p:nvPr/>
            </p:nvSpPr>
            <p:spPr>
              <a:xfrm>
                <a:off x="-4913022" y="708418"/>
                <a:ext cx="419303" cy="367588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4478" extrusionOk="0">
                    <a:moveTo>
                      <a:pt x="2602" y="0"/>
                    </a:moveTo>
                    <a:cubicBezTo>
                      <a:pt x="1846" y="0"/>
                      <a:pt x="1091" y="60"/>
                      <a:pt x="345" y="176"/>
                    </a:cubicBezTo>
                    <a:cubicBezTo>
                      <a:pt x="310" y="188"/>
                      <a:pt x="286" y="224"/>
                      <a:pt x="262" y="271"/>
                    </a:cubicBezTo>
                    <a:cubicBezTo>
                      <a:pt x="0" y="914"/>
                      <a:pt x="143" y="4403"/>
                      <a:pt x="464" y="4427"/>
                    </a:cubicBezTo>
                    <a:cubicBezTo>
                      <a:pt x="1111" y="4460"/>
                      <a:pt x="1760" y="4478"/>
                      <a:pt x="2410" y="4478"/>
                    </a:cubicBezTo>
                    <a:cubicBezTo>
                      <a:pt x="3162" y="4478"/>
                      <a:pt x="3914" y="4454"/>
                      <a:pt x="4667" y="4403"/>
                    </a:cubicBezTo>
                    <a:cubicBezTo>
                      <a:pt x="5001" y="4379"/>
                      <a:pt x="5108" y="700"/>
                      <a:pt x="4810" y="212"/>
                    </a:cubicBezTo>
                    <a:cubicBezTo>
                      <a:pt x="4798" y="188"/>
                      <a:pt x="4774" y="164"/>
                      <a:pt x="4751" y="164"/>
                    </a:cubicBezTo>
                    <a:cubicBezTo>
                      <a:pt x="4038" y="54"/>
                      <a:pt x="3319" y="0"/>
                      <a:pt x="26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6" name="Google Shape;3836;p107"/>
              <p:cNvSpPr/>
              <p:nvPr/>
            </p:nvSpPr>
            <p:spPr>
              <a:xfrm>
                <a:off x="-5458411" y="294697"/>
                <a:ext cx="1207097" cy="332454"/>
              </a:xfrm>
              <a:custGeom>
                <a:avLst/>
                <a:gdLst/>
                <a:ahLst/>
                <a:cxnLst/>
                <a:rect l="l" t="t" r="r" b="b"/>
                <a:pathLst>
                  <a:path w="14705" h="4050" extrusionOk="0">
                    <a:moveTo>
                      <a:pt x="0" y="454"/>
                    </a:moveTo>
                    <a:lnTo>
                      <a:pt x="0" y="454"/>
                    </a:lnTo>
                    <a:cubicBezTo>
                      <a:pt x="0" y="454"/>
                      <a:pt x="0" y="454"/>
                      <a:pt x="0" y="454"/>
                    </a:cubicBezTo>
                    <a:lnTo>
                      <a:pt x="0" y="454"/>
                    </a:lnTo>
                    <a:cubicBezTo>
                      <a:pt x="0" y="454"/>
                      <a:pt x="0" y="454"/>
                      <a:pt x="0" y="454"/>
                    </a:cubicBezTo>
                    <a:close/>
                    <a:moveTo>
                      <a:pt x="5711" y="0"/>
                    </a:moveTo>
                    <a:cubicBezTo>
                      <a:pt x="5335" y="0"/>
                      <a:pt x="4959" y="15"/>
                      <a:pt x="4584" y="37"/>
                    </a:cubicBezTo>
                    <a:cubicBezTo>
                      <a:pt x="4120" y="61"/>
                      <a:pt x="3656" y="85"/>
                      <a:pt x="3191" y="108"/>
                    </a:cubicBezTo>
                    <a:cubicBezTo>
                      <a:pt x="3013" y="120"/>
                      <a:pt x="2786" y="144"/>
                      <a:pt x="2525" y="168"/>
                    </a:cubicBezTo>
                    <a:cubicBezTo>
                      <a:pt x="1523" y="269"/>
                      <a:pt x="160" y="456"/>
                      <a:pt x="13" y="456"/>
                    </a:cubicBezTo>
                    <a:cubicBezTo>
                      <a:pt x="5" y="456"/>
                      <a:pt x="1" y="455"/>
                      <a:pt x="0" y="454"/>
                    </a:cubicBezTo>
                    <a:lnTo>
                      <a:pt x="0" y="454"/>
                    </a:lnTo>
                    <a:cubicBezTo>
                      <a:pt x="143" y="966"/>
                      <a:pt x="417" y="1442"/>
                      <a:pt x="786" y="1823"/>
                    </a:cubicBezTo>
                    <a:cubicBezTo>
                      <a:pt x="810" y="1847"/>
                      <a:pt x="834" y="1871"/>
                      <a:pt x="858" y="1894"/>
                    </a:cubicBezTo>
                    <a:lnTo>
                      <a:pt x="1012" y="1871"/>
                    </a:lnTo>
                    <a:cubicBezTo>
                      <a:pt x="1667" y="1818"/>
                      <a:pt x="2322" y="1791"/>
                      <a:pt x="2978" y="1791"/>
                    </a:cubicBezTo>
                    <a:cubicBezTo>
                      <a:pt x="3516" y="1791"/>
                      <a:pt x="4055" y="1809"/>
                      <a:pt x="4596" y="1847"/>
                    </a:cubicBezTo>
                    <a:cubicBezTo>
                      <a:pt x="5406" y="1894"/>
                      <a:pt x="6215" y="2061"/>
                      <a:pt x="6989" y="2335"/>
                    </a:cubicBezTo>
                    <a:cubicBezTo>
                      <a:pt x="7656" y="2549"/>
                      <a:pt x="8097" y="3406"/>
                      <a:pt x="8132" y="4049"/>
                    </a:cubicBezTo>
                    <a:cubicBezTo>
                      <a:pt x="8382" y="4018"/>
                      <a:pt x="8710" y="4007"/>
                      <a:pt x="9037" y="4007"/>
                    </a:cubicBezTo>
                    <a:cubicBezTo>
                      <a:pt x="9691" y="4007"/>
                      <a:pt x="10339" y="4049"/>
                      <a:pt x="10347" y="4049"/>
                    </a:cubicBezTo>
                    <a:cubicBezTo>
                      <a:pt x="10418" y="4049"/>
                      <a:pt x="10609" y="3764"/>
                      <a:pt x="10692" y="3716"/>
                    </a:cubicBezTo>
                    <a:cubicBezTo>
                      <a:pt x="10870" y="3614"/>
                      <a:pt x="11060" y="3580"/>
                      <a:pt x="11254" y="3580"/>
                    </a:cubicBezTo>
                    <a:cubicBezTo>
                      <a:pt x="11487" y="3580"/>
                      <a:pt x="11726" y="3629"/>
                      <a:pt x="11954" y="3668"/>
                    </a:cubicBezTo>
                    <a:cubicBezTo>
                      <a:pt x="12275" y="3725"/>
                      <a:pt x="12602" y="3755"/>
                      <a:pt x="12928" y="3755"/>
                    </a:cubicBezTo>
                    <a:cubicBezTo>
                      <a:pt x="13221" y="3755"/>
                      <a:pt x="13513" y="3731"/>
                      <a:pt x="13800" y="3680"/>
                    </a:cubicBezTo>
                    <a:cubicBezTo>
                      <a:pt x="13835" y="3680"/>
                      <a:pt x="13871" y="3668"/>
                      <a:pt x="13895" y="3656"/>
                    </a:cubicBezTo>
                    <a:cubicBezTo>
                      <a:pt x="14169" y="3561"/>
                      <a:pt x="14621" y="3275"/>
                      <a:pt x="14669" y="3002"/>
                    </a:cubicBezTo>
                    <a:cubicBezTo>
                      <a:pt x="14705" y="2883"/>
                      <a:pt x="14645" y="2752"/>
                      <a:pt x="14431" y="2668"/>
                    </a:cubicBezTo>
                    <a:cubicBezTo>
                      <a:pt x="13978" y="2478"/>
                      <a:pt x="13431" y="2537"/>
                      <a:pt x="12954" y="2394"/>
                    </a:cubicBezTo>
                    <a:cubicBezTo>
                      <a:pt x="12454" y="2240"/>
                      <a:pt x="11966" y="2049"/>
                      <a:pt x="11502" y="1823"/>
                    </a:cubicBezTo>
                    <a:cubicBezTo>
                      <a:pt x="10430" y="1299"/>
                      <a:pt x="9406" y="668"/>
                      <a:pt x="8263" y="335"/>
                    </a:cubicBezTo>
                    <a:cubicBezTo>
                      <a:pt x="7420" y="78"/>
                      <a:pt x="6565" y="0"/>
                      <a:pt x="57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7" name="Google Shape;3837;p107"/>
              <p:cNvSpPr/>
              <p:nvPr/>
            </p:nvSpPr>
            <p:spPr>
              <a:xfrm>
                <a:off x="-5393890" y="385896"/>
                <a:ext cx="1076085" cy="241255"/>
              </a:xfrm>
              <a:custGeom>
                <a:avLst/>
                <a:gdLst/>
                <a:ahLst/>
                <a:cxnLst/>
                <a:rect l="l" t="t" r="r" b="b"/>
                <a:pathLst>
                  <a:path w="13109" h="2939" extrusionOk="0">
                    <a:moveTo>
                      <a:pt x="3867" y="0"/>
                    </a:moveTo>
                    <a:cubicBezTo>
                      <a:pt x="3304" y="0"/>
                      <a:pt x="2740" y="47"/>
                      <a:pt x="2179" y="140"/>
                    </a:cubicBezTo>
                    <a:cubicBezTo>
                      <a:pt x="1572" y="224"/>
                      <a:pt x="726" y="283"/>
                      <a:pt x="179" y="581"/>
                    </a:cubicBezTo>
                    <a:cubicBezTo>
                      <a:pt x="107" y="617"/>
                      <a:pt x="48" y="664"/>
                      <a:pt x="0" y="712"/>
                    </a:cubicBezTo>
                    <a:cubicBezTo>
                      <a:pt x="24" y="736"/>
                      <a:pt x="48" y="760"/>
                      <a:pt x="72" y="783"/>
                    </a:cubicBezTo>
                    <a:cubicBezTo>
                      <a:pt x="782" y="715"/>
                      <a:pt x="1497" y="682"/>
                      <a:pt x="2213" y="682"/>
                    </a:cubicBezTo>
                    <a:cubicBezTo>
                      <a:pt x="2745" y="682"/>
                      <a:pt x="3277" y="700"/>
                      <a:pt x="3810" y="736"/>
                    </a:cubicBezTo>
                    <a:cubicBezTo>
                      <a:pt x="4620" y="783"/>
                      <a:pt x="5429" y="950"/>
                      <a:pt x="6203" y="1224"/>
                    </a:cubicBezTo>
                    <a:cubicBezTo>
                      <a:pt x="6870" y="1438"/>
                      <a:pt x="7311" y="2295"/>
                      <a:pt x="7346" y="2938"/>
                    </a:cubicBezTo>
                    <a:lnTo>
                      <a:pt x="7358" y="2938"/>
                    </a:lnTo>
                    <a:cubicBezTo>
                      <a:pt x="7612" y="2907"/>
                      <a:pt x="7939" y="2896"/>
                      <a:pt x="8263" y="2896"/>
                    </a:cubicBezTo>
                    <a:cubicBezTo>
                      <a:pt x="8910" y="2896"/>
                      <a:pt x="9545" y="2938"/>
                      <a:pt x="9561" y="2938"/>
                    </a:cubicBezTo>
                    <a:cubicBezTo>
                      <a:pt x="9585" y="2938"/>
                      <a:pt x="9620" y="2915"/>
                      <a:pt x="9656" y="2879"/>
                    </a:cubicBezTo>
                    <a:cubicBezTo>
                      <a:pt x="9740" y="2784"/>
                      <a:pt x="9847" y="2641"/>
                      <a:pt x="9906" y="2605"/>
                    </a:cubicBezTo>
                    <a:cubicBezTo>
                      <a:pt x="10084" y="2503"/>
                      <a:pt x="10274" y="2469"/>
                      <a:pt x="10468" y="2469"/>
                    </a:cubicBezTo>
                    <a:cubicBezTo>
                      <a:pt x="10701" y="2469"/>
                      <a:pt x="10940" y="2518"/>
                      <a:pt x="11168" y="2557"/>
                    </a:cubicBezTo>
                    <a:cubicBezTo>
                      <a:pt x="11489" y="2614"/>
                      <a:pt x="11816" y="2644"/>
                      <a:pt x="12142" y="2644"/>
                    </a:cubicBezTo>
                    <a:cubicBezTo>
                      <a:pt x="12435" y="2644"/>
                      <a:pt x="12727" y="2620"/>
                      <a:pt x="13014" y="2569"/>
                    </a:cubicBezTo>
                    <a:cubicBezTo>
                      <a:pt x="13049" y="2569"/>
                      <a:pt x="13085" y="2557"/>
                      <a:pt x="13109" y="2545"/>
                    </a:cubicBezTo>
                    <a:cubicBezTo>
                      <a:pt x="11942" y="2522"/>
                      <a:pt x="10811" y="2129"/>
                      <a:pt x="9751" y="1676"/>
                    </a:cubicBezTo>
                    <a:cubicBezTo>
                      <a:pt x="8597" y="1176"/>
                      <a:pt x="7465" y="593"/>
                      <a:pt x="6239" y="283"/>
                    </a:cubicBezTo>
                    <a:cubicBezTo>
                      <a:pt x="5463" y="95"/>
                      <a:pt x="4667" y="0"/>
                      <a:pt x="38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8" name="Google Shape;3838;p107"/>
              <p:cNvSpPr/>
              <p:nvPr/>
            </p:nvSpPr>
            <p:spPr>
              <a:xfrm>
                <a:off x="-5459396" y="308406"/>
                <a:ext cx="208256" cy="141847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1728" extrusionOk="0">
                    <a:moveTo>
                      <a:pt x="2537" y="1"/>
                    </a:moveTo>
                    <a:cubicBezTo>
                      <a:pt x="1822" y="108"/>
                      <a:pt x="1120" y="299"/>
                      <a:pt x="453" y="561"/>
                    </a:cubicBezTo>
                    <a:cubicBezTo>
                      <a:pt x="632" y="942"/>
                      <a:pt x="858" y="1323"/>
                      <a:pt x="1024" y="1704"/>
                    </a:cubicBezTo>
                    <a:lnTo>
                      <a:pt x="870" y="1727"/>
                    </a:lnTo>
                    <a:cubicBezTo>
                      <a:pt x="846" y="1704"/>
                      <a:pt x="822" y="1680"/>
                      <a:pt x="798" y="1656"/>
                    </a:cubicBezTo>
                    <a:cubicBezTo>
                      <a:pt x="429" y="1275"/>
                      <a:pt x="155" y="799"/>
                      <a:pt x="12" y="287"/>
                    </a:cubicBezTo>
                    <a:cubicBezTo>
                      <a:pt x="0" y="299"/>
                      <a:pt x="1477" y="96"/>
                      <a:pt x="2537" y="1"/>
                    </a:cubicBezTo>
                    <a:close/>
                  </a:path>
                </a:pathLst>
              </a:custGeom>
              <a:solidFill>
                <a:srgbClr val="000000">
                  <a:alpha val="18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9" name="Google Shape;3839;p107"/>
              <p:cNvSpPr/>
              <p:nvPr/>
            </p:nvSpPr>
            <p:spPr>
              <a:xfrm>
                <a:off x="-5427136" y="323100"/>
                <a:ext cx="180921" cy="125183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525" extrusionOk="0">
                    <a:moveTo>
                      <a:pt x="1882" y="1"/>
                    </a:moveTo>
                    <a:cubicBezTo>
                      <a:pt x="1251" y="60"/>
                      <a:pt x="620" y="167"/>
                      <a:pt x="0" y="322"/>
                    </a:cubicBezTo>
                    <a:cubicBezTo>
                      <a:pt x="203" y="715"/>
                      <a:pt x="358" y="1132"/>
                      <a:pt x="560" y="1525"/>
                    </a:cubicBezTo>
                    <a:lnTo>
                      <a:pt x="2203" y="1298"/>
                    </a:lnTo>
                    <a:cubicBezTo>
                      <a:pt x="2144" y="858"/>
                      <a:pt x="2036" y="417"/>
                      <a:pt x="18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0" name="Google Shape;3840;p107"/>
              <p:cNvSpPr/>
              <p:nvPr/>
            </p:nvSpPr>
            <p:spPr>
              <a:xfrm>
                <a:off x="-5237513" y="1203324"/>
                <a:ext cx="447705" cy="263911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3215" extrusionOk="0">
                    <a:moveTo>
                      <a:pt x="3305" y="666"/>
                    </a:moveTo>
                    <a:cubicBezTo>
                      <a:pt x="3367" y="666"/>
                      <a:pt x="3429" y="676"/>
                      <a:pt x="3489" y="696"/>
                    </a:cubicBezTo>
                    <a:lnTo>
                      <a:pt x="3310" y="696"/>
                    </a:lnTo>
                    <a:cubicBezTo>
                      <a:pt x="3227" y="696"/>
                      <a:pt x="3132" y="708"/>
                      <a:pt x="3048" y="719"/>
                    </a:cubicBezTo>
                    <a:cubicBezTo>
                      <a:pt x="3131" y="685"/>
                      <a:pt x="3219" y="666"/>
                      <a:pt x="3305" y="666"/>
                    </a:cubicBezTo>
                    <a:close/>
                    <a:moveTo>
                      <a:pt x="3915" y="1"/>
                    </a:moveTo>
                    <a:cubicBezTo>
                      <a:pt x="3881" y="1"/>
                      <a:pt x="3846" y="2"/>
                      <a:pt x="3810" y="5"/>
                    </a:cubicBezTo>
                    <a:cubicBezTo>
                      <a:pt x="2703" y="53"/>
                      <a:pt x="1429" y="743"/>
                      <a:pt x="762" y="1624"/>
                    </a:cubicBezTo>
                    <a:cubicBezTo>
                      <a:pt x="405" y="2089"/>
                      <a:pt x="0" y="2910"/>
                      <a:pt x="834" y="3113"/>
                    </a:cubicBezTo>
                    <a:cubicBezTo>
                      <a:pt x="1117" y="3185"/>
                      <a:pt x="1422" y="3214"/>
                      <a:pt x="1732" y="3214"/>
                    </a:cubicBezTo>
                    <a:cubicBezTo>
                      <a:pt x="2138" y="3214"/>
                      <a:pt x="2551" y="3163"/>
                      <a:pt x="2929" y="3089"/>
                    </a:cubicBezTo>
                    <a:cubicBezTo>
                      <a:pt x="3715" y="2946"/>
                      <a:pt x="4429" y="2505"/>
                      <a:pt x="4906" y="1851"/>
                    </a:cubicBezTo>
                    <a:cubicBezTo>
                      <a:pt x="5453" y="1053"/>
                      <a:pt x="5025" y="219"/>
                      <a:pt x="4227" y="41"/>
                    </a:cubicBezTo>
                    <a:cubicBezTo>
                      <a:pt x="4120" y="14"/>
                      <a:pt x="4019" y="1"/>
                      <a:pt x="3915" y="1"/>
                    </a:cubicBezTo>
                    <a:close/>
                  </a:path>
                </a:pathLst>
              </a:custGeom>
              <a:solidFill>
                <a:schemeClr val="dk2">
                  <a:alpha val="3213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1" name="Google Shape;3841;p107"/>
              <p:cNvSpPr/>
              <p:nvPr/>
            </p:nvSpPr>
            <p:spPr>
              <a:xfrm>
                <a:off x="-5247282" y="2946616"/>
                <a:ext cx="112460" cy="156295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1904" extrusionOk="0">
                    <a:moveTo>
                      <a:pt x="657" y="1"/>
                    </a:moveTo>
                    <a:cubicBezTo>
                      <a:pt x="558" y="1"/>
                      <a:pt x="456" y="34"/>
                      <a:pt x="369" y="104"/>
                    </a:cubicBezTo>
                    <a:cubicBezTo>
                      <a:pt x="48" y="354"/>
                      <a:pt x="0" y="664"/>
                      <a:pt x="107" y="1045"/>
                    </a:cubicBezTo>
                    <a:cubicBezTo>
                      <a:pt x="214" y="1414"/>
                      <a:pt x="464" y="1723"/>
                      <a:pt x="798" y="1890"/>
                    </a:cubicBezTo>
                    <a:cubicBezTo>
                      <a:pt x="819" y="1899"/>
                      <a:pt x="846" y="1904"/>
                      <a:pt x="877" y="1904"/>
                    </a:cubicBezTo>
                    <a:cubicBezTo>
                      <a:pt x="1003" y="1904"/>
                      <a:pt x="1186" y="1831"/>
                      <a:pt x="1215" y="1735"/>
                    </a:cubicBezTo>
                    <a:cubicBezTo>
                      <a:pt x="1369" y="1295"/>
                      <a:pt x="1262" y="735"/>
                      <a:pt x="1096" y="318"/>
                    </a:cubicBezTo>
                    <a:cubicBezTo>
                      <a:pt x="1026" y="116"/>
                      <a:pt x="844" y="1"/>
                      <a:pt x="657" y="1"/>
                    </a:cubicBezTo>
                    <a:close/>
                  </a:path>
                </a:pathLst>
              </a:custGeom>
              <a:solidFill>
                <a:schemeClr val="dk2">
                  <a:alpha val="3213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2" name="Google Shape;3842;p107"/>
              <p:cNvSpPr/>
              <p:nvPr/>
            </p:nvSpPr>
            <p:spPr>
              <a:xfrm>
                <a:off x="-4363774" y="1253561"/>
                <a:ext cx="153093" cy="97274"/>
              </a:xfrm>
              <a:custGeom>
                <a:avLst/>
                <a:gdLst/>
                <a:ahLst/>
                <a:cxnLst/>
                <a:rect l="l" t="t" r="r" b="b"/>
                <a:pathLst>
                  <a:path w="1865" h="1185" extrusionOk="0">
                    <a:moveTo>
                      <a:pt x="227" y="0"/>
                    </a:moveTo>
                    <a:cubicBezTo>
                      <a:pt x="191" y="0"/>
                      <a:pt x="0" y="48"/>
                      <a:pt x="48" y="96"/>
                    </a:cubicBezTo>
                    <a:cubicBezTo>
                      <a:pt x="143" y="191"/>
                      <a:pt x="191" y="298"/>
                      <a:pt x="286" y="393"/>
                    </a:cubicBezTo>
                    <a:cubicBezTo>
                      <a:pt x="405" y="488"/>
                      <a:pt x="524" y="584"/>
                      <a:pt x="655" y="667"/>
                    </a:cubicBezTo>
                    <a:cubicBezTo>
                      <a:pt x="953" y="846"/>
                      <a:pt x="1274" y="1012"/>
                      <a:pt x="1584" y="1179"/>
                    </a:cubicBezTo>
                    <a:cubicBezTo>
                      <a:pt x="1589" y="1183"/>
                      <a:pt x="1600" y="1184"/>
                      <a:pt x="1614" y="1184"/>
                    </a:cubicBezTo>
                    <a:cubicBezTo>
                      <a:pt x="1689" y="1184"/>
                      <a:pt x="1864" y="1132"/>
                      <a:pt x="1834" y="1072"/>
                    </a:cubicBezTo>
                    <a:cubicBezTo>
                      <a:pt x="1715" y="798"/>
                      <a:pt x="1524" y="548"/>
                      <a:pt x="1298" y="357"/>
                    </a:cubicBezTo>
                    <a:cubicBezTo>
                      <a:pt x="977" y="107"/>
                      <a:pt x="608" y="72"/>
                      <a:pt x="227" y="0"/>
                    </a:cubicBezTo>
                    <a:close/>
                  </a:path>
                </a:pathLst>
              </a:custGeom>
              <a:solidFill>
                <a:schemeClr val="dk2">
                  <a:alpha val="3213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3" name="Google Shape;3843;p107"/>
              <p:cNvSpPr/>
              <p:nvPr/>
            </p:nvSpPr>
            <p:spPr>
              <a:xfrm>
                <a:off x="-5202380" y="1725975"/>
                <a:ext cx="1025355" cy="903209"/>
              </a:xfrm>
              <a:custGeom>
                <a:avLst/>
                <a:gdLst/>
                <a:ahLst/>
                <a:cxnLst/>
                <a:rect l="l" t="t" r="r" b="b"/>
                <a:pathLst>
                  <a:path w="12491" h="11003" extrusionOk="0">
                    <a:moveTo>
                      <a:pt x="6899" y="0"/>
                    </a:moveTo>
                    <a:cubicBezTo>
                      <a:pt x="4598" y="0"/>
                      <a:pt x="2296" y="105"/>
                      <a:pt x="1" y="317"/>
                    </a:cubicBezTo>
                    <a:cubicBezTo>
                      <a:pt x="25" y="3973"/>
                      <a:pt x="191" y="7461"/>
                      <a:pt x="584" y="10664"/>
                    </a:cubicBezTo>
                    <a:cubicBezTo>
                      <a:pt x="2400" y="10889"/>
                      <a:pt x="4226" y="11003"/>
                      <a:pt x="6052" y="11003"/>
                    </a:cubicBezTo>
                    <a:cubicBezTo>
                      <a:pt x="8083" y="11003"/>
                      <a:pt x="10115" y="10863"/>
                      <a:pt x="12133" y="10581"/>
                    </a:cubicBezTo>
                    <a:cubicBezTo>
                      <a:pt x="12407" y="7128"/>
                      <a:pt x="12490" y="3663"/>
                      <a:pt x="12383" y="198"/>
                    </a:cubicBezTo>
                    <a:cubicBezTo>
                      <a:pt x="10559" y="67"/>
                      <a:pt x="8729" y="0"/>
                      <a:pt x="68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4" name="Google Shape;3844;p107"/>
              <p:cNvSpPr/>
              <p:nvPr/>
            </p:nvSpPr>
            <p:spPr>
              <a:xfrm>
                <a:off x="-5163224" y="1767593"/>
                <a:ext cx="947126" cy="820136"/>
              </a:xfrm>
              <a:custGeom>
                <a:avLst/>
                <a:gdLst/>
                <a:ahLst/>
                <a:cxnLst/>
                <a:rect l="l" t="t" r="r" b="b"/>
                <a:pathLst>
                  <a:path w="11538" h="9991" extrusionOk="0">
                    <a:moveTo>
                      <a:pt x="6144" y="287"/>
                    </a:moveTo>
                    <a:cubicBezTo>
                      <a:pt x="7822" y="287"/>
                      <a:pt x="9549" y="322"/>
                      <a:pt x="11263" y="430"/>
                    </a:cubicBezTo>
                    <a:cubicBezTo>
                      <a:pt x="11335" y="3406"/>
                      <a:pt x="11251" y="6418"/>
                      <a:pt x="11037" y="9383"/>
                    </a:cubicBezTo>
                    <a:cubicBezTo>
                      <a:pt x="9287" y="9585"/>
                      <a:pt x="7525" y="9705"/>
                      <a:pt x="5751" y="9705"/>
                    </a:cubicBezTo>
                    <a:cubicBezTo>
                      <a:pt x="5657" y="9705"/>
                      <a:pt x="5563" y="9706"/>
                      <a:pt x="5469" y="9706"/>
                    </a:cubicBezTo>
                    <a:cubicBezTo>
                      <a:pt x="3883" y="9706"/>
                      <a:pt x="2287" y="9611"/>
                      <a:pt x="703" y="9443"/>
                    </a:cubicBezTo>
                    <a:cubicBezTo>
                      <a:pt x="381" y="6490"/>
                      <a:pt x="214" y="3513"/>
                      <a:pt x="202" y="525"/>
                    </a:cubicBezTo>
                    <a:cubicBezTo>
                      <a:pt x="2167" y="370"/>
                      <a:pt x="4155" y="287"/>
                      <a:pt x="6144" y="287"/>
                    </a:cubicBezTo>
                    <a:close/>
                    <a:moveTo>
                      <a:pt x="6132" y="1"/>
                    </a:moveTo>
                    <a:cubicBezTo>
                      <a:pt x="4084" y="13"/>
                      <a:pt x="2024" y="108"/>
                      <a:pt x="0" y="275"/>
                    </a:cubicBezTo>
                    <a:cubicBezTo>
                      <a:pt x="0" y="3430"/>
                      <a:pt x="179" y="6573"/>
                      <a:pt x="536" y="9705"/>
                    </a:cubicBezTo>
                    <a:cubicBezTo>
                      <a:pt x="2262" y="9895"/>
                      <a:pt x="4012" y="9990"/>
                      <a:pt x="5763" y="9990"/>
                    </a:cubicBezTo>
                    <a:cubicBezTo>
                      <a:pt x="7584" y="9978"/>
                      <a:pt x="9406" y="9859"/>
                      <a:pt x="11216" y="9633"/>
                    </a:cubicBezTo>
                    <a:cubicBezTo>
                      <a:pt x="11454" y="6478"/>
                      <a:pt x="11537" y="3323"/>
                      <a:pt x="11454" y="168"/>
                    </a:cubicBezTo>
                    <a:cubicBezTo>
                      <a:pt x="9680" y="49"/>
                      <a:pt x="7882" y="1"/>
                      <a:pt x="61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5" name="Google Shape;3845;p107"/>
              <p:cNvSpPr/>
              <p:nvPr/>
            </p:nvSpPr>
            <p:spPr>
              <a:xfrm>
                <a:off x="-5041078" y="2233850"/>
                <a:ext cx="716460" cy="179279"/>
              </a:xfrm>
              <a:custGeom>
                <a:avLst/>
                <a:gdLst/>
                <a:ahLst/>
                <a:cxnLst/>
                <a:rect l="l" t="t" r="r" b="b"/>
                <a:pathLst>
                  <a:path w="8728" h="2184" extrusionOk="0">
                    <a:moveTo>
                      <a:pt x="8728" y="0"/>
                    </a:moveTo>
                    <a:lnTo>
                      <a:pt x="8728" y="0"/>
                    </a:lnTo>
                    <a:cubicBezTo>
                      <a:pt x="5906" y="119"/>
                      <a:pt x="3001" y="203"/>
                      <a:pt x="0" y="238"/>
                    </a:cubicBezTo>
                    <a:lnTo>
                      <a:pt x="167" y="2096"/>
                    </a:lnTo>
                    <a:cubicBezTo>
                      <a:pt x="1345" y="2155"/>
                      <a:pt x="2523" y="2184"/>
                      <a:pt x="3701" y="2184"/>
                    </a:cubicBezTo>
                    <a:cubicBezTo>
                      <a:pt x="5345" y="2184"/>
                      <a:pt x="6988" y="2128"/>
                      <a:pt x="8632" y="2024"/>
                    </a:cubicBezTo>
                    <a:lnTo>
                      <a:pt x="872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6" name="Google Shape;3846;p107"/>
              <p:cNvSpPr/>
              <p:nvPr/>
            </p:nvSpPr>
            <p:spPr>
              <a:xfrm>
                <a:off x="-4967774" y="2464516"/>
                <a:ext cx="571822" cy="34395"/>
              </a:xfrm>
              <a:custGeom>
                <a:avLst/>
                <a:gdLst/>
                <a:ahLst/>
                <a:cxnLst/>
                <a:rect l="l" t="t" r="r" b="b"/>
                <a:pathLst>
                  <a:path w="6966" h="419" extrusionOk="0">
                    <a:moveTo>
                      <a:pt x="6965" y="0"/>
                    </a:moveTo>
                    <a:lnTo>
                      <a:pt x="6965" y="0"/>
                    </a:lnTo>
                    <a:cubicBezTo>
                      <a:pt x="5638" y="63"/>
                      <a:pt x="4294" y="93"/>
                      <a:pt x="2934" y="93"/>
                    </a:cubicBezTo>
                    <a:cubicBezTo>
                      <a:pt x="1964" y="93"/>
                      <a:pt x="986" y="77"/>
                      <a:pt x="0" y="48"/>
                    </a:cubicBezTo>
                    <a:lnTo>
                      <a:pt x="0" y="48"/>
                    </a:lnTo>
                    <a:lnTo>
                      <a:pt x="131" y="298"/>
                    </a:lnTo>
                    <a:cubicBezTo>
                      <a:pt x="1202" y="377"/>
                      <a:pt x="2272" y="419"/>
                      <a:pt x="3342" y="419"/>
                    </a:cubicBezTo>
                    <a:cubicBezTo>
                      <a:pt x="4520" y="419"/>
                      <a:pt x="5697" y="368"/>
                      <a:pt x="6870" y="262"/>
                    </a:cubicBezTo>
                    <a:lnTo>
                      <a:pt x="69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7" name="Google Shape;3847;p107"/>
              <p:cNvSpPr/>
              <p:nvPr/>
            </p:nvSpPr>
            <p:spPr>
              <a:xfrm>
                <a:off x="-4981482" y="791983"/>
                <a:ext cx="558195" cy="367095"/>
              </a:xfrm>
              <a:custGeom>
                <a:avLst/>
                <a:gdLst/>
                <a:ahLst/>
                <a:cxnLst/>
                <a:rect l="l" t="t" r="r" b="b"/>
                <a:pathLst>
                  <a:path w="6800" h="4472" extrusionOk="0">
                    <a:moveTo>
                      <a:pt x="3491" y="0"/>
                    </a:moveTo>
                    <a:cubicBezTo>
                      <a:pt x="2467" y="0"/>
                      <a:pt x="1444" y="60"/>
                      <a:pt x="429" y="182"/>
                    </a:cubicBezTo>
                    <a:cubicBezTo>
                      <a:pt x="382" y="194"/>
                      <a:pt x="334" y="242"/>
                      <a:pt x="298" y="325"/>
                    </a:cubicBezTo>
                    <a:cubicBezTo>
                      <a:pt x="1" y="980"/>
                      <a:pt x="120" y="3825"/>
                      <a:pt x="477" y="4337"/>
                    </a:cubicBezTo>
                    <a:cubicBezTo>
                      <a:pt x="501" y="4385"/>
                      <a:pt x="536" y="4409"/>
                      <a:pt x="584" y="4421"/>
                    </a:cubicBezTo>
                    <a:cubicBezTo>
                      <a:pt x="1512" y="4454"/>
                      <a:pt x="2415" y="4472"/>
                      <a:pt x="3297" y="4472"/>
                    </a:cubicBezTo>
                    <a:cubicBezTo>
                      <a:pt x="4315" y="4472"/>
                      <a:pt x="5305" y="4448"/>
                      <a:pt x="6275" y="4397"/>
                    </a:cubicBezTo>
                    <a:cubicBezTo>
                      <a:pt x="6359" y="4397"/>
                      <a:pt x="6418" y="4278"/>
                      <a:pt x="6478" y="4099"/>
                    </a:cubicBezTo>
                    <a:cubicBezTo>
                      <a:pt x="6740" y="3290"/>
                      <a:pt x="6799" y="1027"/>
                      <a:pt x="6549" y="349"/>
                    </a:cubicBezTo>
                    <a:cubicBezTo>
                      <a:pt x="6513" y="242"/>
                      <a:pt x="6454" y="170"/>
                      <a:pt x="6394" y="158"/>
                    </a:cubicBezTo>
                    <a:cubicBezTo>
                      <a:pt x="5432" y="54"/>
                      <a:pt x="4461" y="0"/>
                      <a:pt x="34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3848" name="Google Shape;3848;p107"/>
            <p:cNvPicPr preferRelativeResize="0"/>
            <p:nvPr/>
          </p:nvPicPr>
          <p:blipFill rotWithShape="1">
            <a:blip r:embed="rId4">
              <a:alphaModFix amt="70000"/>
            </a:blip>
            <a:srcRect l="35445" t="29584" r="34000" b="28037"/>
            <a:stretch/>
          </p:blipFill>
          <p:spPr>
            <a:xfrm rot="1235309">
              <a:off x="1773132" y="2946850"/>
              <a:ext cx="737861" cy="57613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49" name="Google Shape;3849;p107"/>
          <p:cNvGrpSpPr/>
          <p:nvPr/>
        </p:nvGrpSpPr>
        <p:grpSpPr>
          <a:xfrm rot="-2260243">
            <a:off x="6964059" y="3830804"/>
            <a:ext cx="1304222" cy="882181"/>
            <a:chOff x="7932894" y="798124"/>
            <a:chExt cx="1417463" cy="958778"/>
          </a:xfrm>
        </p:grpSpPr>
        <p:grpSp>
          <p:nvGrpSpPr>
            <p:cNvPr id="3850" name="Google Shape;3850;p107"/>
            <p:cNvGrpSpPr/>
            <p:nvPr/>
          </p:nvGrpSpPr>
          <p:grpSpPr>
            <a:xfrm rot="1018749">
              <a:off x="8010225" y="935072"/>
              <a:ext cx="1040158" cy="684880"/>
              <a:chOff x="-7826263" y="1798953"/>
              <a:chExt cx="2347377" cy="1545604"/>
            </a:xfrm>
          </p:grpSpPr>
          <p:sp>
            <p:nvSpPr>
              <p:cNvPr id="3851" name="Google Shape;3851;p107"/>
              <p:cNvSpPr/>
              <p:nvPr/>
            </p:nvSpPr>
            <p:spPr>
              <a:xfrm>
                <a:off x="-7826263" y="1798953"/>
                <a:ext cx="2347377" cy="1545604"/>
              </a:xfrm>
              <a:custGeom>
                <a:avLst/>
                <a:gdLst/>
                <a:ahLst/>
                <a:cxnLst/>
                <a:rect l="l" t="t" r="r" b="b"/>
                <a:pathLst>
                  <a:path w="19730" h="12991" extrusionOk="0">
                    <a:moveTo>
                      <a:pt x="8684" y="0"/>
                    </a:moveTo>
                    <a:cubicBezTo>
                      <a:pt x="8195" y="0"/>
                      <a:pt x="7705" y="14"/>
                      <a:pt x="7216" y="41"/>
                    </a:cubicBezTo>
                    <a:cubicBezTo>
                      <a:pt x="7025" y="53"/>
                      <a:pt x="6835" y="65"/>
                      <a:pt x="6656" y="77"/>
                    </a:cubicBezTo>
                    <a:lnTo>
                      <a:pt x="6371" y="101"/>
                    </a:lnTo>
                    <a:lnTo>
                      <a:pt x="6180" y="124"/>
                    </a:lnTo>
                    <a:cubicBezTo>
                      <a:pt x="6097" y="136"/>
                      <a:pt x="6013" y="148"/>
                      <a:pt x="5930" y="160"/>
                    </a:cubicBezTo>
                    <a:lnTo>
                      <a:pt x="5728" y="184"/>
                    </a:lnTo>
                    <a:cubicBezTo>
                      <a:pt x="5573" y="208"/>
                      <a:pt x="5406" y="232"/>
                      <a:pt x="5251" y="255"/>
                    </a:cubicBezTo>
                    <a:lnTo>
                      <a:pt x="5001" y="291"/>
                    </a:lnTo>
                    <a:cubicBezTo>
                      <a:pt x="4918" y="315"/>
                      <a:pt x="4823" y="327"/>
                      <a:pt x="4739" y="339"/>
                    </a:cubicBezTo>
                    <a:lnTo>
                      <a:pt x="4477" y="398"/>
                    </a:lnTo>
                    <a:cubicBezTo>
                      <a:pt x="4299" y="434"/>
                      <a:pt x="4120" y="482"/>
                      <a:pt x="3942" y="517"/>
                    </a:cubicBezTo>
                    <a:lnTo>
                      <a:pt x="3704" y="589"/>
                    </a:lnTo>
                    <a:lnTo>
                      <a:pt x="3442" y="660"/>
                    </a:lnTo>
                    <a:lnTo>
                      <a:pt x="3203" y="743"/>
                    </a:lnTo>
                    <a:cubicBezTo>
                      <a:pt x="3120" y="767"/>
                      <a:pt x="3025" y="791"/>
                      <a:pt x="2942" y="827"/>
                    </a:cubicBezTo>
                    <a:cubicBezTo>
                      <a:pt x="2120" y="1101"/>
                      <a:pt x="1346" y="1505"/>
                      <a:pt x="656" y="2029"/>
                    </a:cubicBezTo>
                    <a:lnTo>
                      <a:pt x="596" y="2065"/>
                    </a:lnTo>
                    <a:cubicBezTo>
                      <a:pt x="525" y="2125"/>
                      <a:pt x="453" y="2208"/>
                      <a:pt x="406" y="2291"/>
                    </a:cubicBezTo>
                    <a:cubicBezTo>
                      <a:pt x="60" y="2863"/>
                      <a:pt x="1" y="4065"/>
                      <a:pt x="72" y="5375"/>
                    </a:cubicBezTo>
                    <a:cubicBezTo>
                      <a:pt x="263" y="5458"/>
                      <a:pt x="417" y="5613"/>
                      <a:pt x="501" y="5792"/>
                    </a:cubicBezTo>
                    <a:cubicBezTo>
                      <a:pt x="572" y="6030"/>
                      <a:pt x="560" y="6280"/>
                      <a:pt x="477" y="6506"/>
                    </a:cubicBezTo>
                    <a:cubicBezTo>
                      <a:pt x="441" y="6625"/>
                      <a:pt x="382" y="6732"/>
                      <a:pt x="298" y="6828"/>
                    </a:cubicBezTo>
                    <a:cubicBezTo>
                      <a:pt x="275" y="6851"/>
                      <a:pt x="239" y="6863"/>
                      <a:pt x="215" y="6875"/>
                    </a:cubicBezTo>
                    <a:cubicBezTo>
                      <a:pt x="382" y="8256"/>
                      <a:pt x="656" y="9542"/>
                      <a:pt x="870" y="10138"/>
                    </a:cubicBezTo>
                    <a:cubicBezTo>
                      <a:pt x="1570" y="12035"/>
                      <a:pt x="5768" y="12991"/>
                      <a:pt x="9949" y="12991"/>
                    </a:cubicBezTo>
                    <a:cubicBezTo>
                      <a:pt x="14084" y="12991"/>
                      <a:pt x="18203" y="12056"/>
                      <a:pt x="18908" y="10173"/>
                    </a:cubicBezTo>
                    <a:cubicBezTo>
                      <a:pt x="19003" y="9923"/>
                      <a:pt x="19075" y="9673"/>
                      <a:pt x="19146" y="9411"/>
                    </a:cubicBezTo>
                    <a:cubicBezTo>
                      <a:pt x="19027" y="9316"/>
                      <a:pt x="18955" y="9197"/>
                      <a:pt x="18908" y="9054"/>
                    </a:cubicBezTo>
                    <a:cubicBezTo>
                      <a:pt x="18884" y="8840"/>
                      <a:pt x="18908" y="8625"/>
                      <a:pt x="18979" y="8423"/>
                    </a:cubicBezTo>
                    <a:cubicBezTo>
                      <a:pt x="19003" y="8268"/>
                      <a:pt x="19075" y="8125"/>
                      <a:pt x="19170" y="8006"/>
                    </a:cubicBezTo>
                    <a:cubicBezTo>
                      <a:pt x="19241" y="7923"/>
                      <a:pt x="19336" y="7863"/>
                      <a:pt x="19444" y="7852"/>
                    </a:cubicBezTo>
                    <a:cubicBezTo>
                      <a:pt x="19729" y="5732"/>
                      <a:pt x="19717" y="3256"/>
                      <a:pt x="19372" y="2422"/>
                    </a:cubicBezTo>
                    <a:cubicBezTo>
                      <a:pt x="19313" y="2267"/>
                      <a:pt x="19098" y="2101"/>
                      <a:pt x="18777" y="1922"/>
                    </a:cubicBezTo>
                    <a:cubicBezTo>
                      <a:pt x="18551" y="1791"/>
                      <a:pt x="18313" y="1684"/>
                      <a:pt x="18074" y="1589"/>
                    </a:cubicBezTo>
                    <a:lnTo>
                      <a:pt x="18039" y="1565"/>
                    </a:lnTo>
                    <a:cubicBezTo>
                      <a:pt x="17979" y="1541"/>
                      <a:pt x="17920" y="1517"/>
                      <a:pt x="17860" y="1505"/>
                    </a:cubicBezTo>
                    <a:cubicBezTo>
                      <a:pt x="16777" y="1089"/>
                      <a:pt x="15205" y="672"/>
                      <a:pt x="13419" y="386"/>
                    </a:cubicBezTo>
                    <a:lnTo>
                      <a:pt x="13074" y="339"/>
                    </a:lnTo>
                    <a:lnTo>
                      <a:pt x="12752" y="291"/>
                    </a:lnTo>
                    <a:lnTo>
                      <a:pt x="12740" y="291"/>
                    </a:lnTo>
                    <a:cubicBezTo>
                      <a:pt x="12574" y="267"/>
                      <a:pt x="12407" y="243"/>
                      <a:pt x="12240" y="220"/>
                    </a:cubicBezTo>
                    <a:cubicBezTo>
                      <a:pt x="11966" y="184"/>
                      <a:pt x="11693" y="160"/>
                      <a:pt x="11419" y="136"/>
                    </a:cubicBezTo>
                    <a:lnTo>
                      <a:pt x="11026" y="101"/>
                    </a:lnTo>
                    <a:cubicBezTo>
                      <a:pt x="10249" y="35"/>
                      <a:pt x="9467" y="0"/>
                      <a:pt x="86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2" name="Google Shape;3852;p107"/>
              <p:cNvSpPr/>
              <p:nvPr/>
            </p:nvSpPr>
            <p:spPr>
              <a:xfrm>
                <a:off x="-7795801" y="1822000"/>
                <a:ext cx="2286462" cy="597611"/>
              </a:xfrm>
              <a:custGeom>
                <a:avLst/>
                <a:gdLst/>
                <a:ahLst/>
                <a:cxnLst/>
                <a:rect l="l" t="t" r="r" b="b"/>
                <a:pathLst>
                  <a:path w="19218" h="5023" extrusionOk="0">
                    <a:moveTo>
                      <a:pt x="8406" y="1"/>
                    </a:moveTo>
                    <a:cubicBezTo>
                      <a:pt x="7891" y="1"/>
                      <a:pt x="7375" y="16"/>
                      <a:pt x="6859" y="45"/>
                    </a:cubicBezTo>
                    <a:cubicBezTo>
                      <a:pt x="6668" y="57"/>
                      <a:pt x="6478" y="69"/>
                      <a:pt x="6299" y="81"/>
                    </a:cubicBezTo>
                    <a:lnTo>
                      <a:pt x="6014" y="117"/>
                    </a:lnTo>
                    <a:lnTo>
                      <a:pt x="5835" y="128"/>
                    </a:lnTo>
                    <a:cubicBezTo>
                      <a:pt x="5740" y="140"/>
                      <a:pt x="5656" y="152"/>
                      <a:pt x="5573" y="164"/>
                    </a:cubicBezTo>
                    <a:lnTo>
                      <a:pt x="5371" y="188"/>
                    </a:lnTo>
                    <a:cubicBezTo>
                      <a:pt x="5216" y="212"/>
                      <a:pt x="5049" y="236"/>
                      <a:pt x="4894" y="259"/>
                    </a:cubicBezTo>
                    <a:lnTo>
                      <a:pt x="4644" y="307"/>
                    </a:lnTo>
                    <a:cubicBezTo>
                      <a:pt x="4561" y="319"/>
                      <a:pt x="4466" y="331"/>
                      <a:pt x="4382" y="355"/>
                    </a:cubicBezTo>
                    <a:lnTo>
                      <a:pt x="4120" y="402"/>
                    </a:lnTo>
                    <a:cubicBezTo>
                      <a:pt x="3942" y="438"/>
                      <a:pt x="3763" y="486"/>
                      <a:pt x="3597" y="533"/>
                    </a:cubicBezTo>
                    <a:lnTo>
                      <a:pt x="3347" y="593"/>
                    </a:lnTo>
                    <a:lnTo>
                      <a:pt x="3097" y="664"/>
                    </a:lnTo>
                    <a:lnTo>
                      <a:pt x="2846" y="748"/>
                    </a:lnTo>
                    <a:cubicBezTo>
                      <a:pt x="2763" y="771"/>
                      <a:pt x="2680" y="795"/>
                      <a:pt x="2596" y="831"/>
                    </a:cubicBezTo>
                    <a:cubicBezTo>
                      <a:pt x="1763" y="1105"/>
                      <a:pt x="989" y="1510"/>
                      <a:pt x="299" y="2033"/>
                    </a:cubicBezTo>
                    <a:cubicBezTo>
                      <a:pt x="108" y="2236"/>
                      <a:pt x="1" y="2462"/>
                      <a:pt x="60" y="2700"/>
                    </a:cubicBezTo>
                    <a:cubicBezTo>
                      <a:pt x="132" y="2974"/>
                      <a:pt x="525" y="3248"/>
                      <a:pt x="751" y="3403"/>
                    </a:cubicBezTo>
                    <a:cubicBezTo>
                      <a:pt x="1168" y="3665"/>
                      <a:pt x="1632" y="3867"/>
                      <a:pt x="2108" y="3998"/>
                    </a:cubicBezTo>
                    <a:cubicBezTo>
                      <a:pt x="3120" y="4296"/>
                      <a:pt x="4144" y="4522"/>
                      <a:pt x="5192" y="4677"/>
                    </a:cubicBezTo>
                    <a:cubicBezTo>
                      <a:pt x="6658" y="4904"/>
                      <a:pt x="8135" y="5023"/>
                      <a:pt x="9622" y="5023"/>
                    </a:cubicBezTo>
                    <a:cubicBezTo>
                      <a:pt x="9693" y="5023"/>
                      <a:pt x="9764" y="5022"/>
                      <a:pt x="9835" y="5022"/>
                    </a:cubicBezTo>
                    <a:cubicBezTo>
                      <a:pt x="12562" y="5010"/>
                      <a:pt x="15396" y="4617"/>
                      <a:pt x="17967" y="3677"/>
                    </a:cubicBezTo>
                    <a:cubicBezTo>
                      <a:pt x="18241" y="3593"/>
                      <a:pt x="18491" y="3450"/>
                      <a:pt x="18718" y="3260"/>
                    </a:cubicBezTo>
                    <a:cubicBezTo>
                      <a:pt x="19218" y="2748"/>
                      <a:pt x="18896" y="2248"/>
                      <a:pt x="18432" y="1926"/>
                    </a:cubicBezTo>
                    <a:cubicBezTo>
                      <a:pt x="18206" y="1783"/>
                      <a:pt x="17967" y="1676"/>
                      <a:pt x="17717" y="1593"/>
                    </a:cubicBezTo>
                    <a:lnTo>
                      <a:pt x="17682" y="1569"/>
                    </a:lnTo>
                    <a:cubicBezTo>
                      <a:pt x="17622" y="1545"/>
                      <a:pt x="17563" y="1521"/>
                      <a:pt x="17503" y="1510"/>
                    </a:cubicBezTo>
                    <a:cubicBezTo>
                      <a:pt x="17420" y="1474"/>
                      <a:pt x="17324" y="1438"/>
                      <a:pt x="17229" y="1402"/>
                    </a:cubicBezTo>
                    <a:cubicBezTo>
                      <a:pt x="15872" y="926"/>
                      <a:pt x="14479" y="593"/>
                      <a:pt x="13062" y="390"/>
                    </a:cubicBezTo>
                    <a:lnTo>
                      <a:pt x="12717" y="343"/>
                    </a:lnTo>
                    <a:lnTo>
                      <a:pt x="12407" y="295"/>
                    </a:lnTo>
                    <a:lnTo>
                      <a:pt x="12383" y="295"/>
                    </a:lnTo>
                    <a:cubicBezTo>
                      <a:pt x="12217" y="271"/>
                      <a:pt x="12050" y="248"/>
                      <a:pt x="11883" y="236"/>
                    </a:cubicBezTo>
                    <a:cubicBezTo>
                      <a:pt x="11609" y="200"/>
                      <a:pt x="11336" y="164"/>
                      <a:pt x="11062" y="140"/>
                    </a:cubicBezTo>
                    <a:lnTo>
                      <a:pt x="10669" y="105"/>
                    </a:lnTo>
                    <a:cubicBezTo>
                      <a:pt x="9918" y="34"/>
                      <a:pt x="9163" y="1"/>
                      <a:pt x="84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3" name="Google Shape;3853;p107"/>
              <p:cNvSpPr/>
              <p:nvPr/>
            </p:nvSpPr>
            <p:spPr>
              <a:xfrm>
                <a:off x="-7750483" y="2309711"/>
                <a:ext cx="2195803" cy="917535"/>
              </a:xfrm>
              <a:custGeom>
                <a:avLst/>
                <a:gdLst/>
                <a:ahLst/>
                <a:cxnLst/>
                <a:rect l="l" t="t" r="r" b="b"/>
                <a:pathLst>
                  <a:path w="18456" h="7712" extrusionOk="0">
                    <a:moveTo>
                      <a:pt x="18346" y="0"/>
                    </a:moveTo>
                    <a:cubicBezTo>
                      <a:pt x="18212" y="0"/>
                      <a:pt x="18018" y="181"/>
                      <a:pt x="18099" y="292"/>
                    </a:cubicBezTo>
                    <a:cubicBezTo>
                      <a:pt x="18127" y="329"/>
                      <a:pt x="18159" y="344"/>
                      <a:pt x="18191" y="344"/>
                    </a:cubicBezTo>
                    <a:cubicBezTo>
                      <a:pt x="18285" y="344"/>
                      <a:pt x="18385" y="226"/>
                      <a:pt x="18420" y="173"/>
                    </a:cubicBezTo>
                    <a:cubicBezTo>
                      <a:pt x="18444" y="126"/>
                      <a:pt x="18456" y="54"/>
                      <a:pt x="18408" y="18"/>
                    </a:cubicBezTo>
                    <a:cubicBezTo>
                      <a:pt x="18391" y="6"/>
                      <a:pt x="18369" y="0"/>
                      <a:pt x="18346" y="0"/>
                    </a:cubicBezTo>
                    <a:close/>
                    <a:moveTo>
                      <a:pt x="17018" y="353"/>
                    </a:moveTo>
                    <a:cubicBezTo>
                      <a:pt x="16967" y="353"/>
                      <a:pt x="16912" y="376"/>
                      <a:pt x="16861" y="411"/>
                    </a:cubicBezTo>
                    <a:cubicBezTo>
                      <a:pt x="16730" y="483"/>
                      <a:pt x="16670" y="638"/>
                      <a:pt x="16682" y="780"/>
                    </a:cubicBezTo>
                    <a:cubicBezTo>
                      <a:pt x="16718" y="876"/>
                      <a:pt x="16801" y="947"/>
                      <a:pt x="16908" y="947"/>
                    </a:cubicBezTo>
                    <a:cubicBezTo>
                      <a:pt x="17015" y="935"/>
                      <a:pt x="17099" y="888"/>
                      <a:pt x="17158" y="792"/>
                    </a:cubicBezTo>
                    <a:cubicBezTo>
                      <a:pt x="17206" y="697"/>
                      <a:pt x="17206" y="590"/>
                      <a:pt x="17170" y="495"/>
                    </a:cubicBezTo>
                    <a:cubicBezTo>
                      <a:pt x="17143" y="393"/>
                      <a:pt x="17085" y="353"/>
                      <a:pt x="17018" y="353"/>
                    </a:cubicBezTo>
                    <a:close/>
                    <a:moveTo>
                      <a:pt x="329" y="138"/>
                    </a:moveTo>
                    <a:cubicBezTo>
                      <a:pt x="1" y="138"/>
                      <a:pt x="176" y="1096"/>
                      <a:pt x="494" y="1096"/>
                    </a:cubicBezTo>
                    <a:cubicBezTo>
                      <a:pt x="559" y="1096"/>
                      <a:pt x="630" y="1056"/>
                      <a:pt x="704" y="959"/>
                    </a:cubicBezTo>
                    <a:cubicBezTo>
                      <a:pt x="763" y="864"/>
                      <a:pt x="787" y="733"/>
                      <a:pt x="763" y="614"/>
                    </a:cubicBezTo>
                    <a:cubicBezTo>
                      <a:pt x="739" y="471"/>
                      <a:pt x="668" y="340"/>
                      <a:pt x="561" y="245"/>
                    </a:cubicBezTo>
                    <a:cubicBezTo>
                      <a:pt x="466" y="170"/>
                      <a:pt x="389" y="138"/>
                      <a:pt x="329" y="138"/>
                    </a:cubicBezTo>
                    <a:close/>
                    <a:moveTo>
                      <a:pt x="14333" y="1084"/>
                    </a:moveTo>
                    <a:cubicBezTo>
                      <a:pt x="14197" y="1084"/>
                      <a:pt x="13995" y="1266"/>
                      <a:pt x="14086" y="1388"/>
                    </a:cubicBezTo>
                    <a:cubicBezTo>
                      <a:pt x="14114" y="1421"/>
                      <a:pt x="14144" y="1434"/>
                      <a:pt x="14175" y="1434"/>
                    </a:cubicBezTo>
                    <a:cubicBezTo>
                      <a:pt x="14265" y="1434"/>
                      <a:pt x="14360" y="1319"/>
                      <a:pt x="14396" y="1257"/>
                    </a:cubicBezTo>
                    <a:cubicBezTo>
                      <a:pt x="14432" y="1209"/>
                      <a:pt x="14444" y="1150"/>
                      <a:pt x="14396" y="1114"/>
                    </a:cubicBezTo>
                    <a:lnTo>
                      <a:pt x="14396" y="1102"/>
                    </a:lnTo>
                    <a:cubicBezTo>
                      <a:pt x="14378" y="1090"/>
                      <a:pt x="14357" y="1084"/>
                      <a:pt x="14333" y="1084"/>
                    </a:cubicBezTo>
                    <a:close/>
                    <a:moveTo>
                      <a:pt x="17731" y="758"/>
                    </a:moveTo>
                    <a:cubicBezTo>
                      <a:pt x="17661" y="758"/>
                      <a:pt x="17586" y="789"/>
                      <a:pt x="17515" y="840"/>
                    </a:cubicBezTo>
                    <a:cubicBezTo>
                      <a:pt x="17349" y="947"/>
                      <a:pt x="17218" y="1173"/>
                      <a:pt x="17265" y="1340"/>
                    </a:cubicBezTo>
                    <a:lnTo>
                      <a:pt x="17265" y="1352"/>
                    </a:lnTo>
                    <a:cubicBezTo>
                      <a:pt x="17310" y="1476"/>
                      <a:pt x="17429" y="1567"/>
                      <a:pt x="17563" y="1567"/>
                    </a:cubicBezTo>
                    <a:cubicBezTo>
                      <a:pt x="17571" y="1567"/>
                      <a:pt x="17579" y="1567"/>
                      <a:pt x="17587" y="1566"/>
                    </a:cubicBezTo>
                    <a:cubicBezTo>
                      <a:pt x="17718" y="1566"/>
                      <a:pt x="17849" y="1483"/>
                      <a:pt x="17920" y="1364"/>
                    </a:cubicBezTo>
                    <a:cubicBezTo>
                      <a:pt x="17980" y="1233"/>
                      <a:pt x="17992" y="1090"/>
                      <a:pt x="17956" y="959"/>
                    </a:cubicBezTo>
                    <a:cubicBezTo>
                      <a:pt x="17908" y="815"/>
                      <a:pt x="17825" y="758"/>
                      <a:pt x="17731" y="758"/>
                    </a:cubicBezTo>
                    <a:close/>
                    <a:moveTo>
                      <a:pt x="5148" y="1675"/>
                    </a:moveTo>
                    <a:cubicBezTo>
                      <a:pt x="5097" y="1675"/>
                      <a:pt x="5041" y="1697"/>
                      <a:pt x="4990" y="1733"/>
                    </a:cubicBezTo>
                    <a:cubicBezTo>
                      <a:pt x="4871" y="1804"/>
                      <a:pt x="4799" y="1947"/>
                      <a:pt x="4811" y="2102"/>
                    </a:cubicBezTo>
                    <a:cubicBezTo>
                      <a:pt x="4844" y="2190"/>
                      <a:pt x="4918" y="2258"/>
                      <a:pt x="5014" y="2258"/>
                    </a:cubicBezTo>
                    <a:cubicBezTo>
                      <a:pt x="5022" y="2258"/>
                      <a:pt x="5030" y="2258"/>
                      <a:pt x="5038" y="2257"/>
                    </a:cubicBezTo>
                    <a:cubicBezTo>
                      <a:pt x="5145" y="2257"/>
                      <a:pt x="5228" y="2197"/>
                      <a:pt x="5288" y="2114"/>
                    </a:cubicBezTo>
                    <a:cubicBezTo>
                      <a:pt x="5335" y="2019"/>
                      <a:pt x="5335" y="1912"/>
                      <a:pt x="5311" y="1816"/>
                    </a:cubicBezTo>
                    <a:cubicBezTo>
                      <a:pt x="5277" y="1714"/>
                      <a:pt x="5216" y="1675"/>
                      <a:pt x="5148" y="1675"/>
                    </a:cubicBezTo>
                    <a:close/>
                    <a:moveTo>
                      <a:pt x="17942" y="2208"/>
                    </a:moveTo>
                    <a:cubicBezTo>
                      <a:pt x="17591" y="2208"/>
                      <a:pt x="17307" y="3098"/>
                      <a:pt x="17728" y="3098"/>
                    </a:cubicBezTo>
                    <a:cubicBezTo>
                      <a:pt x="17750" y="3098"/>
                      <a:pt x="17775" y="3096"/>
                      <a:pt x="17801" y="3090"/>
                    </a:cubicBezTo>
                    <a:cubicBezTo>
                      <a:pt x="17908" y="3055"/>
                      <a:pt x="17992" y="3007"/>
                      <a:pt x="18063" y="2924"/>
                    </a:cubicBezTo>
                    <a:cubicBezTo>
                      <a:pt x="18170" y="2816"/>
                      <a:pt x="18230" y="2674"/>
                      <a:pt x="18230" y="2531"/>
                    </a:cubicBezTo>
                    <a:cubicBezTo>
                      <a:pt x="18218" y="2376"/>
                      <a:pt x="18111" y="2245"/>
                      <a:pt x="17968" y="2209"/>
                    </a:cubicBezTo>
                    <a:cubicBezTo>
                      <a:pt x="17959" y="2208"/>
                      <a:pt x="17951" y="2208"/>
                      <a:pt x="17942" y="2208"/>
                    </a:cubicBezTo>
                    <a:close/>
                    <a:moveTo>
                      <a:pt x="1661" y="1965"/>
                    </a:moveTo>
                    <a:cubicBezTo>
                      <a:pt x="1565" y="1965"/>
                      <a:pt x="1468" y="1990"/>
                      <a:pt x="1382" y="2043"/>
                    </a:cubicBezTo>
                    <a:cubicBezTo>
                      <a:pt x="1013" y="2293"/>
                      <a:pt x="1251" y="2816"/>
                      <a:pt x="1525" y="3031"/>
                    </a:cubicBezTo>
                    <a:lnTo>
                      <a:pt x="1525" y="3043"/>
                    </a:lnTo>
                    <a:cubicBezTo>
                      <a:pt x="1610" y="3110"/>
                      <a:pt x="1712" y="3142"/>
                      <a:pt x="1815" y="3142"/>
                    </a:cubicBezTo>
                    <a:cubicBezTo>
                      <a:pt x="1858" y="3142"/>
                      <a:pt x="1900" y="3136"/>
                      <a:pt x="1942" y="3126"/>
                    </a:cubicBezTo>
                    <a:cubicBezTo>
                      <a:pt x="2061" y="3066"/>
                      <a:pt x="2156" y="2971"/>
                      <a:pt x="2192" y="2840"/>
                    </a:cubicBezTo>
                    <a:cubicBezTo>
                      <a:pt x="2287" y="2602"/>
                      <a:pt x="2240" y="2328"/>
                      <a:pt x="2061" y="2138"/>
                    </a:cubicBezTo>
                    <a:cubicBezTo>
                      <a:pt x="1954" y="2023"/>
                      <a:pt x="1807" y="1965"/>
                      <a:pt x="1661" y="1965"/>
                    </a:cubicBezTo>
                    <a:close/>
                    <a:moveTo>
                      <a:pt x="17376" y="3330"/>
                    </a:moveTo>
                    <a:cubicBezTo>
                      <a:pt x="17324" y="3330"/>
                      <a:pt x="17269" y="3352"/>
                      <a:pt x="17218" y="3388"/>
                    </a:cubicBezTo>
                    <a:cubicBezTo>
                      <a:pt x="17099" y="3459"/>
                      <a:pt x="17027" y="3614"/>
                      <a:pt x="17039" y="3757"/>
                    </a:cubicBezTo>
                    <a:cubicBezTo>
                      <a:pt x="17075" y="3852"/>
                      <a:pt x="17170" y="3924"/>
                      <a:pt x="17265" y="3924"/>
                    </a:cubicBezTo>
                    <a:cubicBezTo>
                      <a:pt x="17372" y="3912"/>
                      <a:pt x="17456" y="3864"/>
                      <a:pt x="17515" y="3769"/>
                    </a:cubicBezTo>
                    <a:cubicBezTo>
                      <a:pt x="17563" y="3674"/>
                      <a:pt x="17563" y="3567"/>
                      <a:pt x="17539" y="3471"/>
                    </a:cubicBezTo>
                    <a:cubicBezTo>
                      <a:pt x="17505" y="3369"/>
                      <a:pt x="17444" y="3330"/>
                      <a:pt x="17376" y="3330"/>
                    </a:cubicBezTo>
                    <a:close/>
                    <a:moveTo>
                      <a:pt x="305" y="3373"/>
                    </a:moveTo>
                    <a:cubicBezTo>
                      <a:pt x="242" y="3373"/>
                      <a:pt x="180" y="3394"/>
                      <a:pt x="132" y="3436"/>
                    </a:cubicBezTo>
                    <a:cubicBezTo>
                      <a:pt x="61" y="3531"/>
                      <a:pt x="85" y="3709"/>
                      <a:pt x="156" y="3888"/>
                    </a:cubicBezTo>
                    <a:cubicBezTo>
                      <a:pt x="233" y="4068"/>
                      <a:pt x="367" y="4230"/>
                      <a:pt x="493" y="4230"/>
                    </a:cubicBezTo>
                    <a:cubicBezTo>
                      <a:pt x="542" y="4230"/>
                      <a:pt x="589" y="4206"/>
                      <a:pt x="632" y="4150"/>
                    </a:cubicBezTo>
                    <a:cubicBezTo>
                      <a:pt x="692" y="4031"/>
                      <a:pt x="704" y="3888"/>
                      <a:pt x="656" y="3769"/>
                    </a:cubicBezTo>
                    <a:cubicBezTo>
                      <a:pt x="632" y="3638"/>
                      <a:pt x="573" y="3531"/>
                      <a:pt x="478" y="3436"/>
                    </a:cubicBezTo>
                    <a:cubicBezTo>
                      <a:pt x="430" y="3394"/>
                      <a:pt x="367" y="3373"/>
                      <a:pt x="305" y="3373"/>
                    </a:cubicBezTo>
                    <a:close/>
                    <a:moveTo>
                      <a:pt x="3026" y="3471"/>
                    </a:moveTo>
                    <a:cubicBezTo>
                      <a:pt x="2516" y="3471"/>
                      <a:pt x="2671" y="4293"/>
                      <a:pt x="3085" y="4388"/>
                    </a:cubicBezTo>
                    <a:cubicBezTo>
                      <a:pt x="3137" y="4398"/>
                      <a:pt x="3193" y="4405"/>
                      <a:pt x="3248" y="4405"/>
                    </a:cubicBezTo>
                    <a:cubicBezTo>
                      <a:pt x="3384" y="4405"/>
                      <a:pt x="3517" y="4367"/>
                      <a:pt x="3585" y="4257"/>
                    </a:cubicBezTo>
                    <a:cubicBezTo>
                      <a:pt x="3692" y="4090"/>
                      <a:pt x="3609" y="3912"/>
                      <a:pt x="3502" y="3769"/>
                    </a:cubicBezTo>
                    <a:cubicBezTo>
                      <a:pt x="3406" y="3602"/>
                      <a:pt x="3228" y="3495"/>
                      <a:pt x="3037" y="3471"/>
                    </a:cubicBezTo>
                    <a:cubicBezTo>
                      <a:pt x="3034" y="3471"/>
                      <a:pt x="3030" y="3471"/>
                      <a:pt x="3026" y="3471"/>
                    </a:cubicBezTo>
                    <a:close/>
                    <a:moveTo>
                      <a:pt x="1710" y="3968"/>
                    </a:moveTo>
                    <a:cubicBezTo>
                      <a:pt x="1650" y="3968"/>
                      <a:pt x="1591" y="3977"/>
                      <a:pt x="1537" y="3995"/>
                    </a:cubicBezTo>
                    <a:cubicBezTo>
                      <a:pt x="1347" y="4078"/>
                      <a:pt x="1287" y="4305"/>
                      <a:pt x="1263" y="4507"/>
                    </a:cubicBezTo>
                    <a:cubicBezTo>
                      <a:pt x="1204" y="5043"/>
                      <a:pt x="1573" y="5472"/>
                      <a:pt x="2109" y="5579"/>
                    </a:cubicBezTo>
                    <a:cubicBezTo>
                      <a:pt x="2167" y="5599"/>
                      <a:pt x="2226" y="5609"/>
                      <a:pt x="2285" y="5609"/>
                    </a:cubicBezTo>
                    <a:cubicBezTo>
                      <a:pt x="2429" y="5609"/>
                      <a:pt x="2570" y="5549"/>
                      <a:pt x="2680" y="5448"/>
                    </a:cubicBezTo>
                    <a:cubicBezTo>
                      <a:pt x="2799" y="5281"/>
                      <a:pt x="2823" y="5067"/>
                      <a:pt x="2752" y="4876"/>
                    </a:cubicBezTo>
                    <a:cubicBezTo>
                      <a:pt x="2621" y="4459"/>
                      <a:pt x="2299" y="4126"/>
                      <a:pt x="1882" y="3995"/>
                    </a:cubicBezTo>
                    <a:cubicBezTo>
                      <a:pt x="1829" y="3977"/>
                      <a:pt x="1769" y="3968"/>
                      <a:pt x="1710" y="3968"/>
                    </a:cubicBezTo>
                    <a:close/>
                    <a:moveTo>
                      <a:pt x="8104" y="5739"/>
                    </a:moveTo>
                    <a:cubicBezTo>
                      <a:pt x="8055" y="5739"/>
                      <a:pt x="8003" y="5759"/>
                      <a:pt x="7955" y="5793"/>
                    </a:cubicBezTo>
                    <a:cubicBezTo>
                      <a:pt x="7836" y="5876"/>
                      <a:pt x="7764" y="6019"/>
                      <a:pt x="7776" y="6174"/>
                    </a:cubicBezTo>
                    <a:lnTo>
                      <a:pt x="7776" y="6162"/>
                    </a:lnTo>
                    <a:cubicBezTo>
                      <a:pt x="7812" y="6269"/>
                      <a:pt x="7907" y="6329"/>
                      <a:pt x="8002" y="6329"/>
                    </a:cubicBezTo>
                    <a:cubicBezTo>
                      <a:pt x="8109" y="6329"/>
                      <a:pt x="8205" y="6269"/>
                      <a:pt x="8252" y="6186"/>
                    </a:cubicBezTo>
                    <a:cubicBezTo>
                      <a:pt x="8300" y="6091"/>
                      <a:pt x="8312" y="5983"/>
                      <a:pt x="8276" y="5888"/>
                    </a:cubicBezTo>
                    <a:cubicBezTo>
                      <a:pt x="8241" y="5782"/>
                      <a:pt x="8176" y="5739"/>
                      <a:pt x="8104" y="5739"/>
                    </a:cubicBezTo>
                    <a:close/>
                    <a:moveTo>
                      <a:pt x="1139" y="5801"/>
                    </a:moveTo>
                    <a:cubicBezTo>
                      <a:pt x="1101" y="5801"/>
                      <a:pt x="1067" y="5809"/>
                      <a:pt x="1037" y="5829"/>
                    </a:cubicBezTo>
                    <a:cubicBezTo>
                      <a:pt x="807" y="5993"/>
                      <a:pt x="1111" y="6349"/>
                      <a:pt x="1356" y="6349"/>
                    </a:cubicBezTo>
                    <a:cubicBezTo>
                      <a:pt x="1377" y="6349"/>
                      <a:pt x="1398" y="6346"/>
                      <a:pt x="1418" y="6341"/>
                    </a:cubicBezTo>
                    <a:cubicBezTo>
                      <a:pt x="1793" y="6226"/>
                      <a:pt x="1402" y="5801"/>
                      <a:pt x="1139" y="5801"/>
                    </a:cubicBezTo>
                    <a:close/>
                    <a:moveTo>
                      <a:pt x="16754" y="5287"/>
                    </a:moveTo>
                    <a:cubicBezTo>
                      <a:pt x="16624" y="5287"/>
                      <a:pt x="16488" y="5330"/>
                      <a:pt x="16372" y="5424"/>
                    </a:cubicBezTo>
                    <a:cubicBezTo>
                      <a:pt x="16110" y="5626"/>
                      <a:pt x="15658" y="6388"/>
                      <a:pt x="16158" y="6567"/>
                    </a:cubicBezTo>
                    <a:cubicBezTo>
                      <a:pt x="16196" y="6582"/>
                      <a:pt x="16234" y="6589"/>
                      <a:pt x="16272" y="6589"/>
                    </a:cubicBezTo>
                    <a:cubicBezTo>
                      <a:pt x="16416" y="6589"/>
                      <a:pt x="16560" y="6497"/>
                      <a:pt x="16682" y="6412"/>
                    </a:cubicBezTo>
                    <a:cubicBezTo>
                      <a:pt x="16884" y="6293"/>
                      <a:pt x="17051" y="6126"/>
                      <a:pt x="17158" y="5924"/>
                    </a:cubicBezTo>
                    <a:cubicBezTo>
                      <a:pt x="17335" y="5537"/>
                      <a:pt x="17066" y="5287"/>
                      <a:pt x="16754" y="5287"/>
                    </a:cubicBezTo>
                    <a:close/>
                    <a:moveTo>
                      <a:pt x="15687" y="6538"/>
                    </a:moveTo>
                    <a:cubicBezTo>
                      <a:pt x="15475" y="6538"/>
                      <a:pt x="15171" y="6814"/>
                      <a:pt x="15313" y="6996"/>
                    </a:cubicBezTo>
                    <a:cubicBezTo>
                      <a:pt x="15349" y="7044"/>
                      <a:pt x="15392" y="7063"/>
                      <a:pt x="15439" y="7063"/>
                    </a:cubicBezTo>
                    <a:cubicBezTo>
                      <a:pt x="15576" y="7063"/>
                      <a:pt x="15736" y="6894"/>
                      <a:pt x="15789" y="6805"/>
                    </a:cubicBezTo>
                    <a:cubicBezTo>
                      <a:pt x="15837" y="6734"/>
                      <a:pt x="15860" y="6626"/>
                      <a:pt x="15789" y="6567"/>
                    </a:cubicBezTo>
                    <a:cubicBezTo>
                      <a:pt x="15760" y="6547"/>
                      <a:pt x="15725" y="6538"/>
                      <a:pt x="15687" y="6538"/>
                    </a:cubicBezTo>
                    <a:close/>
                    <a:moveTo>
                      <a:pt x="10785" y="6966"/>
                    </a:moveTo>
                    <a:cubicBezTo>
                      <a:pt x="10649" y="6966"/>
                      <a:pt x="10447" y="7146"/>
                      <a:pt x="10538" y="7257"/>
                    </a:cubicBezTo>
                    <a:cubicBezTo>
                      <a:pt x="10566" y="7295"/>
                      <a:pt x="10597" y="7309"/>
                      <a:pt x="10629" y="7309"/>
                    </a:cubicBezTo>
                    <a:cubicBezTo>
                      <a:pt x="10719" y="7309"/>
                      <a:pt x="10813" y="7191"/>
                      <a:pt x="10848" y="7138"/>
                    </a:cubicBezTo>
                    <a:cubicBezTo>
                      <a:pt x="10884" y="7091"/>
                      <a:pt x="10895" y="7019"/>
                      <a:pt x="10848" y="6984"/>
                    </a:cubicBezTo>
                    <a:cubicBezTo>
                      <a:pt x="10830" y="6971"/>
                      <a:pt x="10808" y="6966"/>
                      <a:pt x="10785" y="6966"/>
                    </a:cubicBezTo>
                    <a:close/>
                    <a:moveTo>
                      <a:pt x="8675" y="6540"/>
                    </a:moveTo>
                    <a:cubicBezTo>
                      <a:pt x="8476" y="6540"/>
                      <a:pt x="8307" y="6631"/>
                      <a:pt x="8264" y="6888"/>
                    </a:cubicBezTo>
                    <a:lnTo>
                      <a:pt x="8264" y="6900"/>
                    </a:lnTo>
                    <a:cubicBezTo>
                      <a:pt x="8240" y="7043"/>
                      <a:pt x="8276" y="7186"/>
                      <a:pt x="8359" y="7305"/>
                    </a:cubicBezTo>
                    <a:cubicBezTo>
                      <a:pt x="8502" y="7518"/>
                      <a:pt x="8850" y="7712"/>
                      <a:pt x="9151" y="7712"/>
                    </a:cubicBezTo>
                    <a:cubicBezTo>
                      <a:pt x="9253" y="7712"/>
                      <a:pt x="9350" y="7690"/>
                      <a:pt x="9431" y="7638"/>
                    </a:cubicBezTo>
                    <a:cubicBezTo>
                      <a:pt x="9741" y="7448"/>
                      <a:pt x="9598" y="6984"/>
                      <a:pt x="9360" y="6805"/>
                    </a:cubicBezTo>
                    <a:cubicBezTo>
                      <a:pt x="9203" y="6674"/>
                      <a:pt x="8917" y="6540"/>
                      <a:pt x="8675" y="6540"/>
                    </a:cubicBezTo>
                    <a:close/>
                  </a:path>
                </a:pathLst>
              </a:custGeom>
              <a:solidFill>
                <a:schemeClr val="accent2">
                  <a:alpha val="669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4" name="Google Shape;3854;p107"/>
              <p:cNvSpPr/>
              <p:nvPr/>
            </p:nvSpPr>
            <p:spPr>
              <a:xfrm>
                <a:off x="-7657920" y="1847612"/>
                <a:ext cx="1914903" cy="416650"/>
              </a:xfrm>
              <a:custGeom>
                <a:avLst/>
                <a:gdLst/>
                <a:ahLst/>
                <a:cxnLst/>
                <a:rect l="l" t="t" r="r" b="b"/>
                <a:pathLst>
                  <a:path w="16095" h="3502" extrusionOk="0">
                    <a:moveTo>
                      <a:pt x="5638" y="0"/>
                    </a:moveTo>
                    <a:cubicBezTo>
                      <a:pt x="5558" y="0"/>
                      <a:pt x="5491" y="25"/>
                      <a:pt x="5486" y="92"/>
                    </a:cubicBezTo>
                    <a:cubicBezTo>
                      <a:pt x="5479" y="171"/>
                      <a:pt x="5617" y="215"/>
                      <a:pt x="5739" y="215"/>
                    </a:cubicBezTo>
                    <a:cubicBezTo>
                      <a:pt x="5821" y="215"/>
                      <a:pt x="5895" y="195"/>
                      <a:pt x="5915" y="152"/>
                    </a:cubicBezTo>
                    <a:cubicBezTo>
                      <a:pt x="5926" y="128"/>
                      <a:pt x="5915" y="104"/>
                      <a:pt x="5903" y="81"/>
                    </a:cubicBezTo>
                    <a:cubicBezTo>
                      <a:pt x="5863" y="40"/>
                      <a:pt x="5740" y="0"/>
                      <a:pt x="5638" y="0"/>
                    </a:cubicBezTo>
                    <a:close/>
                    <a:moveTo>
                      <a:pt x="4709" y="126"/>
                    </a:moveTo>
                    <a:cubicBezTo>
                      <a:pt x="4584" y="126"/>
                      <a:pt x="4479" y="167"/>
                      <a:pt x="4474" y="283"/>
                    </a:cubicBezTo>
                    <a:cubicBezTo>
                      <a:pt x="4467" y="402"/>
                      <a:pt x="4674" y="467"/>
                      <a:pt x="4860" y="467"/>
                    </a:cubicBezTo>
                    <a:cubicBezTo>
                      <a:pt x="4991" y="467"/>
                      <a:pt x="5111" y="435"/>
                      <a:pt x="5141" y="366"/>
                    </a:cubicBezTo>
                    <a:cubicBezTo>
                      <a:pt x="5153" y="331"/>
                      <a:pt x="5141" y="283"/>
                      <a:pt x="5117" y="259"/>
                    </a:cubicBezTo>
                    <a:cubicBezTo>
                      <a:pt x="5057" y="193"/>
                      <a:pt x="4867" y="126"/>
                      <a:pt x="4709" y="126"/>
                    </a:cubicBezTo>
                    <a:close/>
                    <a:moveTo>
                      <a:pt x="3995" y="262"/>
                    </a:moveTo>
                    <a:cubicBezTo>
                      <a:pt x="3915" y="262"/>
                      <a:pt x="3848" y="287"/>
                      <a:pt x="3843" y="354"/>
                    </a:cubicBezTo>
                    <a:cubicBezTo>
                      <a:pt x="3836" y="430"/>
                      <a:pt x="3963" y="470"/>
                      <a:pt x="4081" y="470"/>
                    </a:cubicBezTo>
                    <a:cubicBezTo>
                      <a:pt x="4168" y="470"/>
                      <a:pt x="4251" y="448"/>
                      <a:pt x="4272" y="402"/>
                    </a:cubicBezTo>
                    <a:lnTo>
                      <a:pt x="4283" y="402"/>
                    </a:lnTo>
                    <a:cubicBezTo>
                      <a:pt x="4283" y="378"/>
                      <a:pt x="4283" y="354"/>
                      <a:pt x="4260" y="342"/>
                    </a:cubicBezTo>
                    <a:cubicBezTo>
                      <a:pt x="4219" y="302"/>
                      <a:pt x="4097" y="262"/>
                      <a:pt x="3995" y="262"/>
                    </a:cubicBezTo>
                    <a:close/>
                    <a:moveTo>
                      <a:pt x="12255" y="400"/>
                    </a:moveTo>
                    <a:cubicBezTo>
                      <a:pt x="12129" y="400"/>
                      <a:pt x="12021" y="441"/>
                      <a:pt x="12011" y="557"/>
                    </a:cubicBezTo>
                    <a:cubicBezTo>
                      <a:pt x="12004" y="676"/>
                      <a:pt x="12214" y="741"/>
                      <a:pt x="12404" y="741"/>
                    </a:cubicBezTo>
                    <a:cubicBezTo>
                      <a:pt x="12537" y="741"/>
                      <a:pt x="12660" y="709"/>
                      <a:pt x="12689" y="640"/>
                    </a:cubicBezTo>
                    <a:cubicBezTo>
                      <a:pt x="12701" y="604"/>
                      <a:pt x="12689" y="557"/>
                      <a:pt x="12665" y="533"/>
                    </a:cubicBezTo>
                    <a:cubicBezTo>
                      <a:pt x="12606" y="466"/>
                      <a:pt x="12415" y="400"/>
                      <a:pt x="12255" y="400"/>
                    </a:cubicBezTo>
                    <a:close/>
                    <a:moveTo>
                      <a:pt x="1337" y="1057"/>
                    </a:moveTo>
                    <a:cubicBezTo>
                      <a:pt x="1193" y="1057"/>
                      <a:pt x="1074" y="1105"/>
                      <a:pt x="1069" y="1235"/>
                    </a:cubicBezTo>
                    <a:cubicBezTo>
                      <a:pt x="1055" y="1383"/>
                      <a:pt x="1298" y="1464"/>
                      <a:pt x="1517" y="1464"/>
                    </a:cubicBezTo>
                    <a:cubicBezTo>
                      <a:pt x="1669" y="1464"/>
                      <a:pt x="1809" y="1425"/>
                      <a:pt x="1843" y="1343"/>
                    </a:cubicBezTo>
                    <a:cubicBezTo>
                      <a:pt x="1855" y="1295"/>
                      <a:pt x="1843" y="1247"/>
                      <a:pt x="1819" y="1224"/>
                    </a:cubicBezTo>
                    <a:cubicBezTo>
                      <a:pt x="1745" y="1137"/>
                      <a:pt x="1521" y="1057"/>
                      <a:pt x="1337" y="1057"/>
                    </a:cubicBezTo>
                    <a:close/>
                    <a:moveTo>
                      <a:pt x="14054" y="848"/>
                    </a:moveTo>
                    <a:cubicBezTo>
                      <a:pt x="13787" y="848"/>
                      <a:pt x="13562" y="938"/>
                      <a:pt x="13546" y="1188"/>
                    </a:cubicBezTo>
                    <a:cubicBezTo>
                      <a:pt x="13526" y="1460"/>
                      <a:pt x="13976" y="1610"/>
                      <a:pt x="14383" y="1610"/>
                    </a:cubicBezTo>
                    <a:cubicBezTo>
                      <a:pt x="14670" y="1610"/>
                      <a:pt x="14935" y="1536"/>
                      <a:pt x="14999" y="1378"/>
                    </a:cubicBezTo>
                    <a:cubicBezTo>
                      <a:pt x="15023" y="1295"/>
                      <a:pt x="14999" y="1212"/>
                      <a:pt x="14940" y="1152"/>
                    </a:cubicBezTo>
                    <a:cubicBezTo>
                      <a:pt x="14812" y="998"/>
                      <a:pt x="14398" y="848"/>
                      <a:pt x="14054" y="848"/>
                    </a:cubicBezTo>
                    <a:close/>
                    <a:moveTo>
                      <a:pt x="15614" y="1358"/>
                    </a:moveTo>
                    <a:cubicBezTo>
                      <a:pt x="15490" y="1358"/>
                      <a:pt x="15385" y="1399"/>
                      <a:pt x="15380" y="1509"/>
                    </a:cubicBezTo>
                    <a:cubicBezTo>
                      <a:pt x="15373" y="1633"/>
                      <a:pt x="15573" y="1697"/>
                      <a:pt x="15757" y="1697"/>
                    </a:cubicBezTo>
                    <a:cubicBezTo>
                      <a:pt x="15891" y="1697"/>
                      <a:pt x="16017" y="1663"/>
                      <a:pt x="16047" y="1593"/>
                    </a:cubicBezTo>
                    <a:cubicBezTo>
                      <a:pt x="16059" y="1557"/>
                      <a:pt x="16047" y="1521"/>
                      <a:pt x="16023" y="1497"/>
                    </a:cubicBezTo>
                    <a:cubicBezTo>
                      <a:pt x="15963" y="1424"/>
                      <a:pt x="15773" y="1358"/>
                      <a:pt x="15614" y="1358"/>
                    </a:cubicBezTo>
                    <a:close/>
                    <a:moveTo>
                      <a:pt x="525" y="1487"/>
                    </a:moveTo>
                    <a:cubicBezTo>
                      <a:pt x="260" y="1487"/>
                      <a:pt x="37" y="1575"/>
                      <a:pt x="21" y="1819"/>
                    </a:cubicBezTo>
                    <a:cubicBezTo>
                      <a:pt x="0" y="2090"/>
                      <a:pt x="444" y="2236"/>
                      <a:pt x="849" y="2236"/>
                    </a:cubicBezTo>
                    <a:cubicBezTo>
                      <a:pt x="1136" y="2236"/>
                      <a:pt x="1404" y="2163"/>
                      <a:pt x="1474" y="2009"/>
                    </a:cubicBezTo>
                    <a:cubicBezTo>
                      <a:pt x="1497" y="1926"/>
                      <a:pt x="1474" y="1843"/>
                      <a:pt x="1414" y="1783"/>
                    </a:cubicBezTo>
                    <a:cubicBezTo>
                      <a:pt x="1286" y="1635"/>
                      <a:pt x="870" y="1487"/>
                      <a:pt x="525" y="1487"/>
                    </a:cubicBezTo>
                    <a:close/>
                    <a:moveTo>
                      <a:pt x="15275" y="2749"/>
                    </a:moveTo>
                    <a:cubicBezTo>
                      <a:pt x="15026" y="2749"/>
                      <a:pt x="14807" y="2811"/>
                      <a:pt x="14785" y="2986"/>
                    </a:cubicBezTo>
                    <a:cubicBezTo>
                      <a:pt x="14765" y="3159"/>
                      <a:pt x="15116" y="3246"/>
                      <a:pt x="15457" y="3246"/>
                    </a:cubicBezTo>
                    <a:cubicBezTo>
                      <a:pt x="15727" y="3246"/>
                      <a:pt x="15990" y="3191"/>
                      <a:pt x="16059" y="3081"/>
                    </a:cubicBezTo>
                    <a:cubicBezTo>
                      <a:pt x="16094" y="3033"/>
                      <a:pt x="16059" y="2974"/>
                      <a:pt x="16011" y="2926"/>
                    </a:cubicBezTo>
                    <a:cubicBezTo>
                      <a:pt x="15908" y="2836"/>
                      <a:pt x="15570" y="2749"/>
                      <a:pt x="15275" y="2749"/>
                    </a:cubicBezTo>
                    <a:close/>
                    <a:moveTo>
                      <a:pt x="2710" y="2946"/>
                    </a:moveTo>
                    <a:cubicBezTo>
                      <a:pt x="2588" y="2946"/>
                      <a:pt x="2484" y="2985"/>
                      <a:pt x="2474" y="3093"/>
                    </a:cubicBezTo>
                    <a:cubicBezTo>
                      <a:pt x="2467" y="3217"/>
                      <a:pt x="2671" y="3281"/>
                      <a:pt x="2858" y="3281"/>
                    </a:cubicBezTo>
                    <a:cubicBezTo>
                      <a:pt x="2994" y="3281"/>
                      <a:pt x="3122" y="3247"/>
                      <a:pt x="3152" y="3176"/>
                    </a:cubicBezTo>
                    <a:cubicBezTo>
                      <a:pt x="3164" y="3140"/>
                      <a:pt x="3152" y="3105"/>
                      <a:pt x="3117" y="3081"/>
                    </a:cubicBezTo>
                    <a:cubicBezTo>
                      <a:pt x="3063" y="3013"/>
                      <a:pt x="2870" y="2946"/>
                      <a:pt x="2710" y="2946"/>
                    </a:cubicBezTo>
                    <a:close/>
                    <a:moveTo>
                      <a:pt x="14270" y="3286"/>
                    </a:moveTo>
                    <a:cubicBezTo>
                      <a:pt x="14190" y="3286"/>
                      <a:pt x="14123" y="3311"/>
                      <a:pt x="14118" y="3379"/>
                    </a:cubicBezTo>
                    <a:cubicBezTo>
                      <a:pt x="14111" y="3457"/>
                      <a:pt x="14249" y="3501"/>
                      <a:pt x="14371" y="3501"/>
                    </a:cubicBezTo>
                    <a:cubicBezTo>
                      <a:pt x="14453" y="3501"/>
                      <a:pt x="14527" y="3481"/>
                      <a:pt x="14547" y="3438"/>
                    </a:cubicBezTo>
                    <a:cubicBezTo>
                      <a:pt x="14559" y="3414"/>
                      <a:pt x="14547" y="3390"/>
                      <a:pt x="14535" y="3367"/>
                    </a:cubicBezTo>
                    <a:cubicBezTo>
                      <a:pt x="14495" y="3327"/>
                      <a:pt x="14372" y="3286"/>
                      <a:pt x="14270" y="3286"/>
                    </a:cubicBezTo>
                    <a:close/>
                  </a:path>
                </a:pathLst>
              </a:custGeom>
              <a:solidFill>
                <a:schemeClr val="accent3">
                  <a:alpha val="5134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5" name="Google Shape;3855;p107"/>
              <p:cNvSpPr/>
              <p:nvPr/>
            </p:nvSpPr>
            <p:spPr>
              <a:xfrm>
                <a:off x="-7795803" y="2129650"/>
                <a:ext cx="1945003" cy="289942"/>
              </a:xfrm>
              <a:custGeom>
                <a:avLst/>
                <a:gdLst/>
                <a:ahLst/>
                <a:cxnLst/>
                <a:rect l="l" t="t" r="r" b="b"/>
                <a:pathLst>
                  <a:path w="16348" h="2437" extrusionOk="0">
                    <a:moveTo>
                      <a:pt x="1" y="0"/>
                    </a:moveTo>
                    <a:cubicBezTo>
                      <a:pt x="23" y="50"/>
                      <a:pt x="51" y="97"/>
                      <a:pt x="82" y="143"/>
                    </a:cubicBezTo>
                    <a:lnTo>
                      <a:pt x="82" y="143"/>
                    </a:lnTo>
                    <a:cubicBezTo>
                      <a:pt x="53" y="96"/>
                      <a:pt x="26" y="49"/>
                      <a:pt x="1" y="0"/>
                    </a:cubicBezTo>
                    <a:close/>
                    <a:moveTo>
                      <a:pt x="82" y="143"/>
                    </a:moveTo>
                    <a:cubicBezTo>
                      <a:pt x="217" y="357"/>
                      <a:pt x="390" y="546"/>
                      <a:pt x="596" y="702"/>
                    </a:cubicBezTo>
                    <a:cubicBezTo>
                      <a:pt x="1239" y="1191"/>
                      <a:pt x="2025" y="1441"/>
                      <a:pt x="2798" y="1631"/>
                    </a:cubicBezTo>
                    <a:cubicBezTo>
                      <a:pt x="3001" y="1691"/>
                      <a:pt x="3191" y="1738"/>
                      <a:pt x="3394" y="1774"/>
                    </a:cubicBezTo>
                    <a:cubicBezTo>
                      <a:pt x="5463" y="2217"/>
                      <a:pt x="7571" y="2437"/>
                      <a:pt x="9680" y="2437"/>
                    </a:cubicBezTo>
                    <a:cubicBezTo>
                      <a:pt x="10689" y="2437"/>
                      <a:pt x="11699" y="2386"/>
                      <a:pt x="12704" y="2286"/>
                    </a:cubicBezTo>
                    <a:cubicBezTo>
                      <a:pt x="13836" y="2179"/>
                      <a:pt x="14967" y="1988"/>
                      <a:pt x="16026" y="1584"/>
                    </a:cubicBezTo>
                    <a:cubicBezTo>
                      <a:pt x="16133" y="1536"/>
                      <a:pt x="16241" y="1500"/>
                      <a:pt x="16348" y="1441"/>
                    </a:cubicBezTo>
                    <a:lnTo>
                      <a:pt x="16348" y="1441"/>
                    </a:lnTo>
                    <a:cubicBezTo>
                      <a:pt x="15395" y="1691"/>
                      <a:pt x="14431" y="1857"/>
                      <a:pt x="13455" y="1941"/>
                    </a:cubicBezTo>
                    <a:cubicBezTo>
                      <a:pt x="12131" y="2032"/>
                      <a:pt x="10816" y="2168"/>
                      <a:pt x="9487" y="2168"/>
                    </a:cubicBezTo>
                    <a:cubicBezTo>
                      <a:pt x="9262" y="2168"/>
                      <a:pt x="9037" y="2164"/>
                      <a:pt x="8811" y="2155"/>
                    </a:cubicBezTo>
                    <a:cubicBezTo>
                      <a:pt x="7251" y="2096"/>
                      <a:pt x="5716" y="1917"/>
                      <a:pt x="4180" y="1643"/>
                    </a:cubicBezTo>
                    <a:cubicBezTo>
                      <a:pt x="3430" y="1512"/>
                      <a:pt x="2679" y="1322"/>
                      <a:pt x="1953" y="1083"/>
                    </a:cubicBezTo>
                    <a:cubicBezTo>
                      <a:pt x="1393" y="941"/>
                      <a:pt x="457" y="686"/>
                      <a:pt x="82" y="143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3856" name="Google Shape;3856;p107"/>
            <p:cNvPicPr preferRelativeResize="0"/>
            <p:nvPr/>
          </p:nvPicPr>
          <p:blipFill rotWithShape="1">
            <a:blip r:embed="rId4">
              <a:alphaModFix amt="70000"/>
            </a:blip>
            <a:srcRect l="35445" t="29584" r="34000" b="28037"/>
            <a:stretch/>
          </p:blipFill>
          <p:spPr>
            <a:xfrm rot="1769249">
              <a:off x="8518453" y="989303"/>
              <a:ext cx="737888" cy="57615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57" name="Google Shape;3857;p107"/>
          <p:cNvGrpSpPr/>
          <p:nvPr/>
        </p:nvGrpSpPr>
        <p:grpSpPr>
          <a:xfrm flipH="1">
            <a:off x="6848210" y="2679886"/>
            <a:ext cx="500002" cy="583677"/>
            <a:chOff x="6979810" y="1209041"/>
            <a:chExt cx="686911" cy="801865"/>
          </a:xfrm>
        </p:grpSpPr>
        <p:grpSp>
          <p:nvGrpSpPr>
            <p:cNvPr id="3858" name="Google Shape;3858;p107"/>
            <p:cNvGrpSpPr/>
            <p:nvPr/>
          </p:nvGrpSpPr>
          <p:grpSpPr>
            <a:xfrm>
              <a:off x="7161485" y="1209041"/>
              <a:ext cx="505236" cy="449542"/>
              <a:chOff x="4058800" y="1944400"/>
              <a:chExt cx="179825" cy="160025"/>
            </a:xfrm>
          </p:grpSpPr>
          <p:sp>
            <p:nvSpPr>
              <p:cNvPr id="3859" name="Google Shape;3859;p107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0" name="Google Shape;3860;p107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1" name="Google Shape;3861;p107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62" name="Google Shape;3862;p107"/>
            <p:cNvGrpSpPr/>
            <p:nvPr/>
          </p:nvGrpSpPr>
          <p:grpSpPr>
            <a:xfrm>
              <a:off x="6979810" y="1772677"/>
              <a:ext cx="267741" cy="238229"/>
              <a:chOff x="4058800" y="1944400"/>
              <a:chExt cx="179825" cy="160025"/>
            </a:xfrm>
          </p:grpSpPr>
          <p:sp>
            <p:nvSpPr>
              <p:cNvPr id="3863" name="Google Shape;3863;p107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4" name="Google Shape;3864;p107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5" name="Google Shape;3865;p107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66" name="Google Shape;3866;p107"/>
          <p:cNvGrpSpPr/>
          <p:nvPr/>
        </p:nvGrpSpPr>
        <p:grpSpPr>
          <a:xfrm>
            <a:off x="385497" y="-11"/>
            <a:ext cx="1445312" cy="1535507"/>
            <a:chOff x="385497" y="-11"/>
            <a:chExt cx="1445312" cy="1535507"/>
          </a:xfrm>
        </p:grpSpPr>
        <p:grpSp>
          <p:nvGrpSpPr>
            <p:cNvPr id="3867" name="Google Shape;3867;p107"/>
            <p:cNvGrpSpPr/>
            <p:nvPr/>
          </p:nvGrpSpPr>
          <p:grpSpPr>
            <a:xfrm>
              <a:off x="385497" y="-11"/>
              <a:ext cx="1273033" cy="1535507"/>
              <a:chOff x="712450" y="1402225"/>
              <a:chExt cx="561525" cy="677300"/>
            </a:xfrm>
          </p:grpSpPr>
          <p:sp>
            <p:nvSpPr>
              <p:cNvPr id="3868" name="Google Shape;3868;p107"/>
              <p:cNvSpPr/>
              <p:nvPr/>
            </p:nvSpPr>
            <p:spPr>
              <a:xfrm>
                <a:off x="1100725" y="1813950"/>
                <a:ext cx="173250" cy="67725"/>
              </a:xfrm>
              <a:custGeom>
                <a:avLst/>
                <a:gdLst/>
                <a:ahLst/>
                <a:cxnLst/>
                <a:rect l="l" t="t" r="r" b="b"/>
                <a:pathLst>
                  <a:path w="6930" h="2709" extrusionOk="0">
                    <a:moveTo>
                      <a:pt x="6140" y="0"/>
                    </a:moveTo>
                    <a:cubicBezTo>
                      <a:pt x="6038" y="0"/>
                      <a:pt x="5965" y="16"/>
                      <a:pt x="5965" y="16"/>
                    </a:cubicBezTo>
                    <a:lnTo>
                      <a:pt x="477" y="1290"/>
                    </a:lnTo>
                    <a:cubicBezTo>
                      <a:pt x="143" y="1421"/>
                      <a:pt x="0" y="1802"/>
                      <a:pt x="155" y="2124"/>
                    </a:cubicBezTo>
                    <a:cubicBezTo>
                      <a:pt x="277" y="2475"/>
                      <a:pt x="786" y="2708"/>
                      <a:pt x="1670" y="2708"/>
                    </a:cubicBezTo>
                    <a:cubicBezTo>
                      <a:pt x="2164" y="2708"/>
                      <a:pt x="2775" y="2635"/>
                      <a:pt x="3501" y="2469"/>
                    </a:cubicBezTo>
                    <a:cubicBezTo>
                      <a:pt x="5358" y="2040"/>
                      <a:pt x="6930" y="1159"/>
                      <a:pt x="6799" y="516"/>
                    </a:cubicBezTo>
                    <a:cubicBezTo>
                      <a:pt x="6710" y="72"/>
                      <a:pt x="6357" y="0"/>
                      <a:pt x="61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9" name="Google Shape;3869;p107"/>
              <p:cNvSpPr/>
              <p:nvPr/>
            </p:nvSpPr>
            <p:spPr>
              <a:xfrm>
                <a:off x="941250" y="1402225"/>
                <a:ext cx="315775" cy="463075"/>
              </a:xfrm>
              <a:custGeom>
                <a:avLst/>
                <a:gdLst/>
                <a:ahLst/>
                <a:cxnLst/>
                <a:rect l="l" t="t" r="r" b="b"/>
                <a:pathLst>
                  <a:path w="12631" h="18523" extrusionOk="0">
                    <a:moveTo>
                      <a:pt x="4781" y="0"/>
                    </a:moveTo>
                    <a:cubicBezTo>
                      <a:pt x="4630" y="0"/>
                      <a:pt x="4500" y="68"/>
                      <a:pt x="4391" y="209"/>
                    </a:cubicBezTo>
                    <a:cubicBezTo>
                      <a:pt x="3939" y="805"/>
                      <a:pt x="5010" y="1805"/>
                      <a:pt x="5915" y="3769"/>
                    </a:cubicBezTo>
                    <a:cubicBezTo>
                      <a:pt x="6189" y="4377"/>
                      <a:pt x="6963" y="5841"/>
                      <a:pt x="6617" y="5936"/>
                    </a:cubicBezTo>
                    <a:cubicBezTo>
                      <a:pt x="6616" y="5937"/>
                      <a:pt x="6614" y="5937"/>
                      <a:pt x="6612" y="5937"/>
                    </a:cubicBezTo>
                    <a:cubicBezTo>
                      <a:pt x="6384" y="5937"/>
                      <a:pt x="4564" y="2464"/>
                      <a:pt x="3879" y="1626"/>
                    </a:cubicBezTo>
                    <a:cubicBezTo>
                      <a:pt x="3233" y="851"/>
                      <a:pt x="2701" y="182"/>
                      <a:pt x="2195" y="182"/>
                    </a:cubicBezTo>
                    <a:cubicBezTo>
                      <a:pt x="2048" y="182"/>
                      <a:pt x="1904" y="238"/>
                      <a:pt x="1760" y="364"/>
                    </a:cubicBezTo>
                    <a:cubicBezTo>
                      <a:pt x="1105" y="924"/>
                      <a:pt x="2367" y="2376"/>
                      <a:pt x="3486" y="4126"/>
                    </a:cubicBezTo>
                    <a:cubicBezTo>
                      <a:pt x="4093" y="5067"/>
                      <a:pt x="4855" y="6234"/>
                      <a:pt x="4558" y="6412"/>
                    </a:cubicBezTo>
                    <a:cubicBezTo>
                      <a:pt x="4554" y="6415"/>
                      <a:pt x="4549" y="6416"/>
                      <a:pt x="4543" y="6416"/>
                    </a:cubicBezTo>
                    <a:cubicBezTo>
                      <a:pt x="4278" y="6416"/>
                      <a:pt x="2205" y="3742"/>
                      <a:pt x="1319" y="3019"/>
                    </a:cubicBezTo>
                    <a:cubicBezTo>
                      <a:pt x="1093" y="2835"/>
                      <a:pt x="884" y="2754"/>
                      <a:pt x="711" y="2754"/>
                    </a:cubicBezTo>
                    <a:cubicBezTo>
                      <a:pt x="201" y="2754"/>
                      <a:pt x="0" y="3455"/>
                      <a:pt x="569" y="4281"/>
                    </a:cubicBezTo>
                    <a:cubicBezTo>
                      <a:pt x="1593" y="5770"/>
                      <a:pt x="2415" y="6496"/>
                      <a:pt x="3331" y="7615"/>
                    </a:cubicBezTo>
                    <a:cubicBezTo>
                      <a:pt x="4034" y="8472"/>
                      <a:pt x="4653" y="9306"/>
                      <a:pt x="4415" y="9639"/>
                    </a:cubicBezTo>
                    <a:cubicBezTo>
                      <a:pt x="4388" y="9675"/>
                      <a:pt x="4357" y="9691"/>
                      <a:pt x="4319" y="9691"/>
                    </a:cubicBezTo>
                    <a:cubicBezTo>
                      <a:pt x="4153" y="9691"/>
                      <a:pt x="3864" y="9377"/>
                      <a:pt x="3331" y="8960"/>
                    </a:cubicBezTo>
                    <a:cubicBezTo>
                      <a:pt x="2844" y="8588"/>
                      <a:pt x="1974" y="7966"/>
                      <a:pt x="1409" y="7966"/>
                    </a:cubicBezTo>
                    <a:cubicBezTo>
                      <a:pt x="1215" y="7966"/>
                      <a:pt x="1056" y="8039"/>
                      <a:pt x="962" y="8222"/>
                    </a:cubicBezTo>
                    <a:cubicBezTo>
                      <a:pt x="593" y="8937"/>
                      <a:pt x="1152" y="9449"/>
                      <a:pt x="2343" y="10853"/>
                    </a:cubicBezTo>
                    <a:cubicBezTo>
                      <a:pt x="3522" y="12247"/>
                      <a:pt x="4451" y="12389"/>
                      <a:pt x="5451" y="13949"/>
                    </a:cubicBezTo>
                    <a:cubicBezTo>
                      <a:pt x="6451" y="15497"/>
                      <a:pt x="6665" y="18223"/>
                      <a:pt x="7070" y="18343"/>
                    </a:cubicBezTo>
                    <a:cubicBezTo>
                      <a:pt x="7491" y="18469"/>
                      <a:pt x="7925" y="18522"/>
                      <a:pt x="8358" y="18522"/>
                    </a:cubicBezTo>
                    <a:cubicBezTo>
                      <a:pt x="10494" y="18522"/>
                      <a:pt x="12571" y="17219"/>
                      <a:pt x="12630" y="16961"/>
                    </a:cubicBezTo>
                    <a:cubicBezTo>
                      <a:pt x="12630" y="16961"/>
                      <a:pt x="11309" y="12544"/>
                      <a:pt x="11356" y="10603"/>
                    </a:cubicBezTo>
                    <a:cubicBezTo>
                      <a:pt x="11404" y="8675"/>
                      <a:pt x="10130" y="4019"/>
                      <a:pt x="9344" y="2424"/>
                    </a:cubicBezTo>
                    <a:cubicBezTo>
                      <a:pt x="8913" y="1534"/>
                      <a:pt x="8460" y="1187"/>
                      <a:pt x="8137" y="1187"/>
                    </a:cubicBezTo>
                    <a:cubicBezTo>
                      <a:pt x="7799" y="1187"/>
                      <a:pt x="7603" y="1567"/>
                      <a:pt x="7725" y="2102"/>
                    </a:cubicBezTo>
                    <a:cubicBezTo>
                      <a:pt x="7961" y="3141"/>
                      <a:pt x="9051" y="5889"/>
                      <a:pt x="8803" y="5889"/>
                    </a:cubicBezTo>
                    <a:cubicBezTo>
                      <a:pt x="8801" y="5889"/>
                      <a:pt x="8799" y="5889"/>
                      <a:pt x="8796" y="5889"/>
                    </a:cubicBezTo>
                    <a:cubicBezTo>
                      <a:pt x="8582" y="5865"/>
                      <a:pt x="7868" y="3674"/>
                      <a:pt x="6903" y="2150"/>
                    </a:cubicBezTo>
                    <a:cubicBezTo>
                      <a:pt x="6030" y="781"/>
                      <a:pt x="5292" y="0"/>
                      <a:pt x="47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0" name="Google Shape;3870;p107"/>
              <p:cNvSpPr/>
              <p:nvPr/>
            </p:nvSpPr>
            <p:spPr>
              <a:xfrm>
                <a:off x="1101025" y="1689025"/>
                <a:ext cx="156000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6240" h="7051" extrusionOk="0">
                    <a:moveTo>
                      <a:pt x="5013" y="1"/>
                    </a:moveTo>
                    <a:lnTo>
                      <a:pt x="5013" y="1"/>
                    </a:lnTo>
                    <a:cubicBezTo>
                      <a:pt x="5037" y="1036"/>
                      <a:pt x="4894" y="3751"/>
                      <a:pt x="2739" y="4585"/>
                    </a:cubicBezTo>
                    <a:cubicBezTo>
                      <a:pt x="2014" y="4861"/>
                      <a:pt x="1382" y="4964"/>
                      <a:pt x="848" y="4964"/>
                    </a:cubicBezTo>
                    <a:cubicBezTo>
                      <a:pt x="531" y="4964"/>
                      <a:pt x="248" y="4928"/>
                      <a:pt x="0" y="4870"/>
                    </a:cubicBezTo>
                    <a:lnTo>
                      <a:pt x="0" y="4870"/>
                    </a:lnTo>
                    <a:cubicBezTo>
                      <a:pt x="286" y="5918"/>
                      <a:pt x="441" y="6811"/>
                      <a:pt x="679" y="6871"/>
                    </a:cubicBezTo>
                    <a:cubicBezTo>
                      <a:pt x="1100" y="6997"/>
                      <a:pt x="1534" y="7050"/>
                      <a:pt x="1966" y="7050"/>
                    </a:cubicBezTo>
                    <a:cubicBezTo>
                      <a:pt x="4102" y="7050"/>
                      <a:pt x="6180" y="5745"/>
                      <a:pt x="6239" y="5477"/>
                    </a:cubicBezTo>
                    <a:cubicBezTo>
                      <a:pt x="6239" y="5477"/>
                      <a:pt x="5239" y="2144"/>
                      <a:pt x="5013" y="1"/>
                    </a:cubicBezTo>
                    <a:close/>
                  </a:path>
                </a:pathLst>
              </a:custGeom>
              <a:solidFill>
                <a:schemeClr val="accent1">
                  <a:alpha val="418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1" name="Google Shape;3871;p107"/>
              <p:cNvSpPr/>
              <p:nvPr/>
            </p:nvSpPr>
            <p:spPr>
              <a:xfrm>
                <a:off x="1075025" y="1584075"/>
                <a:ext cx="117150" cy="52100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2084" extrusionOk="0">
                    <a:moveTo>
                      <a:pt x="2776" y="0"/>
                    </a:moveTo>
                    <a:cubicBezTo>
                      <a:pt x="1812" y="0"/>
                      <a:pt x="0" y="298"/>
                      <a:pt x="219" y="865"/>
                    </a:cubicBezTo>
                    <a:cubicBezTo>
                      <a:pt x="312" y="1091"/>
                      <a:pt x="535" y="1135"/>
                      <a:pt x="819" y="1135"/>
                    </a:cubicBezTo>
                    <a:cubicBezTo>
                      <a:pt x="1004" y="1135"/>
                      <a:pt x="1213" y="1117"/>
                      <a:pt x="1429" y="1117"/>
                    </a:cubicBezTo>
                    <a:cubicBezTo>
                      <a:pt x="1774" y="1117"/>
                      <a:pt x="2135" y="1165"/>
                      <a:pt x="2433" y="1413"/>
                    </a:cubicBezTo>
                    <a:cubicBezTo>
                      <a:pt x="2877" y="1782"/>
                      <a:pt x="3631" y="2083"/>
                      <a:pt x="4110" y="2083"/>
                    </a:cubicBezTo>
                    <a:cubicBezTo>
                      <a:pt x="4480" y="2083"/>
                      <a:pt x="4686" y="1903"/>
                      <a:pt x="4457" y="1436"/>
                    </a:cubicBezTo>
                    <a:cubicBezTo>
                      <a:pt x="4457" y="1436"/>
                      <a:pt x="3874" y="67"/>
                      <a:pt x="3017" y="8"/>
                    </a:cubicBezTo>
                    <a:cubicBezTo>
                      <a:pt x="2945" y="3"/>
                      <a:pt x="2864" y="0"/>
                      <a:pt x="2776" y="0"/>
                    </a:cubicBezTo>
                    <a:close/>
                  </a:path>
                </a:pathLst>
              </a:custGeom>
              <a:solidFill>
                <a:schemeClr val="accent1">
                  <a:alpha val="418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2" name="Google Shape;3872;p107"/>
              <p:cNvSpPr/>
              <p:nvPr/>
            </p:nvSpPr>
            <p:spPr>
              <a:xfrm>
                <a:off x="1171850" y="1649150"/>
                <a:ext cx="38425" cy="25825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033" extrusionOk="0">
                    <a:moveTo>
                      <a:pt x="799" y="0"/>
                    </a:moveTo>
                    <a:cubicBezTo>
                      <a:pt x="799" y="0"/>
                      <a:pt x="1" y="72"/>
                      <a:pt x="144" y="595"/>
                    </a:cubicBezTo>
                    <a:cubicBezTo>
                      <a:pt x="217" y="864"/>
                      <a:pt x="424" y="1032"/>
                      <a:pt x="676" y="1032"/>
                    </a:cubicBezTo>
                    <a:cubicBezTo>
                      <a:pt x="793" y="1032"/>
                      <a:pt x="920" y="996"/>
                      <a:pt x="1049" y="917"/>
                    </a:cubicBezTo>
                    <a:cubicBezTo>
                      <a:pt x="1537" y="643"/>
                      <a:pt x="1334" y="72"/>
                      <a:pt x="799" y="0"/>
                    </a:cubicBezTo>
                    <a:close/>
                  </a:path>
                </a:pathLst>
              </a:custGeom>
              <a:solidFill>
                <a:schemeClr val="accent1">
                  <a:alpha val="418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3" name="Google Shape;3873;p107"/>
              <p:cNvSpPr/>
              <p:nvPr/>
            </p:nvSpPr>
            <p:spPr>
              <a:xfrm>
                <a:off x="1032250" y="1933400"/>
                <a:ext cx="123850" cy="146125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5845" extrusionOk="0">
                    <a:moveTo>
                      <a:pt x="4066" y="1"/>
                    </a:moveTo>
                    <a:cubicBezTo>
                      <a:pt x="3905" y="1"/>
                      <a:pt x="3743" y="63"/>
                      <a:pt x="3620" y="191"/>
                    </a:cubicBezTo>
                    <a:lnTo>
                      <a:pt x="406" y="4811"/>
                    </a:lnTo>
                    <a:cubicBezTo>
                      <a:pt x="406" y="4811"/>
                      <a:pt x="1" y="5406"/>
                      <a:pt x="560" y="5775"/>
                    </a:cubicBezTo>
                    <a:cubicBezTo>
                      <a:pt x="631" y="5822"/>
                      <a:pt x="715" y="5845"/>
                      <a:pt x="810" y="5845"/>
                    </a:cubicBezTo>
                    <a:cubicBezTo>
                      <a:pt x="1462" y="5845"/>
                      <a:pt x="2652" y="4802"/>
                      <a:pt x="3597" y="3442"/>
                    </a:cubicBezTo>
                    <a:cubicBezTo>
                      <a:pt x="4775" y="1727"/>
                      <a:pt x="4954" y="584"/>
                      <a:pt x="4525" y="203"/>
                    </a:cubicBezTo>
                    <a:cubicBezTo>
                      <a:pt x="4403" y="69"/>
                      <a:pt x="4235" y="1"/>
                      <a:pt x="40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4" name="Google Shape;3874;p107"/>
              <p:cNvSpPr/>
              <p:nvPr/>
            </p:nvSpPr>
            <p:spPr>
              <a:xfrm>
                <a:off x="712450" y="1649150"/>
                <a:ext cx="423125" cy="415575"/>
              </a:xfrm>
              <a:custGeom>
                <a:avLst/>
                <a:gdLst/>
                <a:ahLst/>
                <a:cxnLst/>
                <a:rect l="l" t="t" r="r" b="b"/>
                <a:pathLst>
                  <a:path w="16925" h="16623" extrusionOk="0">
                    <a:moveTo>
                      <a:pt x="5211" y="1"/>
                    </a:moveTo>
                    <a:cubicBezTo>
                      <a:pt x="4837" y="1"/>
                      <a:pt x="4601" y="351"/>
                      <a:pt x="4792" y="965"/>
                    </a:cubicBezTo>
                    <a:cubicBezTo>
                      <a:pt x="5137" y="2048"/>
                      <a:pt x="6923" y="5096"/>
                      <a:pt x="6733" y="5227"/>
                    </a:cubicBezTo>
                    <a:cubicBezTo>
                      <a:pt x="6711" y="5243"/>
                      <a:pt x="6687" y="5250"/>
                      <a:pt x="6659" y="5250"/>
                    </a:cubicBezTo>
                    <a:cubicBezTo>
                      <a:pt x="6338" y="5250"/>
                      <a:pt x="5632" y="4205"/>
                      <a:pt x="5006" y="3382"/>
                    </a:cubicBezTo>
                    <a:cubicBezTo>
                      <a:pt x="4114" y="2207"/>
                      <a:pt x="2921" y="88"/>
                      <a:pt x="2110" y="88"/>
                    </a:cubicBezTo>
                    <a:cubicBezTo>
                      <a:pt x="2066" y="88"/>
                      <a:pt x="2023" y="95"/>
                      <a:pt x="1982" y="107"/>
                    </a:cubicBezTo>
                    <a:cubicBezTo>
                      <a:pt x="887" y="453"/>
                      <a:pt x="1863" y="2096"/>
                      <a:pt x="2494" y="2989"/>
                    </a:cubicBezTo>
                    <a:cubicBezTo>
                      <a:pt x="3125" y="3882"/>
                      <a:pt x="5780" y="6775"/>
                      <a:pt x="5435" y="6858"/>
                    </a:cubicBezTo>
                    <a:cubicBezTo>
                      <a:pt x="5420" y="6861"/>
                      <a:pt x="5404" y="6863"/>
                      <a:pt x="5387" y="6863"/>
                    </a:cubicBezTo>
                    <a:cubicBezTo>
                      <a:pt x="5012" y="6863"/>
                      <a:pt x="4153" y="6123"/>
                      <a:pt x="3708" y="5656"/>
                    </a:cubicBezTo>
                    <a:cubicBezTo>
                      <a:pt x="2329" y="4199"/>
                      <a:pt x="1706" y="3038"/>
                      <a:pt x="1053" y="3038"/>
                    </a:cubicBezTo>
                    <a:cubicBezTo>
                      <a:pt x="1002" y="3038"/>
                      <a:pt x="951" y="3045"/>
                      <a:pt x="899" y="3060"/>
                    </a:cubicBezTo>
                    <a:cubicBezTo>
                      <a:pt x="148" y="3274"/>
                      <a:pt x="410" y="4584"/>
                      <a:pt x="1589" y="5953"/>
                    </a:cubicBezTo>
                    <a:cubicBezTo>
                      <a:pt x="2768" y="7323"/>
                      <a:pt x="4863" y="8751"/>
                      <a:pt x="4685" y="8966"/>
                    </a:cubicBezTo>
                    <a:cubicBezTo>
                      <a:pt x="4671" y="8980"/>
                      <a:pt x="4647" y="8987"/>
                      <a:pt x="4614" y="8987"/>
                    </a:cubicBezTo>
                    <a:cubicBezTo>
                      <a:pt x="4176" y="8987"/>
                      <a:pt x="2146" y="7826"/>
                      <a:pt x="1327" y="7251"/>
                    </a:cubicBezTo>
                    <a:cubicBezTo>
                      <a:pt x="1143" y="7124"/>
                      <a:pt x="967" y="7067"/>
                      <a:pt x="814" y="7067"/>
                    </a:cubicBezTo>
                    <a:cubicBezTo>
                      <a:pt x="235" y="7067"/>
                      <a:pt x="0" y="7890"/>
                      <a:pt x="1018" y="8870"/>
                    </a:cubicBezTo>
                    <a:cubicBezTo>
                      <a:pt x="2303" y="10109"/>
                      <a:pt x="6292" y="12406"/>
                      <a:pt x="8102" y="13085"/>
                    </a:cubicBezTo>
                    <a:cubicBezTo>
                      <a:pt x="9912" y="13764"/>
                      <a:pt x="13531" y="16621"/>
                      <a:pt x="13531" y="16621"/>
                    </a:cubicBezTo>
                    <a:cubicBezTo>
                      <a:pt x="13535" y="16622"/>
                      <a:pt x="13539" y="16622"/>
                      <a:pt x="13543" y="16622"/>
                    </a:cubicBezTo>
                    <a:cubicBezTo>
                      <a:pt x="13915" y="16622"/>
                      <a:pt x="16653" y="14544"/>
                      <a:pt x="16889" y="11966"/>
                    </a:cubicBezTo>
                    <a:cubicBezTo>
                      <a:pt x="16924" y="11549"/>
                      <a:pt x="14472" y="10347"/>
                      <a:pt x="13400" y="8835"/>
                    </a:cubicBezTo>
                    <a:cubicBezTo>
                      <a:pt x="12329" y="7334"/>
                      <a:pt x="12543" y="6418"/>
                      <a:pt x="11686" y="4810"/>
                    </a:cubicBezTo>
                    <a:cubicBezTo>
                      <a:pt x="10872" y="3286"/>
                      <a:pt x="10584" y="2554"/>
                      <a:pt x="9876" y="2554"/>
                    </a:cubicBezTo>
                    <a:cubicBezTo>
                      <a:pt x="9837" y="2554"/>
                      <a:pt x="9798" y="2556"/>
                      <a:pt x="9757" y="2560"/>
                    </a:cubicBezTo>
                    <a:cubicBezTo>
                      <a:pt x="8947" y="2631"/>
                      <a:pt x="9340" y="4239"/>
                      <a:pt x="9566" y="5037"/>
                    </a:cubicBezTo>
                    <a:cubicBezTo>
                      <a:pt x="9793" y="5834"/>
                      <a:pt x="10007" y="6227"/>
                      <a:pt x="9781" y="6287"/>
                    </a:cubicBezTo>
                    <a:cubicBezTo>
                      <a:pt x="9761" y="6291"/>
                      <a:pt x="9741" y="6294"/>
                      <a:pt x="9721" y="6294"/>
                    </a:cubicBezTo>
                    <a:cubicBezTo>
                      <a:pt x="9333" y="6294"/>
                      <a:pt x="8813" y="5453"/>
                      <a:pt x="8304" y="4536"/>
                    </a:cubicBezTo>
                    <a:cubicBezTo>
                      <a:pt x="7614" y="3262"/>
                      <a:pt x="7233" y="2239"/>
                      <a:pt x="6233" y="726"/>
                    </a:cubicBezTo>
                    <a:cubicBezTo>
                      <a:pt x="5903" y="227"/>
                      <a:pt x="5513" y="1"/>
                      <a:pt x="52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5" name="Google Shape;3875;p107"/>
              <p:cNvSpPr/>
              <p:nvPr/>
            </p:nvSpPr>
            <p:spPr>
              <a:xfrm>
                <a:off x="936125" y="1712725"/>
                <a:ext cx="111925" cy="203775"/>
              </a:xfrm>
              <a:custGeom>
                <a:avLst/>
                <a:gdLst/>
                <a:ahLst/>
                <a:cxnLst/>
                <a:rect l="l" t="t" r="r" b="b"/>
                <a:pathLst>
                  <a:path w="4477" h="8151" extrusionOk="0">
                    <a:moveTo>
                      <a:pt x="905" y="0"/>
                    </a:moveTo>
                    <a:cubicBezTo>
                      <a:pt x="870" y="0"/>
                      <a:pt x="835" y="2"/>
                      <a:pt x="798" y="5"/>
                    </a:cubicBezTo>
                    <a:cubicBezTo>
                      <a:pt x="0" y="88"/>
                      <a:pt x="381" y="1684"/>
                      <a:pt x="607" y="2482"/>
                    </a:cubicBezTo>
                    <a:cubicBezTo>
                      <a:pt x="726" y="2875"/>
                      <a:pt x="834" y="3160"/>
                      <a:pt x="893" y="3363"/>
                    </a:cubicBezTo>
                    <a:cubicBezTo>
                      <a:pt x="917" y="3434"/>
                      <a:pt x="941" y="3494"/>
                      <a:pt x="953" y="3565"/>
                    </a:cubicBezTo>
                    <a:cubicBezTo>
                      <a:pt x="1012" y="3910"/>
                      <a:pt x="536" y="4672"/>
                      <a:pt x="345" y="5553"/>
                    </a:cubicBezTo>
                    <a:cubicBezTo>
                      <a:pt x="143" y="6434"/>
                      <a:pt x="607" y="7089"/>
                      <a:pt x="988" y="7518"/>
                    </a:cubicBezTo>
                    <a:cubicBezTo>
                      <a:pt x="1170" y="7718"/>
                      <a:pt x="1892" y="8151"/>
                      <a:pt x="2648" y="8151"/>
                    </a:cubicBezTo>
                    <a:cubicBezTo>
                      <a:pt x="3380" y="8151"/>
                      <a:pt x="4143" y="7745"/>
                      <a:pt x="4477" y="6327"/>
                    </a:cubicBezTo>
                    <a:cubicBezTo>
                      <a:pt x="4477" y="6315"/>
                      <a:pt x="4465" y="6304"/>
                      <a:pt x="4453" y="6292"/>
                    </a:cubicBezTo>
                    <a:cubicBezTo>
                      <a:pt x="3382" y="4791"/>
                      <a:pt x="3596" y="3887"/>
                      <a:pt x="2727" y="2255"/>
                    </a:cubicBezTo>
                    <a:cubicBezTo>
                      <a:pt x="1909" y="711"/>
                      <a:pt x="1622" y="0"/>
                      <a:pt x="9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6" name="Google Shape;3876;p107"/>
              <p:cNvSpPr/>
              <p:nvPr/>
            </p:nvSpPr>
            <p:spPr>
              <a:xfrm>
                <a:off x="934925" y="1914350"/>
                <a:ext cx="200050" cy="150375"/>
              </a:xfrm>
              <a:custGeom>
                <a:avLst/>
                <a:gdLst/>
                <a:ahLst/>
                <a:cxnLst/>
                <a:rect l="l" t="t" r="r" b="b"/>
                <a:pathLst>
                  <a:path w="8002" h="6015" extrusionOk="0">
                    <a:moveTo>
                      <a:pt x="6382" y="1"/>
                    </a:moveTo>
                    <a:cubicBezTo>
                      <a:pt x="6275" y="679"/>
                      <a:pt x="5942" y="1525"/>
                      <a:pt x="5096" y="2430"/>
                    </a:cubicBezTo>
                    <a:cubicBezTo>
                      <a:pt x="4397" y="3194"/>
                      <a:pt x="3490" y="3437"/>
                      <a:pt x="2618" y="3437"/>
                    </a:cubicBezTo>
                    <a:cubicBezTo>
                      <a:pt x="1546" y="3437"/>
                      <a:pt x="526" y="3069"/>
                      <a:pt x="1" y="2846"/>
                    </a:cubicBezTo>
                    <a:lnTo>
                      <a:pt x="1" y="2846"/>
                    </a:lnTo>
                    <a:cubicBezTo>
                      <a:pt x="1894" y="3858"/>
                      <a:pt x="4620" y="6013"/>
                      <a:pt x="4620" y="6013"/>
                    </a:cubicBezTo>
                    <a:cubicBezTo>
                      <a:pt x="4624" y="6014"/>
                      <a:pt x="4628" y="6014"/>
                      <a:pt x="4632" y="6014"/>
                    </a:cubicBezTo>
                    <a:cubicBezTo>
                      <a:pt x="5016" y="6014"/>
                      <a:pt x="7754" y="3936"/>
                      <a:pt x="7990" y="1358"/>
                    </a:cubicBezTo>
                    <a:cubicBezTo>
                      <a:pt x="8002" y="1132"/>
                      <a:pt x="7240" y="644"/>
                      <a:pt x="6382" y="1"/>
                    </a:cubicBezTo>
                    <a:close/>
                  </a:path>
                </a:pathLst>
              </a:custGeom>
              <a:solidFill>
                <a:schemeClr val="accent1">
                  <a:alpha val="418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7" name="Google Shape;3877;p107"/>
              <p:cNvSpPr/>
              <p:nvPr/>
            </p:nvSpPr>
            <p:spPr>
              <a:xfrm>
                <a:off x="921825" y="1929400"/>
                <a:ext cx="39950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1055" extrusionOk="0">
                    <a:moveTo>
                      <a:pt x="827" y="1"/>
                    </a:moveTo>
                    <a:cubicBezTo>
                      <a:pt x="798" y="1"/>
                      <a:pt x="769" y="3"/>
                      <a:pt x="739" y="6"/>
                    </a:cubicBezTo>
                    <a:cubicBezTo>
                      <a:pt x="739" y="6"/>
                      <a:pt x="1" y="268"/>
                      <a:pt x="251" y="744"/>
                    </a:cubicBezTo>
                    <a:cubicBezTo>
                      <a:pt x="364" y="944"/>
                      <a:pt x="548" y="1054"/>
                      <a:pt x="747" y="1054"/>
                    </a:cubicBezTo>
                    <a:cubicBezTo>
                      <a:pt x="903" y="1054"/>
                      <a:pt x="1068" y="986"/>
                      <a:pt x="1215" y="839"/>
                    </a:cubicBezTo>
                    <a:cubicBezTo>
                      <a:pt x="1598" y="468"/>
                      <a:pt x="1321" y="1"/>
                      <a:pt x="827" y="1"/>
                    </a:cubicBezTo>
                    <a:close/>
                  </a:path>
                </a:pathLst>
              </a:custGeom>
              <a:solidFill>
                <a:schemeClr val="accent1">
                  <a:alpha val="418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8" name="Google Shape;3878;p107"/>
              <p:cNvSpPr/>
              <p:nvPr/>
            </p:nvSpPr>
            <p:spPr>
              <a:xfrm>
                <a:off x="855150" y="1841725"/>
                <a:ext cx="72500" cy="90775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3631" extrusionOk="0">
                    <a:moveTo>
                      <a:pt x="1122" y="0"/>
                    </a:moveTo>
                    <a:cubicBezTo>
                      <a:pt x="1117" y="0"/>
                      <a:pt x="1113" y="0"/>
                      <a:pt x="1108" y="1"/>
                    </a:cubicBezTo>
                    <a:cubicBezTo>
                      <a:pt x="596" y="48"/>
                      <a:pt x="1" y="1346"/>
                      <a:pt x="251" y="1965"/>
                    </a:cubicBezTo>
                    <a:cubicBezTo>
                      <a:pt x="501" y="2596"/>
                      <a:pt x="2013" y="3596"/>
                      <a:pt x="2013" y="3596"/>
                    </a:cubicBezTo>
                    <a:cubicBezTo>
                      <a:pt x="2092" y="3620"/>
                      <a:pt x="2164" y="3630"/>
                      <a:pt x="2230" y="3630"/>
                    </a:cubicBezTo>
                    <a:cubicBezTo>
                      <a:pt x="2804" y="3630"/>
                      <a:pt x="2899" y="2819"/>
                      <a:pt x="2430" y="2382"/>
                    </a:cubicBezTo>
                    <a:cubicBezTo>
                      <a:pt x="1910" y="1910"/>
                      <a:pt x="1625" y="0"/>
                      <a:pt x="1122" y="0"/>
                    </a:cubicBezTo>
                    <a:close/>
                  </a:path>
                </a:pathLst>
              </a:custGeom>
              <a:solidFill>
                <a:schemeClr val="accent1">
                  <a:alpha val="418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3879" name="Google Shape;3879;p107"/>
            <p:cNvPicPr preferRelativeResize="0"/>
            <p:nvPr/>
          </p:nvPicPr>
          <p:blipFill rotWithShape="1">
            <a:blip r:embed="rId4">
              <a:alphaModFix amt="70000"/>
            </a:blip>
            <a:srcRect l="35445" t="29584" r="34000" b="28037"/>
            <a:stretch/>
          </p:blipFill>
          <p:spPr>
            <a:xfrm rot="1235304">
              <a:off x="1278321" y="433187"/>
              <a:ext cx="499825" cy="3902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Google Shape;595;p71">
            <a:extLst>
              <a:ext uri="{FF2B5EF4-FFF2-40B4-BE49-F238E27FC236}">
                <a16:creationId xmlns:a16="http://schemas.microsoft.com/office/drawing/2014/main" id="{2B4493D1-E130-83DF-A603-A8408D6FE4FF}"/>
              </a:ext>
            </a:extLst>
          </p:cNvPr>
          <p:cNvSpPr txBox="1">
            <a:spLocks/>
          </p:cNvSpPr>
          <p:nvPr/>
        </p:nvSpPr>
        <p:spPr>
          <a:xfrm>
            <a:off x="58361" y="4658700"/>
            <a:ext cx="2544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  <a:defRPr sz="7500" b="0" i="0" u="none" strike="noStrike" cap="none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  <a:defRPr sz="6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  <a:defRPr sz="6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  <a:defRPr sz="6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  <a:defRPr sz="6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  <a:defRPr sz="6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  <a:defRPr sz="6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  <a:defRPr sz="6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  <a:defRPr sz="6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2000"/>
              <a:t>Page 27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422306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75"/>
          <p:cNvSpPr txBox="1">
            <a:spLocks noGrp="1"/>
          </p:cNvSpPr>
          <p:nvPr>
            <p:ph type="title"/>
          </p:nvPr>
        </p:nvSpPr>
        <p:spPr>
          <a:xfrm>
            <a:off x="2088982" y="1110680"/>
            <a:ext cx="4578300" cy="9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Practice</a:t>
            </a:r>
            <a:endParaRPr dirty="0"/>
          </a:p>
        </p:txBody>
      </p:sp>
      <p:grpSp>
        <p:nvGrpSpPr>
          <p:cNvPr id="841" name="Google Shape;841;p75"/>
          <p:cNvGrpSpPr/>
          <p:nvPr/>
        </p:nvGrpSpPr>
        <p:grpSpPr>
          <a:xfrm rot="503440" flipH="1">
            <a:off x="-246860" y="-239964"/>
            <a:ext cx="3859726" cy="1759772"/>
            <a:chOff x="7167156" y="-1507869"/>
            <a:chExt cx="4480652" cy="2042872"/>
          </a:xfrm>
        </p:grpSpPr>
        <p:sp>
          <p:nvSpPr>
            <p:cNvPr id="842" name="Google Shape;842;p75"/>
            <p:cNvSpPr/>
            <p:nvPr/>
          </p:nvSpPr>
          <p:spPr>
            <a:xfrm>
              <a:off x="7791253" y="-989158"/>
              <a:ext cx="224879" cy="162273"/>
            </a:xfrm>
            <a:custGeom>
              <a:avLst/>
              <a:gdLst/>
              <a:ahLst/>
              <a:cxnLst/>
              <a:rect l="l" t="t" r="r" b="b"/>
              <a:pathLst>
                <a:path w="2870" h="2071" extrusionOk="0">
                  <a:moveTo>
                    <a:pt x="1879" y="1"/>
                  </a:moveTo>
                  <a:cubicBezTo>
                    <a:pt x="1839" y="1"/>
                    <a:pt x="1773" y="106"/>
                    <a:pt x="1763" y="138"/>
                  </a:cubicBezTo>
                  <a:cubicBezTo>
                    <a:pt x="1751" y="376"/>
                    <a:pt x="1763" y="602"/>
                    <a:pt x="1810" y="828"/>
                  </a:cubicBezTo>
                  <a:cubicBezTo>
                    <a:pt x="1810" y="876"/>
                    <a:pt x="1822" y="924"/>
                    <a:pt x="1834" y="971"/>
                  </a:cubicBezTo>
                  <a:lnTo>
                    <a:pt x="1810" y="947"/>
                  </a:lnTo>
                  <a:cubicBezTo>
                    <a:pt x="1310" y="543"/>
                    <a:pt x="775" y="197"/>
                    <a:pt x="120" y="54"/>
                  </a:cubicBezTo>
                  <a:cubicBezTo>
                    <a:pt x="84" y="54"/>
                    <a:pt x="1" y="150"/>
                    <a:pt x="13" y="185"/>
                  </a:cubicBezTo>
                  <a:cubicBezTo>
                    <a:pt x="251" y="674"/>
                    <a:pt x="644" y="1078"/>
                    <a:pt x="1132" y="1328"/>
                  </a:cubicBezTo>
                  <a:cubicBezTo>
                    <a:pt x="1072" y="1328"/>
                    <a:pt x="1001" y="1328"/>
                    <a:pt x="941" y="1340"/>
                  </a:cubicBezTo>
                  <a:cubicBezTo>
                    <a:pt x="917" y="1340"/>
                    <a:pt x="906" y="1340"/>
                    <a:pt x="882" y="1352"/>
                  </a:cubicBezTo>
                  <a:cubicBezTo>
                    <a:pt x="691" y="1388"/>
                    <a:pt x="513" y="1447"/>
                    <a:pt x="358" y="1543"/>
                  </a:cubicBezTo>
                  <a:cubicBezTo>
                    <a:pt x="322" y="1567"/>
                    <a:pt x="263" y="1626"/>
                    <a:pt x="275" y="1674"/>
                  </a:cubicBezTo>
                  <a:cubicBezTo>
                    <a:pt x="298" y="2007"/>
                    <a:pt x="667" y="2007"/>
                    <a:pt x="953" y="2043"/>
                  </a:cubicBezTo>
                  <a:cubicBezTo>
                    <a:pt x="1072" y="2062"/>
                    <a:pt x="1189" y="2070"/>
                    <a:pt x="1306" y="2070"/>
                  </a:cubicBezTo>
                  <a:cubicBezTo>
                    <a:pt x="1621" y="2070"/>
                    <a:pt x="1929" y="2012"/>
                    <a:pt x="2251" y="1959"/>
                  </a:cubicBezTo>
                  <a:cubicBezTo>
                    <a:pt x="2311" y="1924"/>
                    <a:pt x="2358" y="1876"/>
                    <a:pt x="2394" y="1828"/>
                  </a:cubicBezTo>
                  <a:cubicBezTo>
                    <a:pt x="2477" y="1888"/>
                    <a:pt x="2572" y="1936"/>
                    <a:pt x="2668" y="1983"/>
                  </a:cubicBezTo>
                  <a:cubicBezTo>
                    <a:pt x="2672" y="1985"/>
                    <a:pt x="2676" y="1985"/>
                    <a:pt x="2680" y="1985"/>
                  </a:cubicBezTo>
                  <a:cubicBezTo>
                    <a:pt x="2753" y="1985"/>
                    <a:pt x="2869" y="1801"/>
                    <a:pt x="2858" y="1745"/>
                  </a:cubicBezTo>
                  <a:cubicBezTo>
                    <a:pt x="2799" y="1388"/>
                    <a:pt x="2680" y="1043"/>
                    <a:pt x="2513" y="721"/>
                  </a:cubicBezTo>
                  <a:cubicBezTo>
                    <a:pt x="2430" y="578"/>
                    <a:pt x="2334" y="435"/>
                    <a:pt x="2239" y="293"/>
                  </a:cubicBezTo>
                  <a:cubicBezTo>
                    <a:pt x="2215" y="257"/>
                    <a:pt x="2191" y="221"/>
                    <a:pt x="2156" y="197"/>
                  </a:cubicBezTo>
                  <a:cubicBezTo>
                    <a:pt x="2072" y="126"/>
                    <a:pt x="1989" y="54"/>
                    <a:pt x="1894" y="7"/>
                  </a:cubicBezTo>
                  <a:cubicBezTo>
                    <a:pt x="1890" y="3"/>
                    <a:pt x="1885" y="1"/>
                    <a:pt x="18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75"/>
            <p:cNvSpPr/>
            <p:nvPr/>
          </p:nvSpPr>
          <p:spPr>
            <a:xfrm>
              <a:off x="8949027" y="370614"/>
              <a:ext cx="290227" cy="164154"/>
            </a:xfrm>
            <a:custGeom>
              <a:avLst/>
              <a:gdLst/>
              <a:ahLst/>
              <a:cxnLst/>
              <a:rect l="l" t="t" r="r" b="b"/>
              <a:pathLst>
                <a:path w="3704" h="2095" extrusionOk="0">
                  <a:moveTo>
                    <a:pt x="1560" y="0"/>
                  </a:moveTo>
                  <a:cubicBezTo>
                    <a:pt x="1501" y="0"/>
                    <a:pt x="1512" y="143"/>
                    <a:pt x="1536" y="167"/>
                  </a:cubicBezTo>
                  <a:cubicBezTo>
                    <a:pt x="1691" y="345"/>
                    <a:pt x="1870" y="500"/>
                    <a:pt x="2060" y="631"/>
                  </a:cubicBezTo>
                  <a:cubicBezTo>
                    <a:pt x="2096" y="655"/>
                    <a:pt x="2143" y="691"/>
                    <a:pt x="2191" y="715"/>
                  </a:cubicBezTo>
                  <a:lnTo>
                    <a:pt x="2155" y="715"/>
                  </a:lnTo>
                  <a:cubicBezTo>
                    <a:pt x="1965" y="705"/>
                    <a:pt x="1776" y="699"/>
                    <a:pt x="1590" y="699"/>
                  </a:cubicBezTo>
                  <a:cubicBezTo>
                    <a:pt x="1056" y="699"/>
                    <a:pt x="539" y="749"/>
                    <a:pt x="36" y="917"/>
                  </a:cubicBezTo>
                  <a:cubicBezTo>
                    <a:pt x="12" y="929"/>
                    <a:pt x="0" y="1048"/>
                    <a:pt x="36" y="1060"/>
                  </a:cubicBezTo>
                  <a:cubicBezTo>
                    <a:pt x="490" y="1249"/>
                    <a:pt x="973" y="1340"/>
                    <a:pt x="1457" y="1340"/>
                  </a:cubicBezTo>
                  <a:cubicBezTo>
                    <a:pt x="1583" y="1340"/>
                    <a:pt x="1708" y="1334"/>
                    <a:pt x="1834" y="1322"/>
                  </a:cubicBezTo>
                  <a:lnTo>
                    <a:pt x="1834" y="1322"/>
                  </a:lnTo>
                  <a:cubicBezTo>
                    <a:pt x="1786" y="1358"/>
                    <a:pt x="1739" y="1381"/>
                    <a:pt x="1691" y="1429"/>
                  </a:cubicBezTo>
                  <a:cubicBezTo>
                    <a:pt x="1667" y="1441"/>
                    <a:pt x="1655" y="1453"/>
                    <a:pt x="1643" y="1465"/>
                  </a:cubicBezTo>
                  <a:cubicBezTo>
                    <a:pt x="1512" y="1572"/>
                    <a:pt x="1417" y="1703"/>
                    <a:pt x="1346" y="1858"/>
                  </a:cubicBezTo>
                  <a:cubicBezTo>
                    <a:pt x="1322" y="1905"/>
                    <a:pt x="1334" y="1953"/>
                    <a:pt x="1370" y="1989"/>
                  </a:cubicBezTo>
                  <a:cubicBezTo>
                    <a:pt x="1463" y="2066"/>
                    <a:pt x="1559" y="2094"/>
                    <a:pt x="1656" y="2094"/>
                  </a:cubicBezTo>
                  <a:cubicBezTo>
                    <a:pt x="1844" y="2094"/>
                    <a:pt x="2035" y="1988"/>
                    <a:pt x="2215" y="1917"/>
                  </a:cubicBezTo>
                  <a:cubicBezTo>
                    <a:pt x="2596" y="1739"/>
                    <a:pt x="2953" y="1500"/>
                    <a:pt x="3251" y="1203"/>
                  </a:cubicBezTo>
                  <a:cubicBezTo>
                    <a:pt x="3275" y="1155"/>
                    <a:pt x="3286" y="1096"/>
                    <a:pt x="3286" y="1048"/>
                  </a:cubicBezTo>
                  <a:cubicBezTo>
                    <a:pt x="3394" y="1036"/>
                    <a:pt x="3501" y="1024"/>
                    <a:pt x="3620" y="1012"/>
                  </a:cubicBezTo>
                  <a:cubicBezTo>
                    <a:pt x="3703" y="988"/>
                    <a:pt x="3679" y="786"/>
                    <a:pt x="3620" y="750"/>
                  </a:cubicBezTo>
                  <a:cubicBezTo>
                    <a:pt x="3298" y="524"/>
                    <a:pt x="2953" y="345"/>
                    <a:pt x="2584" y="203"/>
                  </a:cubicBezTo>
                  <a:cubicBezTo>
                    <a:pt x="2417" y="143"/>
                    <a:pt x="2239" y="84"/>
                    <a:pt x="2060" y="36"/>
                  </a:cubicBezTo>
                  <a:cubicBezTo>
                    <a:pt x="2013" y="24"/>
                    <a:pt x="1965" y="12"/>
                    <a:pt x="1917" y="12"/>
                  </a:cubicBezTo>
                  <a:cubicBezTo>
                    <a:pt x="1798" y="0"/>
                    <a:pt x="1679" y="0"/>
                    <a:pt x="1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75"/>
            <p:cNvSpPr/>
            <p:nvPr/>
          </p:nvSpPr>
          <p:spPr>
            <a:xfrm>
              <a:off x="7167156" y="-1222656"/>
              <a:ext cx="4163550" cy="1214816"/>
            </a:xfrm>
            <a:custGeom>
              <a:avLst/>
              <a:gdLst/>
              <a:ahLst/>
              <a:cxnLst/>
              <a:rect l="l" t="t" r="r" b="b"/>
              <a:pathLst>
                <a:path w="53137" h="15504" extrusionOk="0">
                  <a:moveTo>
                    <a:pt x="22110" y="7523"/>
                  </a:moveTo>
                  <a:cubicBezTo>
                    <a:pt x="22182" y="7571"/>
                    <a:pt x="22253" y="7618"/>
                    <a:pt x="22325" y="7666"/>
                  </a:cubicBezTo>
                  <a:lnTo>
                    <a:pt x="22265" y="7666"/>
                  </a:lnTo>
                  <a:cubicBezTo>
                    <a:pt x="22206" y="7666"/>
                    <a:pt x="22146" y="7678"/>
                    <a:pt x="22087" y="7690"/>
                  </a:cubicBezTo>
                  <a:cubicBezTo>
                    <a:pt x="22098" y="7630"/>
                    <a:pt x="22110" y="7583"/>
                    <a:pt x="22110" y="7523"/>
                  </a:cubicBezTo>
                  <a:close/>
                  <a:moveTo>
                    <a:pt x="15824" y="12714"/>
                  </a:moveTo>
                  <a:cubicBezTo>
                    <a:pt x="15895" y="12738"/>
                    <a:pt x="15967" y="12762"/>
                    <a:pt x="16038" y="12786"/>
                  </a:cubicBezTo>
                  <a:lnTo>
                    <a:pt x="16062" y="12798"/>
                  </a:lnTo>
                  <a:cubicBezTo>
                    <a:pt x="16074" y="12798"/>
                    <a:pt x="16098" y="12798"/>
                    <a:pt x="16110" y="12809"/>
                  </a:cubicBezTo>
                  <a:cubicBezTo>
                    <a:pt x="16014" y="12845"/>
                    <a:pt x="15907" y="12893"/>
                    <a:pt x="15812" y="12940"/>
                  </a:cubicBezTo>
                  <a:cubicBezTo>
                    <a:pt x="15836" y="12869"/>
                    <a:pt x="15836" y="12786"/>
                    <a:pt x="15824" y="12714"/>
                  </a:cubicBezTo>
                  <a:close/>
                  <a:moveTo>
                    <a:pt x="51896" y="0"/>
                  </a:moveTo>
                  <a:cubicBezTo>
                    <a:pt x="51883" y="0"/>
                    <a:pt x="51871" y="3"/>
                    <a:pt x="51864" y="10"/>
                  </a:cubicBezTo>
                  <a:cubicBezTo>
                    <a:pt x="51293" y="582"/>
                    <a:pt x="50721" y="1165"/>
                    <a:pt x="50150" y="1749"/>
                  </a:cubicBezTo>
                  <a:cubicBezTo>
                    <a:pt x="49364" y="2082"/>
                    <a:pt x="48590" y="2415"/>
                    <a:pt x="47852" y="2689"/>
                  </a:cubicBezTo>
                  <a:cubicBezTo>
                    <a:pt x="46685" y="3142"/>
                    <a:pt x="45518" y="3570"/>
                    <a:pt x="44363" y="3975"/>
                  </a:cubicBezTo>
                  <a:cubicBezTo>
                    <a:pt x="44327" y="3963"/>
                    <a:pt x="44292" y="3951"/>
                    <a:pt x="44256" y="3939"/>
                  </a:cubicBezTo>
                  <a:cubicBezTo>
                    <a:pt x="43833" y="3868"/>
                    <a:pt x="43405" y="3833"/>
                    <a:pt x="42976" y="3833"/>
                  </a:cubicBezTo>
                  <a:cubicBezTo>
                    <a:pt x="42330" y="3833"/>
                    <a:pt x="41683" y="3913"/>
                    <a:pt x="41053" y="4070"/>
                  </a:cubicBezTo>
                  <a:cubicBezTo>
                    <a:pt x="40970" y="4082"/>
                    <a:pt x="40875" y="4118"/>
                    <a:pt x="40803" y="4166"/>
                  </a:cubicBezTo>
                  <a:cubicBezTo>
                    <a:pt x="40732" y="4225"/>
                    <a:pt x="40684" y="4308"/>
                    <a:pt x="40708" y="4380"/>
                  </a:cubicBezTo>
                  <a:cubicBezTo>
                    <a:pt x="40756" y="4427"/>
                    <a:pt x="40803" y="4463"/>
                    <a:pt x="40875" y="4475"/>
                  </a:cubicBezTo>
                  <a:cubicBezTo>
                    <a:pt x="41246" y="4590"/>
                    <a:pt x="41638" y="4653"/>
                    <a:pt x="42029" y="4653"/>
                  </a:cubicBezTo>
                  <a:cubicBezTo>
                    <a:pt x="42165" y="4653"/>
                    <a:pt x="42300" y="4645"/>
                    <a:pt x="42434" y="4630"/>
                  </a:cubicBezTo>
                  <a:lnTo>
                    <a:pt x="42434" y="4630"/>
                  </a:lnTo>
                  <a:cubicBezTo>
                    <a:pt x="40541" y="5261"/>
                    <a:pt x="38648" y="5797"/>
                    <a:pt x="36743" y="6273"/>
                  </a:cubicBezTo>
                  <a:cubicBezTo>
                    <a:pt x="36707" y="6202"/>
                    <a:pt x="36648" y="6154"/>
                    <a:pt x="36576" y="6118"/>
                  </a:cubicBezTo>
                  <a:cubicBezTo>
                    <a:pt x="36231" y="6011"/>
                    <a:pt x="35874" y="5928"/>
                    <a:pt x="35529" y="5868"/>
                  </a:cubicBezTo>
                  <a:cubicBezTo>
                    <a:pt x="35076" y="5773"/>
                    <a:pt x="34612" y="5690"/>
                    <a:pt x="34148" y="5630"/>
                  </a:cubicBezTo>
                  <a:cubicBezTo>
                    <a:pt x="33314" y="5535"/>
                    <a:pt x="32445" y="5475"/>
                    <a:pt x="31600" y="5440"/>
                  </a:cubicBezTo>
                  <a:cubicBezTo>
                    <a:pt x="31577" y="5436"/>
                    <a:pt x="31555" y="5435"/>
                    <a:pt x="31532" y="5435"/>
                  </a:cubicBezTo>
                  <a:cubicBezTo>
                    <a:pt x="31471" y="5435"/>
                    <a:pt x="31407" y="5446"/>
                    <a:pt x="31338" y="5463"/>
                  </a:cubicBezTo>
                  <a:cubicBezTo>
                    <a:pt x="31183" y="5511"/>
                    <a:pt x="31159" y="5618"/>
                    <a:pt x="31195" y="5725"/>
                  </a:cubicBezTo>
                  <a:cubicBezTo>
                    <a:pt x="31219" y="5797"/>
                    <a:pt x="31278" y="5868"/>
                    <a:pt x="31350" y="5916"/>
                  </a:cubicBezTo>
                  <a:cubicBezTo>
                    <a:pt x="32254" y="6452"/>
                    <a:pt x="33266" y="6761"/>
                    <a:pt x="34314" y="6821"/>
                  </a:cubicBezTo>
                  <a:cubicBezTo>
                    <a:pt x="33588" y="6975"/>
                    <a:pt x="32850" y="7106"/>
                    <a:pt x="32112" y="7225"/>
                  </a:cubicBezTo>
                  <a:cubicBezTo>
                    <a:pt x="30409" y="7511"/>
                    <a:pt x="28683" y="7690"/>
                    <a:pt x="26944" y="7773"/>
                  </a:cubicBezTo>
                  <a:cubicBezTo>
                    <a:pt x="26968" y="7726"/>
                    <a:pt x="26980" y="7678"/>
                    <a:pt x="26980" y="7630"/>
                  </a:cubicBezTo>
                  <a:cubicBezTo>
                    <a:pt x="26992" y="7416"/>
                    <a:pt x="26897" y="7214"/>
                    <a:pt x="26730" y="7083"/>
                  </a:cubicBezTo>
                  <a:lnTo>
                    <a:pt x="26682" y="7059"/>
                  </a:lnTo>
                  <a:cubicBezTo>
                    <a:pt x="26682" y="7047"/>
                    <a:pt x="26670" y="7047"/>
                    <a:pt x="26659" y="7035"/>
                  </a:cubicBezTo>
                  <a:lnTo>
                    <a:pt x="26635" y="7035"/>
                  </a:lnTo>
                  <a:lnTo>
                    <a:pt x="26599" y="7011"/>
                  </a:lnTo>
                  <a:cubicBezTo>
                    <a:pt x="26587" y="7011"/>
                    <a:pt x="26575" y="6999"/>
                    <a:pt x="26551" y="6999"/>
                  </a:cubicBezTo>
                  <a:lnTo>
                    <a:pt x="26492" y="6987"/>
                  </a:lnTo>
                  <a:lnTo>
                    <a:pt x="26373" y="6987"/>
                  </a:lnTo>
                  <a:cubicBezTo>
                    <a:pt x="26349" y="6987"/>
                    <a:pt x="26325" y="6999"/>
                    <a:pt x="26301" y="7011"/>
                  </a:cubicBezTo>
                  <a:cubicBezTo>
                    <a:pt x="26242" y="7035"/>
                    <a:pt x="26194" y="7071"/>
                    <a:pt x="26147" y="7106"/>
                  </a:cubicBezTo>
                  <a:cubicBezTo>
                    <a:pt x="26123" y="7142"/>
                    <a:pt x="26111" y="7166"/>
                    <a:pt x="26087" y="7202"/>
                  </a:cubicBezTo>
                  <a:cubicBezTo>
                    <a:pt x="26087" y="7202"/>
                    <a:pt x="26087" y="7214"/>
                    <a:pt x="26087" y="7225"/>
                  </a:cubicBezTo>
                  <a:cubicBezTo>
                    <a:pt x="26087" y="7249"/>
                    <a:pt x="26075" y="7261"/>
                    <a:pt x="26075" y="7285"/>
                  </a:cubicBezTo>
                  <a:cubicBezTo>
                    <a:pt x="26075" y="7333"/>
                    <a:pt x="26075" y="7368"/>
                    <a:pt x="26075" y="7404"/>
                  </a:cubicBezTo>
                  <a:cubicBezTo>
                    <a:pt x="26075" y="7416"/>
                    <a:pt x="26087" y="7428"/>
                    <a:pt x="26087" y="7440"/>
                  </a:cubicBezTo>
                  <a:lnTo>
                    <a:pt x="26087" y="7475"/>
                  </a:lnTo>
                  <a:cubicBezTo>
                    <a:pt x="26087" y="7487"/>
                    <a:pt x="26099" y="7499"/>
                    <a:pt x="26099" y="7511"/>
                  </a:cubicBezTo>
                  <a:lnTo>
                    <a:pt x="26075" y="7511"/>
                  </a:lnTo>
                  <a:cubicBezTo>
                    <a:pt x="26004" y="7487"/>
                    <a:pt x="25932" y="7475"/>
                    <a:pt x="25861" y="7464"/>
                  </a:cubicBezTo>
                  <a:lnTo>
                    <a:pt x="25539" y="7464"/>
                  </a:lnTo>
                  <a:lnTo>
                    <a:pt x="25468" y="7487"/>
                  </a:lnTo>
                  <a:cubicBezTo>
                    <a:pt x="25396" y="7499"/>
                    <a:pt x="25325" y="7523"/>
                    <a:pt x="25265" y="7547"/>
                  </a:cubicBezTo>
                  <a:cubicBezTo>
                    <a:pt x="25230" y="7416"/>
                    <a:pt x="25146" y="7309"/>
                    <a:pt x="25051" y="7225"/>
                  </a:cubicBezTo>
                  <a:cubicBezTo>
                    <a:pt x="25032" y="7206"/>
                    <a:pt x="25012" y="7198"/>
                    <a:pt x="24992" y="7198"/>
                  </a:cubicBezTo>
                  <a:cubicBezTo>
                    <a:pt x="24938" y="7198"/>
                    <a:pt x="24887" y="7257"/>
                    <a:pt x="24861" y="7309"/>
                  </a:cubicBezTo>
                  <a:cubicBezTo>
                    <a:pt x="24837" y="7273"/>
                    <a:pt x="24813" y="7237"/>
                    <a:pt x="24777" y="7202"/>
                  </a:cubicBezTo>
                  <a:cubicBezTo>
                    <a:pt x="24682" y="7106"/>
                    <a:pt x="24563" y="7035"/>
                    <a:pt x="24420" y="7011"/>
                  </a:cubicBezTo>
                  <a:cubicBezTo>
                    <a:pt x="24384" y="7000"/>
                    <a:pt x="24347" y="6995"/>
                    <a:pt x="24310" y="6995"/>
                  </a:cubicBezTo>
                  <a:cubicBezTo>
                    <a:pt x="24187" y="6995"/>
                    <a:pt x="24062" y="7053"/>
                    <a:pt x="23980" y="7154"/>
                  </a:cubicBezTo>
                  <a:cubicBezTo>
                    <a:pt x="23968" y="7178"/>
                    <a:pt x="23956" y="7190"/>
                    <a:pt x="23944" y="7214"/>
                  </a:cubicBezTo>
                  <a:lnTo>
                    <a:pt x="23944" y="7225"/>
                  </a:lnTo>
                  <a:cubicBezTo>
                    <a:pt x="23932" y="7237"/>
                    <a:pt x="23932" y="7261"/>
                    <a:pt x="23932" y="7273"/>
                  </a:cubicBezTo>
                  <a:cubicBezTo>
                    <a:pt x="23932" y="7297"/>
                    <a:pt x="23932" y="7321"/>
                    <a:pt x="23932" y="7345"/>
                  </a:cubicBezTo>
                  <a:cubicBezTo>
                    <a:pt x="23932" y="7345"/>
                    <a:pt x="23932" y="7356"/>
                    <a:pt x="23932" y="7356"/>
                  </a:cubicBezTo>
                  <a:cubicBezTo>
                    <a:pt x="23932" y="7368"/>
                    <a:pt x="23932" y="7392"/>
                    <a:pt x="23944" y="7404"/>
                  </a:cubicBezTo>
                  <a:cubicBezTo>
                    <a:pt x="23956" y="7499"/>
                    <a:pt x="23992" y="7583"/>
                    <a:pt x="24051" y="7654"/>
                  </a:cubicBezTo>
                  <a:lnTo>
                    <a:pt x="24075" y="7678"/>
                  </a:lnTo>
                  <a:lnTo>
                    <a:pt x="24087" y="7690"/>
                  </a:lnTo>
                  <a:lnTo>
                    <a:pt x="23896" y="7690"/>
                  </a:lnTo>
                  <a:cubicBezTo>
                    <a:pt x="23861" y="7690"/>
                    <a:pt x="23837" y="7702"/>
                    <a:pt x="23813" y="7702"/>
                  </a:cubicBezTo>
                  <a:cubicBezTo>
                    <a:pt x="23789" y="7606"/>
                    <a:pt x="23765" y="7511"/>
                    <a:pt x="23741" y="7404"/>
                  </a:cubicBezTo>
                  <a:cubicBezTo>
                    <a:pt x="23694" y="7261"/>
                    <a:pt x="23634" y="7118"/>
                    <a:pt x="23563" y="6987"/>
                  </a:cubicBezTo>
                  <a:cubicBezTo>
                    <a:pt x="23515" y="6856"/>
                    <a:pt x="23420" y="6749"/>
                    <a:pt x="23289" y="6678"/>
                  </a:cubicBezTo>
                  <a:cubicBezTo>
                    <a:pt x="23230" y="6654"/>
                    <a:pt x="23158" y="6642"/>
                    <a:pt x="23087" y="6642"/>
                  </a:cubicBezTo>
                  <a:cubicBezTo>
                    <a:pt x="23083" y="6641"/>
                    <a:pt x="23079" y="6641"/>
                    <a:pt x="23075" y="6641"/>
                  </a:cubicBezTo>
                  <a:cubicBezTo>
                    <a:pt x="22982" y="6641"/>
                    <a:pt x="23016" y="6917"/>
                    <a:pt x="23027" y="6952"/>
                  </a:cubicBezTo>
                  <a:cubicBezTo>
                    <a:pt x="23051" y="7071"/>
                    <a:pt x="23075" y="7190"/>
                    <a:pt x="23110" y="7309"/>
                  </a:cubicBezTo>
                  <a:cubicBezTo>
                    <a:pt x="23122" y="7356"/>
                    <a:pt x="23122" y="7392"/>
                    <a:pt x="23134" y="7440"/>
                  </a:cubicBezTo>
                  <a:lnTo>
                    <a:pt x="23087" y="7380"/>
                  </a:lnTo>
                  <a:cubicBezTo>
                    <a:pt x="22825" y="7106"/>
                    <a:pt x="22503" y="6904"/>
                    <a:pt x="22146" y="6773"/>
                  </a:cubicBezTo>
                  <a:cubicBezTo>
                    <a:pt x="22039" y="6749"/>
                    <a:pt x="21920" y="6737"/>
                    <a:pt x="21813" y="6737"/>
                  </a:cubicBezTo>
                  <a:cubicBezTo>
                    <a:pt x="21682" y="6583"/>
                    <a:pt x="21491" y="6463"/>
                    <a:pt x="21289" y="6416"/>
                  </a:cubicBezTo>
                  <a:cubicBezTo>
                    <a:pt x="21236" y="6399"/>
                    <a:pt x="21181" y="6392"/>
                    <a:pt x="21127" y="6392"/>
                  </a:cubicBezTo>
                  <a:cubicBezTo>
                    <a:pt x="21022" y="6392"/>
                    <a:pt x="20918" y="6421"/>
                    <a:pt x="20824" y="6475"/>
                  </a:cubicBezTo>
                  <a:cubicBezTo>
                    <a:pt x="20765" y="6523"/>
                    <a:pt x="20729" y="6571"/>
                    <a:pt x="20705" y="6630"/>
                  </a:cubicBezTo>
                  <a:lnTo>
                    <a:pt x="20693" y="6642"/>
                  </a:lnTo>
                  <a:lnTo>
                    <a:pt x="20693" y="6666"/>
                  </a:lnTo>
                  <a:cubicBezTo>
                    <a:pt x="20682" y="6725"/>
                    <a:pt x="20670" y="6785"/>
                    <a:pt x="20670" y="6844"/>
                  </a:cubicBezTo>
                  <a:cubicBezTo>
                    <a:pt x="20670" y="6892"/>
                    <a:pt x="20670" y="6928"/>
                    <a:pt x="20682" y="6964"/>
                  </a:cubicBezTo>
                  <a:cubicBezTo>
                    <a:pt x="20693" y="7083"/>
                    <a:pt x="20717" y="7225"/>
                    <a:pt x="20741" y="7237"/>
                  </a:cubicBezTo>
                  <a:cubicBezTo>
                    <a:pt x="20729" y="7237"/>
                    <a:pt x="20717" y="7237"/>
                    <a:pt x="20693" y="7225"/>
                  </a:cubicBezTo>
                  <a:lnTo>
                    <a:pt x="20646" y="7225"/>
                  </a:lnTo>
                  <a:cubicBezTo>
                    <a:pt x="20491" y="7202"/>
                    <a:pt x="20324" y="7178"/>
                    <a:pt x="20170" y="7166"/>
                  </a:cubicBezTo>
                  <a:cubicBezTo>
                    <a:pt x="20182" y="7035"/>
                    <a:pt x="20170" y="6892"/>
                    <a:pt x="20110" y="6773"/>
                  </a:cubicBezTo>
                  <a:cubicBezTo>
                    <a:pt x="20091" y="6730"/>
                    <a:pt x="20058" y="6714"/>
                    <a:pt x="20020" y="6714"/>
                  </a:cubicBezTo>
                  <a:cubicBezTo>
                    <a:pt x="19963" y="6714"/>
                    <a:pt x="19893" y="6749"/>
                    <a:pt x="19836" y="6785"/>
                  </a:cubicBezTo>
                  <a:cubicBezTo>
                    <a:pt x="19824" y="6725"/>
                    <a:pt x="19812" y="6678"/>
                    <a:pt x="19801" y="6618"/>
                  </a:cubicBezTo>
                  <a:cubicBezTo>
                    <a:pt x="19753" y="6452"/>
                    <a:pt x="19646" y="6309"/>
                    <a:pt x="19503" y="6213"/>
                  </a:cubicBezTo>
                  <a:cubicBezTo>
                    <a:pt x="19395" y="6139"/>
                    <a:pt x="19272" y="6103"/>
                    <a:pt x="19147" y="6103"/>
                  </a:cubicBezTo>
                  <a:cubicBezTo>
                    <a:pt x="19050" y="6103"/>
                    <a:pt x="18953" y="6124"/>
                    <a:pt x="18860" y="6166"/>
                  </a:cubicBezTo>
                  <a:cubicBezTo>
                    <a:pt x="18836" y="6190"/>
                    <a:pt x="18800" y="6202"/>
                    <a:pt x="18777" y="6225"/>
                  </a:cubicBezTo>
                  <a:lnTo>
                    <a:pt x="18777" y="6237"/>
                  </a:lnTo>
                  <a:cubicBezTo>
                    <a:pt x="18753" y="6249"/>
                    <a:pt x="18729" y="6273"/>
                    <a:pt x="18717" y="6297"/>
                  </a:cubicBezTo>
                  <a:cubicBezTo>
                    <a:pt x="18705" y="6321"/>
                    <a:pt x="18693" y="6344"/>
                    <a:pt x="18669" y="6368"/>
                  </a:cubicBezTo>
                  <a:cubicBezTo>
                    <a:pt x="18681" y="6368"/>
                    <a:pt x="18681" y="6380"/>
                    <a:pt x="18669" y="6380"/>
                  </a:cubicBezTo>
                  <a:cubicBezTo>
                    <a:pt x="18669" y="6404"/>
                    <a:pt x="18658" y="6428"/>
                    <a:pt x="18646" y="6452"/>
                  </a:cubicBezTo>
                  <a:cubicBezTo>
                    <a:pt x="18610" y="6559"/>
                    <a:pt x="18598" y="6678"/>
                    <a:pt x="18622" y="6797"/>
                  </a:cubicBezTo>
                  <a:cubicBezTo>
                    <a:pt x="18622" y="6809"/>
                    <a:pt x="18622" y="6821"/>
                    <a:pt x="18622" y="6821"/>
                  </a:cubicBezTo>
                  <a:lnTo>
                    <a:pt x="18622" y="6856"/>
                  </a:lnTo>
                  <a:cubicBezTo>
                    <a:pt x="18610" y="6844"/>
                    <a:pt x="18586" y="6833"/>
                    <a:pt x="18574" y="6833"/>
                  </a:cubicBezTo>
                  <a:cubicBezTo>
                    <a:pt x="18515" y="6797"/>
                    <a:pt x="18467" y="6773"/>
                    <a:pt x="18407" y="6749"/>
                  </a:cubicBezTo>
                  <a:cubicBezTo>
                    <a:pt x="18199" y="6676"/>
                    <a:pt x="17982" y="6640"/>
                    <a:pt x="17763" y="6640"/>
                  </a:cubicBezTo>
                  <a:cubicBezTo>
                    <a:pt x="17732" y="6640"/>
                    <a:pt x="17701" y="6641"/>
                    <a:pt x="17669" y="6642"/>
                  </a:cubicBezTo>
                  <a:lnTo>
                    <a:pt x="17669" y="6618"/>
                  </a:lnTo>
                  <a:cubicBezTo>
                    <a:pt x="17717" y="6297"/>
                    <a:pt x="17729" y="5940"/>
                    <a:pt x="17443" y="5666"/>
                  </a:cubicBezTo>
                  <a:cubicBezTo>
                    <a:pt x="17419" y="5654"/>
                    <a:pt x="17407" y="5630"/>
                    <a:pt x="17384" y="5606"/>
                  </a:cubicBezTo>
                  <a:lnTo>
                    <a:pt x="17348" y="5582"/>
                  </a:lnTo>
                  <a:cubicBezTo>
                    <a:pt x="17336" y="5582"/>
                    <a:pt x="17324" y="5570"/>
                    <a:pt x="17312" y="5559"/>
                  </a:cubicBezTo>
                  <a:cubicBezTo>
                    <a:pt x="17300" y="5547"/>
                    <a:pt x="17276" y="5535"/>
                    <a:pt x="17264" y="5523"/>
                  </a:cubicBezTo>
                  <a:cubicBezTo>
                    <a:pt x="17241" y="5511"/>
                    <a:pt x="17217" y="5499"/>
                    <a:pt x="17193" y="5487"/>
                  </a:cubicBezTo>
                  <a:cubicBezTo>
                    <a:pt x="17157" y="5475"/>
                    <a:pt x="17134" y="5463"/>
                    <a:pt x="17098" y="5451"/>
                  </a:cubicBezTo>
                  <a:lnTo>
                    <a:pt x="17074" y="5451"/>
                  </a:lnTo>
                  <a:cubicBezTo>
                    <a:pt x="17026" y="5440"/>
                    <a:pt x="16979" y="5428"/>
                    <a:pt x="16931" y="5428"/>
                  </a:cubicBezTo>
                  <a:lnTo>
                    <a:pt x="16907" y="5428"/>
                  </a:lnTo>
                  <a:cubicBezTo>
                    <a:pt x="16860" y="5428"/>
                    <a:pt x="16824" y="5428"/>
                    <a:pt x="16776" y="5440"/>
                  </a:cubicBezTo>
                  <a:cubicBezTo>
                    <a:pt x="16681" y="5463"/>
                    <a:pt x="16586" y="5499"/>
                    <a:pt x="16514" y="5559"/>
                  </a:cubicBezTo>
                  <a:cubicBezTo>
                    <a:pt x="16467" y="5594"/>
                    <a:pt x="16431" y="5630"/>
                    <a:pt x="16395" y="5678"/>
                  </a:cubicBezTo>
                  <a:cubicBezTo>
                    <a:pt x="16383" y="5690"/>
                    <a:pt x="16383" y="5701"/>
                    <a:pt x="16383" y="5713"/>
                  </a:cubicBezTo>
                  <a:cubicBezTo>
                    <a:pt x="16360" y="5749"/>
                    <a:pt x="16336" y="5785"/>
                    <a:pt x="16324" y="5821"/>
                  </a:cubicBezTo>
                  <a:cubicBezTo>
                    <a:pt x="16312" y="5880"/>
                    <a:pt x="16288" y="5951"/>
                    <a:pt x="16288" y="6011"/>
                  </a:cubicBezTo>
                  <a:cubicBezTo>
                    <a:pt x="16288" y="6035"/>
                    <a:pt x="16288" y="6059"/>
                    <a:pt x="16300" y="6082"/>
                  </a:cubicBezTo>
                  <a:cubicBezTo>
                    <a:pt x="16300" y="6094"/>
                    <a:pt x="16300" y="6118"/>
                    <a:pt x="16300" y="6130"/>
                  </a:cubicBezTo>
                  <a:cubicBezTo>
                    <a:pt x="16300" y="6142"/>
                    <a:pt x="16312" y="6166"/>
                    <a:pt x="16312" y="6178"/>
                  </a:cubicBezTo>
                  <a:lnTo>
                    <a:pt x="16252" y="6154"/>
                  </a:lnTo>
                  <a:cubicBezTo>
                    <a:pt x="16157" y="6106"/>
                    <a:pt x="16062" y="6059"/>
                    <a:pt x="15955" y="6035"/>
                  </a:cubicBezTo>
                  <a:cubicBezTo>
                    <a:pt x="15860" y="6011"/>
                    <a:pt x="15764" y="5987"/>
                    <a:pt x="15669" y="5975"/>
                  </a:cubicBezTo>
                  <a:cubicBezTo>
                    <a:pt x="15776" y="5749"/>
                    <a:pt x="15812" y="5487"/>
                    <a:pt x="15776" y="5237"/>
                  </a:cubicBezTo>
                  <a:cubicBezTo>
                    <a:pt x="15764" y="5154"/>
                    <a:pt x="15729" y="5059"/>
                    <a:pt x="15681" y="4987"/>
                  </a:cubicBezTo>
                  <a:cubicBezTo>
                    <a:pt x="15633" y="4928"/>
                    <a:pt x="15574" y="4892"/>
                    <a:pt x="15490" y="4880"/>
                  </a:cubicBezTo>
                  <a:cubicBezTo>
                    <a:pt x="15483" y="4879"/>
                    <a:pt x="15476" y="4878"/>
                    <a:pt x="15469" y="4878"/>
                  </a:cubicBezTo>
                  <a:cubicBezTo>
                    <a:pt x="15330" y="4878"/>
                    <a:pt x="15167" y="5086"/>
                    <a:pt x="15121" y="5154"/>
                  </a:cubicBezTo>
                  <a:cubicBezTo>
                    <a:pt x="15098" y="5201"/>
                    <a:pt x="15062" y="5249"/>
                    <a:pt x="15038" y="5297"/>
                  </a:cubicBezTo>
                  <a:lnTo>
                    <a:pt x="15038" y="5309"/>
                  </a:lnTo>
                  <a:cubicBezTo>
                    <a:pt x="15026" y="5297"/>
                    <a:pt x="15026" y="5285"/>
                    <a:pt x="15026" y="5273"/>
                  </a:cubicBezTo>
                  <a:cubicBezTo>
                    <a:pt x="14955" y="5094"/>
                    <a:pt x="14836" y="4916"/>
                    <a:pt x="14693" y="4785"/>
                  </a:cubicBezTo>
                  <a:cubicBezTo>
                    <a:pt x="14519" y="4583"/>
                    <a:pt x="14267" y="4466"/>
                    <a:pt x="14009" y="4466"/>
                  </a:cubicBezTo>
                  <a:cubicBezTo>
                    <a:pt x="13931" y="4466"/>
                    <a:pt x="13853" y="4477"/>
                    <a:pt x="13776" y="4499"/>
                  </a:cubicBezTo>
                  <a:cubicBezTo>
                    <a:pt x="13752" y="4511"/>
                    <a:pt x="13728" y="4523"/>
                    <a:pt x="13705" y="4535"/>
                  </a:cubicBezTo>
                  <a:cubicBezTo>
                    <a:pt x="13621" y="4630"/>
                    <a:pt x="13574" y="4773"/>
                    <a:pt x="13597" y="4904"/>
                  </a:cubicBezTo>
                  <a:lnTo>
                    <a:pt x="13597" y="4916"/>
                  </a:lnTo>
                  <a:cubicBezTo>
                    <a:pt x="13609" y="4987"/>
                    <a:pt x="13621" y="5070"/>
                    <a:pt x="13633" y="5142"/>
                  </a:cubicBezTo>
                  <a:cubicBezTo>
                    <a:pt x="13609" y="5130"/>
                    <a:pt x="13585" y="5118"/>
                    <a:pt x="13562" y="5106"/>
                  </a:cubicBezTo>
                  <a:cubicBezTo>
                    <a:pt x="13514" y="5082"/>
                    <a:pt x="13478" y="5059"/>
                    <a:pt x="13431" y="5035"/>
                  </a:cubicBezTo>
                  <a:cubicBezTo>
                    <a:pt x="13395" y="5023"/>
                    <a:pt x="13359" y="5011"/>
                    <a:pt x="13335" y="4987"/>
                  </a:cubicBezTo>
                  <a:cubicBezTo>
                    <a:pt x="13169" y="4892"/>
                    <a:pt x="12978" y="4832"/>
                    <a:pt x="12788" y="4797"/>
                  </a:cubicBezTo>
                  <a:cubicBezTo>
                    <a:pt x="12776" y="4618"/>
                    <a:pt x="12728" y="4439"/>
                    <a:pt x="12669" y="4273"/>
                  </a:cubicBezTo>
                  <a:cubicBezTo>
                    <a:pt x="12621" y="4118"/>
                    <a:pt x="12550" y="3975"/>
                    <a:pt x="12454" y="3844"/>
                  </a:cubicBezTo>
                  <a:cubicBezTo>
                    <a:pt x="12419" y="3808"/>
                    <a:pt x="12383" y="3773"/>
                    <a:pt x="12347" y="3749"/>
                  </a:cubicBezTo>
                  <a:cubicBezTo>
                    <a:pt x="12288" y="3713"/>
                    <a:pt x="12228" y="3677"/>
                    <a:pt x="12157" y="3642"/>
                  </a:cubicBezTo>
                  <a:cubicBezTo>
                    <a:pt x="12147" y="3634"/>
                    <a:pt x="12137" y="3631"/>
                    <a:pt x="12128" y="3631"/>
                  </a:cubicBezTo>
                  <a:cubicBezTo>
                    <a:pt x="12079" y="3631"/>
                    <a:pt x="12038" y="3719"/>
                    <a:pt x="12038" y="3749"/>
                  </a:cubicBezTo>
                  <a:cubicBezTo>
                    <a:pt x="11990" y="3916"/>
                    <a:pt x="11954" y="4094"/>
                    <a:pt x="11930" y="4273"/>
                  </a:cubicBezTo>
                  <a:lnTo>
                    <a:pt x="11930" y="4356"/>
                  </a:lnTo>
                  <a:cubicBezTo>
                    <a:pt x="11930" y="4404"/>
                    <a:pt x="11919" y="4451"/>
                    <a:pt x="11919" y="4499"/>
                  </a:cubicBezTo>
                  <a:cubicBezTo>
                    <a:pt x="11835" y="4380"/>
                    <a:pt x="11728" y="4261"/>
                    <a:pt x="11609" y="4166"/>
                  </a:cubicBezTo>
                  <a:cubicBezTo>
                    <a:pt x="11378" y="3923"/>
                    <a:pt x="11057" y="3736"/>
                    <a:pt x="10756" y="3736"/>
                  </a:cubicBezTo>
                  <a:cubicBezTo>
                    <a:pt x="10746" y="3736"/>
                    <a:pt x="10737" y="3737"/>
                    <a:pt x="10728" y="3737"/>
                  </a:cubicBezTo>
                  <a:lnTo>
                    <a:pt x="10704" y="3737"/>
                  </a:lnTo>
                  <a:cubicBezTo>
                    <a:pt x="10668" y="3737"/>
                    <a:pt x="10621" y="3749"/>
                    <a:pt x="10573" y="3761"/>
                  </a:cubicBezTo>
                  <a:cubicBezTo>
                    <a:pt x="10180" y="3916"/>
                    <a:pt x="10180" y="4297"/>
                    <a:pt x="10406" y="4606"/>
                  </a:cubicBezTo>
                  <a:cubicBezTo>
                    <a:pt x="10466" y="4678"/>
                    <a:pt x="10514" y="4737"/>
                    <a:pt x="10573" y="4808"/>
                  </a:cubicBezTo>
                  <a:cubicBezTo>
                    <a:pt x="10668" y="4916"/>
                    <a:pt x="10764" y="5011"/>
                    <a:pt x="10871" y="5106"/>
                  </a:cubicBezTo>
                  <a:lnTo>
                    <a:pt x="10895" y="5118"/>
                  </a:lnTo>
                  <a:cubicBezTo>
                    <a:pt x="10907" y="5130"/>
                    <a:pt x="10918" y="5130"/>
                    <a:pt x="10930" y="5142"/>
                  </a:cubicBezTo>
                  <a:lnTo>
                    <a:pt x="10859" y="5142"/>
                  </a:lnTo>
                  <a:cubicBezTo>
                    <a:pt x="10561" y="5023"/>
                    <a:pt x="10264" y="4892"/>
                    <a:pt x="9966" y="4761"/>
                  </a:cubicBezTo>
                  <a:cubicBezTo>
                    <a:pt x="9942" y="4761"/>
                    <a:pt x="9918" y="4785"/>
                    <a:pt x="9930" y="4785"/>
                  </a:cubicBezTo>
                  <a:lnTo>
                    <a:pt x="10597" y="5142"/>
                  </a:lnTo>
                  <a:cubicBezTo>
                    <a:pt x="10577" y="5141"/>
                    <a:pt x="10556" y="5141"/>
                    <a:pt x="10536" y="5141"/>
                  </a:cubicBezTo>
                  <a:cubicBezTo>
                    <a:pt x="10235" y="5141"/>
                    <a:pt x="9935" y="5222"/>
                    <a:pt x="9656" y="5356"/>
                  </a:cubicBezTo>
                  <a:cubicBezTo>
                    <a:pt x="9371" y="5523"/>
                    <a:pt x="9859" y="5785"/>
                    <a:pt x="10025" y="5832"/>
                  </a:cubicBezTo>
                  <a:cubicBezTo>
                    <a:pt x="10300" y="5910"/>
                    <a:pt x="10579" y="5950"/>
                    <a:pt x="10857" y="5950"/>
                  </a:cubicBezTo>
                  <a:cubicBezTo>
                    <a:pt x="11049" y="5950"/>
                    <a:pt x="11241" y="5931"/>
                    <a:pt x="11430" y="5892"/>
                  </a:cubicBezTo>
                  <a:lnTo>
                    <a:pt x="11538" y="5880"/>
                  </a:lnTo>
                  <a:lnTo>
                    <a:pt x="11538" y="5880"/>
                  </a:lnTo>
                  <a:lnTo>
                    <a:pt x="11395" y="5975"/>
                  </a:lnTo>
                  <a:cubicBezTo>
                    <a:pt x="11276" y="6071"/>
                    <a:pt x="11157" y="6166"/>
                    <a:pt x="11038" y="6249"/>
                  </a:cubicBezTo>
                  <a:cubicBezTo>
                    <a:pt x="11002" y="6285"/>
                    <a:pt x="10716" y="6535"/>
                    <a:pt x="10847" y="6594"/>
                  </a:cubicBezTo>
                  <a:cubicBezTo>
                    <a:pt x="10930" y="6630"/>
                    <a:pt x="11014" y="6666"/>
                    <a:pt x="11097" y="6690"/>
                  </a:cubicBezTo>
                  <a:cubicBezTo>
                    <a:pt x="11128" y="6694"/>
                    <a:pt x="11158" y="6696"/>
                    <a:pt x="11189" y="6696"/>
                  </a:cubicBezTo>
                  <a:cubicBezTo>
                    <a:pt x="11336" y="6696"/>
                    <a:pt x="11481" y="6650"/>
                    <a:pt x="11609" y="6571"/>
                  </a:cubicBezTo>
                  <a:cubicBezTo>
                    <a:pt x="11788" y="6487"/>
                    <a:pt x="11954" y="6392"/>
                    <a:pt x="12109" y="6285"/>
                  </a:cubicBezTo>
                  <a:cubicBezTo>
                    <a:pt x="12228" y="6202"/>
                    <a:pt x="12335" y="6106"/>
                    <a:pt x="12431" y="6011"/>
                  </a:cubicBezTo>
                  <a:lnTo>
                    <a:pt x="12442" y="6023"/>
                  </a:lnTo>
                  <a:cubicBezTo>
                    <a:pt x="12585" y="6142"/>
                    <a:pt x="12728" y="6225"/>
                    <a:pt x="12883" y="6309"/>
                  </a:cubicBezTo>
                  <a:cubicBezTo>
                    <a:pt x="12871" y="6309"/>
                    <a:pt x="12859" y="6321"/>
                    <a:pt x="12847" y="6321"/>
                  </a:cubicBezTo>
                  <a:lnTo>
                    <a:pt x="12871" y="6321"/>
                  </a:lnTo>
                  <a:lnTo>
                    <a:pt x="12847" y="6332"/>
                  </a:lnTo>
                  <a:cubicBezTo>
                    <a:pt x="12562" y="6523"/>
                    <a:pt x="12121" y="6975"/>
                    <a:pt x="12288" y="7237"/>
                  </a:cubicBezTo>
                  <a:cubicBezTo>
                    <a:pt x="12432" y="7458"/>
                    <a:pt x="12698" y="7528"/>
                    <a:pt x="12965" y="7528"/>
                  </a:cubicBezTo>
                  <a:cubicBezTo>
                    <a:pt x="13115" y="7528"/>
                    <a:pt x="13266" y="7506"/>
                    <a:pt x="13395" y="7475"/>
                  </a:cubicBezTo>
                  <a:cubicBezTo>
                    <a:pt x="13454" y="7452"/>
                    <a:pt x="13526" y="7440"/>
                    <a:pt x="13585" y="7404"/>
                  </a:cubicBezTo>
                  <a:cubicBezTo>
                    <a:pt x="13693" y="7368"/>
                    <a:pt x="13788" y="7321"/>
                    <a:pt x="13895" y="7261"/>
                  </a:cubicBezTo>
                  <a:lnTo>
                    <a:pt x="13895" y="7261"/>
                  </a:lnTo>
                  <a:lnTo>
                    <a:pt x="13871" y="7285"/>
                  </a:lnTo>
                  <a:cubicBezTo>
                    <a:pt x="13859" y="7309"/>
                    <a:pt x="13847" y="7321"/>
                    <a:pt x="13835" y="7333"/>
                  </a:cubicBezTo>
                  <a:cubicBezTo>
                    <a:pt x="13824" y="7345"/>
                    <a:pt x="13824" y="7345"/>
                    <a:pt x="13812" y="7356"/>
                  </a:cubicBezTo>
                  <a:cubicBezTo>
                    <a:pt x="13705" y="7499"/>
                    <a:pt x="13562" y="7702"/>
                    <a:pt x="13597" y="7880"/>
                  </a:cubicBezTo>
                  <a:cubicBezTo>
                    <a:pt x="13620" y="7965"/>
                    <a:pt x="13675" y="7994"/>
                    <a:pt x="13739" y="7994"/>
                  </a:cubicBezTo>
                  <a:cubicBezTo>
                    <a:pt x="13810" y="7994"/>
                    <a:pt x="13892" y="7959"/>
                    <a:pt x="13955" y="7928"/>
                  </a:cubicBezTo>
                  <a:lnTo>
                    <a:pt x="13966" y="7928"/>
                  </a:lnTo>
                  <a:cubicBezTo>
                    <a:pt x="14264" y="7785"/>
                    <a:pt x="14526" y="7571"/>
                    <a:pt x="14728" y="7309"/>
                  </a:cubicBezTo>
                  <a:cubicBezTo>
                    <a:pt x="14931" y="7392"/>
                    <a:pt x="15157" y="7440"/>
                    <a:pt x="15371" y="7464"/>
                  </a:cubicBezTo>
                  <a:lnTo>
                    <a:pt x="15359" y="7475"/>
                  </a:lnTo>
                  <a:lnTo>
                    <a:pt x="15359" y="7487"/>
                  </a:lnTo>
                  <a:cubicBezTo>
                    <a:pt x="15312" y="7547"/>
                    <a:pt x="15264" y="7618"/>
                    <a:pt x="15217" y="7678"/>
                  </a:cubicBezTo>
                  <a:cubicBezTo>
                    <a:pt x="15145" y="7809"/>
                    <a:pt x="14978" y="8083"/>
                    <a:pt x="15086" y="8249"/>
                  </a:cubicBezTo>
                  <a:cubicBezTo>
                    <a:pt x="15174" y="8379"/>
                    <a:pt x="15309" y="8425"/>
                    <a:pt x="15454" y="8425"/>
                  </a:cubicBezTo>
                  <a:cubicBezTo>
                    <a:pt x="15643" y="8425"/>
                    <a:pt x="15849" y="8347"/>
                    <a:pt x="15991" y="8273"/>
                  </a:cubicBezTo>
                  <a:cubicBezTo>
                    <a:pt x="16062" y="8237"/>
                    <a:pt x="16133" y="8190"/>
                    <a:pt x="16193" y="8154"/>
                  </a:cubicBezTo>
                  <a:lnTo>
                    <a:pt x="16205" y="8154"/>
                  </a:lnTo>
                  <a:cubicBezTo>
                    <a:pt x="16241" y="8130"/>
                    <a:pt x="16264" y="8118"/>
                    <a:pt x="16288" y="8095"/>
                  </a:cubicBezTo>
                  <a:lnTo>
                    <a:pt x="16288" y="8095"/>
                  </a:lnTo>
                  <a:cubicBezTo>
                    <a:pt x="16276" y="8142"/>
                    <a:pt x="16264" y="8190"/>
                    <a:pt x="16252" y="8237"/>
                  </a:cubicBezTo>
                  <a:cubicBezTo>
                    <a:pt x="16229" y="8357"/>
                    <a:pt x="16205" y="8583"/>
                    <a:pt x="16443" y="8583"/>
                  </a:cubicBezTo>
                  <a:cubicBezTo>
                    <a:pt x="16562" y="8583"/>
                    <a:pt x="16669" y="8535"/>
                    <a:pt x="16764" y="8464"/>
                  </a:cubicBezTo>
                  <a:cubicBezTo>
                    <a:pt x="16860" y="8380"/>
                    <a:pt x="16955" y="8297"/>
                    <a:pt x="17038" y="8202"/>
                  </a:cubicBezTo>
                  <a:cubicBezTo>
                    <a:pt x="17157" y="8059"/>
                    <a:pt x="17276" y="7916"/>
                    <a:pt x="17372" y="7749"/>
                  </a:cubicBezTo>
                  <a:cubicBezTo>
                    <a:pt x="17467" y="7821"/>
                    <a:pt x="17562" y="7880"/>
                    <a:pt x="17669" y="7916"/>
                  </a:cubicBezTo>
                  <a:cubicBezTo>
                    <a:pt x="17919" y="8023"/>
                    <a:pt x="18193" y="8071"/>
                    <a:pt x="18467" y="8071"/>
                  </a:cubicBezTo>
                  <a:cubicBezTo>
                    <a:pt x="18431" y="8083"/>
                    <a:pt x="18407" y="8107"/>
                    <a:pt x="18384" y="8130"/>
                  </a:cubicBezTo>
                  <a:cubicBezTo>
                    <a:pt x="18384" y="8130"/>
                    <a:pt x="18384" y="8130"/>
                    <a:pt x="18384" y="8142"/>
                  </a:cubicBezTo>
                  <a:cubicBezTo>
                    <a:pt x="18265" y="8261"/>
                    <a:pt x="18169" y="8392"/>
                    <a:pt x="18098" y="8547"/>
                  </a:cubicBezTo>
                  <a:cubicBezTo>
                    <a:pt x="18086" y="8583"/>
                    <a:pt x="17943" y="8904"/>
                    <a:pt x="18098" y="8940"/>
                  </a:cubicBezTo>
                  <a:cubicBezTo>
                    <a:pt x="18141" y="8948"/>
                    <a:pt x="18183" y="8952"/>
                    <a:pt x="18225" y="8952"/>
                  </a:cubicBezTo>
                  <a:cubicBezTo>
                    <a:pt x="18476" y="8952"/>
                    <a:pt x="18712" y="8814"/>
                    <a:pt x="18896" y="8702"/>
                  </a:cubicBezTo>
                  <a:cubicBezTo>
                    <a:pt x="18991" y="8630"/>
                    <a:pt x="19086" y="8559"/>
                    <a:pt x="19193" y="8488"/>
                  </a:cubicBezTo>
                  <a:cubicBezTo>
                    <a:pt x="19289" y="8416"/>
                    <a:pt x="19384" y="8357"/>
                    <a:pt x="19479" y="8273"/>
                  </a:cubicBezTo>
                  <a:cubicBezTo>
                    <a:pt x="19622" y="8226"/>
                    <a:pt x="19741" y="8130"/>
                    <a:pt x="19824" y="7999"/>
                  </a:cubicBezTo>
                  <a:cubicBezTo>
                    <a:pt x="19896" y="8035"/>
                    <a:pt x="19955" y="8059"/>
                    <a:pt x="20015" y="8071"/>
                  </a:cubicBezTo>
                  <a:cubicBezTo>
                    <a:pt x="20074" y="8095"/>
                    <a:pt x="20122" y="8118"/>
                    <a:pt x="20182" y="8142"/>
                  </a:cubicBezTo>
                  <a:lnTo>
                    <a:pt x="20229" y="8154"/>
                  </a:lnTo>
                  <a:cubicBezTo>
                    <a:pt x="20217" y="8154"/>
                    <a:pt x="20193" y="8166"/>
                    <a:pt x="20158" y="8202"/>
                  </a:cubicBezTo>
                  <a:cubicBezTo>
                    <a:pt x="20110" y="8249"/>
                    <a:pt x="20051" y="8297"/>
                    <a:pt x="20015" y="8357"/>
                  </a:cubicBezTo>
                  <a:cubicBezTo>
                    <a:pt x="19884" y="8464"/>
                    <a:pt x="19789" y="8607"/>
                    <a:pt x="19741" y="8761"/>
                  </a:cubicBezTo>
                  <a:cubicBezTo>
                    <a:pt x="19729" y="8797"/>
                    <a:pt x="19717" y="8845"/>
                    <a:pt x="19705" y="8880"/>
                  </a:cubicBezTo>
                  <a:cubicBezTo>
                    <a:pt x="19693" y="9083"/>
                    <a:pt x="19801" y="9273"/>
                    <a:pt x="19979" y="9345"/>
                  </a:cubicBezTo>
                  <a:cubicBezTo>
                    <a:pt x="20054" y="9370"/>
                    <a:pt x="20130" y="9382"/>
                    <a:pt x="20206" y="9382"/>
                  </a:cubicBezTo>
                  <a:cubicBezTo>
                    <a:pt x="20312" y="9382"/>
                    <a:pt x="20418" y="9358"/>
                    <a:pt x="20515" y="9309"/>
                  </a:cubicBezTo>
                  <a:cubicBezTo>
                    <a:pt x="20777" y="9202"/>
                    <a:pt x="21015" y="9035"/>
                    <a:pt x="21217" y="8821"/>
                  </a:cubicBezTo>
                  <a:cubicBezTo>
                    <a:pt x="21217" y="8821"/>
                    <a:pt x="21229" y="8809"/>
                    <a:pt x="21229" y="8809"/>
                  </a:cubicBezTo>
                  <a:lnTo>
                    <a:pt x="21229" y="8809"/>
                  </a:lnTo>
                  <a:cubicBezTo>
                    <a:pt x="21217" y="8845"/>
                    <a:pt x="21205" y="8892"/>
                    <a:pt x="21205" y="8928"/>
                  </a:cubicBezTo>
                  <a:cubicBezTo>
                    <a:pt x="21194" y="8988"/>
                    <a:pt x="21182" y="9035"/>
                    <a:pt x="21170" y="9083"/>
                  </a:cubicBezTo>
                  <a:cubicBezTo>
                    <a:pt x="21150" y="9182"/>
                    <a:pt x="21138" y="9615"/>
                    <a:pt x="21344" y="9615"/>
                  </a:cubicBezTo>
                  <a:cubicBezTo>
                    <a:pt x="21384" y="9615"/>
                    <a:pt x="21433" y="9598"/>
                    <a:pt x="21491" y="9559"/>
                  </a:cubicBezTo>
                  <a:cubicBezTo>
                    <a:pt x="21682" y="9404"/>
                    <a:pt x="21825" y="9190"/>
                    <a:pt x="21908" y="8964"/>
                  </a:cubicBezTo>
                  <a:cubicBezTo>
                    <a:pt x="21932" y="8916"/>
                    <a:pt x="21956" y="8880"/>
                    <a:pt x="21967" y="8833"/>
                  </a:cubicBezTo>
                  <a:cubicBezTo>
                    <a:pt x="21979" y="8797"/>
                    <a:pt x="22003" y="8749"/>
                    <a:pt x="22027" y="8702"/>
                  </a:cubicBezTo>
                  <a:cubicBezTo>
                    <a:pt x="22110" y="8702"/>
                    <a:pt x="22194" y="8690"/>
                    <a:pt x="22277" y="8678"/>
                  </a:cubicBezTo>
                  <a:lnTo>
                    <a:pt x="22289" y="8678"/>
                  </a:lnTo>
                  <a:cubicBezTo>
                    <a:pt x="22432" y="8666"/>
                    <a:pt x="22563" y="8642"/>
                    <a:pt x="22694" y="8595"/>
                  </a:cubicBezTo>
                  <a:lnTo>
                    <a:pt x="22694" y="8595"/>
                  </a:lnTo>
                  <a:cubicBezTo>
                    <a:pt x="22670" y="8630"/>
                    <a:pt x="22646" y="8654"/>
                    <a:pt x="22622" y="8690"/>
                  </a:cubicBezTo>
                  <a:lnTo>
                    <a:pt x="22587" y="8749"/>
                  </a:lnTo>
                  <a:cubicBezTo>
                    <a:pt x="22491" y="8880"/>
                    <a:pt x="22420" y="9023"/>
                    <a:pt x="22348" y="9166"/>
                  </a:cubicBezTo>
                  <a:cubicBezTo>
                    <a:pt x="22337" y="9190"/>
                    <a:pt x="22325" y="9297"/>
                    <a:pt x="22372" y="9297"/>
                  </a:cubicBezTo>
                  <a:cubicBezTo>
                    <a:pt x="22444" y="9297"/>
                    <a:pt x="22503" y="9309"/>
                    <a:pt x="22575" y="9309"/>
                  </a:cubicBezTo>
                  <a:cubicBezTo>
                    <a:pt x="22622" y="9309"/>
                    <a:pt x="22658" y="9297"/>
                    <a:pt x="22706" y="9285"/>
                  </a:cubicBezTo>
                  <a:cubicBezTo>
                    <a:pt x="23027" y="9166"/>
                    <a:pt x="23325" y="8964"/>
                    <a:pt x="23539" y="8690"/>
                  </a:cubicBezTo>
                  <a:cubicBezTo>
                    <a:pt x="23646" y="8726"/>
                    <a:pt x="23765" y="8749"/>
                    <a:pt x="23884" y="8749"/>
                  </a:cubicBezTo>
                  <a:cubicBezTo>
                    <a:pt x="24099" y="8749"/>
                    <a:pt x="24301" y="8702"/>
                    <a:pt x="24480" y="8618"/>
                  </a:cubicBezTo>
                  <a:lnTo>
                    <a:pt x="24480" y="8618"/>
                  </a:lnTo>
                  <a:cubicBezTo>
                    <a:pt x="24480" y="8642"/>
                    <a:pt x="24468" y="8666"/>
                    <a:pt x="24456" y="8690"/>
                  </a:cubicBezTo>
                  <a:lnTo>
                    <a:pt x="24456" y="8702"/>
                  </a:lnTo>
                  <a:cubicBezTo>
                    <a:pt x="24432" y="8809"/>
                    <a:pt x="24420" y="8940"/>
                    <a:pt x="24432" y="9047"/>
                  </a:cubicBezTo>
                  <a:cubicBezTo>
                    <a:pt x="24432" y="9082"/>
                    <a:pt x="24478" y="9333"/>
                    <a:pt x="24591" y="9333"/>
                  </a:cubicBezTo>
                  <a:cubicBezTo>
                    <a:pt x="24593" y="9333"/>
                    <a:pt x="24596" y="9333"/>
                    <a:pt x="24599" y="9333"/>
                  </a:cubicBezTo>
                  <a:cubicBezTo>
                    <a:pt x="24825" y="9285"/>
                    <a:pt x="24944" y="9083"/>
                    <a:pt x="25027" y="8940"/>
                  </a:cubicBezTo>
                  <a:cubicBezTo>
                    <a:pt x="25075" y="8857"/>
                    <a:pt x="25111" y="8785"/>
                    <a:pt x="25146" y="8714"/>
                  </a:cubicBezTo>
                  <a:cubicBezTo>
                    <a:pt x="25182" y="8630"/>
                    <a:pt x="25218" y="8559"/>
                    <a:pt x="25242" y="8488"/>
                  </a:cubicBezTo>
                  <a:cubicBezTo>
                    <a:pt x="25265" y="8464"/>
                    <a:pt x="25289" y="8440"/>
                    <a:pt x="25313" y="8404"/>
                  </a:cubicBezTo>
                  <a:cubicBezTo>
                    <a:pt x="25396" y="8427"/>
                    <a:pt x="25489" y="8435"/>
                    <a:pt x="25582" y="8435"/>
                  </a:cubicBezTo>
                  <a:cubicBezTo>
                    <a:pt x="25636" y="8435"/>
                    <a:pt x="25689" y="8432"/>
                    <a:pt x="25742" y="8428"/>
                  </a:cubicBezTo>
                  <a:lnTo>
                    <a:pt x="25742" y="8440"/>
                  </a:lnTo>
                  <a:cubicBezTo>
                    <a:pt x="25718" y="8488"/>
                    <a:pt x="25694" y="8523"/>
                    <a:pt x="25682" y="8571"/>
                  </a:cubicBezTo>
                  <a:cubicBezTo>
                    <a:pt x="25646" y="8654"/>
                    <a:pt x="25587" y="8845"/>
                    <a:pt x="25670" y="8928"/>
                  </a:cubicBezTo>
                  <a:cubicBezTo>
                    <a:pt x="25719" y="8977"/>
                    <a:pt x="25778" y="8996"/>
                    <a:pt x="25839" y="8996"/>
                  </a:cubicBezTo>
                  <a:cubicBezTo>
                    <a:pt x="25971" y="8996"/>
                    <a:pt x="26116" y="8906"/>
                    <a:pt x="26206" y="8833"/>
                  </a:cubicBezTo>
                  <a:cubicBezTo>
                    <a:pt x="26254" y="8809"/>
                    <a:pt x="26289" y="8773"/>
                    <a:pt x="26313" y="8738"/>
                  </a:cubicBezTo>
                  <a:cubicBezTo>
                    <a:pt x="26337" y="8726"/>
                    <a:pt x="26349" y="8714"/>
                    <a:pt x="26361" y="8702"/>
                  </a:cubicBezTo>
                  <a:lnTo>
                    <a:pt x="26361" y="8785"/>
                  </a:lnTo>
                  <a:cubicBezTo>
                    <a:pt x="26361" y="8849"/>
                    <a:pt x="26361" y="8969"/>
                    <a:pt x="26462" y="8969"/>
                  </a:cubicBezTo>
                  <a:cubicBezTo>
                    <a:pt x="26474" y="8969"/>
                    <a:pt x="26488" y="8968"/>
                    <a:pt x="26504" y="8964"/>
                  </a:cubicBezTo>
                  <a:cubicBezTo>
                    <a:pt x="26575" y="8952"/>
                    <a:pt x="26635" y="8916"/>
                    <a:pt x="26682" y="8857"/>
                  </a:cubicBezTo>
                  <a:cubicBezTo>
                    <a:pt x="26730" y="8797"/>
                    <a:pt x="26778" y="8738"/>
                    <a:pt x="26813" y="8666"/>
                  </a:cubicBezTo>
                  <a:cubicBezTo>
                    <a:pt x="26909" y="8523"/>
                    <a:pt x="26980" y="8368"/>
                    <a:pt x="27016" y="8202"/>
                  </a:cubicBezTo>
                  <a:cubicBezTo>
                    <a:pt x="27016" y="8190"/>
                    <a:pt x="27016" y="8178"/>
                    <a:pt x="27016" y="8178"/>
                  </a:cubicBezTo>
                  <a:cubicBezTo>
                    <a:pt x="28397" y="8118"/>
                    <a:pt x="29778" y="7999"/>
                    <a:pt x="31147" y="7821"/>
                  </a:cubicBezTo>
                  <a:lnTo>
                    <a:pt x="31147" y="7821"/>
                  </a:lnTo>
                  <a:cubicBezTo>
                    <a:pt x="29945" y="8107"/>
                    <a:pt x="28814" y="8654"/>
                    <a:pt x="27837" y="9416"/>
                  </a:cubicBezTo>
                  <a:cubicBezTo>
                    <a:pt x="27754" y="9488"/>
                    <a:pt x="27659" y="9571"/>
                    <a:pt x="27647" y="9654"/>
                  </a:cubicBezTo>
                  <a:cubicBezTo>
                    <a:pt x="27635" y="9773"/>
                    <a:pt x="27766" y="9881"/>
                    <a:pt x="27921" y="9916"/>
                  </a:cubicBezTo>
                  <a:cubicBezTo>
                    <a:pt x="27998" y="9928"/>
                    <a:pt x="28075" y="9934"/>
                    <a:pt x="28153" y="9934"/>
                  </a:cubicBezTo>
                  <a:cubicBezTo>
                    <a:pt x="28230" y="9934"/>
                    <a:pt x="28308" y="9928"/>
                    <a:pt x="28385" y="9916"/>
                  </a:cubicBezTo>
                  <a:cubicBezTo>
                    <a:pt x="30218" y="9642"/>
                    <a:pt x="31921" y="8857"/>
                    <a:pt x="33159" y="7761"/>
                  </a:cubicBezTo>
                  <a:cubicBezTo>
                    <a:pt x="33231" y="7690"/>
                    <a:pt x="33302" y="7606"/>
                    <a:pt x="33266" y="7535"/>
                  </a:cubicBezTo>
                  <a:cubicBezTo>
                    <a:pt x="33266" y="7535"/>
                    <a:pt x="33255" y="7535"/>
                    <a:pt x="33255" y="7523"/>
                  </a:cubicBezTo>
                  <a:cubicBezTo>
                    <a:pt x="35124" y="7202"/>
                    <a:pt x="36969" y="6785"/>
                    <a:pt x="38815" y="6285"/>
                  </a:cubicBezTo>
                  <a:lnTo>
                    <a:pt x="38815" y="6285"/>
                  </a:lnTo>
                  <a:cubicBezTo>
                    <a:pt x="38231" y="6606"/>
                    <a:pt x="37708" y="7023"/>
                    <a:pt x="37279" y="7523"/>
                  </a:cubicBezTo>
                  <a:cubicBezTo>
                    <a:pt x="37219" y="7571"/>
                    <a:pt x="37184" y="7642"/>
                    <a:pt x="37172" y="7714"/>
                  </a:cubicBezTo>
                  <a:cubicBezTo>
                    <a:pt x="37172" y="7797"/>
                    <a:pt x="37291" y="7868"/>
                    <a:pt x="37398" y="7868"/>
                  </a:cubicBezTo>
                  <a:cubicBezTo>
                    <a:pt x="37505" y="7868"/>
                    <a:pt x="37624" y="7845"/>
                    <a:pt x="37719" y="7797"/>
                  </a:cubicBezTo>
                  <a:cubicBezTo>
                    <a:pt x="38934" y="7404"/>
                    <a:pt x="40005" y="6678"/>
                    <a:pt x="40839" y="5713"/>
                  </a:cubicBezTo>
                  <a:cubicBezTo>
                    <a:pt x="41398" y="5535"/>
                    <a:pt x="41958" y="5356"/>
                    <a:pt x="42518" y="5178"/>
                  </a:cubicBezTo>
                  <a:cubicBezTo>
                    <a:pt x="44423" y="4547"/>
                    <a:pt x="46304" y="3820"/>
                    <a:pt x="48173" y="3046"/>
                  </a:cubicBezTo>
                  <a:cubicBezTo>
                    <a:pt x="48626" y="2856"/>
                    <a:pt x="49066" y="2677"/>
                    <a:pt x="49530" y="2487"/>
                  </a:cubicBezTo>
                  <a:lnTo>
                    <a:pt x="49530" y="2487"/>
                  </a:lnTo>
                  <a:cubicBezTo>
                    <a:pt x="48745" y="3284"/>
                    <a:pt x="47911" y="4046"/>
                    <a:pt x="47042" y="4749"/>
                  </a:cubicBezTo>
                  <a:cubicBezTo>
                    <a:pt x="45077" y="6309"/>
                    <a:pt x="42958" y="7630"/>
                    <a:pt x="40708" y="8726"/>
                  </a:cubicBezTo>
                  <a:cubicBezTo>
                    <a:pt x="40053" y="9047"/>
                    <a:pt x="39386" y="9345"/>
                    <a:pt x="38720" y="9619"/>
                  </a:cubicBezTo>
                  <a:cubicBezTo>
                    <a:pt x="37865" y="9407"/>
                    <a:pt x="36991" y="9301"/>
                    <a:pt x="36116" y="9301"/>
                  </a:cubicBezTo>
                  <a:cubicBezTo>
                    <a:pt x="35466" y="9301"/>
                    <a:pt x="34815" y="9359"/>
                    <a:pt x="34171" y="9476"/>
                  </a:cubicBezTo>
                  <a:cubicBezTo>
                    <a:pt x="34040" y="9488"/>
                    <a:pt x="33921" y="9535"/>
                    <a:pt x="33802" y="9595"/>
                  </a:cubicBezTo>
                  <a:cubicBezTo>
                    <a:pt x="33695" y="9666"/>
                    <a:pt x="33647" y="9797"/>
                    <a:pt x="33671" y="9916"/>
                  </a:cubicBezTo>
                  <a:cubicBezTo>
                    <a:pt x="33719" y="10000"/>
                    <a:pt x="33802" y="10059"/>
                    <a:pt x="33886" y="10083"/>
                  </a:cubicBezTo>
                  <a:cubicBezTo>
                    <a:pt x="34547" y="10387"/>
                    <a:pt x="35264" y="10544"/>
                    <a:pt x="35980" y="10544"/>
                  </a:cubicBezTo>
                  <a:cubicBezTo>
                    <a:pt x="36076" y="10544"/>
                    <a:pt x="36171" y="10541"/>
                    <a:pt x="36267" y="10535"/>
                  </a:cubicBezTo>
                  <a:lnTo>
                    <a:pt x="36267" y="10535"/>
                  </a:lnTo>
                  <a:cubicBezTo>
                    <a:pt x="34064" y="11262"/>
                    <a:pt x="31802" y="11809"/>
                    <a:pt x="29516" y="12167"/>
                  </a:cubicBezTo>
                  <a:lnTo>
                    <a:pt x="29516" y="12143"/>
                  </a:lnTo>
                  <a:cubicBezTo>
                    <a:pt x="29528" y="12036"/>
                    <a:pt x="29397" y="11952"/>
                    <a:pt x="29290" y="11893"/>
                  </a:cubicBezTo>
                  <a:cubicBezTo>
                    <a:pt x="27444" y="10952"/>
                    <a:pt x="25420" y="10381"/>
                    <a:pt x="23349" y="10202"/>
                  </a:cubicBezTo>
                  <a:cubicBezTo>
                    <a:pt x="23293" y="10194"/>
                    <a:pt x="23236" y="10190"/>
                    <a:pt x="23179" y="10190"/>
                  </a:cubicBezTo>
                  <a:cubicBezTo>
                    <a:pt x="23064" y="10190"/>
                    <a:pt x="22948" y="10206"/>
                    <a:pt x="22837" y="10238"/>
                  </a:cubicBezTo>
                  <a:cubicBezTo>
                    <a:pt x="22670" y="10285"/>
                    <a:pt x="22563" y="10440"/>
                    <a:pt x="22563" y="10607"/>
                  </a:cubicBezTo>
                  <a:cubicBezTo>
                    <a:pt x="22587" y="10738"/>
                    <a:pt x="22670" y="10845"/>
                    <a:pt x="22777" y="10916"/>
                  </a:cubicBezTo>
                  <a:cubicBezTo>
                    <a:pt x="23968" y="11928"/>
                    <a:pt x="25373" y="12405"/>
                    <a:pt x="26909" y="12488"/>
                  </a:cubicBezTo>
                  <a:cubicBezTo>
                    <a:pt x="25551" y="12624"/>
                    <a:pt x="24185" y="12688"/>
                    <a:pt x="22818" y="12688"/>
                  </a:cubicBezTo>
                  <a:cubicBezTo>
                    <a:pt x="22506" y="12688"/>
                    <a:pt x="22195" y="12685"/>
                    <a:pt x="21884" y="12679"/>
                  </a:cubicBezTo>
                  <a:lnTo>
                    <a:pt x="21884" y="12643"/>
                  </a:lnTo>
                  <a:cubicBezTo>
                    <a:pt x="21825" y="12428"/>
                    <a:pt x="21741" y="12202"/>
                    <a:pt x="21634" y="12000"/>
                  </a:cubicBezTo>
                  <a:cubicBezTo>
                    <a:pt x="21586" y="11917"/>
                    <a:pt x="21527" y="11821"/>
                    <a:pt x="21467" y="11750"/>
                  </a:cubicBezTo>
                  <a:cubicBezTo>
                    <a:pt x="21420" y="11678"/>
                    <a:pt x="21348" y="11619"/>
                    <a:pt x="21265" y="11595"/>
                  </a:cubicBezTo>
                  <a:cubicBezTo>
                    <a:pt x="21251" y="11592"/>
                    <a:pt x="21238" y="11591"/>
                    <a:pt x="21226" y="11591"/>
                  </a:cubicBezTo>
                  <a:cubicBezTo>
                    <a:pt x="21096" y="11591"/>
                    <a:pt x="21086" y="11759"/>
                    <a:pt x="21086" y="11857"/>
                  </a:cubicBezTo>
                  <a:lnTo>
                    <a:pt x="21086" y="11976"/>
                  </a:lnTo>
                  <a:cubicBezTo>
                    <a:pt x="21063" y="11952"/>
                    <a:pt x="21051" y="11940"/>
                    <a:pt x="21039" y="11917"/>
                  </a:cubicBezTo>
                  <a:lnTo>
                    <a:pt x="21027" y="11917"/>
                  </a:lnTo>
                  <a:cubicBezTo>
                    <a:pt x="20991" y="11869"/>
                    <a:pt x="20944" y="11821"/>
                    <a:pt x="20908" y="11774"/>
                  </a:cubicBezTo>
                  <a:cubicBezTo>
                    <a:pt x="20792" y="11674"/>
                    <a:pt x="20618" y="11540"/>
                    <a:pt x="20463" y="11540"/>
                  </a:cubicBezTo>
                  <a:cubicBezTo>
                    <a:pt x="20395" y="11540"/>
                    <a:pt x="20331" y="11566"/>
                    <a:pt x="20277" y="11631"/>
                  </a:cubicBezTo>
                  <a:cubicBezTo>
                    <a:pt x="20170" y="11750"/>
                    <a:pt x="20241" y="12000"/>
                    <a:pt x="20277" y="12119"/>
                  </a:cubicBezTo>
                  <a:cubicBezTo>
                    <a:pt x="20289" y="12190"/>
                    <a:pt x="20312" y="12250"/>
                    <a:pt x="20336" y="12309"/>
                  </a:cubicBezTo>
                  <a:lnTo>
                    <a:pt x="20336" y="12321"/>
                  </a:lnTo>
                  <a:cubicBezTo>
                    <a:pt x="20336" y="12321"/>
                    <a:pt x="20336" y="12321"/>
                    <a:pt x="20336" y="12333"/>
                  </a:cubicBezTo>
                  <a:cubicBezTo>
                    <a:pt x="20247" y="12315"/>
                    <a:pt x="20161" y="12306"/>
                    <a:pt x="20074" y="12306"/>
                  </a:cubicBezTo>
                  <a:cubicBezTo>
                    <a:pt x="19988" y="12306"/>
                    <a:pt x="19902" y="12315"/>
                    <a:pt x="19812" y="12333"/>
                  </a:cubicBezTo>
                  <a:cubicBezTo>
                    <a:pt x="19801" y="12286"/>
                    <a:pt x="19777" y="12250"/>
                    <a:pt x="19753" y="12214"/>
                  </a:cubicBezTo>
                  <a:cubicBezTo>
                    <a:pt x="19717" y="12107"/>
                    <a:pt x="19681" y="12012"/>
                    <a:pt x="19646" y="11905"/>
                  </a:cubicBezTo>
                  <a:cubicBezTo>
                    <a:pt x="19610" y="11797"/>
                    <a:pt x="19574" y="11690"/>
                    <a:pt x="19527" y="11583"/>
                  </a:cubicBezTo>
                  <a:cubicBezTo>
                    <a:pt x="19443" y="11369"/>
                    <a:pt x="19324" y="11083"/>
                    <a:pt x="19086" y="11012"/>
                  </a:cubicBezTo>
                  <a:cubicBezTo>
                    <a:pt x="19078" y="11009"/>
                    <a:pt x="19070" y="11007"/>
                    <a:pt x="19062" y="11007"/>
                  </a:cubicBezTo>
                  <a:cubicBezTo>
                    <a:pt x="18945" y="11007"/>
                    <a:pt x="18871" y="11324"/>
                    <a:pt x="18860" y="11369"/>
                  </a:cubicBezTo>
                  <a:cubicBezTo>
                    <a:pt x="18824" y="11524"/>
                    <a:pt x="18824" y="11690"/>
                    <a:pt x="18848" y="11857"/>
                  </a:cubicBezTo>
                  <a:lnTo>
                    <a:pt x="18848" y="11869"/>
                  </a:lnTo>
                  <a:cubicBezTo>
                    <a:pt x="18848" y="11905"/>
                    <a:pt x="18860" y="11928"/>
                    <a:pt x="18860" y="11964"/>
                  </a:cubicBezTo>
                  <a:cubicBezTo>
                    <a:pt x="18658" y="11833"/>
                    <a:pt x="18419" y="11750"/>
                    <a:pt x="18181" y="11714"/>
                  </a:cubicBezTo>
                  <a:cubicBezTo>
                    <a:pt x="18122" y="11709"/>
                    <a:pt x="18063" y="11706"/>
                    <a:pt x="18004" y="11706"/>
                  </a:cubicBezTo>
                  <a:cubicBezTo>
                    <a:pt x="17920" y="11706"/>
                    <a:pt x="17836" y="11712"/>
                    <a:pt x="17753" y="11726"/>
                  </a:cubicBezTo>
                  <a:cubicBezTo>
                    <a:pt x="17657" y="11500"/>
                    <a:pt x="17503" y="11285"/>
                    <a:pt x="17336" y="11107"/>
                  </a:cubicBezTo>
                  <a:cubicBezTo>
                    <a:pt x="17217" y="10976"/>
                    <a:pt x="17074" y="10857"/>
                    <a:pt x="16919" y="10762"/>
                  </a:cubicBezTo>
                  <a:cubicBezTo>
                    <a:pt x="16883" y="10738"/>
                    <a:pt x="16824" y="10714"/>
                    <a:pt x="16776" y="10714"/>
                  </a:cubicBezTo>
                  <a:cubicBezTo>
                    <a:pt x="16705" y="10690"/>
                    <a:pt x="16633" y="10690"/>
                    <a:pt x="16550" y="10678"/>
                  </a:cubicBezTo>
                  <a:cubicBezTo>
                    <a:pt x="16548" y="10678"/>
                    <a:pt x="16546" y="10678"/>
                    <a:pt x="16544" y="10678"/>
                  </a:cubicBezTo>
                  <a:cubicBezTo>
                    <a:pt x="16490" y="10678"/>
                    <a:pt x="16479" y="10822"/>
                    <a:pt x="16491" y="10845"/>
                  </a:cubicBezTo>
                  <a:cubicBezTo>
                    <a:pt x="16526" y="11059"/>
                    <a:pt x="16586" y="11262"/>
                    <a:pt x="16657" y="11464"/>
                  </a:cubicBezTo>
                  <a:lnTo>
                    <a:pt x="16693" y="11547"/>
                  </a:lnTo>
                  <a:cubicBezTo>
                    <a:pt x="16717" y="11607"/>
                    <a:pt x="16729" y="11655"/>
                    <a:pt x="16753" y="11702"/>
                  </a:cubicBezTo>
                  <a:cubicBezTo>
                    <a:pt x="16622" y="11619"/>
                    <a:pt x="16467" y="11547"/>
                    <a:pt x="16312" y="11500"/>
                  </a:cubicBezTo>
                  <a:lnTo>
                    <a:pt x="16300" y="11500"/>
                  </a:lnTo>
                  <a:cubicBezTo>
                    <a:pt x="16205" y="11452"/>
                    <a:pt x="16098" y="11416"/>
                    <a:pt x="16002" y="11393"/>
                  </a:cubicBezTo>
                  <a:cubicBezTo>
                    <a:pt x="16002" y="11321"/>
                    <a:pt x="15991" y="11262"/>
                    <a:pt x="15979" y="11202"/>
                  </a:cubicBezTo>
                  <a:cubicBezTo>
                    <a:pt x="15967" y="11131"/>
                    <a:pt x="15955" y="11083"/>
                    <a:pt x="15943" y="11012"/>
                  </a:cubicBezTo>
                  <a:cubicBezTo>
                    <a:pt x="15919" y="10690"/>
                    <a:pt x="15812" y="10369"/>
                    <a:pt x="15645" y="10095"/>
                  </a:cubicBezTo>
                  <a:cubicBezTo>
                    <a:pt x="15582" y="10008"/>
                    <a:pt x="15525" y="9972"/>
                    <a:pt x="15474" y="9972"/>
                  </a:cubicBezTo>
                  <a:cubicBezTo>
                    <a:pt x="15274" y="9972"/>
                    <a:pt x="15167" y="10519"/>
                    <a:pt x="15157" y="10643"/>
                  </a:cubicBezTo>
                  <a:cubicBezTo>
                    <a:pt x="15157" y="10702"/>
                    <a:pt x="15145" y="10774"/>
                    <a:pt x="15145" y="10857"/>
                  </a:cubicBezTo>
                  <a:cubicBezTo>
                    <a:pt x="15145" y="10904"/>
                    <a:pt x="15145" y="10964"/>
                    <a:pt x="15145" y="11024"/>
                  </a:cubicBezTo>
                  <a:lnTo>
                    <a:pt x="15133" y="11000"/>
                  </a:lnTo>
                  <a:cubicBezTo>
                    <a:pt x="14978" y="10678"/>
                    <a:pt x="14764" y="10381"/>
                    <a:pt x="14514" y="10131"/>
                  </a:cubicBezTo>
                  <a:cubicBezTo>
                    <a:pt x="14372" y="10010"/>
                    <a:pt x="14189" y="9890"/>
                    <a:pt x="13994" y="9890"/>
                  </a:cubicBezTo>
                  <a:cubicBezTo>
                    <a:pt x="13977" y="9890"/>
                    <a:pt x="13960" y="9891"/>
                    <a:pt x="13943" y="9892"/>
                  </a:cubicBezTo>
                  <a:cubicBezTo>
                    <a:pt x="13693" y="9940"/>
                    <a:pt x="13526" y="10190"/>
                    <a:pt x="13478" y="10404"/>
                  </a:cubicBezTo>
                  <a:cubicBezTo>
                    <a:pt x="13466" y="10464"/>
                    <a:pt x="13454" y="10523"/>
                    <a:pt x="13454" y="10583"/>
                  </a:cubicBezTo>
                  <a:cubicBezTo>
                    <a:pt x="13454" y="10797"/>
                    <a:pt x="13502" y="11024"/>
                    <a:pt x="13609" y="11214"/>
                  </a:cubicBezTo>
                  <a:cubicBezTo>
                    <a:pt x="13633" y="11309"/>
                    <a:pt x="13669" y="11405"/>
                    <a:pt x="13716" y="11488"/>
                  </a:cubicBezTo>
                  <a:cubicBezTo>
                    <a:pt x="13740" y="11536"/>
                    <a:pt x="13764" y="11571"/>
                    <a:pt x="13776" y="11571"/>
                  </a:cubicBezTo>
                  <a:lnTo>
                    <a:pt x="13716" y="11571"/>
                  </a:lnTo>
                  <a:cubicBezTo>
                    <a:pt x="13633" y="11571"/>
                    <a:pt x="13562" y="11583"/>
                    <a:pt x="13478" y="11595"/>
                  </a:cubicBezTo>
                  <a:cubicBezTo>
                    <a:pt x="13407" y="11595"/>
                    <a:pt x="13335" y="11607"/>
                    <a:pt x="13264" y="11619"/>
                  </a:cubicBezTo>
                  <a:cubicBezTo>
                    <a:pt x="13216" y="11428"/>
                    <a:pt x="13121" y="11250"/>
                    <a:pt x="12978" y="11107"/>
                  </a:cubicBezTo>
                  <a:cubicBezTo>
                    <a:pt x="12907" y="10976"/>
                    <a:pt x="12823" y="10845"/>
                    <a:pt x="12752" y="10714"/>
                  </a:cubicBezTo>
                  <a:lnTo>
                    <a:pt x="12692" y="10631"/>
                  </a:lnTo>
                  <a:cubicBezTo>
                    <a:pt x="12633" y="10523"/>
                    <a:pt x="12573" y="10416"/>
                    <a:pt x="12514" y="10333"/>
                  </a:cubicBezTo>
                  <a:cubicBezTo>
                    <a:pt x="12347" y="10059"/>
                    <a:pt x="12133" y="9714"/>
                    <a:pt x="11788" y="9654"/>
                  </a:cubicBezTo>
                  <a:cubicBezTo>
                    <a:pt x="11781" y="9653"/>
                    <a:pt x="11775" y="9653"/>
                    <a:pt x="11769" y="9653"/>
                  </a:cubicBezTo>
                  <a:cubicBezTo>
                    <a:pt x="11596" y="9653"/>
                    <a:pt x="11585" y="10120"/>
                    <a:pt x="11585" y="10166"/>
                  </a:cubicBezTo>
                  <a:cubicBezTo>
                    <a:pt x="11585" y="10393"/>
                    <a:pt x="11621" y="10607"/>
                    <a:pt x="11692" y="10809"/>
                  </a:cubicBezTo>
                  <a:cubicBezTo>
                    <a:pt x="11692" y="10821"/>
                    <a:pt x="11692" y="10821"/>
                    <a:pt x="11692" y="10833"/>
                  </a:cubicBezTo>
                  <a:cubicBezTo>
                    <a:pt x="11716" y="10869"/>
                    <a:pt x="11728" y="10904"/>
                    <a:pt x="11752" y="10952"/>
                  </a:cubicBezTo>
                  <a:cubicBezTo>
                    <a:pt x="11442" y="10821"/>
                    <a:pt x="11121" y="10750"/>
                    <a:pt x="10799" y="10750"/>
                  </a:cubicBezTo>
                  <a:cubicBezTo>
                    <a:pt x="10657" y="10762"/>
                    <a:pt x="10514" y="10774"/>
                    <a:pt x="10383" y="10809"/>
                  </a:cubicBezTo>
                  <a:cubicBezTo>
                    <a:pt x="10359" y="10559"/>
                    <a:pt x="10323" y="10309"/>
                    <a:pt x="10264" y="10059"/>
                  </a:cubicBezTo>
                  <a:cubicBezTo>
                    <a:pt x="10240" y="9892"/>
                    <a:pt x="10180" y="9738"/>
                    <a:pt x="10121" y="9583"/>
                  </a:cubicBezTo>
                  <a:cubicBezTo>
                    <a:pt x="10073" y="9452"/>
                    <a:pt x="9978" y="9333"/>
                    <a:pt x="9859" y="9261"/>
                  </a:cubicBezTo>
                  <a:cubicBezTo>
                    <a:pt x="9814" y="9238"/>
                    <a:pt x="9775" y="9228"/>
                    <a:pt x="9740" y="9228"/>
                  </a:cubicBezTo>
                  <a:cubicBezTo>
                    <a:pt x="9576" y="9228"/>
                    <a:pt x="9505" y="9446"/>
                    <a:pt x="9466" y="9583"/>
                  </a:cubicBezTo>
                  <a:cubicBezTo>
                    <a:pt x="9442" y="9642"/>
                    <a:pt x="9430" y="9702"/>
                    <a:pt x="9418" y="9761"/>
                  </a:cubicBezTo>
                  <a:cubicBezTo>
                    <a:pt x="9406" y="9738"/>
                    <a:pt x="9383" y="9702"/>
                    <a:pt x="9371" y="9666"/>
                  </a:cubicBezTo>
                  <a:cubicBezTo>
                    <a:pt x="9371" y="9654"/>
                    <a:pt x="9359" y="9654"/>
                    <a:pt x="9359" y="9654"/>
                  </a:cubicBezTo>
                  <a:cubicBezTo>
                    <a:pt x="9323" y="9559"/>
                    <a:pt x="9275" y="9464"/>
                    <a:pt x="9228" y="9380"/>
                  </a:cubicBezTo>
                  <a:cubicBezTo>
                    <a:pt x="9085" y="9133"/>
                    <a:pt x="8827" y="8801"/>
                    <a:pt x="8528" y="8801"/>
                  </a:cubicBezTo>
                  <a:cubicBezTo>
                    <a:pt x="8454" y="8801"/>
                    <a:pt x="8377" y="8821"/>
                    <a:pt x="8299" y="8869"/>
                  </a:cubicBezTo>
                  <a:cubicBezTo>
                    <a:pt x="8085" y="8988"/>
                    <a:pt x="8073" y="9428"/>
                    <a:pt x="8061" y="9631"/>
                  </a:cubicBezTo>
                  <a:cubicBezTo>
                    <a:pt x="8061" y="9738"/>
                    <a:pt x="8073" y="9845"/>
                    <a:pt x="8073" y="9952"/>
                  </a:cubicBezTo>
                  <a:cubicBezTo>
                    <a:pt x="8073" y="9952"/>
                    <a:pt x="8073" y="9952"/>
                    <a:pt x="8073" y="9964"/>
                  </a:cubicBezTo>
                  <a:lnTo>
                    <a:pt x="8073" y="9988"/>
                  </a:lnTo>
                  <a:cubicBezTo>
                    <a:pt x="7835" y="9869"/>
                    <a:pt x="7585" y="9797"/>
                    <a:pt x="7323" y="9750"/>
                  </a:cubicBezTo>
                  <a:cubicBezTo>
                    <a:pt x="7299" y="9321"/>
                    <a:pt x="7192" y="8904"/>
                    <a:pt x="7001" y="8523"/>
                  </a:cubicBezTo>
                  <a:lnTo>
                    <a:pt x="7001" y="8511"/>
                  </a:lnTo>
                  <a:cubicBezTo>
                    <a:pt x="6940" y="8397"/>
                    <a:pt x="6858" y="8243"/>
                    <a:pt x="6753" y="8243"/>
                  </a:cubicBezTo>
                  <a:cubicBezTo>
                    <a:pt x="6716" y="8243"/>
                    <a:pt x="6676" y="8262"/>
                    <a:pt x="6632" y="8309"/>
                  </a:cubicBezTo>
                  <a:cubicBezTo>
                    <a:pt x="6454" y="8488"/>
                    <a:pt x="6442" y="8821"/>
                    <a:pt x="6442" y="9071"/>
                  </a:cubicBezTo>
                  <a:cubicBezTo>
                    <a:pt x="6442" y="9083"/>
                    <a:pt x="6442" y="9095"/>
                    <a:pt x="6442" y="9107"/>
                  </a:cubicBezTo>
                  <a:cubicBezTo>
                    <a:pt x="6442" y="9130"/>
                    <a:pt x="6442" y="9154"/>
                    <a:pt x="6442" y="9178"/>
                  </a:cubicBezTo>
                  <a:lnTo>
                    <a:pt x="6442" y="9238"/>
                  </a:lnTo>
                  <a:cubicBezTo>
                    <a:pt x="6394" y="9107"/>
                    <a:pt x="6335" y="8976"/>
                    <a:pt x="6251" y="8845"/>
                  </a:cubicBezTo>
                  <a:cubicBezTo>
                    <a:pt x="6215" y="8773"/>
                    <a:pt x="6168" y="8702"/>
                    <a:pt x="6120" y="8642"/>
                  </a:cubicBezTo>
                  <a:cubicBezTo>
                    <a:pt x="5887" y="8341"/>
                    <a:pt x="5544" y="8017"/>
                    <a:pt x="5173" y="8017"/>
                  </a:cubicBezTo>
                  <a:cubicBezTo>
                    <a:pt x="5089" y="8017"/>
                    <a:pt x="5003" y="8033"/>
                    <a:pt x="4918" y="8071"/>
                  </a:cubicBezTo>
                  <a:cubicBezTo>
                    <a:pt x="4549" y="8226"/>
                    <a:pt x="4584" y="9071"/>
                    <a:pt x="4715" y="9500"/>
                  </a:cubicBezTo>
                  <a:cubicBezTo>
                    <a:pt x="4715" y="9511"/>
                    <a:pt x="4715" y="9523"/>
                    <a:pt x="4727" y="9535"/>
                  </a:cubicBezTo>
                  <a:cubicBezTo>
                    <a:pt x="4727" y="9532"/>
                    <a:pt x="4727" y="9529"/>
                    <a:pt x="4727" y="9523"/>
                  </a:cubicBezTo>
                  <a:cubicBezTo>
                    <a:pt x="4727" y="9547"/>
                    <a:pt x="4739" y="9559"/>
                    <a:pt x="4739" y="9571"/>
                  </a:cubicBezTo>
                  <a:cubicBezTo>
                    <a:pt x="4549" y="9535"/>
                    <a:pt x="4346" y="9523"/>
                    <a:pt x="4144" y="9523"/>
                  </a:cubicBezTo>
                  <a:lnTo>
                    <a:pt x="4072" y="9523"/>
                  </a:lnTo>
                  <a:cubicBezTo>
                    <a:pt x="4060" y="9345"/>
                    <a:pt x="4025" y="9166"/>
                    <a:pt x="3989" y="8976"/>
                  </a:cubicBezTo>
                  <a:cubicBezTo>
                    <a:pt x="3929" y="8738"/>
                    <a:pt x="3858" y="8488"/>
                    <a:pt x="3775" y="8261"/>
                  </a:cubicBezTo>
                  <a:cubicBezTo>
                    <a:pt x="3691" y="8047"/>
                    <a:pt x="3620" y="7833"/>
                    <a:pt x="3406" y="7702"/>
                  </a:cubicBezTo>
                  <a:cubicBezTo>
                    <a:pt x="3322" y="7654"/>
                    <a:pt x="3215" y="7618"/>
                    <a:pt x="3108" y="7595"/>
                  </a:cubicBezTo>
                  <a:cubicBezTo>
                    <a:pt x="3099" y="7591"/>
                    <a:pt x="3091" y="7590"/>
                    <a:pt x="3083" y="7590"/>
                  </a:cubicBezTo>
                  <a:cubicBezTo>
                    <a:pt x="2954" y="7590"/>
                    <a:pt x="2966" y="8039"/>
                    <a:pt x="2977" y="8107"/>
                  </a:cubicBezTo>
                  <a:cubicBezTo>
                    <a:pt x="3013" y="8309"/>
                    <a:pt x="3037" y="8499"/>
                    <a:pt x="3060" y="8702"/>
                  </a:cubicBezTo>
                  <a:cubicBezTo>
                    <a:pt x="3072" y="8773"/>
                    <a:pt x="3084" y="8845"/>
                    <a:pt x="3096" y="8928"/>
                  </a:cubicBezTo>
                  <a:lnTo>
                    <a:pt x="3025" y="8821"/>
                  </a:lnTo>
                  <a:cubicBezTo>
                    <a:pt x="2679" y="8333"/>
                    <a:pt x="2239" y="7928"/>
                    <a:pt x="1715" y="7630"/>
                  </a:cubicBezTo>
                  <a:cubicBezTo>
                    <a:pt x="1612" y="7579"/>
                    <a:pt x="1378" y="7497"/>
                    <a:pt x="1198" y="7497"/>
                  </a:cubicBezTo>
                  <a:cubicBezTo>
                    <a:pt x="1043" y="7497"/>
                    <a:pt x="926" y="7557"/>
                    <a:pt x="965" y="7749"/>
                  </a:cubicBezTo>
                  <a:cubicBezTo>
                    <a:pt x="1048" y="8166"/>
                    <a:pt x="1262" y="8547"/>
                    <a:pt x="1572" y="8845"/>
                  </a:cubicBezTo>
                  <a:cubicBezTo>
                    <a:pt x="1262" y="8761"/>
                    <a:pt x="953" y="8666"/>
                    <a:pt x="643" y="8559"/>
                  </a:cubicBezTo>
                  <a:cubicBezTo>
                    <a:pt x="620" y="8559"/>
                    <a:pt x="620" y="8607"/>
                    <a:pt x="643" y="8618"/>
                  </a:cubicBezTo>
                  <a:cubicBezTo>
                    <a:pt x="1024" y="8773"/>
                    <a:pt x="1417" y="8916"/>
                    <a:pt x="1810" y="9071"/>
                  </a:cubicBezTo>
                  <a:cubicBezTo>
                    <a:pt x="1834" y="9095"/>
                    <a:pt x="1858" y="9119"/>
                    <a:pt x="1882" y="9142"/>
                  </a:cubicBezTo>
                  <a:lnTo>
                    <a:pt x="1798" y="9142"/>
                  </a:lnTo>
                  <a:cubicBezTo>
                    <a:pt x="1741" y="9139"/>
                    <a:pt x="1684" y="9138"/>
                    <a:pt x="1628" y="9138"/>
                  </a:cubicBezTo>
                  <a:cubicBezTo>
                    <a:pt x="1475" y="9138"/>
                    <a:pt x="1327" y="9149"/>
                    <a:pt x="1179" y="9166"/>
                  </a:cubicBezTo>
                  <a:lnTo>
                    <a:pt x="1108" y="9166"/>
                  </a:lnTo>
                  <a:cubicBezTo>
                    <a:pt x="1036" y="9166"/>
                    <a:pt x="977" y="9178"/>
                    <a:pt x="905" y="9190"/>
                  </a:cubicBezTo>
                  <a:cubicBezTo>
                    <a:pt x="405" y="9285"/>
                    <a:pt x="0" y="9642"/>
                    <a:pt x="250" y="10178"/>
                  </a:cubicBezTo>
                  <a:cubicBezTo>
                    <a:pt x="274" y="10226"/>
                    <a:pt x="310" y="10285"/>
                    <a:pt x="346" y="10333"/>
                  </a:cubicBezTo>
                  <a:lnTo>
                    <a:pt x="358" y="10345"/>
                  </a:lnTo>
                  <a:cubicBezTo>
                    <a:pt x="600" y="10630"/>
                    <a:pt x="1049" y="10756"/>
                    <a:pt x="1471" y="10756"/>
                  </a:cubicBezTo>
                  <a:cubicBezTo>
                    <a:pt x="1525" y="10756"/>
                    <a:pt x="1579" y="10754"/>
                    <a:pt x="1632" y="10750"/>
                  </a:cubicBezTo>
                  <a:lnTo>
                    <a:pt x="1655" y="10750"/>
                  </a:lnTo>
                  <a:cubicBezTo>
                    <a:pt x="1690" y="10752"/>
                    <a:pt x="1725" y="10753"/>
                    <a:pt x="1760" y="10753"/>
                  </a:cubicBezTo>
                  <a:cubicBezTo>
                    <a:pt x="1931" y="10753"/>
                    <a:pt x="2107" y="10730"/>
                    <a:pt x="2275" y="10690"/>
                  </a:cubicBezTo>
                  <a:lnTo>
                    <a:pt x="2275" y="10690"/>
                  </a:lnTo>
                  <a:cubicBezTo>
                    <a:pt x="2227" y="10738"/>
                    <a:pt x="2191" y="10785"/>
                    <a:pt x="2155" y="10845"/>
                  </a:cubicBezTo>
                  <a:lnTo>
                    <a:pt x="2084" y="10928"/>
                  </a:lnTo>
                  <a:cubicBezTo>
                    <a:pt x="1953" y="11143"/>
                    <a:pt x="1822" y="11357"/>
                    <a:pt x="1715" y="11571"/>
                  </a:cubicBezTo>
                  <a:cubicBezTo>
                    <a:pt x="1691" y="11607"/>
                    <a:pt x="1667" y="11786"/>
                    <a:pt x="1751" y="11797"/>
                  </a:cubicBezTo>
                  <a:cubicBezTo>
                    <a:pt x="1858" y="11821"/>
                    <a:pt x="1953" y="11845"/>
                    <a:pt x="2048" y="11857"/>
                  </a:cubicBezTo>
                  <a:cubicBezTo>
                    <a:pt x="2078" y="11862"/>
                    <a:pt x="2105" y="11865"/>
                    <a:pt x="2133" y="11865"/>
                  </a:cubicBezTo>
                  <a:cubicBezTo>
                    <a:pt x="2171" y="11865"/>
                    <a:pt x="2209" y="11859"/>
                    <a:pt x="2251" y="11845"/>
                  </a:cubicBezTo>
                  <a:cubicBezTo>
                    <a:pt x="2465" y="11797"/>
                    <a:pt x="2667" y="11714"/>
                    <a:pt x="2846" y="11595"/>
                  </a:cubicBezTo>
                  <a:cubicBezTo>
                    <a:pt x="3060" y="11464"/>
                    <a:pt x="3251" y="11309"/>
                    <a:pt x="3418" y="11131"/>
                  </a:cubicBezTo>
                  <a:cubicBezTo>
                    <a:pt x="3656" y="11262"/>
                    <a:pt x="3906" y="11345"/>
                    <a:pt x="4180" y="11381"/>
                  </a:cubicBezTo>
                  <a:cubicBezTo>
                    <a:pt x="4215" y="11381"/>
                    <a:pt x="4251" y="11393"/>
                    <a:pt x="4299" y="11405"/>
                  </a:cubicBezTo>
                  <a:cubicBezTo>
                    <a:pt x="4358" y="11416"/>
                    <a:pt x="4430" y="11416"/>
                    <a:pt x="4489" y="11428"/>
                  </a:cubicBezTo>
                  <a:cubicBezTo>
                    <a:pt x="4525" y="11428"/>
                    <a:pt x="4561" y="11440"/>
                    <a:pt x="4608" y="11440"/>
                  </a:cubicBezTo>
                  <a:cubicBezTo>
                    <a:pt x="4525" y="11512"/>
                    <a:pt x="4453" y="11583"/>
                    <a:pt x="4382" y="11666"/>
                  </a:cubicBezTo>
                  <a:cubicBezTo>
                    <a:pt x="4382" y="11678"/>
                    <a:pt x="4370" y="11678"/>
                    <a:pt x="4370" y="11678"/>
                  </a:cubicBezTo>
                  <a:cubicBezTo>
                    <a:pt x="4263" y="11809"/>
                    <a:pt x="4144" y="12000"/>
                    <a:pt x="4191" y="12178"/>
                  </a:cubicBezTo>
                  <a:cubicBezTo>
                    <a:pt x="4191" y="12178"/>
                    <a:pt x="4191" y="12190"/>
                    <a:pt x="4191" y="12190"/>
                  </a:cubicBezTo>
                  <a:cubicBezTo>
                    <a:pt x="4203" y="12226"/>
                    <a:pt x="4227" y="12262"/>
                    <a:pt x="4251" y="12286"/>
                  </a:cubicBezTo>
                  <a:cubicBezTo>
                    <a:pt x="4488" y="12596"/>
                    <a:pt x="4810" y="12724"/>
                    <a:pt x="5167" y="12724"/>
                  </a:cubicBezTo>
                  <a:cubicBezTo>
                    <a:pt x="5276" y="12724"/>
                    <a:pt x="5387" y="12713"/>
                    <a:pt x="5501" y="12690"/>
                  </a:cubicBezTo>
                  <a:cubicBezTo>
                    <a:pt x="5763" y="12631"/>
                    <a:pt x="6013" y="12524"/>
                    <a:pt x="6227" y="12357"/>
                  </a:cubicBezTo>
                  <a:cubicBezTo>
                    <a:pt x="6251" y="12345"/>
                    <a:pt x="6263" y="12333"/>
                    <a:pt x="6275" y="12321"/>
                  </a:cubicBezTo>
                  <a:cubicBezTo>
                    <a:pt x="6275" y="12333"/>
                    <a:pt x="6275" y="12333"/>
                    <a:pt x="6275" y="12333"/>
                  </a:cubicBezTo>
                  <a:lnTo>
                    <a:pt x="6275" y="12571"/>
                  </a:lnTo>
                  <a:cubicBezTo>
                    <a:pt x="6275" y="12690"/>
                    <a:pt x="6323" y="13083"/>
                    <a:pt x="6513" y="13167"/>
                  </a:cubicBezTo>
                  <a:cubicBezTo>
                    <a:pt x="6561" y="13185"/>
                    <a:pt x="6611" y="13193"/>
                    <a:pt x="6662" y="13193"/>
                  </a:cubicBezTo>
                  <a:cubicBezTo>
                    <a:pt x="6713" y="13193"/>
                    <a:pt x="6763" y="13185"/>
                    <a:pt x="6811" y="13167"/>
                  </a:cubicBezTo>
                  <a:cubicBezTo>
                    <a:pt x="6918" y="13107"/>
                    <a:pt x="7025" y="13024"/>
                    <a:pt x="7097" y="12917"/>
                  </a:cubicBezTo>
                  <a:cubicBezTo>
                    <a:pt x="7358" y="12631"/>
                    <a:pt x="7406" y="12309"/>
                    <a:pt x="7478" y="11976"/>
                  </a:cubicBezTo>
                  <a:cubicBezTo>
                    <a:pt x="7597" y="12024"/>
                    <a:pt x="7716" y="12059"/>
                    <a:pt x="7835" y="12083"/>
                  </a:cubicBezTo>
                  <a:cubicBezTo>
                    <a:pt x="7944" y="12120"/>
                    <a:pt x="8060" y="12135"/>
                    <a:pt x="8172" y="12135"/>
                  </a:cubicBezTo>
                  <a:cubicBezTo>
                    <a:pt x="8207" y="12135"/>
                    <a:pt x="8242" y="12134"/>
                    <a:pt x="8275" y="12131"/>
                  </a:cubicBezTo>
                  <a:lnTo>
                    <a:pt x="8335" y="12131"/>
                  </a:lnTo>
                  <a:cubicBezTo>
                    <a:pt x="8323" y="12155"/>
                    <a:pt x="8311" y="12178"/>
                    <a:pt x="8299" y="12202"/>
                  </a:cubicBezTo>
                  <a:lnTo>
                    <a:pt x="8263" y="12250"/>
                  </a:lnTo>
                  <a:cubicBezTo>
                    <a:pt x="8240" y="12274"/>
                    <a:pt x="8228" y="12298"/>
                    <a:pt x="8204" y="12333"/>
                  </a:cubicBezTo>
                  <a:cubicBezTo>
                    <a:pt x="8168" y="12417"/>
                    <a:pt x="8144" y="12500"/>
                    <a:pt x="8132" y="12583"/>
                  </a:cubicBezTo>
                  <a:cubicBezTo>
                    <a:pt x="8132" y="12595"/>
                    <a:pt x="8132" y="12595"/>
                    <a:pt x="8132" y="12595"/>
                  </a:cubicBezTo>
                  <a:cubicBezTo>
                    <a:pt x="8120" y="12619"/>
                    <a:pt x="8120" y="12643"/>
                    <a:pt x="8120" y="12667"/>
                  </a:cubicBezTo>
                  <a:cubicBezTo>
                    <a:pt x="8120" y="12679"/>
                    <a:pt x="8120" y="12690"/>
                    <a:pt x="8120" y="12702"/>
                  </a:cubicBezTo>
                  <a:cubicBezTo>
                    <a:pt x="8120" y="12738"/>
                    <a:pt x="8120" y="12774"/>
                    <a:pt x="8120" y="12809"/>
                  </a:cubicBezTo>
                  <a:cubicBezTo>
                    <a:pt x="8120" y="12845"/>
                    <a:pt x="8132" y="12881"/>
                    <a:pt x="8144" y="12917"/>
                  </a:cubicBezTo>
                  <a:cubicBezTo>
                    <a:pt x="8156" y="12952"/>
                    <a:pt x="8168" y="12988"/>
                    <a:pt x="8180" y="13024"/>
                  </a:cubicBezTo>
                  <a:cubicBezTo>
                    <a:pt x="8204" y="13071"/>
                    <a:pt x="8228" y="13119"/>
                    <a:pt x="8263" y="13155"/>
                  </a:cubicBezTo>
                  <a:lnTo>
                    <a:pt x="8287" y="13202"/>
                  </a:lnTo>
                  <a:cubicBezTo>
                    <a:pt x="8311" y="13226"/>
                    <a:pt x="8335" y="13250"/>
                    <a:pt x="8359" y="13274"/>
                  </a:cubicBezTo>
                  <a:cubicBezTo>
                    <a:pt x="8382" y="13298"/>
                    <a:pt x="8394" y="13310"/>
                    <a:pt x="8418" y="13333"/>
                  </a:cubicBezTo>
                  <a:lnTo>
                    <a:pt x="8442" y="13357"/>
                  </a:lnTo>
                  <a:cubicBezTo>
                    <a:pt x="8478" y="13381"/>
                    <a:pt x="8513" y="13405"/>
                    <a:pt x="8561" y="13429"/>
                  </a:cubicBezTo>
                  <a:lnTo>
                    <a:pt x="8609" y="13452"/>
                  </a:lnTo>
                  <a:cubicBezTo>
                    <a:pt x="8632" y="13464"/>
                    <a:pt x="8656" y="13464"/>
                    <a:pt x="8668" y="13476"/>
                  </a:cubicBezTo>
                  <a:cubicBezTo>
                    <a:pt x="8704" y="13488"/>
                    <a:pt x="8740" y="13500"/>
                    <a:pt x="8775" y="13500"/>
                  </a:cubicBezTo>
                  <a:lnTo>
                    <a:pt x="8823" y="13500"/>
                  </a:lnTo>
                  <a:cubicBezTo>
                    <a:pt x="8871" y="13512"/>
                    <a:pt x="8930" y="13512"/>
                    <a:pt x="8978" y="13512"/>
                  </a:cubicBezTo>
                  <a:lnTo>
                    <a:pt x="9073" y="13512"/>
                  </a:lnTo>
                  <a:lnTo>
                    <a:pt x="9168" y="13500"/>
                  </a:lnTo>
                  <a:cubicBezTo>
                    <a:pt x="9180" y="13500"/>
                    <a:pt x="9204" y="13500"/>
                    <a:pt x="9216" y="13488"/>
                  </a:cubicBezTo>
                  <a:lnTo>
                    <a:pt x="9228" y="13488"/>
                  </a:lnTo>
                  <a:cubicBezTo>
                    <a:pt x="9240" y="13488"/>
                    <a:pt x="9263" y="13488"/>
                    <a:pt x="9287" y="13476"/>
                  </a:cubicBezTo>
                  <a:cubicBezTo>
                    <a:pt x="9299" y="13464"/>
                    <a:pt x="9359" y="13464"/>
                    <a:pt x="9394" y="13452"/>
                  </a:cubicBezTo>
                  <a:cubicBezTo>
                    <a:pt x="9895" y="13274"/>
                    <a:pt x="10073" y="12809"/>
                    <a:pt x="10192" y="12381"/>
                  </a:cubicBezTo>
                  <a:cubicBezTo>
                    <a:pt x="10192" y="12369"/>
                    <a:pt x="10192" y="12357"/>
                    <a:pt x="10192" y="12357"/>
                  </a:cubicBezTo>
                  <a:cubicBezTo>
                    <a:pt x="10478" y="12500"/>
                    <a:pt x="10799" y="12583"/>
                    <a:pt x="11121" y="12583"/>
                  </a:cubicBezTo>
                  <a:cubicBezTo>
                    <a:pt x="11192" y="12583"/>
                    <a:pt x="11276" y="12583"/>
                    <a:pt x="11359" y="12571"/>
                  </a:cubicBezTo>
                  <a:lnTo>
                    <a:pt x="11430" y="12559"/>
                  </a:lnTo>
                  <a:lnTo>
                    <a:pt x="11430" y="12559"/>
                  </a:lnTo>
                  <a:cubicBezTo>
                    <a:pt x="11430" y="12571"/>
                    <a:pt x="11419" y="12583"/>
                    <a:pt x="11407" y="12595"/>
                  </a:cubicBezTo>
                  <a:cubicBezTo>
                    <a:pt x="11407" y="12607"/>
                    <a:pt x="11395" y="12607"/>
                    <a:pt x="11395" y="12619"/>
                  </a:cubicBezTo>
                  <a:cubicBezTo>
                    <a:pt x="11311" y="12762"/>
                    <a:pt x="11252" y="12929"/>
                    <a:pt x="11252" y="13095"/>
                  </a:cubicBezTo>
                  <a:lnTo>
                    <a:pt x="11252" y="13190"/>
                  </a:lnTo>
                  <a:lnTo>
                    <a:pt x="11252" y="13202"/>
                  </a:lnTo>
                  <a:cubicBezTo>
                    <a:pt x="11252" y="13238"/>
                    <a:pt x="11252" y="13274"/>
                    <a:pt x="11264" y="13310"/>
                  </a:cubicBezTo>
                  <a:cubicBezTo>
                    <a:pt x="11264" y="13321"/>
                    <a:pt x="11264" y="13321"/>
                    <a:pt x="11264" y="13321"/>
                  </a:cubicBezTo>
                  <a:cubicBezTo>
                    <a:pt x="11276" y="13357"/>
                    <a:pt x="11288" y="13393"/>
                    <a:pt x="11299" y="13429"/>
                  </a:cubicBezTo>
                  <a:cubicBezTo>
                    <a:pt x="11299" y="13429"/>
                    <a:pt x="11299" y="13441"/>
                    <a:pt x="11311" y="13441"/>
                  </a:cubicBezTo>
                  <a:cubicBezTo>
                    <a:pt x="11323" y="13476"/>
                    <a:pt x="11347" y="13512"/>
                    <a:pt x="11383" y="13548"/>
                  </a:cubicBezTo>
                  <a:cubicBezTo>
                    <a:pt x="11533" y="13724"/>
                    <a:pt x="11749" y="13822"/>
                    <a:pt x="11966" y="13822"/>
                  </a:cubicBezTo>
                  <a:cubicBezTo>
                    <a:pt x="12042" y="13822"/>
                    <a:pt x="12119" y="13810"/>
                    <a:pt x="12192" y="13786"/>
                  </a:cubicBezTo>
                  <a:cubicBezTo>
                    <a:pt x="12419" y="13714"/>
                    <a:pt x="12609" y="13583"/>
                    <a:pt x="12728" y="13393"/>
                  </a:cubicBezTo>
                  <a:cubicBezTo>
                    <a:pt x="12776" y="13321"/>
                    <a:pt x="12812" y="13250"/>
                    <a:pt x="12835" y="13179"/>
                  </a:cubicBezTo>
                  <a:cubicBezTo>
                    <a:pt x="12904" y="13264"/>
                    <a:pt x="12998" y="13356"/>
                    <a:pt x="13084" y="13356"/>
                  </a:cubicBezTo>
                  <a:cubicBezTo>
                    <a:pt x="13118" y="13356"/>
                    <a:pt x="13151" y="13343"/>
                    <a:pt x="13181" y="13310"/>
                  </a:cubicBezTo>
                  <a:cubicBezTo>
                    <a:pt x="13288" y="13167"/>
                    <a:pt x="13371" y="13000"/>
                    <a:pt x="13395" y="12809"/>
                  </a:cubicBezTo>
                  <a:cubicBezTo>
                    <a:pt x="13597" y="12857"/>
                    <a:pt x="13800" y="12881"/>
                    <a:pt x="13990" y="12905"/>
                  </a:cubicBezTo>
                  <a:lnTo>
                    <a:pt x="14121" y="12905"/>
                  </a:lnTo>
                  <a:cubicBezTo>
                    <a:pt x="14086" y="12905"/>
                    <a:pt x="14002" y="13095"/>
                    <a:pt x="13955" y="13238"/>
                  </a:cubicBezTo>
                  <a:cubicBezTo>
                    <a:pt x="13931" y="13298"/>
                    <a:pt x="13907" y="13345"/>
                    <a:pt x="13895" y="13405"/>
                  </a:cubicBezTo>
                  <a:cubicBezTo>
                    <a:pt x="13883" y="13441"/>
                    <a:pt x="13871" y="13476"/>
                    <a:pt x="13871" y="13512"/>
                  </a:cubicBezTo>
                  <a:cubicBezTo>
                    <a:pt x="13859" y="13571"/>
                    <a:pt x="13859" y="13619"/>
                    <a:pt x="13859" y="13679"/>
                  </a:cubicBezTo>
                  <a:cubicBezTo>
                    <a:pt x="13859" y="13679"/>
                    <a:pt x="13859" y="13691"/>
                    <a:pt x="13859" y="13702"/>
                  </a:cubicBezTo>
                  <a:cubicBezTo>
                    <a:pt x="13835" y="13786"/>
                    <a:pt x="13847" y="13869"/>
                    <a:pt x="13871" y="13952"/>
                  </a:cubicBezTo>
                  <a:cubicBezTo>
                    <a:pt x="14006" y="14110"/>
                    <a:pt x="14205" y="14204"/>
                    <a:pt x="14407" y="14204"/>
                  </a:cubicBezTo>
                  <a:cubicBezTo>
                    <a:pt x="14419" y="14204"/>
                    <a:pt x="14431" y="14203"/>
                    <a:pt x="14443" y="14203"/>
                  </a:cubicBezTo>
                  <a:cubicBezTo>
                    <a:pt x="14728" y="14191"/>
                    <a:pt x="14990" y="14095"/>
                    <a:pt x="15217" y="13917"/>
                  </a:cubicBezTo>
                  <a:cubicBezTo>
                    <a:pt x="15326" y="13953"/>
                    <a:pt x="15435" y="13969"/>
                    <a:pt x="15549" y="13969"/>
                  </a:cubicBezTo>
                  <a:cubicBezTo>
                    <a:pt x="15585" y="13969"/>
                    <a:pt x="15621" y="13967"/>
                    <a:pt x="15657" y="13964"/>
                  </a:cubicBezTo>
                  <a:cubicBezTo>
                    <a:pt x="16145" y="13893"/>
                    <a:pt x="16598" y="13679"/>
                    <a:pt x="16979" y="13357"/>
                  </a:cubicBezTo>
                  <a:lnTo>
                    <a:pt x="17062" y="13298"/>
                  </a:lnTo>
                  <a:lnTo>
                    <a:pt x="17062" y="13298"/>
                  </a:lnTo>
                  <a:cubicBezTo>
                    <a:pt x="17038" y="13357"/>
                    <a:pt x="17014" y="13417"/>
                    <a:pt x="16991" y="13464"/>
                  </a:cubicBezTo>
                  <a:cubicBezTo>
                    <a:pt x="16931" y="13619"/>
                    <a:pt x="16872" y="13774"/>
                    <a:pt x="16812" y="13929"/>
                  </a:cubicBezTo>
                  <a:cubicBezTo>
                    <a:pt x="16788" y="13976"/>
                    <a:pt x="16669" y="14381"/>
                    <a:pt x="16824" y="14381"/>
                  </a:cubicBezTo>
                  <a:cubicBezTo>
                    <a:pt x="16919" y="14381"/>
                    <a:pt x="17003" y="14381"/>
                    <a:pt x="17098" y="14357"/>
                  </a:cubicBezTo>
                  <a:cubicBezTo>
                    <a:pt x="17300" y="14310"/>
                    <a:pt x="17395" y="14143"/>
                    <a:pt x="17503" y="13988"/>
                  </a:cubicBezTo>
                  <a:cubicBezTo>
                    <a:pt x="17622" y="13822"/>
                    <a:pt x="17717" y="13643"/>
                    <a:pt x="17800" y="13452"/>
                  </a:cubicBezTo>
                  <a:cubicBezTo>
                    <a:pt x="17860" y="13321"/>
                    <a:pt x="17896" y="13190"/>
                    <a:pt x="17931" y="13060"/>
                  </a:cubicBezTo>
                  <a:cubicBezTo>
                    <a:pt x="17967" y="13071"/>
                    <a:pt x="18003" y="13071"/>
                    <a:pt x="18038" y="13083"/>
                  </a:cubicBezTo>
                  <a:cubicBezTo>
                    <a:pt x="18098" y="13083"/>
                    <a:pt x="18157" y="13095"/>
                    <a:pt x="18217" y="13095"/>
                  </a:cubicBezTo>
                  <a:lnTo>
                    <a:pt x="18277" y="13095"/>
                  </a:lnTo>
                  <a:cubicBezTo>
                    <a:pt x="18265" y="13095"/>
                    <a:pt x="18265" y="13107"/>
                    <a:pt x="18253" y="13119"/>
                  </a:cubicBezTo>
                  <a:lnTo>
                    <a:pt x="18229" y="13143"/>
                  </a:lnTo>
                  <a:cubicBezTo>
                    <a:pt x="18146" y="13238"/>
                    <a:pt x="18086" y="13345"/>
                    <a:pt x="18050" y="13464"/>
                  </a:cubicBezTo>
                  <a:cubicBezTo>
                    <a:pt x="18038" y="13488"/>
                    <a:pt x="18026" y="13512"/>
                    <a:pt x="18026" y="13548"/>
                  </a:cubicBezTo>
                  <a:lnTo>
                    <a:pt x="18026" y="13560"/>
                  </a:lnTo>
                  <a:cubicBezTo>
                    <a:pt x="18026" y="13583"/>
                    <a:pt x="18015" y="13607"/>
                    <a:pt x="18015" y="13643"/>
                  </a:cubicBezTo>
                  <a:cubicBezTo>
                    <a:pt x="18015" y="13667"/>
                    <a:pt x="18015" y="13691"/>
                    <a:pt x="18015" y="13714"/>
                  </a:cubicBezTo>
                  <a:lnTo>
                    <a:pt x="18015" y="13726"/>
                  </a:lnTo>
                  <a:cubicBezTo>
                    <a:pt x="18026" y="13762"/>
                    <a:pt x="18038" y="13786"/>
                    <a:pt x="18050" y="13822"/>
                  </a:cubicBezTo>
                  <a:cubicBezTo>
                    <a:pt x="18144" y="13988"/>
                    <a:pt x="18328" y="14090"/>
                    <a:pt x="18523" y="14090"/>
                  </a:cubicBezTo>
                  <a:cubicBezTo>
                    <a:pt x="18552" y="14090"/>
                    <a:pt x="18581" y="14088"/>
                    <a:pt x="18610" y="14083"/>
                  </a:cubicBezTo>
                  <a:cubicBezTo>
                    <a:pt x="18788" y="14060"/>
                    <a:pt x="18955" y="13976"/>
                    <a:pt x="19086" y="13845"/>
                  </a:cubicBezTo>
                  <a:cubicBezTo>
                    <a:pt x="19134" y="13798"/>
                    <a:pt x="19169" y="13750"/>
                    <a:pt x="19205" y="13702"/>
                  </a:cubicBezTo>
                  <a:cubicBezTo>
                    <a:pt x="19243" y="13777"/>
                    <a:pt x="19302" y="13867"/>
                    <a:pt x="19372" y="13867"/>
                  </a:cubicBezTo>
                  <a:cubicBezTo>
                    <a:pt x="19391" y="13867"/>
                    <a:pt x="19411" y="13861"/>
                    <a:pt x="19431" y="13845"/>
                  </a:cubicBezTo>
                  <a:cubicBezTo>
                    <a:pt x="19574" y="13726"/>
                    <a:pt x="19670" y="13583"/>
                    <a:pt x="19729" y="13429"/>
                  </a:cubicBezTo>
                  <a:cubicBezTo>
                    <a:pt x="19884" y="13500"/>
                    <a:pt x="20039" y="13536"/>
                    <a:pt x="20205" y="13548"/>
                  </a:cubicBezTo>
                  <a:cubicBezTo>
                    <a:pt x="20273" y="13556"/>
                    <a:pt x="20334" y="13565"/>
                    <a:pt x="20398" y="13565"/>
                  </a:cubicBezTo>
                  <a:cubicBezTo>
                    <a:pt x="20424" y="13565"/>
                    <a:pt x="20451" y="13563"/>
                    <a:pt x="20479" y="13560"/>
                  </a:cubicBezTo>
                  <a:cubicBezTo>
                    <a:pt x="20563" y="13560"/>
                    <a:pt x="20646" y="13548"/>
                    <a:pt x="20729" y="13512"/>
                  </a:cubicBezTo>
                  <a:cubicBezTo>
                    <a:pt x="20741" y="13512"/>
                    <a:pt x="20765" y="13512"/>
                    <a:pt x="20777" y="13500"/>
                  </a:cubicBezTo>
                  <a:lnTo>
                    <a:pt x="20777" y="13500"/>
                  </a:lnTo>
                  <a:cubicBezTo>
                    <a:pt x="20765" y="13512"/>
                    <a:pt x="20765" y="13536"/>
                    <a:pt x="20765" y="13548"/>
                  </a:cubicBezTo>
                  <a:cubicBezTo>
                    <a:pt x="20765" y="13560"/>
                    <a:pt x="20765" y="13583"/>
                    <a:pt x="20753" y="13595"/>
                  </a:cubicBezTo>
                  <a:cubicBezTo>
                    <a:pt x="20741" y="13607"/>
                    <a:pt x="20741" y="13631"/>
                    <a:pt x="20729" y="13643"/>
                  </a:cubicBezTo>
                  <a:cubicBezTo>
                    <a:pt x="20729" y="13691"/>
                    <a:pt x="20729" y="13750"/>
                    <a:pt x="20729" y="13810"/>
                  </a:cubicBezTo>
                  <a:cubicBezTo>
                    <a:pt x="20741" y="13833"/>
                    <a:pt x="20741" y="13869"/>
                    <a:pt x="20753" y="13905"/>
                  </a:cubicBezTo>
                  <a:cubicBezTo>
                    <a:pt x="20753" y="13917"/>
                    <a:pt x="20753" y="13929"/>
                    <a:pt x="20753" y="13929"/>
                  </a:cubicBezTo>
                  <a:cubicBezTo>
                    <a:pt x="20777" y="13976"/>
                    <a:pt x="20801" y="14012"/>
                    <a:pt x="20824" y="14048"/>
                  </a:cubicBezTo>
                  <a:cubicBezTo>
                    <a:pt x="20872" y="14107"/>
                    <a:pt x="20944" y="14155"/>
                    <a:pt x="21015" y="14191"/>
                  </a:cubicBezTo>
                  <a:cubicBezTo>
                    <a:pt x="21039" y="14203"/>
                    <a:pt x="21074" y="14214"/>
                    <a:pt x="21110" y="14226"/>
                  </a:cubicBezTo>
                  <a:lnTo>
                    <a:pt x="21265" y="14226"/>
                  </a:lnTo>
                  <a:cubicBezTo>
                    <a:pt x="21289" y="14226"/>
                    <a:pt x="21313" y="14214"/>
                    <a:pt x="21348" y="14214"/>
                  </a:cubicBezTo>
                  <a:cubicBezTo>
                    <a:pt x="21360" y="14203"/>
                    <a:pt x="21384" y="14191"/>
                    <a:pt x="21396" y="14191"/>
                  </a:cubicBezTo>
                  <a:cubicBezTo>
                    <a:pt x="21420" y="14191"/>
                    <a:pt x="21432" y="14167"/>
                    <a:pt x="21455" y="14167"/>
                  </a:cubicBezTo>
                  <a:lnTo>
                    <a:pt x="21479" y="14155"/>
                  </a:lnTo>
                  <a:cubicBezTo>
                    <a:pt x="21491" y="14143"/>
                    <a:pt x="21503" y="14143"/>
                    <a:pt x="21503" y="14131"/>
                  </a:cubicBezTo>
                  <a:cubicBezTo>
                    <a:pt x="21527" y="14119"/>
                    <a:pt x="21551" y="14107"/>
                    <a:pt x="21563" y="14095"/>
                  </a:cubicBezTo>
                  <a:cubicBezTo>
                    <a:pt x="21825" y="13905"/>
                    <a:pt x="21860" y="13607"/>
                    <a:pt x="21860" y="13333"/>
                  </a:cubicBezTo>
                  <a:cubicBezTo>
                    <a:pt x="21860" y="13274"/>
                    <a:pt x="21848" y="13202"/>
                    <a:pt x="21825" y="13143"/>
                  </a:cubicBezTo>
                  <a:lnTo>
                    <a:pt x="21825" y="13143"/>
                  </a:lnTo>
                  <a:lnTo>
                    <a:pt x="21836" y="13155"/>
                  </a:lnTo>
                  <a:cubicBezTo>
                    <a:pt x="22196" y="13163"/>
                    <a:pt x="22556" y="13167"/>
                    <a:pt x="22916" y="13167"/>
                  </a:cubicBezTo>
                  <a:cubicBezTo>
                    <a:pt x="24703" y="13167"/>
                    <a:pt x="26494" y="13069"/>
                    <a:pt x="28278" y="12881"/>
                  </a:cubicBezTo>
                  <a:cubicBezTo>
                    <a:pt x="29206" y="12786"/>
                    <a:pt x="30147" y="12643"/>
                    <a:pt x="31076" y="12476"/>
                  </a:cubicBezTo>
                  <a:lnTo>
                    <a:pt x="31076" y="12476"/>
                  </a:lnTo>
                  <a:cubicBezTo>
                    <a:pt x="29837" y="13083"/>
                    <a:pt x="28730" y="13905"/>
                    <a:pt x="27766" y="14893"/>
                  </a:cubicBezTo>
                  <a:cubicBezTo>
                    <a:pt x="27694" y="14976"/>
                    <a:pt x="27635" y="15095"/>
                    <a:pt x="27623" y="15203"/>
                  </a:cubicBezTo>
                  <a:cubicBezTo>
                    <a:pt x="27611" y="15357"/>
                    <a:pt x="27682" y="15488"/>
                    <a:pt x="27909" y="15500"/>
                  </a:cubicBezTo>
                  <a:cubicBezTo>
                    <a:pt x="27929" y="15502"/>
                    <a:pt x="27950" y="15503"/>
                    <a:pt x="27970" y="15503"/>
                  </a:cubicBezTo>
                  <a:cubicBezTo>
                    <a:pt x="28068" y="15503"/>
                    <a:pt x="28165" y="15480"/>
                    <a:pt x="28254" y="15441"/>
                  </a:cubicBezTo>
                  <a:cubicBezTo>
                    <a:pt x="29361" y="15107"/>
                    <a:pt x="30421" y="14655"/>
                    <a:pt x="31433" y="14095"/>
                  </a:cubicBezTo>
                  <a:cubicBezTo>
                    <a:pt x="31969" y="13798"/>
                    <a:pt x="32481" y="13441"/>
                    <a:pt x="32957" y="13060"/>
                  </a:cubicBezTo>
                  <a:cubicBezTo>
                    <a:pt x="33290" y="12786"/>
                    <a:pt x="33755" y="12428"/>
                    <a:pt x="33993" y="12107"/>
                  </a:cubicBezTo>
                  <a:cubicBezTo>
                    <a:pt x="34064" y="12024"/>
                    <a:pt x="34100" y="11917"/>
                    <a:pt x="34100" y="11809"/>
                  </a:cubicBezTo>
                  <a:cubicBezTo>
                    <a:pt x="36517" y="11178"/>
                    <a:pt x="38851" y="10297"/>
                    <a:pt x="41089" y="9178"/>
                  </a:cubicBezTo>
                  <a:lnTo>
                    <a:pt x="41089" y="9178"/>
                  </a:lnTo>
                  <a:cubicBezTo>
                    <a:pt x="40565" y="9631"/>
                    <a:pt x="40113" y="10166"/>
                    <a:pt x="39767" y="10762"/>
                  </a:cubicBezTo>
                  <a:cubicBezTo>
                    <a:pt x="39720" y="10833"/>
                    <a:pt x="39696" y="10916"/>
                    <a:pt x="39696" y="11000"/>
                  </a:cubicBezTo>
                  <a:cubicBezTo>
                    <a:pt x="39729" y="11098"/>
                    <a:pt x="39831" y="11156"/>
                    <a:pt x="39930" y="11156"/>
                  </a:cubicBezTo>
                  <a:cubicBezTo>
                    <a:pt x="39940" y="11156"/>
                    <a:pt x="39949" y="11156"/>
                    <a:pt x="39958" y="11155"/>
                  </a:cubicBezTo>
                  <a:cubicBezTo>
                    <a:pt x="40089" y="11131"/>
                    <a:pt x="40196" y="11095"/>
                    <a:pt x="40303" y="11024"/>
                  </a:cubicBezTo>
                  <a:cubicBezTo>
                    <a:pt x="41565" y="10357"/>
                    <a:pt x="42613" y="9333"/>
                    <a:pt x="43292" y="8083"/>
                  </a:cubicBezTo>
                  <a:cubicBezTo>
                    <a:pt x="43315" y="8047"/>
                    <a:pt x="43339" y="7999"/>
                    <a:pt x="43339" y="7952"/>
                  </a:cubicBezTo>
                  <a:cubicBezTo>
                    <a:pt x="44685" y="7130"/>
                    <a:pt x="45959" y="6225"/>
                    <a:pt x="47173" y="5225"/>
                  </a:cubicBezTo>
                  <a:cubicBezTo>
                    <a:pt x="48387" y="4249"/>
                    <a:pt x="49530" y="3154"/>
                    <a:pt x="50566" y="1975"/>
                  </a:cubicBezTo>
                  <a:cubicBezTo>
                    <a:pt x="51435" y="1606"/>
                    <a:pt x="52293" y="1177"/>
                    <a:pt x="53114" y="701"/>
                  </a:cubicBezTo>
                  <a:cubicBezTo>
                    <a:pt x="53125" y="690"/>
                    <a:pt x="53136" y="628"/>
                    <a:pt x="53119" y="628"/>
                  </a:cubicBezTo>
                  <a:lnTo>
                    <a:pt x="53119" y="628"/>
                  </a:lnTo>
                  <a:cubicBezTo>
                    <a:pt x="53118" y="628"/>
                    <a:pt x="53116" y="629"/>
                    <a:pt x="53114" y="629"/>
                  </a:cubicBezTo>
                  <a:cubicBezTo>
                    <a:pt x="52447" y="832"/>
                    <a:pt x="51757" y="1094"/>
                    <a:pt x="51054" y="1380"/>
                  </a:cubicBezTo>
                  <a:cubicBezTo>
                    <a:pt x="51388" y="951"/>
                    <a:pt x="51685" y="498"/>
                    <a:pt x="51959" y="34"/>
                  </a:cubicBezTo>
                  <a:cubicBezTo>
                    <a:pt x="51968" y="17"/>
                    <a:pt x="51929" y="0"/>
                    <a:pt x="518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75"/>
            <p:cNvSpPr/>
            <p:nvPr/>
          </p:nvSpPr>
          <p:spPr>
            <a:xfrm>
              <a:off x="7929315" y="-989158"/>
              <a:ext cx="40196" cy="79295"/>
            </a:xfrm>
            <a:custGeom>
              <a:avLst/>
              <a:gdLst/>
              <a:ahLst/>
              <a:cxnLst/>
              <a:rect l="l" t="t" r="r" b="b"/>
              <a:pathLst>
                <a:path w="513" h="1012" extrusionOk="0">
                  <a:moveTo>
                    <a:pt x="126" y="1"/>
                  </a:moveTo>
                  <a:cubicBezTo>
                    <a:pt x="78" y="1"/>
                    <a:pt x="13" y="106"/>
                    <a:pt x="13" y="138"/>
                  </a:cubicBezTo>
                  <a:cubicBezTo>
                    <a:pt x="1" y="364"/>
                    <a:pt x="13" y="602"/>
                    <a:pt x="48" y="816"/>
                  </a:cubicBezTo>
                  <a:cubicBezTo>
                    <a:pt x="84" y="888"/>
                    <a:pt x="132" y="936"/>
                    <a:pt x="203" y="983"/>
                  </a:cubicBezTo>
                  <a:cubicBezTo>
                    <a:pt x="237" y="1002"/>
                    <a:pt x="274" y="1012"/>
                    <a:pt x="310" y="1012"/>
                  </a:cubicBezTo>
                  <a:cubicBezTo>
                    <a:pt x="365" y="1012"/>
                    <a:pt x="418" y="990"/>
                    <a:pt x="453" y="947"/>
                  </a:cubicBezTo>
                  <a:cubicBezTo>
                    <a:pt x="501" y="876"/>
                    <a:pt x="513" y="781"/>
                    <a:pt x="501" y="697"/>
                  </a:cubicBezTo>
                  <a:cubicBezTo>
                    <a:pt x="489" y="531"/>
                    <a:pt x="453" y="364"/>
                    <a:pt x="394" y="197"/>
                  </a:cubicBezTo>
                  <a:cubicBezTo>
                    <a:pt x="310" y="126"/>
                    <a:pt x="227" y="54"/>
                    <a:pt x="144" y="7"/>
                  </a:cubicBezTo>
                  <a:cubicBezTo>
                    <a:pt x="138" y="3"/>
                    <a:pt x="132" y="1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75"/>
            <p:cNvSpPr/>
            <p:nvPr/>
          </p:nvSpPr>
          <p:spPr>
            <a:xfrm>
              <a:off x="7790313" y="-984927"/>
              <a:ext cx="142841" cy="155848"/>
            </a:xfrm>
            <a:custGeom>
              <a:avLst/>
              <a:gdLst/>
              <a:ahLst/>
              <a:cxnLst/>
              <a:rect l="l" t="t" r="r" b="b"/>
              <a:pathLst>
                <a:path w="1823" h="1989" extrusionOk="0">
                  <a:moveTo>
                    <a:pt x="120" y="0"/>
                  </a:moveTo>
                  <a:cubicBezTo>
                    <a:pt x="84" y="0"/>
                    <a:pt x="1" y="84"/>
                    <a:pt x="13" y="120"/>
                  </a:cubicBezTo>
                  <a:cubicBezTo>
                    <a:pt x="251" y="620"/>
                    <a:pt x="656" y="1024"/>
                    <a:pt x="1144" y="1263"/>
                  </a:cubicBezTo>
                  <a:cubicBezTo>
                    <a:pt x="1084" y="1263"/>
                    <a:pt x="1025" y="1274"/>
                    <a:pt x="953" y="1286"/>
                  </a:cubicBezTo>
                  <a:lnTo>
                    <a:pt x="894" y="1286"/>
                  </a:lnTo>
                  <a:cubicBezTo>
                    <a:pt x="715" y="1322"/>
                    <a:pt x="537" y="1393"/>
                    <a:pt x="370" y="1489"/>
                  </a:cubicBezTo>
                  <a:cubicBezTo>
                    <a:pt x="334" y="1501"/>
                    <a:pt x="287" y="1560"/>
                    <a:pt x="287" y="1608"/>
                  </a:cubicBezTo>
                  <a:cubicBezTo>
                    <a:pt x="310" y="1953"/>
                    <a:pt x="679" y="1953"/>
                    <a:pt x="965" y="1989"/>
                  </a:cubicBezTo>
                  <a:cubicBezTo>
                    <a:pt x="1108" y="1965"/>
                    <a:pt x="1239" y="1917"/>
                    <a:pt x="1370" y="1858"/>
                  </a:cubicBezTo>
                  <a:cubicBezTo>
                    <a:pt x="1441" y="1822"/>
                    <a:pt x="1525" y="1763"/>
                    <a:pt x="1525" y="1667"/>
                  </a:cubicBezTo>
                  <a:cubicBezTo>
                    <a:pt x="1513" y="1596"/>
                    <a:pt x="1453" y="1524"/>
                    <a:pt x="1382" y="1489"/>
                  </a:cubicBezTo>
                  <a:cubicBezTo>
                    <a:pt x="1275" y="1417"/>
                    <a:pt x="1168" y="1370"/>
                    <a:pt x="1049" y="1322"/>
                  </a:cubicBezTo>
                  <a:lnTo>
                    <a:pt x="1049" y="1322"/>
                  </a:lnTo>
                  <a:cubicBezTo>
                    <a:pt x="1168" y="1334"/>
                    <a:pt x="1287" y="1346"/>
                    <a:pt x="1418" y="1346"/>
                  </a:cubicBezTo>
                  <a:cubicBezTo>
                    <a:pt x="1434" y="1348"/>
                    <a:pt x="1450" y="1349"/>
                    <a:pt x="1466" y="1349"/>
                  </a:cubicBezTo>
                  <a:cubicBezTo>
                    <a:pt x="1548" y="1349"/>
                    <a:pt x="1636" y="1324"/>
                    <a:pt x="1715" y="1274"/>
                  </a:cubicBezTo>
                  <a:cubicBezTo>
                    <a:pt x="1787" y="1203"/>
                    <a:pt x="1822" y="1108"/>
                    <a:pt x="1822" y="1001"/>
                  </a:cubicBezTo>
                  <a:cubicBezTo>
                    <a:pt x="1822" y="965"/>
                    <a:pt x="1822" y="929"/>
                    <a:pt x="1811" y="893"/>
                  </a:cubicBezTo>
                  <a:cubicBezTo>
                    <a:pt x="1310" y="477"/>
                    <a:pt x="787" y="131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75"/>
            <p:cNvSpPr/>
            <p:nvPr/>
          </p:nvSpPr>
          <p:spPr>
            <a:xfrm>
              <a:off x="9066559" y="370614"/>
              <a:ext cx="78433" cy="52263"/>
            </a:xfrm>
            <a:custGeom>
              <a:avLst/>
              <a:gdLst/>
              <a:ahLst/>
              <a:cxnLst/>
              <a:rect l="l" t="t" r="r" b="b"/>
              <a:pathLst>
                <a:path w="1001" h="667" extrusionOk="0">
                  <a:moveTo>
                    <a:pt x="60" y="0"/>
                  </a:moveTo>
                  <a:cubicBezTo>
                    <a:pt x="1" y="0"/>
                    <a:pt x="24" y="143"/>
                    <a:pt x="48" y="167"/>
                  </a:cubicBezTo>
                  <a:cubicBezTo>
                    <a:pt x="203" y="345"/>
                    <a:pt x="370" y="500"/>
                    <a:pt x="560" y="631"/>
                  </a:cubicBezTo>
                  <a:cubicBezTo>
                    <a:pt x="643" y="655"/>
                    <a:pt x="727" y="667"/>
                    <a:pt x="798" y="667"/>
                  </a:cubicBezTo>
                  <a:cubicBezTo>
                    <a:pt x="905" y="655"/>
                    <a:pt x="1001" y="596"/>
                    <a:pt x="1001" y="512"/>
                  </a:cubicBezTo>
                  <a:cubicBezTo>
                    <a:pt x="1001" y="441"/>
                    <a:pt x="929" y="381"/>
                    <a:pt x="870" y="322"/>
                  </a:cubicBezTo>
                  <a:cubicBezTo>
                    <a:pt x="727" y="203"/>
                    <a:pt x="572" y="95"/>
                    <a:pt x="417" y="12"/>
                  </a:cubicBezTo>
                  <a:cubicBezTo>
                    <a:pt x="298" y="0"/>
                    <a:pt x="179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75"/>
            <p:cNvSpPr/>
            <p:nvPr/>
          </p:nvSpPr>
          <p:spPr>
            <a:xfrm>
              <a:off x="8949967" y="424993"/>
              <a:ext cx="195966" cy="110010"/>
            </a:xfrm>
            <a:custGeom>
              <a:avLst/>
              <a:gdLst/>
              <a:ahLst/>
              <a:cxnLst/>
              <a:rect l="l" t="t" r="r" b="b"/>
              <a:pathLst>
                <a:path w="2501" h="1404" extrusionOk="0">
                  <a:moveTo>
                    <a:pt x="1558" y="0"/>
                  </a:moveTo>
                  <a:cubicBezTo>
                    <a:pt x="1032" y="0"/>
                    <a:pt x="524" y="57"/>
                    <a:pt x="36" y="223"/>
                  </a:cubicBezTo>
                  <a:cubicBezTo>
                    <a:pt x="0" y="235"/>
                    <a:pt x="0" y="354"/>
                    <a:pt x="36" y="366"/>
                  </a:cubicBezTo>
                  <a:cubicBezTo>
                    <a:pt x="480" y="555"/>
                    <a:pt x="961" y="646"/>
                    <a:pt x="1445" y="646"/>
                  </a:cubicBezTo>
                  <a:cubicBezTo>
                    <a:pt x="1571" y="646"/>
                    <a:pt x="1696" y="640"/>
                    <a:pt x="1822" y="628"/>
                  </a:cubicBezTo>
                  <a:lnTo>
                    <a:pt x="1822" y="628"/>
                  </a:lnTo>
                  <a:cubicBezTo>
                    <a:pt x="1774" y="652"/>
                    <a:pt x="1727" y="687"/>
                    <a:pt x="1679" y="735"/>
                  </a:cubicBezTo>
                  <a:cubicBezTo>
                    <a:pt x="1667" y="735"/>
                    <a:pt x="1643" y="759"/>
                    <a:pt x="1631" y="771"/>
                  </a:cubicBezTo>
                  <a:cubicBezTo>
                    <a:pt x="1512" y="878"/>
                    <a:pt x="1405" y="1009"/>
                    <a:pt x="1334" y="1164"/>
                  </a:cubicBezTo>
                  <a:cubicBezTo>
                    <a:pt x="1322" y="1211"/>
                    <a:pt x="1322" y="1259"/>
                    <a:pt x="1358" y="1295"/>
                  </a:cubicBezTo>
                  <a:cubicBezTo>
                    <a:pt x="1453" y="1374"/>
                    <a:pt x="1553" y="1403"/>
                    <a:pt x="1655" y="1403"/>
                  </a:cubicBezTo>
                  <a:cubicBezTo>
                    <a:pt x="1843" y="1403"/>
                    <a:pt x="2037" y="1301"/>
                    <a:pt x="2215" y="1223"/>
                  </a:cubicBezTo>
                  <a:cubicBezTo>
                    <a:pt x="2310" y="1140"/>
                    <a:pt x="2393" y="1045"/>
                    <a:pt x="2453" y="925"/>
                  </a:cubicBezTo>
                  <a:cubicBezTo>
                    <a:pt x="2501" y="866"/>
                    <a:pt x="2501" y="783"/>
                    <a:pt x="2453" y="723"/>
                  </a:cubicBezTo>
                  <a:cubicBezTo>
                    <a:pt x="2400" y="679"/>
                    <a:pt x="2340" y="654"/>
                    <a:pt x="2274" y="654"/>
                  </a:cubicBezTo>
                  <a:cubicBezTo>
                    <a:pt x="2251" y="654"/>
                    <a:pt x="2228" y="657"/>
                    <a:pt x="2203" y="664"/>
                  </a:cubicBezTo>
                  <a:cubicBezTo>
                    <a:pt x="2072" y="664"/>
                    <a:pt x="1929" y="675"/>
                    <a:pt x="1798" y="711"/>
                  </a:cubicBezTo>
                  <a:cubicBezTo>
                    <a:pt x="1905" y="652"/>
                    <a:pt x="2024" y="604"/>
                    <a:pt x="2131" y="544"/>
                  </a:cubicBezTo>
                  <a:cubicBezTo>
                    <a:pt x="2215" y="485"/>
                    <a:pt x="2310" y="437"/>
                    <a:pt x="2334" y="342"/>
                  </a:cubicBezTo>
                  <a:cubicBezTo>
                    <a:pt x="2334" y="247"/>
                    <a:pt x="2298" y="152"/>
                    <a:pt x="2227" y="92"/>
                  </a:cubicBezTo>
                  <a:cubicBezTo>
                    <a:pt x="2203" y="68"/>
                    <a:pt x="2167" y="44"/>
                    <a:pt x="2143" y="21"/>
                  </a:cubicBezTo>
                  <a:cubicBezTo>
                    <a:pt x="1946" y="8"/>
                    <a:pt x="1751" y="0"/>
                    <a:pt x="1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75"/>
            <p:cNvSpPr/>
            <p:nvPr/>
          </p:nvSpPr>
          <p:spPr>
            <a:xfrm>
              <a:off x="9137471" y="-1507869"/>
              <a:ext cx="2510337" cy="2040129"/>
            </a:xfrm>
            <a:custGeom>
              <a:avLst/>
              <a:gdLst/>
              <a:ahLst/>
              <a:cxnLst/>
              <a:rect l="l" t="t" r="r" b="b"/>
              <a:pathLst>
                <a:path w="32038" h="26037" extrusionOk="0">
                  <a:moveTo>
                    <a:pt x="12847" y="20724"/>
                  </a:moveTo>
                  <a:lnTo>
                    <a:pt x="12812" y="20748"/>
                  </a:lnTo>
                  <a:lnTo>
                    <a:pt x="12800" y="20760"/>
                  </a:lnTo>
                  <a:cubicBezTo>
                    <a:pt x="12752" y="20795"/>
                    <a:pt x="12704" y="20831"/>
                    <a:pt x="12669" y="20867"/>
                  </a:cubicBezTo>
                  <a:cubicBezTo>
                    <a:pt x="12645" y="20819"/>
                    <a:pt x="12621" y="20783"/>
                    <a:pt x="12585" y="20748"/>
                  </a:cubicBezTo>
                  <a:cubicBezTo>
                    <a:pt x="12669" y="20748"/>
                    <a:pt x="12752" y="20736"/>
                    <a:pt x="12847" y="20724"/>
                  </a:cubicBezTo>
                  <a:close/>
                  <a:moveTo>
                    <a:pt x="32001" y="0"/>
                  </a:moveTo>
                  <a:cubicBezTo>
                    <a:pt x="31998" y="0"/>
                    <a:pt x="31995" y="2"/>
                    <a:pt x="31993" y="7"/>
                  </a:cubicBezTo>
                  <a:cubicBezTo>
                    <a:pt x="31123" y="1138"/>
                    <a:pt x="30290" y="2650"/>
                    <a:pt x="29468" y="3912"/>
                  </a:cubicBezTo>
                  <a:cubicBezTo>
                    <a:pt x="28897" y="4781"/>
                    <a:pt x="28302" y="5651"/>
                    <a:pt x="27694" y="6520"/>
                  </a:cubicBezTo>
                  <a:cubicBezTo>
                    <a:pt x="27659" y="6520"/>
                    <a:pt x="27635" y="6532"/>
                    <a:pt x="27599" y="6544"/>
                  </a:cubicBezTo>
                  <a:cubicBezTo>
                    <a:pt x="26754" y="6960"/>
                    <a:pt x="25992" y="7556"/>
                    <a:pt x="25373" y="8270"/>
                  </a:cubicBezTo>
                  <a:cubicBezTo>
                    <a:pt x="25313" y="8329"/>
                    <a:pt x="25265" y="8401"/>
                    <a:pt x="25242" y="8472"/>
                  </a:cubicBezTo>
                  <a:cubicBezTo>
                    <a:pt x="25206" y="8544"/>
                    <a:pt x="25230" y="8615"/>
                    <a:pt x="25289" y="8663"/>
                  </a:cubicBezTo>
                  <a:cubicBezTo>
                    <a:pt x="25302" y="8666"/>
                    <a:pt x="25316" y="8667"/>
                    <a:pt x="25330" y="8667"/>
                  </a:cubicBezTo>
                  <a:cubicBezTo>
                    <a:pt x="25368" y="8667"/>
                    <a:pt x="25409" y="8656"/>
                    <a:pt x="25444" y="8639"/>
                  </a:cubicBezTo>
                  <a:cubicBezTo>
                    <a:pt x="25897" y="8484"/>
                    <a:pt x="26313" y="8246"/>
                    <a:pt x="26670" y="7937"/>
                  </a:cubicBezTo>
                  <a:lnTo>
                    <a:pt x="26670" y="7937"/>
                  </a:lnTo>
                  <a:cubicBezTo>
                    <a:pt x="25646" y="9330"/>
                    <a:pt x="24551" y="10687"/>
                    <a:pt x="23384" y="12020"/>
                  </a:cubicBezTo>
                  <a:cubicBezTo>
                    <a:pt x="23345" y="12001"/>
                    <a:pt x="23306" y="11992"/>
                    <a:pt x="23266" y="11992"/>
                  </a:cubicBezTo>
                  <a:cubicBezTo>
                    <a:pt x="23234" y="11992"/>
                    <a:pt x="23202" y="11998"/>
                    <a:pt x="23170" y="12008"/>
                  </a:cubicBezTo>
                  <a:cubicBezTo>
                    <a:pt x="22849" y="12116"/>
                    <a:pt x="22539" y="12247"/>
                    <a:pt x="22241" y="12401"/>
                  </a:cubicBezTo>
                  <a:cubicBezTo>
                    <a:pt x="21836" y="12568"/>
                    <a:pt x="21444" y="12759"/>
                    <a:pt x="21063" y="12973"/>
                  </a:cubicBezTo>
                  <a:cubicBezTo>
                    <a:pt x="20372" y="13354"/>
                    <a:pt x="19658" y="13782"/>
                    <a:pt x="18979" y="14211"/>
                  </a:cubicBezTo>
                  <a:cubicBezTo>
                    <a:pt x="18908" y="14247"/>
                    <a:pt x="18848" y="14306"/>
                    <a:pt x="18788" y="14366"/>
                  </a:cubicBezTo>
                  <a:cubicBezTo>
                    <a:pt x="18693" y="14485"/>
                    <a:pt x="18729" y="14568"/>
                    <a:pt x="18812" y="14616"/>
                  </a:cubicBezTo>
                  <a:cubicBezTo>
                    <a:pt x="18871" y="14645"/>
                    <a:pt x="18938" y="14667"/>
                    <a:pt x="19000" y="14667"/>
                  </a:cubicBezTo>
                  <a:cubicBezTo>
                    <a:pt x="19013" y="14667"/>
                    <a:pt x="19026" y="14666"/>
                    <a:pt x="19039" y="14664"/>
                  </a:cubicBezTo>
                  <a:cubicBezTo>
                    <a:pt x="20039" y="14544"/>
                    <a:pt x="20991" y="14211"/>
                    <a:pt x="21848" y="13675"/>
                  </a:cubicBezTo>
                  <a:lnTo>
                    <a:pt x="21848" y="13675"/>
                  </a:lnTo>
                  <a:cubicBezTo>
                    <a:pt x="21372" y="14163"/>
                    <a:pt x="20884" y="14652"/>
                    <a:pt x="20384" y="15140"/>
                  </a:cubicBezTo>
                  <a:cubicBezTo>
                    <a:pt x="19205" y="16259"/>
                    <a:pt x="17955" y="17319"/>
                    <a:pt x="16633" y="18295"/>
                  </a:cubicBezTo>
                  <a:cubicBezTo>
                    <a:pt x="16622" y="18247"/>
                    <a:pt x="16610" y="18212"/>
                    <a:pt x="16574" y="18176"/>
                  </a:cubicBezTo>
                  <a:cubicBezTo>
                    <a:pt x="16462" y="18031"/>
                    <a:pt x="16278" y="17949"/>
                    <a:pt x="16088" y="17949"/>
                  </a:cubicBezTo>
                  <a:cubicBezTo>
                    <a:pt x="16076" y="17949"/>
                    <a:pt x="16063" y="17949"/>
                    <a:pt x="16050" y="17950"/>
                  </a:cubicBezTo>
                  <a:lnTo>
                    <a:pt x="15967" y="17950"/>
                  </a:lnTo>
                  <a:cubicBezTo>
                    <a:pt x="15919" y="17962"/>
                    <a:pt x="15883" y="17973"/>
                    <a:pt x="15848" y="17985"/>
                  </a:cubicBezTo>
                  <a:lnTo>
                    <a:pt x="15836" y="17997"/>
                  </a:lnTo>
                  <a:cubicBezTo>
                    <a:pt x="15812" y="17997"/>
                    <a:pt x="15800" y="18009"/>
                    <a:pt x="15788" y="18021"/>
                  </a:cubicBezTo>
                  <a:cubicBezTo>
                    <a:pt x="15776" y="18021"/>
                    <a:pt x="15752" y="18033"/>
                    <a:pt x="15752" y="18045"/>
                  </a:cubicBezTo>
                  <a:cubicBezTo>
                    <a:pt x="15740" y="18045"/>
                    <a:pt x="15729" y="18057"/>
                    <a:pt x="15717" y="18069"/>
                  </a:cubicBezTo>
                  <a:cubicBezTo>
                    <a:pt x="15693" y="18093"/>
                    <a:pt x="15669" y="18116"/>
                    <a:pt x="15645" y="18140"/>
                  </a:cubicBezTo>
                  <a:lnTo>
                    <a:pt x="15633" y="18176"/>
                  </a:lnTo>
                  <a:cubicBezTo>
                    <a:pt x="15610" y="18212"/>
                    <a:pt x="15598" y="18247"/>
                    <a:pt x="15598" y="18283"/>
                  </a:cubicBezTo>
                  <a:cubicBezTo>
                    <a:pt x="15586" y="18319"/>
                    <a:pt x="15586" y="18343"/>
                    <a:pt x="15598" y="18378"/>
                  </a:cubicBezTo>
                  <a:cubicBezTo>
                    <a:pt x="15598" y="18378"/>
                    <a:pt x="15598" y="18390"/>
                    <a:pt x="15598" y="18390"/>
                  </a:cubicBezTo>
                  <a:cubicBezTo>
                    <a:pt x="15610" y="18414"/>
                    <a:pt x="15621" y="18426"/>
                    <a:pt x="15633" y="18450"/>
                  </a:cubicBezTo>
                  <a:cubicBezTo>
                    <a:pt x="15645" y="18474"/>
                    <a:pt x="15681" y="18509"/>
                    <a:pt x="15705" y="18533"/>
                  </a:cubicBezTo>
                  <a:cubicBezTo>
                    <a:pt x="15717" y="18533"/>
                    <a:pt x="15717" y="18533"/>
                    <a:pt x="15729" y="18545"/>
                  </a:cubicBezTo>
                  <a:lnTo>
                    <a:pt x="15764" y="18557"/>
                  </a:lnTo>
                  <a:cubicBezTo>
                    <a:pt x="15776" y="18569"/>
                    <a:pt x="15776" y="18569"/>
                    <a:pt x="15788" y="18581"/>
                  </a:cubicBezTo>
                  <a:lnTo>
                    <a:pt x="15764" y="18593"/>
                  </a:lnTo>
                  <a:cubicBezTo>
                    <a:pt x="15705" y="18605"/>
                    <a:pt x="15633" y="18640"/>
                    <a:pt x="15574" y="18676"/>
                  </a:cubicBezTo>
                  <a:cubicBezTo>
                    <a:pt x="15514" y="18712"/>
                    <a:pt x="15455" y="18747"/>
                    <a:pt x="15395" y="18795"/>
                  </a:cubicBezTo>
                  <a:lnTo>
                    <a:pt x="15371" y="18819"/>
                  </a:lnTo>
                  <a:cubicBezTo>
                    <a:pt x="15348" y="18831"/>
                    <a:pt x="15336" y="18843"/>
                    <a:pt x="15312" y="18855"/>
                  </a:cubicBezTo>
                  <a:cubicBezTo>
                    <a:pt x="15300" y="18878"/>
                    <a:pt x="15288" y="18890"/>
                    <a:pt x="15276" y="18902"/>
                  </a:cubicBezTo>
                  <a:cubicBezTo>
                    <a:pt x="15229" y="18950"/>
                    <a:pt x="15181" y="18997"/>
                    <a:pt x="15145" y="19057"/>
                  </a:cubicBezTo>
                  <a:cubicBezTo>
                    <a:pt x="15026" y="18997"/>
                    <a:pt x="14907" y="18962"/>
                    <a:pt x="14776" y="18962"/>
                  </a:cubicBezTo>
                  <a:cubicBezTo>
                    <a:pt x="14681" y="18962"/>
                    <a:pt x="14669" y="19045"/>
                    <a:pt x="14681" y="19116"/>
                  </a:cubicBezTo>
                  <a:cubicBezTo>
                    <a:pt x="14633" y="19105"/>
                    <a:pt x="14586" y="19093"/>
                    <a:pt x="14538" y="19093"/>
                  </a:cubicBezTo>
                  <a:cubicBezTo>
                    <a:pt x="14509" y="19090"/>
                    <a:pt x="14478" y="19089"/>
                    <a:pt x="14448" y="19089"/>
                  </a:cubicBezTo>
                  <a:cubicBezTo>
                    <a:pt x="14343" y="19089"/>
                    <a:pt x="14235" y="19106"/>
                    <a:pt x="14133" y="19152"/>
                  </a:cubicBezTo>
                  <a:cubicBezTo>
                    <a:pt x="13978" y="19200"/>
                    <a:pt x="13871" y="19331"/>
                    <a:pt x="13859" y="19497"/>
                  </a:cubicBezTo>
                  <a:cubicBezTo>
                    <a:pt x="13847" y="19509"/>
                    <a:pt x="13859" y="19533"/>
                    <a:pt x="13859" y="19557"/>
                  </a:cubicBezTo>
                  <a:cubicBezTo>
                    <a:pt x="13871" y="19569"/>
                    <a:pt x="13871" y="19581"/>
                    <a:pt x="13883" y="19605"/>
                  </a:cubicBezTo>
                  <a:cubicBezTo>
                    <a:pt x="13895" y="19617"/>
                    <a:pt x="13907" y="19628"/>
                    <a:pt x="13919" y="19640"/>
                  </a:cubicBezTo>
                  <a:lnTo>
                    <a:pt x="13943" y="19652"/>
                  </a:lnTo>
                  <a:cubicBezTo>
                    <a:pt x="13955" y="19664"/>
                    <a:pt x="13955" y="19676"/>
                    <a:pt x="13978" y="19676"/>
                  </a:cubicBezTo>
                  <a:cubicBezTo>
                    <a:pt x="14050" y="19736"/>
                    <a:pt x="14133" y="19759"/>
                    <a:pt x="14216" y="19783"/>
                  </a:cubicBezTo>
                  <a:lnTo>
                    <a:pt x="14276" y="19783"/>
                  </a:lnTo>
                  <a:lnTo>
                    <a:pt x="14228" y="19807"/>
                  </a:lnTo>
                  <a:cubicBezTo>
                    <a:pt x="14193" y="19831"/>
                    <a:pt x="14145" y="19855"/>
                    <a:pt x="14109" y="19878"/>
                  </a:cubicBezTo>
                  <a:cubicBezTo>
                    <a:pt x="14086" y="19902"/>
                    <a:pt x="14062" y="19914"/>
                    <a:pt x="14050" y="19938"/>
                  </a:cubicBezTo>
                  <a:cubicBezTo>
                    <a:pt x="13966" y="19878"/>
                    <a:pt x="13883" y="19819"/>
                    <a:pt x="13812" y="19771"/>
                  </a:cubicBezTo>
                  <a:cubicBezTo>
                    <a:pt x="13681" y="19700"/>
                    <a:pt x="13550" y="19640"/>
                    <a:pt x="13407" y="19593"/>
                  </a:cubicBezTo>
                  <a:cubicBezTo>
                    <a:pt x="13309" y="19539"/>
                    <a:pt x="13204" y="19512"/>
                    <a:pt x="13102" y="19512"/>
                  </a:cubicBezTo>
                  <a:cubicBezTo>
                    <a:pt x="13068" y="19512"/>
                    <a:pt x="13035" y="19515"/>
                    <a:pt x="13002" y="19521"/>
                  </a:cubicBezTo>
                  <a:cubicBezTo>
                    <a:pt x="12931" y="19545"/>
                    <a:pt x="12859" y="19569"/>
                    <a:pt x="12800" y="19605"/>
                  </a:cubicBezTo>
                  <a:cubicBezTo>
                    <a:pt x="12692" y="19652"/>
                    <a:pt x="12907" y="19831"/>
                    <a:pt x="12943" y="19855"/>
                  </a:cubicBezTo>
                  <a:cubicBezTo>
                    <a:pt x="13038" y="19914"/>
                    <a:pt x="13133" y="19986"/>
                    <a:pt x="13228" y="20045"/>
                  </a:cubicBezTo>
                  <a:lnTo>
                    <a:pt x="13335" y="20117"/>
                  </a:lnTo>
                  <a:lnTo>
                    <a:pt x="13252" y="20105"/>
                  </a:lnTo>
                  <a:cubicBezTo>
                    <a:pt x="13144" y="20095"/>
                    <a:pt x="13036" y="20089"/>
                    <a:pt x="12928" y="20089"/>
                  </a:cubicBezTo>
                  <a:cubicBezTo>
                    <a:pt x="12656" y="20089"/>
                    <a:pt x="12385" y="20123"/>
                    <a:pt x="12121" y="20200"/>
                  </a:cubicBezTo>
                  <a:cubicBezTo>
                    <a:pt x="12014" y="20236"/>
                    <a:pt x="11907" y="20295"/>
                    <a:pt x="11823" y="20367"/>
                  </a:cubicBezTo>
                  <a:cubicBezTo>
                    <a:pt x="11747" y="20350"/>
                    <a:pt x="11670" y="20342"/>
                    <a:pt x="11593" y="20342"/>
                  </a:cubicBezTo>
                  <a:cubicBezTo>
                    <a:pt x="11452" y="20342"/>
                    <a:pt x="11311" y="20368"/>
                    <a:pt x="11180" y="20414"/>
                  </a:cubicBezTo>
                  <a:cubicBezTo>
                    <a:pt x="11038" y="20462"/>
                    <a:pt x="10907" y="20569"/>
                    <a:pt x="10835" y="20712"/>
                  </a:cubicBezTo>
                  <a:cubicBezTo>
                    <a:pt x="10799" y="20795"/>
                    <a:pt x="10823" y="20902"/>
                    <a:pt x="10883" y="20974"/>
                  </a:cubicBezTo>
                  <a:cubicBezTo>
                    <a:pt x="10895" y="20998"/>
                    <a:pt x="10918" y="21021"/>
                    <a:pt x="10942" y="21045"/>
                  </a:cubicBezTo>
                  <a:cubicBezTo>
                    <a:pt x="10966" y="21069"/>
                    <a:pt x="10990" y="21093"/>
                    <a:pt x="11026" y="21117"/>
                  </a:cubicBezTo>
                  <a:cubicBezTo>
                    <a:pt x="11102" y="21182"/>
                    <a:pt x="11198" y="21268"/>
                    <a:pt x="11241" y="21272"/>
                  </a:cubicBezTo>
                  <a:lnTo>
                    <a:pt x="11241" y="21272"/>
                  </a:lnTo>
                  <a:cubicBezTo>
                    <a:pt x="11224" y="21275"/>
                    <a:pt x="11214" y="21283"/>
                    <a:pt x="11204" y="21283"/>
                  </a:cubicBezTo>
                  <a:lnTo>
                    <a:pt x="11168" y="21295"/>
                  </a:lnTo>
                  <a:lnTo>
                    <a:pt x="11157" y="21295"/>
                  </a:lnTo>
                  <a:cubicBezTo>
                    <a:pt x="11002" y="21367"/>
                    <a:pt x="10859" y="21438"/>
                    <a:pt x="10716" y="21510"/>
                  </a:cubicBezTo>
                  <a:cubicBezTo>
                    <a:pt x="10645" y="21414"/>
                    <a:pt x="10537" y="21331"/>
                    <a:pt x="10418" y="21283"/>
                  </a:cubicBezTo>
                  <a:cubicBezTo>
                    <a:pt x="10400" y="21275"/>
                    <a:pt x="10383" y="21272"/>
                    <a:pt x="10367" y="21272"/>
                  </a:cubicBezTo>
                  <a:cubicBezTo>
                    <a:pt x="10288" y="21272"/>
                    <a:pt x="10232" y="21359"/>
                    <a:pt x="10192" y="21438"/>
                  </a:cubicBezTo>
                  <a:cubicBezTo>
                    <a:pt x="10156" y="21402"/>
                    <a:pt x="10109" y="21367"/>
                    <a:pt x="10061" y="21343"/>
                  </a:cubicBezTo>
                  <a:cubicBezTo>
                    <a:pt x="9922" y="21268"/>
                    <a:pt x="9774" y="21222"/>
                    <a:pt x="9615" y="21222"/>
                  </a:cubicBezTo>
                  <a:cubicBezTo>
                    <a:pt x="9597" y="21222"/>
                    <a:pt x="9579" y="21223"/>
                    <a:pt x="9561" y="21224"/>
                  </a:cubicBezTo>
                  <a:cubicBezTo>
                    <a:pt x="9335" y="21224"/>
                    <a:pt x="9121" y="21343"/>
                    <a:pt x="9002" y="21533"/>
                  </a:cubicBezTo>
                  <a:cubicBezTo>
                    <a:pt x="8978" y="21557"/>
                    <a:pt x="8966" y="21581"/>
                    <a:pt x="8966" y="21617"/>
                  </a:cubicBezTo>
                  <a:lnTo>
                    <a:pt x="8966" y="21629"/>
                  </a:lnTo>
                  <a:cubicBezTo>
                    <a:pt x="8954" y="21641"/>
                    <a:pt x="8954" y="21664"/>
                    <a:pt x="8966" y="21688"/>
                  </a:cubicBezTo>
                  <a:cubicBezTo>
                    <a:pt x="8966" y="21712"/>
                    <a:pt x="8966" y="21736"/>
                    <a:pt x="8978" y="21760"/>
                  </a:cubicBezTo>
                  <a:lnTo>
                    <a:pt x="8978" y="21772"/>
                  </a:lnTo>
                  <a:cubicBezTo>
                    <a:pt x="8978" y="21795"/>
                    <a:pt x="8990" y="21819"/>
                    <a:pt x="8990" y="21831"/>
                  </a:cubicBezTo>
                  <a:cubicBezTo>
                    <a:pt x="9037" y="21938"/>
                    <a:pt x="9109" y="22022"/>
                    <a:pt x="9192" y="22081"/>
                  </a:cubicBezTo>
                  <a:lnTo>
                    <a:pt x="9216" y="22105"/>
                  </a:lnTo>
                  <a:lnTo>
                    <a:pt x="9240" y="22117"/>
                  </a:lnTo>
                  <a:lnTo>
                    <a:pt x="9180" y="22129"/>
                  </a:lnTo>
                  <a:cubicBezTo>
                    <a:pt x="9109" y="22141"/>
                    <a:pt x="9049" y="22153"/>
                    <a:pt x="8990" y="22164"/>
                  </a:cubicBezTo>
                  <a:cubicBezTo>
                    <a:pt x="8740" y="22224"/>
                    <a:pt x="8513" y="22331"/>
                    <a:pt x="8299" y="22474"/>
                  </a:cubicBezTo>
                  <a:lnTo>
                    <a:pt x="8287" y="22462"/>
                  </a:lnTo>
                  <a:cubicBezTo>
                    <a:pt x="8120" y="22224"/>
                    <a:pt x="7894" y="21974"/>
                    <a:pt x="7478" y="21938"/>
                  </a:cubicBezTo>
                  <a:lnTo>
                    <a:pt x="7144" y="21938"/>
                  </a:lnTo>
                  <a:cubicBezTo>
                    <a:pt x="7108" y="21938"/>
                    <a:pt x="7073" y="21962"/>
                    <a:pt x="7037" y="21962"/>
                  </a:cubicBezTo>
                  <a:lnTo>
                    <a:pt x="7013" y="21962"/>
                  </a:lnTo>
                  <a:cubicBezTo>
                    <a:pt x="6966" y="21986"/>
                    <a:pt x="6918" y="21998"/>
                    <a:pt x="6870" y="22033"/>
                  </a:cubicBezTo>
                  <a:lnTo>
                    <a:pt x="6858" y="22033"/>
                  </a:lnTo>
                  <a:cubicBezTo>
                    <a:pt x="6823" y="22057"/>
                    <a:pt x="6787" y="22081"/>
                    <a:pt x="6751" y="22117"/>
                  </a:cubicBezTo>
                  <a:cubicBezTo>
                    <a:pt x="6716" y="22141"/>
                    <a:pt x="6692" y="22176"/>
                    <a:pt x="6668" y="22224"/>
                  </a:cubicBezTo>
                  <a:cubicBezTo>
                    <a:pt x="6644" y="22260"/>
                    <a:pt x="6620" y="22295"/>
                    <a:pt x="6608" y="22331"/>
                  </a:cubicBezTo>
                  <a:cubicBezTo>
                    <a:pt x="6585" y="22379"/>
                    <a:pt x="6585" y="22426"/>
                    <a:pt x="6585" y="22486"/>
                  </a:cubicBezTo>
                  <a:cubicBezTo>
                    <a:pt x="6585" y="22498"/>
                    <a:pt x="6596" y="22522"/>
                    <a:pt x="6596" y="22545"/>
                  </a:cubicBezTo>
                  <a:cubicBezTo>
                    <a:pt x="6596" y="22557"/>
                    <a:pt x="6596" y="22557"/>
                    <a:pt x="6608" y="22569"/>
                  </a:cubicBezTo>
                  <a:lnTo>
                    <a:pt x="6620" y="22605"/>
                  </a:lnTo>
                  <a:cubicBezTo>
                    <a:pt x="6644" y="22665"/>
                    <a:pt x="6680" y="22712"/>
                    <a:pt x="6716" y="22760"/>
                  </a:cubicBezTo>
                  <a:cubicBezTo>
                    <a:pt x="6727" y="22772"/>
                    <a:pt x="6739" y="22772"/>
                    <a:pt x="6751" y="22784"/>
                  </a:cubicBezTo>
                  <a:lnTo>
                    <a:pt x="6799" y="22831"/>
                  </a:lnTo>
                  <a:cubicBezTo>
                    <a:pt x="6823" y="22843"/>
                    <a:pt x="6835" y="22855"/>
                    <a:pt x="6847" y="22867"/>
                  </a:cubicBezTo>
                  <a:lnTo>
                    <a:pt x="6775" y="22879"/>
                  </a:lnTo>
                  <a:cubicBezTo>
                    <a:pt x="6668" y="22891"/>
                    <a:pt x="6549" y="22915"/>
                    <a:pt x="6442" y="22950"/>
                  </a:cubicBezTo>
                  <a:cubicBezTo>
                    <a:pt x="6346" y="22986"/>
                    <a:pt x="6251" y="23022"/>
                    <a:pt x="6168" y="23057"/>
                  </a:cubicBezTo>
                  <a:cubicBezTo>
                    <a:pt x="6085" y="22831"/>
                    <a:pt x="5954" y="22641"/>
                    <a:pt x="5763" y="22510"/>
                  </a:cubicBezTo>
                  <a:cubicBezTo>
                    <a:pt x="5692" y="22450"/>
                    <a:pt x="5596" y="22403"/>
                    <a:pt x="5513" y="22379"/>
                  </a:cubicBezTo>
                  <a:cubicBezTo>
                    <a:pt x="5483" y="22370"/>
                    <a:pt x="5455" y="22366"/>
                    <a:pt x="5428" y="22366"/>
                  </a:cubicBezTo>
                  <a:cubicBezTo>
                    <a:pt x="5379" y="22366"/>
                    <a:pt x="5333" y="22380"/>
                    <a:pt x="5287" y="22403"/>
                  </a:cubicBezTo>
                  <a:cubicBezTo>
                    <a:pt x="5144" y="22450"/>
                    <a:pt x="5132" y="22700"/>
                    <a:pt x="5144" y="22784"/>
                  </a:cubicBezTo>
                  <a:cubicBezTo>
                    <a:pt x="5144" y="22831"/>
                    <a:pt x="5156" y="22879"/>
                    <a:pt x="5168" y="22926"/>
                  </a:cubicBezTo>
                  <a:lnTo>
                    <a:pt x="5168" y="22938"/>
                  </a:lnTo>
                  <a:cubicBezTo>
                    <a:pt x="5156" y="22926"/>
                    <a:pt x="5144" y="22926"/>
                    <a:pt x="5132" y="22926"/>
                  </a:cubicBezTo>
                  <a:cubicBezTo>
                    <a:pt x="4942" y="22831"/>
                    <a:pt x="4727" y="22772"/>
                    <a:pt x="4525" y="22748"/>
                  </a:cubicBezTo>
                  <a:cubicBezTo>
                    <a:pt x="4450" y="22739"/>
                    <a:pt x="4376" y="22734"/>
                    <a:pt x="4304" y="22734"/>
                  </a:cubicBezTo>
                  <a:cubicBezTo>
                    <a:pt x="4000" y="22734"/>
                    <a:pt x="3732" y="22819"/>
                    <a:pt x="3548" y="23022"/>
                  </a:cubicBezTo>
                  <a:cubicBezTo>
                    <a:pt x="3525" y="23046"/>
                    <a:pt x="3513" y="23057"/>
                    <a:pt x="3501" y="23081"/>
                  </a:cubicBezTo>
                  <a:lnTo>
                    <a:pt x="3501" y="23093"/>
                  </a:lnTo>
                  <a:cubicBezTo>
                    <a:pt x="3465" y="23200"/>
                    <a:pt x="3572" y="23331"/>
                    <a:pt x="3668" y="23403"/>
                  </a:cubicBezTo>
                  <a:cubicBezTo>
                    <a:pt x="3715" y="23450"/>
                    <a:pt x="3787" y="23498"/>
                    <a:pt x="3846" y="23546"/>
                  </a:cubicBezTo>
                  <a:cubicBezTo>
                    <a:pt x="3822" y="23546"/>
                    <a:pt x="3787" y="23546"/>
                    <a:pt x="3763" y="23557"/>
                  </a:cubicBezTo>
                  <a:cubicBezTo>
                    <a:pt x="3703" y="23557"/>
                    <a:pt x="3656" y="23569"/>
                    <a:pt x="3596" y="23569"/>
                  </a:cubicBezTo>
                  <a:cubicBezTo>
                    <a:pt x="3560" y="23569"/>
                    <a:pt x="3525" y="23593"/>
                    <a:pt x="3489" y="23593"/>
                  </a:cubicBezTo>
                  <a:cubicBezTo>
                    <a:pt x="3287" y="23617"/>
                    <a:pt x="3072" y="23665"/>
                    <a:pt x="2882" y="23748"/>
                  </a:cubicBezTo>
                  <a:cubicBezTo>
                    <a:pt x="2739" y="23617"/>
                    <a:pt x="2584" y="23522"/>
                    <a:pt x="2417" y="23438"/>
                  </a:cubicBezTo>
                  <a:cubicBezTo>
                    <a:pt x="2275" y="23355"/>
                    <a:pt x="2108" y="23296"/>
                    <a:pt x="1953" y="23248"/>
                  </a:cubicBezTo>
                  <a:cubicBezTo>
                    <a:pt x="1894" y="23236"/>
                    <a:pt x="1846" y="23236"/>
                    <a:pt x="1786" y="23236"/>
                  </a:cubicBezTo>
                  <a:cubicBezTo>
                    <a:pt x="1715" y="23236"/>
                    <a:pt x="1643" y="23248"/>
                    <a:pt x="1548" y="23248"/>
                  </a:cubicBezTo>
                  <a:cubicBezTo>
                    <a:pt x="1489" y="23248"/>
                    <a:pt x="1501" y="23367"/>
                    <a:pt x="1513" y="23391"/>
                  </a:cubicBezTo>
                  <a:cubicBezTo>
                    <a:pt x="1596" y="23534"/>
                    <a:pt x="1691" y="23677"/>
                    <a:pt x="1786" y="23819"/>
                  </a:cubicBezTo>
                  <a:lnTo>
                    <a:pt x="1846" y="23879"/>
                  </a:lnTo>
                  <a:cubicBezTo>
                    <a:pt x="1870" y="23903"/>
                    <a:pt x="1894" y="23938"/>
                    <a:pt x="1929" y="23974"/>
                  </a:cubicBezTo>
                  <a:cubicBezTo>
                    <a:pt x="1763" y="23938"/>
                    <a:pt x="1596" y="23903"/>
                    <a:pt x="1429" y="23903"/>
                  </a:cubicBezTo>
                  <a:lnTo>
                    <a:pt x="1417" y="23903"/>
                  </a:lnTo>
                  <a:cubicBezTo>
                    <a:pt x="1299" y="23884"/>
                    <a:pt x="1173" y="23873"/>
                    <a:pt x="1049" y="23873"/>
                  </a:cubicBezTo>
                  <a:cubicBezTo>
                    <a:pt x="785" y="23873"/>
                    <a:pt x="528" y="23920"/>
                    <a:pt x="358" y="24034"/>
                  </a:cubicBezTo>
                  <a:lnTo>
                    <a:pt x="346" y="24046"/>
                  </a:lnTo>
                  <a:cubicBezTo>
                    <a:pt x="310" y="24069"/>
                    <a:pt x="274" y="24105"/>
                    <a:pt x="250" y="24129"/>
                  </a:cubicBezTo>
                  <a:cubicBezTo>
                    <a:pt x="0" y="24427"/>
                    <a:pt x="286" y="24700"/>
                    <a:pt x="703" y="24808"/>
                  </a:cubicBezTo>
                  <a:cubicBezTo>
                    <a:pt x="798" y="24831"/>
                    <a:pt x="881" y="24843"/>
                    <a:pt x="965" y="24855"/>
                  </a:cubicBezTo>
                  <a:cubicBezTo>
                    <a:pt x="1132" y="24891"/>
                    <a:pt x="1286" y="24915"/>
                    <a:pt x="1453" y="24927"/>
                  </a:cubicBezTo>
                  <a:lnTo>
                    <a:pt x="1536" y="24927"/>
                  </a:lnTo>
                  <a:lnTo>
                    <a:pt x="1465" y="24951"/>
                  </a:lnTo>
                  <a:cubicBezTo>
                    <a:pt x="1120" y="25022"/>
                    <a:pt x="774" y="25081"/>
                    <a:pt x="429" y="25141"/>
                  </a:cubicBezTo>
                  <a:cubicBezTo>
                    <a:pt x="405" y="25141"/>
                    <a:pt x="405" y="25177"/>
                    <a:pt x="417" y="25177"/>
                  </a:cubicBezTo>
                  <a:lnTo>
                    <a:pt x="1239" y="25081"/>
                  </a:lnTo>
                  <a:lnTo>
                    <a:pt x="1239" y="25081"/>
                  </a:lnTo>
                  <a:cubicBezTo>
                    <a:pt x="965" y="25248"/>
                    <a:pt x="762" y="25486"/>
                    <a:pt x="631" y="25772"/>
                  </a:cubicBezTo>
                  <a:cubicBezTo>
                    <a:pt x="563" y="25923"/>
                    <a:pt x="732" y="25963"/>
                    <a:pt x="920" y="25963"/>
                  </a:cubicBezTo>
                  <a:cubicBezTo>
                    <a:pt x="1057" y="25963"/>
                    <a:pt x="1204" y="25942"/>
                    <a:pt x="1274" y="25927"/>
                  </a:cubicBezTo>
                  <a:cubicBezTo>
                    <a:pt x="1739" y="25796"/>
                    <a:pt x="2155" y="25570"/>
                    <a:pt x="2513" y="25248"/>
                  </a:cubicBezTo>
                  <a:lnTo>
                    <a:pt x="2584" y="25189"/>
                  </a:lnTo>
                  <a:lnTo>
                    <a:pt x="2584" y="25189"/>
                  </a:lnTo>
                  <a:cubicBezTo>
                    <a:pt x="2572" y="25236"/>
                    <a:pt x="2548" y="25284"/>
                    <a:pt x="2536" y="25332"/>
                  </a:cubicBezTo>
                  <a:cubicBezTo>
                    <a:pt x="2501" y="25462"/>
                    <a:pt x="2477" y="25582"/>
                    <a:pt x="2429" y="25713"/>
                  </a:cubicBezTo>
                  <a:cubicBezTo>
                    <a:pt x="2418" y="25746"/>
                    <a:pt x="2375" y="26037"/>
                    <a:pt x="2502" y="26037"/>
                  </a:cubicBezTo>
                  <a:cubicBezTo>
                    <a:pt x="2509" y="26037"/>
                    <a:pt x="2516" y="26036"/>
                    <a:pt x="2525" y="26034"/>
                  </a:cubicBezTo>
                  <a:cubicBezTo>
                    <a:pt x="2620" y="26022"/>
                    <a:pt x="2703" y="26010"/>
                    <a:pt x="2798" y="25974"/>
                  </a:cubicBezTo>
                  <a:cubicBezTo>
                    <a:pt x="2953" y="25915"/>
                    <a:pt x="3072" y="25784"/>
                    <a:pt x="3144" y="25629"/>
                  </a:cubicBezTo>
                  <a:cubicBezTo>
                    <a:pt x="3227" y="25486"/>
                    <a:pt x="3298" y="25332"/>
                    <a:pt x="3358" y="25177"/>
                  </a:cubicBezTo>
                  <a:cubicBezTo>
                    <a:pt x="3394" y="25070"/>
                    <a:pt x="3418" y="24951"/>
                    <a:pt x="3441" y="24831"/>
                  </a:cubicBezTo>
                  <a:lnTo>
                    <a:pt x="3453" y="24831"/>
                  </a:lnTo>
                  <a:cubicBezTo>
                    <a:pt x="3501" y="24834"/>
                    <a:pt x="3548" y="24836"/>
                    <a:pt x="3596" y="24836"/>
                  </a:cubicBezTo>
                  <a:cubicBezTo>
                    <a:pt x="3739" y="24836"/>
                    <a:pt x="3882" y="24823"/>
                    <a:pt x="4025" y="24796"/>
                  </a:cubicBezTo>
                  <a:lnTo>
                    <a:pt x="4025" y="24796"/>
                  </a:lnTo>
                  <a:cubicBezTo>
                    <a:pt x="4013" y="24808"/>
                    <a:pt x="4013" y="24820"/>
                    <a:pt x="4001" y="24831"/>
                  </a:cubicBezTo>
                  <a:cubicBezTo>
                    <a:pt x="4001" y="24831"/>
                    <a:pt x="4001" y="24820"/>
                    <a:pt x="4001" y="24820"/>
                  </a:cubicBezTo>
                  <a:cubicBezTo>
                    <a:pt x="4001" y="24831"/>
                    <a:pt x="4001" y="24831"/>
                    <a:pt x="3989" y="24843"/>
                  </a:cubicBezTo>
                  <a:cubicBezTo>
                    <a:pt x="3894" y="25117"/>
                    <a:pt x="3846" y="25653"/>
                    <a:pt x="4180" y="25748"/>
                  </a:cubicBezTo>
                  <a:cubicBezTo>
                    <a:pt x="4247" y="25767"/>
                    <a:pt x="4314" y="25776"/>
                    <a:pt x="4380" y="25776"/>
                  </a:cubicBezTo>
                  <a:cubicBezTo>
                    <a:pt x="4726" y="25776"/>
                    <a:pt x="5051" y="25541"/>
                    <a:pt x="5251" y="25332"/>
                  </a:cubicBezTo>
                  <a:cubicBezTo>
                    <a:pt x="5299" y="25284"/>
                    <a:pt x="5334" y="25236"/>
                    <a:pt x="5370" y="25189"/>
                  </a:cubicBezTo>
                  <a:cubicBezTo>
                    <a:pt x="5430" y="25105"/>
                    <a:pt x="5477" y="25022"/>
                    <a:pt x="5513" y="24939"/>
                  </a:cubicBezTo>
                  <a:lnTo>
                    <a:pt x="5513" y="24962"/>
                  </a:lnTo>
                  <a:cubicBezTo>
                    <a:pt x="5513" y="24986"/>
                    <a:pt x="5513" y="24998"/>
                    <a:pt x="5513" y="25010"/>
                  </a:cubicBezTo>
                  <a:cubicBezTo>
                    <a:pt x="5513" y="25022"/>
                    <a:pt x="5513" y="25034"/>
                    <a:pt x="5513" y="25046"/>
                  </a:cubicBezTo>
                  <a:cubicBezTo>
                    <a:pt x="5513" y="25189"/>
                    <a:pt x="5549" y="25415"/>
                    <a:pt x="5715" y="25510"/>
                  </a:cubicBezTo>
                  <a:cubicBezTo>
                    <a:pt x="5750" y="25531"/>
                    <a:pt x="5781" y="25540"/>
                    <a:pt x="5811" y="25540"/>
                  </a:cubicBezTo>
                  <a:cubicBezTo>
                    <a:pt x="5915" y="25540"/>
                    <a:pt x="5990" y="25430"/>
                    <a:pt x="6037" y="25355"/>
                  </a:cubicBezTo>
                  <a:lnTo>
                    <a:pt x="6037" y="25343"/>
                  </a:lnTo>
                  <a:cubicBezTo>
                    <a:pt x="6180" y="25105"/>
                    <a:pt x="6251" y="24820"/>
                    <a:pt x="6239" y="24534"/>
                  </a:cubicBezTo>
                  <a:cubicBezTo>
                    <a:pt x="6466" y="24486"/>
                    <a:pt x="6680" y="24415"/>
                    <a:pt x="6882" y="24308"/>
                  </a:cubicBezTo>
                  <a:cubicBezTo>
                    <a:pt x="6882" y="24319"/>
                    <a:pt x="6882" y="24319"/>
                    <a:pt x="6882" y="24331"/>
                  </a:cubicBezTo>
                  <a:cubicBezTo>
                    <a:pt x="6882" y="24403"/>
                    <a:pt x="6882" y="24474"/>
                    <a:pt x="6894" y="24534"/>
                  </a:cubicBezTo>
                  <a:cubicBezTo>
                    <a:pt x="6930" y="24665"/>
                    <a:pt x="6977" y="24939"/>
                    <a:pt x="7180" y="24986"/>
                  </a:cubicBezTo>
                  <a:cubicBezTo>
                    <a:pt x="7226" y="24998"/>
                    <a:pt x="7270" y="25003"/>
                    <a:pt x="7312" y="25003"/>
                  </a:cubicBezTo>
                  <a:cubicBezTo>
                    <a:pt x="7624" y="25003"/>
                    <a:pt x="7848" y="24721"/>
                    <a:pt x="7942" y="24522"/>
                  </a:cubicBezTo>
                  <a:cubicBezTo>
                    <a:pt x="7978" y="24462"/>
                    <a:pt x="8001" y="24403"/>
                    <a:pt x="8025" y="24331"/>
                  </a:cubicBezTo>
                  <a:cubicBezTo>
                    <a:pt x="8037" y="24331"/>
                    <a:pt x="8037" y="24331"/>
                    <a:pt x="8025" y="24319"/>
                  </a:cubicBezTo>
                  <a:cubicBezTo>
                    <a:pt x="8037" y="24296"/>
                    <a:pt x="8049" y="24272"/>
                    <a:pt x="8061" y="24248"/>
                  </a:cubicBezTo>
                  <a:cubicBezTo>
                    <a:pt x="8085" y="24296"/>
                    <a:pt x="8097" y="24331"/>
                    <a:pt x="8120" y="24367"/>
                  </a:cubicBezTo>
                  <a:cubicBezTo>
                    <a:pt x="8174" y="24430"/>
                    <a:pt x="8262" y="24540"/>
                    <a:pt x="8388" y="24540"/>
                  </a:cubicBezTo>
                  <a:cubicBezTo>
                    <a:pt x="8429" y="24540"/>
                    <a:pt x="8475" y="24528"/>
                    <a:pt x="8525" y="24498"/>
                  </a:cubicBezTo>
                  <a:cubicBezTo>
                    <a:pt x="8609" y="24439"/>
                    <a:pt x="8668" y="24343"/>
                    <a:pt x="8704" y="24248"/>
                  </a:cubicBezTo>
                  <a:cubicBezTo>
                    <a:pt x="8728" y="24141"/>
                    <a:pt x="8740" y="24034"/>
                    <a:pt x="8752" y="23927"/>
                  </a:cubicBezTo>
                  <a:cubicBezTo>
                    <a:pt x="8752" y="23760"/>
                    <a:pt x="8752" y="23605"/>
                    <a:pt x="8716" y="23450"/>
                  </a:cubicBezTo>
                  <a:cubicBezTo>
                    <a:pt x="8847" y="23438"/>
                    <a:pt x="8990" y="23427"/>
                    <a:pt x="9121" y="23391"/>
                  </a:cubicBezTo>
                  <a:cubicBezTo>
                    <a:pt x="9383" y="23331"/>
                    <a:pt x="9644" y="23224"/>
                    <a:pt x="9871" y="23069"/>
                  </a:cubicBezTo>
                  <a:lnTo>
                    <a:pt x="9871" y="23069"/>
                  </a:lnTo>
                  <a:cubicBezTo>
                    <a:pt x="9859" y="23093"/>
                    <a:pt x="9859" y="23129"/>
                    <a:pt x="9859" y="23153"/>
                  </a:cubicBezTo>
                  <a:lnTo>
                    <a:pt x="9859" y="23165"/>
                  </a:lnTo>
                  <a:cubicBezTo>
                    <a:pt x="9835" y="23307"/>
                    <a:pt x="9847" y="23450"/>
                    <a:pt x="9895" y="23581"/>
                  </a:cubicBezTo>
                  <a:cubicBezTo>
                    <a:pt x="9905" y="23614"/>
                    <a:pt x="9994" y="23851"/>
                    <a:pt x="10126" y="23851"/>
                  </a:cubicBezTo>
                  <a:cubicBezTo>
                    <a:pt x="10140" y="23851"/>
                    <a:pt x="10154" y="23849"/>
                    <a:pt x="10168" y="23843"/>
                  </a:cubicBezTo>
                  <a:cubicBezTo>
                    <a:pt x="10395" y="23724"/>
                    <a:pt x="10573" y="23510"/>
                    <a:pt x="10645" y="23260"/>
                  </a:cubicBezTo>
                  <a:cubicBezTo>
                    <a:pt x="10680" y="23165"/>
                    <a:pt x="10716" y="23069"/>
                    <a:pt x="10752" y="22962"/>
                  </a:cubicBezTo>
                  <a:cubicBezTo>
                    <a:pt x="10787" y="22867"/>
                    <a:pt x="10811" y="22772"/>
                    <a:pt x="10847" y="22676"/>
                  </a:cubicBezTo>
                  <a:cubicBezTo>
                    <a:pt x="10918" y="22569"/>
                    <a:pt x="10954" y="22426"/>
                    <a:pt x="10954" y="22295"/>
                  </a:cubicBezTo>
                  <a:cubicBezTo>
                    <a:pt x="11014" y="22284"/>
                    <a:pt x="11085" y="22272"/>
                    <a:pt x="11157" y="22248"/>
                  </a:cubicBezTo>
                  <a:cubicBezTo>
                    <a:pt x="11216" y="22236"/>
                    <a:pt x="11276" y="22224"/>
                    <a:pt x="11323" y="22200"/>
                  </a:cubicBezTo>
                  <a:cubicBezTo>
                    <a:pt x="11347" y="22200"/>
                    <a:pt x="11359" y="22188"/>
                    <a:pt x="11383" y="22188"/>
                  </a:cubicBezTo>
                  <a:lnTo>
                    <a:pt x="11383" y="22188"/>
                  </a:lnTo>
                  <a:cubicBezTo>
                    <a:pt x="11359" y="22188"/>
                    <a:pt x="11359" y="22212"/>
                    <a:pt x="11347" y="22260"/>
                  </a:cubicBezTo>
                  <a:cubicBezTo>
                    <a:pt x="11335" y="22319"/>
                    <a:pt x="11323" y="22379"/>
                    <a:pt x="11323" y="22438"/>
                  </a:cubicBezTo>
                  <a:cubicBezTo>
                    <a:pt x="11299" y="22581"/>
                    <a:pt x="11311" y="22724"/>
                    <a:pt x="11371" y="22855"/>
                  </a:cubicBezTo>
                  <a:cubicBezTo>
                    <a:pt x="11383" y="22891"/>
                    <a:pt x="11407" y="22926"/>
                    <a:pt x="11430" y="22950"/>
                  </a:cubicBezTo>
                  <a:cubicBezTo>
                    <a:pt x="11541" y="23061"/>
                    <a:pt x="11686" y="23121"/>
                    <a:pt x="11835" y="23121"/>
                  </a:cubicBezTo>
                  <a:cubicBezTo>
                    <a:pt x="11879" y="23121"/>
                    <a:pt x="11923" y="23116"/>
                    <a:pt x="11966" y="23105"/>
                  </a:cubicBezTo>
                  <a:cubicBezTo>
                    <a:pt x="12133" y="23057"/>
                    <a:pt x="12276" y="22950"/>
                    <a:pt x="12371" y="22795"/>
                  </a:cubicBezTo>
                  <a:cubicBezTo>
                    <a:pt x="12502" y="22593"/>
                    <a:pt x="12585" y="22355"/>
                    <a:pt x="12621" y="22105"/>
                  </a:cubicBezTo>
                  <a:lnTo>
                    <a:pt x="12621" y="22081"/>
                  </a:lnTo>
                  <a:cubicBezTo>
                    <a:pt x="12633" y="22117"/>
                    <a:pt x="12657" y="22153"/>
                    <a:pt x="12669" y="22188"/>
                  </a:cubicBezTo>
                  <a:cubicBezTo>
                    <a:pt x="12692" y="22224"/>
                    <a:pt x="12716" y="22260"/>
                    <a:pt x="12752" y="22295"/>
                  </a:cubicBezTo>
                  <a:cubicBezTo>
                    <a:pt x="12786" y="22363"/>
                    <a:pt x="12994" y="22587"/>
                    <a:pt x="13155" y="22587"/>
                  </a:cubicBezTo>
                  <a:cubicBezTo>
                    <a:pt x="13220" y="22587"/>
                    <a:pt x="13277" y="22550"/>
                    <a:pt x="13312" y="22450"/>
                  </a:cubicBezTo>
                  <a:cubicBezTo>
                    <a:pt x="13359" y="22248"/>
                    <a:pt x="13347" y="22022"/>
                    <a:pt x="13264" y="21831"/>
                  </a:cubicBezTo>
                  <a:cubicBezTo>
                    <a:pt x="13252" y="21783"/>
                    <a:pt x="13240" y="21748"/>
                    <a:pt x="13228" y="21712"/>
                  </a:cubicBezTo>
                  <a:cubicBezTo>
                    <a:pt x="13216" y="21676"/>
                    <a:pt x="13204" y="21641"/>
                    <a:pt x="13193" y="21605"/>
                  </a:cubicBezTo>
                  <a:cubicBezTo>
                    <a:pt x="13252" y="21557"/>
                    <a:pt x="13324" y="21498"/>
                    <a:pt x="13383" y="21438"/>
                  </a:cubicBezTo>
                  <a:cubicBezTo>
                    <a:pt x="13490" y="21355"/>
                    <a:pt x="13585" y="21260"/>
                    <a:pt x="13657" y="21164"/>
                  </a:cubicBezTo>
                  <a:cubicBezTo>
                    <a:pt x="13657" y="21200"/>
                    <a:pt x="13657" y="21236"/>
                    <a:pt x="13657" y="21260"/>
                  </a:cubicBezTo>
                  <a:lnTo>
                    <a:pt x="13657" y="21331"/>
                  </a:lnTo>
                  <a:cubicBezTo>
                    <a:pt x="13681" y="21462"/>
                    <a:pt x="13705" y="21593"/>
                    <a:pt x="13740" y="21724"/>
                  </a:cubicBezTo>
                  <a:cubicBezTo>
                    <a:pt x="13740" y="21744"/>
                    <a:pt x="13784" y="21800"/>
                    <a:pt x="13827" y="21800"/>
                  </a:cubicBezTo>
                  <a:cubicBezTo>
                    <a:pt x="13834" y="21800"/>
                    <a:pt x="13841" y="21799"/>
                    <a:pt x="13847" y="21795"/>
                  </a:cubicBezTo>
                  <a:cubicBezTo>
                    <a:pt x="13883" y="21772"/>
                    <a:pt x="13966" y="21736"/>
                    <a:pt x="14014" y="21700"/>
                  </a:cubicBezTo>
                  <a:cubicBezTo>
                    <a:pt x="14050" y="21676"/>
                    <a:pt x="14074" y="21641"/>
                    <a:pt x="14109" y="21617"/>
                  </a:cubicBezTo>
                  <a:cubicBezTo>
                    <a:pt x="14181" y="21510"/>
                    <a:pt x="14252" y="21391"/>
                    <a:pt x="14300" y="21272"/>
                  </a:cubicBezTo>
                  <a:cubicBezTo>
                    <a:pt x="14359" y="21117"/>
                    <a:pt x="14395" y="20950"/>
                    <a:pt x="14395" y="20783"/>
                  </a:cubicBezTo>
                  <a:cubicBezTo>
                    <a:pt x="14502" y="20736"/>
                    <a:pt x="14609" y="20688"/>
                    <a:pt x="14717" y="20617"/>
                  </a:cubicBezTo>
                  <a:cubicBezTo>
                    <a:pt x="14871" y="20510"/>
                    <a:pt x="15002" y="20379"/>
                    <a:pt x="15109" y="20224"/>
                  </a:cubicBezTo>
                  <a:cubicBezTo>
                    <a:pt x="15121" y="20236"/>
                    <a:pt x="15121" y="20259"/>
                    <a:pt x="15133" y="20271"/>
                  </a:cubicBezTo>
                  <a:lnTo>
                    <a:pt x="15133" y="20283"/>
                  </a:lnTo>
                  <a:cubicBezTo>
                    <a:pt x="15181" y="20379"/>
                    <a:pt x="15252" y="20462"/>
                    <a:pt x="15336" y="20533"/>
                  </a:cubicBezTo>
                  <a:cubicBezTo>
                    <a:pt x="15354" y="20543"/>
                    <a:pt x="15485" y="20641"/>
                    <a:pt x="15580" y="20641"/>
                  </a:cubicBezTo>
                  <a:cubicBezTo>
                    <a:pt x="15605" y="20641"/>
                    <a:pt x="15628" y="20634"/>
                    <a:pt x="15645" y="20617"/>
                  </a:cubicBezTo>
                  <a:cubicBezTo>
                    <a:pt x="15764" y="20486"/>
                    <a:pt x="15800" y="20295"/>
                    <a:pt x="15740" y="20129"/>
                  </a:cubicBezTo>
                  <a:cubicBezTo>
                    <a:pt x="15729" y="20057"/>
                    <a:pt x="15705" y="19998"/>
                    <a:pt x="15693" y="19926"/>
                  </a:cubicBezTo>
                  <a:cubicBezTo>
                    <a:pt x="15669" y="19855"/>
                    <a:pt x="15657" y="19783"/>
                    <a:pt x="15633" y="19724"/>
                  </a:cubicBezTo>
                  <a:cubicBezTo>
                    <a:pt x="15645" y="19688"/>
                    <a:pt x="15645" y="19664"/>
                    <a:pt x="15633" y="19628"/>
                  </a:cubicBezTo>
                  <a:cubicBezTo>
                    <a:pt x="15764" y="19581"/>
                    <a:pt x="15883" y="19509"/>
                    <a:pt x="15991" y="19414"/>
                  </a:cubicBezTo>
                  <a:lnTo>
                    <a:pt x="15991" y="19426"/>
                  </a:lnTo>
                  <a:cubicBezTo>
                    <a:pt x="16002" y="19462"/>
                    <a:pt x="16014" y="19509"/>
                    <a:pt x="16026" y="19545"/>
                  </a:cubicBezTo>
                  <a:cubicBezTo>
                    <a:pt x="16062" y="19617"/>
                    <a:pt x="16121" y="19771"/>
                    <a:pt x="16241" y="19783"/>
                  </a:cubicBezTo>
                  <a:cubicBezTo>
                    <a:pt x="16252" y="19784"/>
                    <a:pt x="16262" y="19785"/>
                    <a:pt x="16273" y="19785"/>
                  </a:cubicBezTo>
                  <a:cubicBezTo>
                    <a:pt x="16477" y="19785"/>
                    <a:pt x="16576" y="19573"/>
                    <a:pt x="16610" y="19426"/>
                  </a:cubicBezTo>
                  <a:cubicBezTo>
                    <a:pt x="16622" y="19390"/>
                    <a:pt x="16633" y="19355"/>
                    <a:pt x="16633" y="19307"/>
                  </a:cubicBezTo>
                  <a:lnTo>
                    <a:pt x="16633" y="19259"/>
                  </a:lnTo>
                  <a:cubicBezTo>
                    <a:pt x="16657" y="19283"/>
                    <a:pt x="16669" y="19295"/>
                    <a:pt x="16693" y="19319"/>
                  </a:cubicBezTo>
                  <a:cubicBezTo>
                    <a:pt x="16725" y="19351"/>
                    <a:pt x="16772" y="19398"/>
                    <a:pt x="16832" y="19398"/>
                  </a:cubicBezTo>
                  <a:cubicBezTo>
                    <a:pt x="16862" y="19398"/>
                    <a:pt x="16895" y="19386"/>
                    <a:pt x="16931" y="19355"/>
                  </a:cubicBezTo>
                  <a:cubicBezTo>
                    <a:pt x="16967" y="19307"/>
                    <a:pt x="16991" y="19247"/>
                    <a:pt x="17003" y="19188"/>
                  </a:cubicBezTo>
                  <a:cubicBezTo>
                    <a:pt x="17003" y="19116"/>
                    <a:pt x="17003" y="19057"/>
                    <a:pt x="16991" y="18986"/>
                  </a:cubicBezTo>
                  <a:cubicBezTo>
                    <a:pt x="16967" y="18843"/>
                    <a:pt x="16931" y="18700"/>
                    <a:pt x="16860" y="18569"/>
                  </a:cubicBezTo>
                  <a:cubicBezTo>
                    <a:pt x="16860" y="18557"/>
                    <a:pt x="16848" y="18557"/>
                    <a:pt x="16848" y="18545"/>
                  </a:cubicBezTo>
                  <a:cubicBezTo>
                    <a:pt x="17919" y="17759"/>
                    <a:pt x="18931" y="16926"/>
                    <a:pt x="19908" y="16068"/>
                  </a:cubicBezTo>
                  <a:lnTo>
                    <a:pt x="19908" y="16068"/>
                  </a:lnTo>
                  <a:cubicBezTo>
                    <a:pt x="19134" y="16938"/>
                    <a:pt x="18550" y="17854"/>
                    <a:pt x="18253" y="18926"/>
                  </a:cubicBezTo>
                  <a:cubicBezTo>
                    <a:pt x="18217" y="18997"/>
                    <a:pt x="18217" y="19093"/>
                    <a:pt x="18253" y="19176"/>
                  </a:cubicBezTo>
                  <a:cubicBezTo>
                    <a:pt x="18291" y="19221"/>
                    <a:pt x="18358" y="19242"/>
                    <a:pt x="18434" y="19242"/>
                  </a:cubicBezTo>
                  <a:cubicBezTo>
                    <a:pt x="18498" y="19242"/>
                    <a:pt x="18568" y="19227"/>
                    <a:pt x="18634" y="19200"/>
                  </a:cubicBezTo>
                  <a:cubicBezTo>
                    <a:pt x="18765" y="19128"/>
                    <a:pt x="18884" y="19045"/>
                    <a:pt x="18991" y="18938"/>
                  </a:cubicBezTo>
                  <a:cubicBezTo>
                    <a:pt x="20253" y="17771"/>
                    <a:pt x="21086" y="16342"/>
                    <a:pt x="21396" y="14949"/>
                  </a:cubicBezTo>
                  <a:cubicBezTo>
                    <a:pt x="21420" y="14866"/>
                    <a:pt x="21432" y="14771"/>
                    <a:pt x="21360" y="14747"/>
                  </a:cubicBezTo>
                  <a:lnTo>
                    <a:pt x="21336" y="14747"/>
                  </a:lnTo>
                  <a:cubicBezTo>
                    <a:pt x="22575" y="13544"/>
                    <a:pt x="23741" y="12270"/>
                    <a:pt x="24837" y="10949"/>
                  </a:cubicBezTo>
                  <a:lnTo>
                    <a:pt x="24837" y="10949"/>
                  </a:lnTo>
                  <a:cubicBezTo>
                    <a:pt x="24587" y="11461"/>
                    <a:pt x="24432" y="12020"/>
                    <a:pt x="24396" y="12580"/>
                  </a:cubicBezTo>
                  <a:cubicBezTo>
                    <a:pt x="24384" y="12639"/>
                    <a:pt x="24396" y="12711"/>
                    <a:pt x="24432" y="12759"/>
                  </a:cubicBezTo>
                  <a:cubicBezTo>
                    <a:pt x="24452" y="12778"/>
                    <a:pt x="24484" y="12788"/>
                    <a:pt x="24521" y="12788"/>
                  </a:cubicBezTo>
                  <a:cubicBezTo>
                    <a:pt x="24573" y="12788"/>
                    <a:pt x="24634" y="12769"/>
                    <a:pt x="24682" y="12735"/>
                  </a:cubicBezTo>
                  <a:cubicBezTo>
                    <a:pt x="24765" y="12675"/>
                    <a:pt x="24837" y="12604"/>
                    <a:pt x="24896" y="12532"/>
                  </a:cubicBezTo>
                  <a:cubicBezTo>
                    <a:pt x="25551" y="11651"/>
                    <a:pt x="25944" y="10604"/>
                    <a:pt x="26016" y="9508"/>
                  </a:cubicBezTo>
                  <a:lnTo>
                    <a:pt x="26016" y="9496"/>
                  </a:lnTo>
                  <a:cubicBezTo>
                    <a:pt x="26325" y="9091"/>
                    <a:pt x="26647" y="8675"/>
                    <a:pt x="26944" y="8270"/>
                  </a:cubicBezTo>
                  <a:cubicBezTo>
                    <a:pt x="27980" y="6865"/>
                    <a:pt x="28921" y="5424"/>
                    <a:pt x="29814" y="3984"/>
                  </a:cubicBezTo>
                  <a:cubicBezTo>
                    <a:pt x="30599" y="2698"/>
                    <a:pt x="31445" y="1412"/>
                    <a:pt x="32028" y="55"/>
                  </a:cubicBezTo>
                  <a:cubicBezTo>
                    <a:pt x="32038" y="35"/>
                    <a:pt x="32016" y="0"/>
                    <a:pt x="320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50" name="Google Shape;850;p75"/>
          <p:cNvPicPr preferRelativeResize="0"/>
          <p:nvPr/>
        </p:nvPicPr>
        <p:blipFill rotWithShape="1">
          <a:blip r:embed="rId3">
            <a:alphaModFix amt="60000"/>
          </a:blip>
          <a:srcRect l="14403" t="30266" r="14644" b="26089"/>
          <a:stretch/>
        </p:blipFill>
        <p:spPr>
          <a:xfrm>
            <a:off x="4884950" y="3975375"/>
            <a:ext cx="3610173" cy="568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1" name="Google Shape;851;p75"/>
          <p:cNvGrpSpPr/>
          <p:nvPr/>
        </p:nvGrpSpPr>
        <p:grpSpPr>
          <a:xfrm rot="-299386" flipH="1">
            <a:off x="6014566" y="217278"/>
            <a:ext cx="1841529" cy="4254395"/>
            <a:chOff x="1357581" y="456560"/>
            <a:chExt cx="1632743" cy="3772047"/>
          </a:xfrm>
        </p:grpSpPr>
        <p:grpSp>
          <p:nvGrpSpPr>
            <p:cNvPr id="852" name="Google Shape;852;p75"/>
            <p:cNvGrpSpPr/>
            <p:nvPr/>
          </p:nvGrpSpPr>
          <p:grpSpPr>
            <a:xfrm rot="872605">
              <a:off x="1884299" y="478213"/>
              <a:ext cx="648243" cy="3728742"/>
              <a:chOff x="6402275" y="2805050"/>
              <a:chExt cx="291725" cy="1678025"/>
            </a:xfrm>
          </p:grpSpPr>
          <p:sp>
            <p:nvSpPr>
              <p:cNvPr id="853" name="Google Shape;853;p75"/>
              <p:cNvSpPr/>
              <p:nvPr/>
            </p:nvSpPr>
            <p:spPr>
              <a:xfrm>
                <a:off x="6595750" y="2805050"/>
                <a:ext cx="83375" cy="12045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48181" extrusionOk="0">
                    <a:moveTo>
                      <a:pt x="2179" y="0"/>
                    </a:moveTo>
                    <a:cubicBezTo>
                      <a:pt x="1530" y="0"/>
                      <a:pt x="843" y="453"/>
                      <a:pt x="834" y="1330"/>
                    </a:cubicBezTo>
                    <a:lnTo>
                      <a:pt x="715" y="7878"/>
                    </a:lnTo>
                    <a:lnTo>
                      <a:pt x="715" y="8223"/>
                    </a:lnTo>
                    <a:lnTo>
                      <a:pt x="703" y="8985"/>
                    </a:lnTo>
                    <a:lnTo>
                      <a:pt x="679" y="10247"/>
                    </a:lnTo>
                    <a:lnTo>
                      <a:pt x="620" y="13260"/>
                    </a:lnTo>
                    <a:lnTo>
                      <a:pt x="596" y="14974"/>
                    </a:lnTo>
                    <a:lnTo>
                      <a:pt x="596" y="15117"/>
                    </a:lnTo>
                    <a:lnTo>
                      <a:pt x="560" y="17141"/>
                    </a:lnTo>
                    <a:lnTo>
                      <a:pt x="453" y="22677"/>
                    </a:lnTo>
                    <a:lnTo>
                      <a:pt x="405" y="25428"/>
                    </a:lnTo>
                    <a:lnTo>
                      <a:pt x="298" y="31309"/>
                    </a:lnTo>
                    <a:lnTo>
                      <a:pt x="239" y="34441"/>
                    </a:lnTo>
                    <a:lnTo>
                      <a:pt x="143" y="40203"/>
                    </a:lnTo>
                    <a:lnTo>
                      <a:pt x="72" y="44073"/>
                    </a:lnTo>
                    <a:lnTo>
                      <a:pt x="1" y="48061"/>
                    </a:lnTo>
                    <a:lnTo>
                      <a:pt x="1167" y="48181"/>
                    </a:lnTo>
                    <a:lnTo>
                      <a:pt x="1179" y="48181"/>
                    </a:lnTo>
                    <a:lnTo>
                      <a:pt x="1286" y="45752"/>
                    </a:lnTo>
                    <a:lnTo>
                      <a:pt x="1465" y="41835"/>
                    </a:lnTo>
                    <a:lnTo>
                      <a:pt x="1667" y="37548"/>
                    </a:lnTo>
                    <a:lnTo>
                      <a:pt x="1703" y="36667"/>
                    </a:lnTo>
                    <a:lnTo>
                      <a:pt x="1763" y="35608"/>
                    </a:lnTo>
                    <a:lnTo>
                      <a:pt x="1882" y="32869"/>
                    </a:lnTo>
                    <a:lnTo>
                      <a:pt x="2144" y="27190"/>
                    </a:lnTo>
                    <a:lnTo>
                      <a:pt x="2215" y="25523"/>
                    </a:lnTo>
                    <a:lnTo>
                      <a:pt x="2227" y="25356"/>
                    </a:lnTo>
                    <a:lnTo>
                      <a:pt x="2275" y="24297"/>
                    </a:lnTo>
                    <a:lnTo>
                      <a:pt x="2525" y="18677"/>
                    </a:lnTo>
                    <a:lnTo>
                      <a:pt x="2656" y="15938"/>
                    </a:lnTo>
                    <a:lnTo>
                      <a:pt x="2751" y="13795"/>
                    </a:lnTo>
                    <a:lnTo>
                      <a:pt x="2834" y="12045"/>
                    </a:lnTo>
                    <a:lnTo>
                      <a:pt x="2882" y="10950"/>
                    </a:lnTo>
                    <a:lnTo>
                      <a:pt x="3049" y="7354"/>
                    </a:lnTo>
                    <a:lnTo>
                      <a:pt x="3084" y="6652"/>
                    </a:lnTo>
                    <a:lnTo>
                      <a:pt x="3215" y="3556"/>
                    </a:lnTo>
                    <a:lnTo>
                      <a:pt x="3287" y="2044"/>
                    </a:lnTo>
                    <a:lnTo>
                      <a:pt x="3334" y="1210"/>
                    </a:lnTo>
                    <a:cubicBezTo>
                      <a:pt x="3334" y="1151"/>
                      <a:pt x="3334" y="1091"/>
                      <a:pt x="3322" y="1032"/>
                    </a:cubicBezTo>
                    <a:cubicBezTo>
                      <a:pt x="3311" y="901"/>
                      <a:pt x="3287" y="782"/>
                      <a:pt x="3239" y="663"/>
                    </a:cubicBezTo>
                    <a:cubicBezTo>
                      <a:pt x="3168" y="484"/>
                      <a:pt x="3049" y="329"/>
                      <a:pt x="2894" y="222"/>
                    </a:cubicBezTo>
                    <a:cubicBezTo>
                      <a:pt x="2858" y="198"/>
                      <a:pt x="2822" y="175"/>
                      <a:pt x="2787" y="151"/>
                    </a:cubicBezTo>
                    <a:cubicBezTo>
                      <a:pt x="2606" y="50"/>
                      <a:pt x="2395" y="0"/>
                      <a:pt x="21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75"/>
              <p:cNvSpPr/>
              <p:nvPr/>
            </p:nvSpPr>
            <p:spPr>
              <a:xfrm>
                <a:off x="6612725" y="2810300"/>
                <a:ext cx="66100" cy="250950"/>
              </a:xfrm>
              <a:custGeom>
                <a:avLst/>
                <a:gdLst/>
                <a:ahLst/>
                <a:cxnLst/>
                <a:rect l="l" t="t" r="r" b="b"/>
                <a:pathLst>
                  <a:path w="2644" h="10038" extrusionOk="0">
                    <a:moveTo>
                      <a:pt x="2215" y="0"/>
                    </a:moveTo>
                    <a:cubicBezTo>
                      <a:pt x="1977" y="1191"/>
                      <a:pt x="1715" y="2382"/>
                      <a:pt x="1417" y="3560"/>
                    </a:cubicBezTo>
                    <a:cubicBezTo>
                      <a:pt x="1036" y="5061"/>
                      <a:pt x="560" y="6549"/>
                      <a:pt x="36" y="8001"/>
                    </a:cubicBezTo>
                    <a:lnTo>
                      <a:pt x="12" y="8775"/>
                    </a:lnTo>
                    <a:lnTo>
                      <a:pt x="0" y="10037"/>
                    </a:lnTo>
                    <a:cubicBezTo>
                      <a:pt x="131" y="9692"/>
                      <a:pt x="250" y="9359"/>
                      <a:pt x="381" y="9025"/>
                    </a:cubicBezTo>
                    <a:cubicBezTo>
                      <a:pt x="1346" y="6418"/>
                      <a:pt x="2262" y="3620"/>
                      <a:pt x="2643" y="810"/>
                    </a:cubicBezTo>
                    <a:cubicBezTo>
                      <a:pt x="2632" y="489"/>
                      <a:pt x="2477" y="191"/>
                      <a:pt x="22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75"/>
              <p:cNvSpPr/>
              <p:nvPr/>
            </p:nvSpPr>
            <p:spPr>
              <a:xfrm>
                <a:off x="6599625" y="3106175"/>
                <a:ext cx="67000" cy="84297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33719" extrusionOk="0">
                    <a:moveTo>
                      <a:pt x="2679" y="0"/>
                    </a:moveTo>
                    <a:lnTo>
                      <a:pt x="2679" y="0"/>
                    </a:lnTo>
                    <a:cubicBezTo>
                      <a:pt x="2572" y="429"/>
                      <a:pt x="2477" y="857"/>
                      <a:pt x="2370" y="1274"/>
                    </a:cubicBezTo>
                    <a:cubicBezTo>
                      <a:pt x="1691" y="4144"/>
                      <a:pt x="1084" y="7025"/>
                      <a:pt x="727" y="9954"/>
                    </a:cubicBezTo>
                    <a:cubicBezTo>
                      <a:pt x="0" y="15847"/>
                      <a:pt x="119" y="21800"/>
                      <a:pt x="608" y="27718"/>
                    </a:cubicBezTo>
                    <a:cubicBezTo>
                      <a:pt x="774" y="29706"/>
                      <a:pt x="917" y="31718"/>
                      <a:pt x="1131" y="33719"/>
                    </a:cubicBezTo>
                    <a:lnTo>
                      <a:pt x="1310" y="29801"/>
                    </a:lnTo>
                    <a:cubicBezTo>
                      <a:pt x="1274" y="29492"/>
                      <a:pt x="1239" y="29182"/>
                      <a:pt x="1215" y="28873"/>
                    </a:cubicBezTo>
                    <a:cubicBezTo>
                      <a:pt x="941" y="25920"/>
                      <a:pt x="739" y="22955"/>
                      <a:pt x="667" y="19991"/>
                    </a:cubicBezTo>
                    <a:cubicBezTo>
                      <a:pt x="572" y="16907"/>
                      <a:pt x="667" y="13811"/>
                      <a:pt x="977" y="10740"/>
                    </a:cubicBezTo>
                    <a:cubicBezTo>
                      <a:pt x="1286" y="7894"/>
                      <a:pt x="1846" y="5096"/>
                      <a:pt x="2465" y="2310"/>
                    </a:cubicBezTo>
                    <a:cubicBezTo>
                      <a:pt x="2513" y="2119"/>
                      <a:pt x="2560" y="1929"/>
                      <a:pt x="2596" y="1750"/>
                    </a:cubicBezTo>
                    <a:lnTo>
                      <a:pt x="2679" y="0"/>
                    </a:lnTo>
                    <a:close/>
                  </a:path>
                </a:pathLst>
              </a:custGeom>
              <a:solidFill>
                <a:schemeClr val="accent5">
                  <a:alpha val="1814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75"/>
              <p:cNvSpPr/>
              <p:nvPr/>
            </p:nvSpPr>
            <p:spPr>
              <a:xfrm>
                <a:off x="6627000" y="3412450"/>
                <a:ext cx="25625" cy="331325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3253" extrusionOk="0">
                    <a:moveTo>
                      <a:pt x="1025" y="1"/>
                    </a:moveTo>
                    <a:lnTo>
                      <a:pt x="977" y="1060"/>
                    </a:lnTo>
                    <a:lnTo>
                      <a:pt x="977" y="1060"/>
                    </a:lnTo>
                    <a:cubicBezTo>
                      <a:pt x="632" y="2656"/>
                      <a:pt x="382" y="4275"/>
                      <a:pt x="429" y="5882"/>
                    </a:cubicBezTo>
                    <a:cubicBezTo>
                      <a:pt x="441" y="6775"/>
                      <a:pt x="525" y="7668"/>
                      <a:pt x="632" y="8573"/>
                    </a:cubicBezTo>
                    <a:lnTo>
                      <a:pt x="632" y="8573"/>
                    </a:lnTo>
                    <a:lnTo>
                      <a:pt x="513" y="11312"/>
                    </a:lnTo>
                    <a:lnTo>
                      <a:pt x="453" y="12371"/>
                    </a:lnTo>
                    <a:lnTo>
                      <a:pt x="417" y="13252"/>
                    </a:lnTo>
                    <a:cubicBezTo>
                      <a:pt x="310" y="12300"/>
                      <a:pt x="251" y="11335"/>
                      <a:pt x="191" y="10383"/>
                    </a:cubicBezTo>
                    <a:cubicBezTo>
                      <a:pt x="72" y="8823"/>
                      <a:pt x="1" y="7287"/>
                      <a:pt x="36" y="5716"/>
                    </a:cubicBezTo>
                    <a:cubicBezTo>
                      <a:pt x="84" y="3751"/>
                      <a:pt x="477" y="1858"/>
                      <a:pt x="10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75"/>
              <p:cNvSpPr/>
              <p:nvPr/>
            </p:nvSpPr>
            <p:spPr>
              <a:xfrm>
                <a:off x="6610350" y="2893950"/>
                <a:ext cx="65800" cy="2851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11407" extrusionOk="0">
                    <a:moveTo>
                      <a:pt x="2631" y="0"/>
                    </a:moveTo>
                    <a:lnTo>
                      <a:pt x="2631" y="0"/>
                    </a:lnTo>
                    <a:cubicBezTo>
                      <a:pt x="1988" y="2512"/>
                      <a:pt x="1417" y="5036"/>
                      <a:pt x="691" y="7513"/>
                    </a:cubicBezTo>
                    <a:cubicBezTo>
                      <a:pt x="476" y="8239"/>
                      <a:pt x="262" y="8977"/>
                      <a:pt x="36" y="9704"/>
                    </a:cubicBezTo>
                    <a:lnTo>
                      <a:pt x="0" y="11406"/>
                    </a:lnTo>
                    <a:cubicBezTo>
                      <a:pt x="441" y="10073"/>
                      <a:pt x="845" y="8739"/>
                      <a:pt x="1250" y="7394"/>
                    </a:cubicBezTo>
                    <a:cubicBezTo>
                      <a:pt x="1667" y="5977"/>
                      <a:pt x="2096" y="4548"/>
                      <a:pt x="2500" y="3096"/>
                    </a:cubicBezTo>
                    <a:lnTo>
                      <a:pt x="2631" y="0"/>
                    </a:lnTo>
                    <a:close/>
                  </a:path>
                </a:pathLst>
              </a:custGeom>
              <a:solidFill>
                <a:schemeClr val="accent5">
                  <a:alpha val="1814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75"/>
              <p:cNvSpPr/>
              <p:nvPr/>
            </p:nvSpPr>
            <p:spPr>
              <a:xfrm>
                <a:off x="6616182" y="2822937"/>
                <a:ext cx="66100" cy="1190050"/>
              </a:xfrm>
              <a:custGeom>
                <a:avLst/>
                <a:gdLst/>
                <a:ahLst/>
                <a:cxnLst/>
                <a:rect l="l" t="t" r="r" b="b"/>
                <a:pathLst>
                  <a:path w="2644" h="47602" extrusionOk="0">
                    <a:moveTo>
                      <a:pt x="2160" y="1"/>
                    </a:moveTo>
                    <a:cubicBezTo>
                      <a:pt x="2098" y="1"/>
                      <a:pt x="2037" y="5"/>
                      <a:pt x="1977" y="12"/>
                    </a:cubicBezTo>
                    <a:cubicBezTo>
                      <a:pt x="1286" y="143"/>
                      <a:pt x="0" y="47340"/>
                      <a:pt x="0" y="47340"/>
                    </a:cubicBezTo>
                    <a:lnTo>
                      <a:pt x="476" y="47602"/>
                    </a:lnTo>
                    <a:lnTo>
                      <a:pt x="488" y="47602"/>
                    </a:lnTo>
                    <a:lnTo>
                      <a:pt x="595" y="45173"/>
                    </a:lnTo>
                    <a:lnTo>
                      <a:pt x="774" y="41256"/>
                    </a:lnTo>
                    <a:lnTo>
                      <a:pt x="976" y="36969"/>
                    </a:lnTo>
                    <a:lnTo>
                      <a:pt x="1012" y="36088"/>
                    </a:lnTo>
                    <a:lnTo>
                      <a:pt x="1072" y="35029"/>
                    </a:lnTo>
                    <a:lnTo>
                      <a:pt x="1191" y="32290"/>
                    </a:lnTo>
                    <a:lnTo>
                      <a:pt x="1453" y="26611"/>
                    </a:lnTo>
                    <a:lnTo>
                      <a:pt x="1524" y="24944"/>
                    </a:lnTo>
                    <a:lnTo>
                      <a:pt x="1536" y="24777"/>
                    </a:lnTo>
                    <a:lnTo>
                      <a:pt x="1584" y="23718"/>
                    </a:lnTo>
                    <a:lnTo>
                      <a:pt x="1834" y="18098"/>
                    </a:lnTo>
                    <a:lnTo>
                      <a:pt x="1965" y="15359"/>
                    </a:lnTo>
                    <a:lnTo>
                      <a:pt x="2060" y="13216"/>
                    </a:lnTo>
                    <a:lnTo>
                      <a:pt x="2143" y="11466"/>
                    </a:lnTo>
                    <a:lnTo>
                      <a:pt x="2191" y="10371"/>
                    </a:lnTo>
                    <a:lnTo>
                      <a:pt x="2358" y="6775"/>
                    </a:lnTo>
                    <a:lnTo>
                      <a:pt x="2393" y="6073"/>
                    </a:lnTo>
                    <a:lnTo>
                      <a:pt x="2524" y="2977"/>
                    </a:lnTo>
                    <a:lnTo>
                      <a:pt x="2596" y="1465"/>
                    </a:lnTo>
                    <a:lnTo>
                      <a:pt x="2643" y="631"/>
                    </a:lnTo>
                    <a:cubicBezTo>
                      <a:pt x="2643" y="560"/>
                      <a:pt x="2643" y="489"/>
                      <a:pt x="2643" y="417"/>
                    </a:cubicBezTo>
                    <a:cubicBezTo>
                      <a:pt x="2631" y="298"/>
                      <a:pt x="2608" y="167"/>
                      <a:pt x="2560" y="60"/>
                    </a:cubicBezTo>
                    <a:cubicBezTo>
                      <a:pt x="2430" y="19"/>
                      <a:pt x="2294" y="1"/>
                      <a:pt x="2160" y="1"/>
                    </a:cubicBezTo>
                    <a:close/>
                  </a:path>
                </a:pathLst>
              </a:custGeom>
              <a:solidFill>
                <a:schemeClr val="accent5">
                  <a:alpha val="1814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75"/>
              <p:cNvSpPr/>
              <p:nvPr/>
            </p:nvSpPr>
            <p:spPr>
              <a:xfrm>
                <a:off x="6538900" y="4000100"/>
                <a:ext cx="126825" cy="68375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2735" extrusionOk="0">
                    <a:moveTo>
                      <a:pt x="2023" y="0"/>
                    </a:moveTo>
                    <a:cubicBezTo>
                      <a:pt x="1821" y="0"/>
                      <a:pt x="1619" y="11"/>
                      <a:pt x="1417" y="33"/>
                    </a:cubicBezTo>
                    <a:cubicBezTo>
                      <a:pt x="1203" y="33"/>
                      <a:pt x="989" y="117"/>
                      <a:pt x="810" y="248"/>
                    </a:cubicBezTo>
                    <a:cubicBezTo>
                      <a:pt x="1" y="986"/>
                      <a:pt x="953" y="2105"/>
                      <a:pt x="1560" y="2367"/>
                    </a:cubicBezTo>
                    <a:cubicBezTo>
                      <a:pt x="2050" y="2593"/>
                      <a:pt x="2555" y="2735"/>
                      <a:pt x="3058" y="2735"/>
                    </a:cubicBezTo>
                    <a:cubicBezTo>
                      <a:pt x="3534" y="2735"/>
                      <a:pt x="4008" y="2608"/>
                      <a:pt x="4465" y="2307"/>
                    </a:cubicBezTo>
                    <a:cubicBezTo>
                      <a:pt x="4763" y="2105"/>
                      <a:pt x="5073" y="1772"/>
                      <a:pt x="5049" y="1355"/>
                    </a:cubicBezTo>
                    <a:cubicBezTo>
                      <a:pt x="5025" y="902"/>
                      <a:pt x="4632" y="629"/>
                      <a:pt x="4275" y="474"/>
                    </a:cubicBezTo>
                    <a:cubicBezTo>
                      <a:pt x="3566" y="162"/>
                      <a:pt x="2798" y="0"/>
                      <a:pt x="20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75"/>
              <p:cNvSpPr/>
              <p:nvPr/>
            </p:nvSpPr>
            <p:spPr>
              <a:xfrm>
                <a:off x="6558850" y="4033950"/>
                <a:ext cx="93175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3727" h="1585" extrusionOk="0">
                    <a:moveTo>
                      <a:pt x="1643" y="60"/>
                    </a:moveTo>
                    <a:cubicBezTo>
                      <a:pt x="2096" y="120"/>
                      <a:pt x="2536" y="215"/>
                      <a:pt x="2965" y="346"/>
                    </a:cubicBezTo>
                    <a:cubicBezTo>
                      <a:pt x="3155" y="394"/>
                      <a:pt x="3334" y="489"/>
                      <a:pt x="3501" y="608"/>
                    </a:cubicBezTo>
                    <a:cubicBezTo>
                      <a:pt x="3655" y="727"/>
                      <a:pt x="3727" y="930"/>
                      <a:pt x="3703" y="1120"/>
                    </a:cubicBezTo>
                    <a:cubicBezTo>
                      <a:pt x="3644" y="1334"/>
                      <a:pt x="3477" y="1501"/>
                      <a:pt x="3263" y="1537"/>
                    </a:cubicBezTo>
                    <a:cubicBezTo>
                      <a:pt x="3048" y="1584"/>
                      <a:pt x="2834" y="1584"/>
                      <a:pt x="2632" y="1537"/>
                    </a:cubicBezTo>
                    <a:cubicBezTo>
                      <a:pt x="2060" y="1477"/>
                      <a:pt x="607" y="1572"/>
                      <a:pt x="334" y="953"/>
                    </a:cubicBezTo>
                    <a:cubicBezTo>
                      <a:pt x="0" y="179"/>
                      <a:pt x="1143" y="1"/>
                      <a:pt x="1643" y="6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75"/>
              <p:cNvSpPr/>
              <p:nvPr/>
            </p:nvSpPr>
            <p:spPr>
              <a:xfrm>
                <a:off x="6402275" y="4043450"/>
                <a:ext cx="291425" cy="439625"/>
              </a:xfrm>
              <a:custGeom>
                <a:avLst/>
                <a:gdLst/>
                <a:ahLst/>
                <a:cxnLst/>
                <a:rect l="l" t="t" r="r" b="b"/>
                <a:pathLst>
                  <a:path w="11657" h="17585" extrusionOk="0">
                    <a:moveTo>
                      <a:pt x="7851" y="0"/>
                    </a:moveTo>
                    <a:cubicBezTo>
                      <a:pt x="7205" y="0"/>
                      <a:pt x="6570" y="233"/>
                      <a:pt x="6085" y="740"/>
                    </a:cubicBezTo>
                    <a:cubicBezTo>
                      <a:pt x="6001" y="823"/>
                      <a:pt x="5930" y="907"/>
                      <a:pt x="5870" y="990"/>
                    </a:cubicBezTo>
                    <a:cubicBezTo>
                      <a:pt x="4858" y="2288"/>
                      <a:pt x="4704" y="4443"/>
                      <a:pt x="4453" y="6003"/>
                    </a:cubicBezTo>
                    <a:cubicBezTo>
                      <a:pt x="4442" y="6110"/>
                      <a:pt x="4418" y="6205"/>
                      <a:pt x="4406" y="6300"/>
                    </a:cubicBezTo>
                    <a:cubicBezTo>
                      <a:pt x="4203" y="7396"/>
                      <a:pt x="3953" y="8503"/>
                      <a:pt x="3489" y="9527"/>
                    </a:cubicBezTo>
                    <a:cubicBezTo>
                      <a:pt x="3430" y="9646"/>
                      <a:pt x="3382" y="9765"/>
                      <a:pt x="3322" y="9872"/>
                    </a:cubicBezTo>
                    <a:cubicBezTo>
                      <a:pt x="2739" y="11003"/>
                      <a:pt x="2025" y="11610"/>
                      <a:pt x="1084" y="12480"/>
                    </a:cubicBezTo>
                    <a:cubicBezTo>
                      <a:pt x="882" y="12658"/>
                      <a:pt x="703" y="12861"/>
                      <a:pt x="548" y="13075"/>
                    </a:cubicBezTo>
                    <a:cubicBezTo>
                      <a:pt x="298" y="13384"/>
                      <a:pt x="132" y="13754"/>
                      <a:pt x="60" y="14146"/>
                    </a:cubicBezTo>
                    <a:cubicBezTo>
                      <a:pt x="12" y="14373"/>
                      <a:pt x="1" y="14599"/>
                      <a:pt x="1" y="14813"/>
                    </a:cubicBezTo>
                    <a:cubicBezTo>
                      <a:pt x="12" y="15026"/>
                      <a:pt x="86" y="15196"/>
                      <a:pt x="263" y="15196"/>
                    </a:cubicBezTo>
                    <a:cubicBezTo>
                      <a:pt x="274" y="15196"/>
                      <a:pt x="286" y="15196"/>
                      <a:pt x="298" y="15194"/>
                    </a:cubicBezTo>
                    <a:cubicBezTo>
                      <a:pt x="513" y="15182"/>
                      <a:pt x="655" y="15004"/>
                      <a:pt x="774" y="14861"/>
                    </a:cubicBezTo>
                    <a:cubicBezTo>
                      <a:pt x="1215" y="14313"/>
                      <a:pt x="1644" y="13777"/>
                      <a:pt x="2084" y="13230"/>
                    </a:cubicBezTo>
                    <a:lnTo>
                      <a:pt x="2084" y="13230"/>
                    </a:lnTo>
                    <a:cubicBezTo>
                      <a:pt x="2084" y="13253"/>
                      <a:pt x="2072" y="13265"/>
                      <a:pt x="2072" y="13289"/>
                    </a:cubicBezTo>
                    <a:cubicBezTo>
                      <a:pt x="1941" y="13801"/>
                      <a:pt x="1548" y="14206"/>
                      <a:pt x="1239" y="14647"/>
                    </a:cubicBezTo>
                    <a:cubicBezTo>
                      <a:pt x="1084" y="14837"/>
                      <a:pt x="977" y="15051"/>
                      <a:pt x="882" y="15278"/>
                    </a:cubicBezTo>
                    <a:cubicBezTo>
                      <a:pt x="763" y="15563"/>
                      <a:pt x="763" y="15885"/>
                      <a:pt x="882" y="16171"/>
                    </a:cubicBezTo>
                    <a:cubicBezTo>
                      <a:pt x="1072" y="16504"/>
                      <a:pt x="1370" y="16742"/>
                      <a:pt x="1739" y="16837"/>
                    </a:cubicBezTo>
                    <a:cubicBezTo>
                      <a:pt x="2569" y="17091"/>
                      <a:pt x="3847" y="17511"/>
                      <a:pt x="4968" y="17511"/>
                    </a:cubicBezTo>
                    <a:cubicBezTo>
                      <a:pt x="5791" y="17511"/>
                      <a:pt x="6528" y="17285"/>
                      <a:pt x="6942" y="16599"/>
                    </a:cubicBezTo>
                    <a:lnTo>
                      <a:pt x="6942" y="16599"/>
                    </a:lnTo>
                    <a:cubicBezTo>
                      <a:pt x="7001" y="16754"/>
                      <a:pt x="6918" y="16921"/>
                      <a:pt x="6835" y="17063"/>
                    </a:cubicBezTo>
                    <a:cubicBezTo>
                      <a:pt x="6763" y="17206"/>
                      <a:pt x="6716" y="17397"/>
                      <a:pt x="6835" y="17504"/>
                    </a:cubicBezTo>
                    <a:cubicBezTo>
                      <a:pt x="6915" y="17558"/>
                      <a:pt x="7002" y="17584"/>
                      <a:pt x="7091" y="17584"/>
                    </a:cubicBezTo>
                    <a:cubicBezTo>
                      <a:pt x="7120" y="17584"/>
                      <a:pt x="7150" y="17581"/>
                      <a:pt x="7180" y="17575"/>
                    </a:cubicBezTo>
                    <a:cubicBezTo>
                      <a:pt x="8442" y="17492"/>
                      <a:pt x="9299" y="16837"/>
                      <a:pt x="9871" y="15944"/>
                    </a:cubicBezTo>
                    <a:cubicBezTo>
                      <a:pt x="10752" y="14599"/>
                      <a:pt x="11026" y="12718"/>
                      <a:pt x="11252" y="11348"/>
                    </a:cubicBezTo>
                    <a:cubicBezTo>
                      <a:pt x="11657" y="8991"/>
                      <a:pt x="11562" y="6574"/>
                      <a:pt x="11192" y="4240"/>
                    </a:cubicBezTo>
                    <a:cubicBezTo>
                      <a:pt x="11157" y="4062"/>
                      <a:pt x="11133" y="3895"/>
                      <a:pt x="11109" y="3729"/>
                    </a:cubicBezTo>
                    <a:cubicBezTo>
                      <a:pt x="11014" y="3169"/>
                      <a:pt x="10871" y="2621"/>
                      <a:pt x="10680" y="2097"/>
                    </a:cubicBezTo>
                    <a:cubicBezTo>
                      <a:pt x="10633" y="1954"/>
                      <a:pt x="10573" y="1824"/>
                      <a:pt x="10502" y="1693"/>
                    </a:cubicBezTo>
                    <a:cubicBezTo>
                      <a:pt x="10359" y="1407"/>
                      <a:pt x="10168" y="1145"/>
                      <a:pt x="9954" y="907"/>
                    </a:cubicBezTo>
                    <a:cubicBezTo>
                      <a:pt x="9393" y="326"/>
                      <a:pt x="8614" y="0"/>
                      <a:pt x="7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75"/>
              <p:cNvSpPr/>
              <p:nvPr/>
            </p:nvSpPr>
            <p:spPr>
              <a:xfrm>
                <a:off x="6415375" y="4281600"/>
                <a:ext cx="235775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9431" h="6764" extrusionOk="0">
                    <a:moveTo>
                      <a:pt x="2965" y="1"/>
                    </a:moveTo>
                    <a:cubicBezTo>
                      <a:pt x="2906" y="120"/>
                      <a:pt x="2858" y="239"/>
                      <a:pt x="2798" y="346"/>
                    </a:cubicBezTo>
                    <a:cubicBezTo>
                      <a:pt x="2215" y="1477"/>
                      <a:pt x="1501" y="2084"/>
                      <a:pt x="560" y="2954"/>
                    </a:cubicBezTo>
                    <a:cubicBezTo>
                      <a:pt x="358" y="3132"/>
                      <a:pt x="167" y="3335"/>
                      <a:pt x="0" y="3549"/>
                    </a:cubicBezTo>
                    <a:cubicBezTo>
                      <a:pt x="394" y="3458"/>
                      <a:pt x="796" y="3419"/>
                      <a:pt x="1201" y="3419"/>
                    </a:cubicBezTo>
                    <a:cubicBezTo>
                      <a:pt x="2288" y="3419"/>
                      <a:pt x="3397" y="3705"/>
                      <a:pt x="4430" y="4061"/>
                    </a:cubicBezTo>
                    <a:cubicBezTo>
                      <a:pt x="5882" y="4549"/>
                      <a:pt x="7323" y="5180"/>
                      <a:pt x="8859" y="5347"/>
                    </a:cubicBezTo>
                    <a:cubicBezTo>
                      <a:pt x="8752" y="5823"/>
                      <a:pt x="8644" y="6287"/>
                      <a:pt x="8537" y="6764"/>
                    </a:cubicBezTo>
                    <a:cubicBezTo>
                      <a:pt x="8930" y="5906"/>
                      <a:pt x="9228" y="5013"/>
                      <a:pt x="9430" y="4097"/>
                    </a:cubicBezTo>
                    <a:lnTo>
                      <a:pt x="9430" y="4097"/>
                    </a:lnTo>
                    <a:cubicBezTo>
                      <a:pt x="9052" y="4475"/>
                      <a:pt x="8466" y="4635"/>
                      <a:pt x="7905" y="4635"/>
                    </a:cubicBezTo>
                    <a:cubicBezTo>
                      <a:pt x="7866" y="4635"/>
                      <a:pt x="7826" y="4634"/>
                      <a:pt x="7787" y="4632"/>
                    </a:cubicBezTo>
                    <a:cubicBezTo>
                      <a:pt x="7192" y="4573"/>
                      <a:pt x="6608" y="4430"/>
                      <a:pt x="6049" y="4192"/>
                    </a:cubicBezTo>
                    <a:cubicBezTo>
                      <a:pt x="5061" y="3823"/>
                      <a:pt x="4049" y="3370"/>
                      <a:pt x="3382" y="2573"/>
                    </a:cubicBezTo>
                    <a:cubicBezTo>
                      <a:pt x="2917" y="2037"/>
                      <a:pt x="2703" y="1334"/>
                      <a:pt x="2798" y="632"/>
                    </a:cubicBezTo>
                    <a:cubicBezTo>
                      <a:pt x="2834" y="418"/>
                      <a:pt x="2894" y="203"/>
                      <a:pt x="29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75"/>
              <p:cNvSpPr/>
              <p:nvPr/>
            </p:nvSpPr>
            <p:spPr>
              <a:xfrm>
                <a:off x="6513600" y="4067900"/>
                <a:ext cx="168500" cy="125325"/>
              </a:xfrm>
              <a:custGeom>
                <a:avLst/>
                <a:gdLst/>
                <a:ahLst/>
                <a:cxnLst/>
                <a:rect l="l" t="t" r="r" b="b"/>
                <a:pathLst>
                  <a:path w="6740" h="5013" extrusionOk="0">
                    <a:moveTo>
                      <a:pt x="1417" y="0"/>
                    </a:moveTo>
                    <a:cubicBezTo>
                      <a:pt x="417" y="1298"/>
                      <a:pt x="262" y="3453"/>
                      <a:pt x="0" y="5013"/>
                    </a:cubicBezTo>
                    <a:cubicBezTo>
                      <a:pt x="370" y="4096"/>
                      <a:pt x="1286" y="3441"/>
                      <a:pt x="2286" y="3143"/>
                    </a:cubicBezTo>
                    <a:cubicBezTo>
                      <a:pt x="2855" y="2973"/>
                      <a:pt x="3440" y="2906"/>
                      <a:pt x="4032" y="2906"/>
                    </a:cubicBezTo>
                    <a:cubicBezTo>
                      <a:pt x="4929" y="2906"/>
                      <a:pt x="5843" y="3059"/>
                      <a:pt x="6739" y="3239"/>
                    </a:cubicBezTo>
                    <a:cubicBezTo>
                      <a:pt x="6704" y="3072"/>
                      <a:pt x="6680" y="2905"/>
                      <a:pt x="6656" y="2751"/>
                    </a:cubicBezTo>
                    <a:cubicBezTo>
                      <a:pt x="6561" y="2191"/>
                      <a:pt x="6430" y="1643"/>
                      <a:pt x="6227" y="1107"/>
                    </a:cubicBezTo>
                    <a:cubicBezTo>
                      <a:pt x="5573" y="1234"/>
                      <a:pt x="4902" y="1337"/>
                      <a:pt x="4229" y="1337"/>
                    </a:cubicBezTo>
                    <a:cubicBezTo>
                      <a:pt x="4082" y="1337"/>
                      <a:pt x="3934" y="1332"/>
                      <a:pt x="3787" y="1322"/>
                    </a:cubicBezTo>
                    <a:cubicBezTo>
                      <a:pt x="3001" y="1262"/>
                      <a:pt x="2251" y="1060"/>
                      <a:pt x="1763" y="453"/>
                    </a:cubicBezTo>
                    <a:cubicBezTo>
                      <a:pt x="1655" y="298"/>
                      <a:pt x="1536" y="143"/>
                      <a:pt x="14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75"/>
              <p:cNvSpPr/>
              <p:nvPr/>
            </p:nvSpPr>
            <p:spPr>
              <a:xfrm>
                <a:off x="6422825" y="4085675"/>
                <a:ext cx="271175" cy="397400"/>
              </a:xfrm>
              <a:custGeom>
                <a:avLst/>
                <a:gdLst/>
                <a:ahLst/>
                <a:cxnLst/>
                <a:rect l="l" t="t" r="r" b="b"/>
                <a:pathLst>
                  <a:path w="10847" h="15896" extrusionOk="0">
                    <a:moveTo>
                      <a:pt x="9382" y="8624"/>
                    </a:moveTo>
                    <a:lnTo>
                      <a:pt x="9382" y="8624"/>
                    </a:lnTo>
                    <a:cubicBezTo>
                      <a:pt x="9383" y="8627"/>
                      <a:pt x="9383" y="8631"/>
                      <a:pt x="9384" y="8635"/>
                    </a:cubicBezTo>
                    <a:lnTo>
                      <a:pt x="9384" y="8635"/>
                    </a:lnTo>
                    <a:cubicBezTo>
                      <a:pt x="9383" y="8631"/>
                      <a:pt x="9383" y="8627"/>
                      <a:pt x="9382" y="8624"/>
                    </a:cubicBezTo>
                    <a:close/>
                    <a:moveTo>
                      <a:pt x="6513" y="14160"/>
                    </a:moveTo>
                    <a:lnTo>
                      <a:pt x="6513" y="14160"/>
                    </a:lnTo>
                    <a:cubicBezTo>
                      <a:pt x="6513" y="14160"/>
                      <a:pt x="6513" y="14160"/>
                      <a:pt x="6512" y="14160"/>
                    </a:cubicBezTo>
                    <a:lnTo>
                      <a:pt x="6512" y="14160"/>
                    </a:lnTo>
                    <a:cubicBezTo>
                      <a:pt x="6513" y="14160"/>
                      <a:pt x="6513" y="14160"/>
                      <a:pt x="6513" y="14160"/>
                    </a:cubicBezTo>
                    <a:close/>
                    <a:moveTo>
                      <a:pt x="0" y="14184"/>
                    </a:moveTo>
                    <a:cubicBezTo>
                      <a:pt x="3" y="14190"/>
                      <a:pt x="7" y="14195"/>
                      <a:pt x="10" y="14201"/>
                    </a:cubicBezTo>
                    <a:lnTo>
                      <a:pt x="10" y="14201"/>
                    </a:lnTo>
                    <a:cubicBezTo>
                      <a:pt x="7" y="14195"/>
                      <a:pt x="4" y="14190"/>
                      <a:pt x="0" y="14184"/>
                    </a:cubicBezTo>
                    <a:close/>
                    <a:moveTo>
                      <a:pt x="9616" y="1"/>
                    </a:moveTo>
                    <a:cubicBezTo>
                      <a:pt x="9507" y="1"/>
                      <a:pt x="9399" y="27"/>
                      <a:pt x="9299" y="87"/>
                    </a:cubicBezTo>
                    <a:cubicBezTo>
                      <a:pt x="8989" y="301"/>
                      <a:pt x="9025" y="754"/>
                      <a:pt x="9096" y="1111"/>
                    </a:cubicBezTo>
                    <a:cubicBezTo>
                      <a:pt x="9120" y="1242"/>
                      <a:pt x="9132" y="1385"/>
                      <a:pt x="9168" y="1516"/>
                    </a:cubicBezTo>
                    <a:cubicBezTo>
                      <a:pt x="9513" y="3135"/>
                      <a:pt x="9799" y="4695"/>
                      <a:pt x="9847" y="6350"/>
                    </a:cubicBezTo>
                    <a:cubicBezTo>
                      <a:pt x="9870" y="7171"/>
                      <a:pt x="9858" y="7981"/>
                      <a:pt x="9835" y="8802"/>
                    </a:cubicBezTo>
                    <a:cubicBezTo>
                      <a:pt x="9823" y="9219"/>
                      <a:pt x="9799" y="9624"/>
                      <a:pt x="9787" y="10029"/>
                    </a:cubicBezTo>
                    <a:cubicBezTo>
                      <a:pt x="9763" y="10410"/>
                      <a:pt x="9680" y="10838"/>
                      <a:pt x="9727" y="11207"/>
                    </a:cubicBezTo>
                    <a:cubicBezTo>
                      <a:pt x="9609" y="10354"/>
                      <a:pt x="9490" y="9500"/>
                      <a:pt x="9384" y="8635"/>
                    </a:cubicBezTo>
                    <a:lnTo>
                      <a:pt x="9384" y="8635"/>
                    </a:lnTo>
                    <a:cubicBezTo>
                      <a:pt x="9415" y="8907"/>
                      <a:pt x="9322" y="9247"/>
                      <a:pt x="9299" y="9517"/>
                    </a:cubicBezTo>
                    <a:cubicBezTo>
                      <a:pt x="9263" y="9826"/>
                      <a:pt x="9227" y="10136"/>
                      <a:pt x="9192" y="10445"/>
                    </a:cubicBezTo>
                    <a:cubicBezTo>
                      <a:pt x="9025" y="11755"/>
                      <a:pt x="8751" y="13065"/>
                      <a:pt x="8144" y="14255"/>
                    </a:cubicBezTo>
                    <a:cubicBezTo>
                      <a:pt x="7858" y="14803"/>
                      <a:pt x="7525" y="15374"/>
                      <a:pt x="6822" y="15482"/>
                    </a:cubicBezTo>
                    <a:cubicBezTo>
                      <a:pt x="6781" y="15491"/>
                      <a:pt x="6738" y="15495"/>
                      <a:pt x="6696" y="15495"/>
                    </a:cubicBezTo>
                    <a:cubicBezTo>
                      <a:pt x="6569" y="15495"/>
                      <a:pt x="6444" y="15455"/>
                      <a:pt x="6346" y="15374"/>
                    </a:cubicBezTo>
                    <a:cubicBezTo>
                      <a:pt x="6084" y="15136"/>
                      <a:pt x="6263" y="14351"/>
                      <a:pt x="6512" y="14160"/>
                    </a:cubicBezTo>
                    <a:lnTo>
                      <a:pt x="6512" y="14160"/>
                    </a:lnTo>
                    <a:cubicBezTo>
                      <a:pt x="6060" y="14506"/>
                      <a:pt x="5584" y="15005"/>
                      <a:pt x="5036" y="15196"/>
                    </a:cubicBezTo>
                    <a:cubicBezTo>
                      <a:pt x="4858" y="15257"/>
                      <a:pt x="4511" y="15329"/>
                      <a:pt x="4184" y="15329"/>
                    </a:cubicBezTo>
                    <a:cubicBezTo>
                      <a:pt x="3879" y="15329"/>
                      <a:pt x="3592" y="15267"/>
                      <a:pt x="3477" y="15077"/>
                    </a:cubicBezTo>
                    <a:cubicBezTo>
                      <a:pt x="3393" y="14910"/>
                      <a:pt x="3429" y="14720"/>
                      <a:pt x="3536" y="14577"/>
                    </a:cubicBezTo>
                    <a:cubicBezTo>
                      <a:pt x="3822" y="14136"/>
                      <a:pt x="3977" y="13660"/>
                      <a:pt x="4298" y="13243"/>
                    </a:cubicBezTo>
                    <a:lnTo>
                      <a:pt x="4298" y="13243"/>
                    </a:lnTo>
                    <a:cubicBezTo>
                      <a:pt x="3715" y="13993"/>
                      <a:pt x="3060" y="14779"/>
                      <a:pt x="2107" y="15017"/>
                    </a:cubicBezTo>
                    <a:cubicBezTo>
                      <a:pt x="1997" y="15046"/>
                      <a:pt x="1821" y="15071"/>
                      <a:pt x="1641" y="15071"/>
                    </a:cubicBezTo>
                    <a:cubicBezTo>
                      <a:pt x="1375" y="15071"/>
                      <a:pt x="1102" y="15016"/>
                      <a:pt x="1024" y="14839"/>
                    </a:cubicBezTo>
                    <a:cubicBezTo>
                      <a:pt x="988" y="14696"/>
                      <a:pt x="1024" y="14553"/>
                      <a:pt x="1107" y="14434"/>
                    </a:cubicBezTo>
                    <a:cubicBezTo>
                      <a:pt x="1286" y="14101"/>
                      <a:pt x="1488" y="13791"/>
                      <a:pt x="1726" y="13493"/>
                    </a:cubicBezTo>
                    <a:lnTo>
                      <a:pt x="1726" y="13493"/>
                    </a:lnTo>
                    <a:cubicBezTo>
                      <a:pt x="1405" y="13827"/>
                      <a:pt x="1084" y="14160"/>
                      <a:pt x="667" y="14362"/>
                    </a:cubicBezTo>
                    <a:cubicBezTo>
                      <a:pt x="555" y="14414"/>
                      <a:pt x="456" y="14441"/>
                      <a:pt x="369" y="14441"/>
                    </a:cubicBezTo>
                    <a:cubicBezTo>
                      <a:pt x="222" y="14441"/>
                      <a:pt x="107" y="14364"/>
                      <a:pt x="10" y="14201"/>
                    </a:cubicBezTo>
                    <a:lnTo>
                      <a:pt x="10" y="14201"/>
                    </a:lnTo>
                    <a:cubicBezTo>
                      <a:pt x="125" y="14411"/>
                      <a:pt x="18" y="14642"/>
                      <a:pt x="250" y="14851"/>
                    </a:cubicBezTo>
                    <a:cubicBezTo>
                      <a:pt x="453" y="14982"/>
                      <a:pt x="679" y="15077"/>
                      <a:pt x="917" y="15148"/>
                    </a:cubicBezTo>
                    <a:cubicBezTo>
                      <a:pt x="1747" y="15402"/>
                      <a:pt x="3025" y="15822"/>
                      <a:pt x="4146" y="15822"/>
                    </a:cubicBezTo>
                    <a:cubicBezTo>
                      <a:pt x="4969" y="15822"/>
                      <a:pt x="5706" y="15596"/>
                      <a:pt x="6120" y="14910"/>
                    </a:cubicBezTo>
                    <a:lnTo>
                      <a:pt x="6120" y="14910"/>
                    </a:lnTo>
                    <a:cubicBezTo>
                      <a:pt x="6179" y="15065"/>
                      <a:pt x="6096" y="15232"/>
                      <a:pt x="6013" y="15374"/>
                    </a:cubicBezTo>
                    <a:cubicBezTo>
                      <a:pt x="5941" y="15517"/>
                      <a:pt x="5894" y="15708"/>
                      <a:pt x="6013" y="15815"/>
                    </a:cubicBezTo>
                    <a:cubicBezTo>
                      <a:pt x="6093" y="15869"/>
                      <a:pt x="6180" y="15895"/>
                      <a:pt x="6269" y="15895"/>
                    </a:cubicBezTo>
                    <a:cubicBezTo>
                      <a:pt x="6298" y="15895"/>
                      <a:pt x="6328" y="15892"/>
                      <a:pt x="6358" y="15886"/>
                    </a:cubicBezTo>
                    <a:cubicBezTo>
                      <a:pt x="7620" y="15803"/>
                      <a:pt x="8477" y="15148"/>
                      <a:pt x="9049" y="14255"/>
                    </a:cubicBezTo>
                    <a:cubicBezTo>
                      <a:pt x="9930" y="12910"/>
                      <a:pt x="10204" y="11029"/>
                      <a:pt x="10430" y="9659"/>
                    </a:cubicBezTo>
                    <a:cubicBezTo>
                      <a:pt x="10847" y="7135"/>
                      <a:pt x="10728" y="4540"/>
                      <a:pt x="10275" y="2028"/>
                    </a:cubicBezTo>
                    <a:cubicBezTo>
                      <a:pt x="10156" y="1337"/>
                      <a:pt x="10001" y="623"/>
                      <a:pt x="9680" y="4"/>
                    </a:cubicBezTo>
                    <a:cubicBezTo>
                      <a:pt x="9659" y="2"/>
                      <a:pt x="9637" y="1"/>
                      <a:pt x="96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75"/>
              <p:cNvSpPr/>
              <p:nvPr/>
            </p:nvSpPr>
            <p:spPr>
              <a:xfrm>
                <a:off x="6402275" y="4315550"/>
                <a:ext cx="87825" cy="108075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4323" extrusionOk="0">
                    <a:moveTo>
                      <a:pt x="3513" y="0"/>
                    </a:moveTo>
                    <a:lnTo>
                      <a:pt x="2382" y="1405"/>
                    </a:lnTo>
                    <a:cubicBezTo>
                      <a:pt x="2048" y="1822"/>
                      <a:pt x="1727" y="2239"/>
                      <a:pt x="1394" y="2655"/>
                    </a:cubicBezTo>
                    <a:cubicBezTo>
                      <a:pt x="1096" y="3036"/>
                      <a:pt x="786" y="3608"/>
                      <a:pt x="405" y="3905"/>
                    </a:cubicBezTo>
                    <a:cubicBezTo>
                      <a:pt x="327" y="3948"/>
                      <a:pt x="244" y="3970"/>
                      <a:pt x="162" y="3970"/>
                    </a:cubicBezTo>
                    <a:cubicBezTo>
                      <a:pt x="107" y="3970"/>
                      <a:pt x="53" y="3960"/>
                      <a:pt x="1" y="3941"/>
                    </a:cubicBezTo>
                    <a:lnTo>
                      <a:pt x="1" y="3941"/>
                    </a:lnTo>
                    <a:cubicBezTo>
                      <a:pt x="12" y="4149"/>
                      <a:pt x="79" y="4323"/>
                      <a:pt x="278" y="4323"/>
                    </a:cubicBezTo>
                    <a:cubicBezTo>
                      <a:pt x="285" y="4323"/>
                      <a:pt x="291" y="4322"/>
                      <a:pt x="298" y="4322"/>
                    </a:cubicBezTo>
                    <a:cubicBezTo>
                      <a:pt x="501" y="4298"/>
                      <a:pt x="643" y="4132"/>
                      <a:pt x="774" y="3977"/>
                    </a:cubicBezTo>
                    <a:cubicBezTo>
                      <a:pt x="1203" y="3441"/>
                      <a:pt x="1644" y="2893"/>
                      <a:pt x="2072" y="2358"/>
                    </a:cubicBezTo>
                    <a:lnTo>
                      <a:pt x="2072" y="2358"/>
                    </a:lnTo>
                    <a:cubicBezTo>
                      <a:pt x="2072" y="2369"/>
                      <a:pt x="2060" y="2393"/>
                      <a:pt x="2060" y="2405"/>
                    </a:cubicBezTo>
                    <a:cubicBezTo>
                      <a:pt x="2560" y="1607"/>
                      <a:pt x="3049" y="810"/>
                      <a:pt x="3513" y="0"/>
                    </a:cubicBezTo>
                    <a:close/>
                  </a:path>
                </a:pathLst>
              </a:custGeom>
              <a:solidFill>
                <a:schemeClr val="accent5">
                  <a:alpha val="1814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75"/>
              <p:cNvSpPr/>
              <p:nvPr/>
            </p:nvSpPr>
            <p:spPr>
              <a:xfrm>
                <a:off x="6540100" y="4060750"/>
                <a:ext cx="61325" cy="318525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12741" extrusionOk="0">
                    <a:moveTo>
                      <a:pt x="2453" y="0"/>
                    </a:moveTo>
                    <a:lnTo>
                      <a:pt x="2453" y="0"/>
                    </a:lnTo>
                    <a:cubicBezTo>
                      <a:pt x="1977" y="905"/>
                      <a:pt x="1679" y="1882"/>
                      <a:pt x="1560" y="2894"/>
                    </a:cubicBezTo>
                    <a:cubicBezTo>
                      <a:pt x="1560" y="2953"/>
                      <a:pt x="1548" y="3013"/>
                      <a:pt x="1548" y="3060"/>
                    </a:cubicBezTo>
                    <a:cubicBezTo>
                      <a:pt x="1453" y="4108"/>
                      <a:pt x="1572" y="5144"/>
                      <a:pt x="1488" y="6192"/>
                    </a:cubicBezTo>
                    <a:cubicBezTo>
                      <a:pt x="1357" y="7906"/>
                      <a:pt x="857" y="9573"/>
                      <a:pt x="0" y="11073"/>
                    </a:cubicBezTo>
                    <a:cubicBezTo>
                      <a:pt x="334" y="10502"/>
                      <a:pt x="631" y="9918"/>
                      <a:pt x="893" y="9323"/>
                    </a:cubicBezTo>
                    <a:cubicBezTo>
                      <a:pt x="1000" y="9049"/>
                      <a:pt x="1131" y="8787"/>
                      <a:pt x="1274" y="8537"/>
                    </a:cubicBezTo>
                    <a:cubicBezTo>
                      <a:pt x="1358" y="8414"/>
                      <a:pt x="1419" y="8364"/>
                      <a:pt x="1464" y="8364"/>
                    </a:cubicBezTo>
                    <a:cubicBezTo>
                      <a:pt x="1607" y="8364"/>
                      <a:pt x="1575" y="8882"/>
                      <a:pt x="1584" y="9073"/>
                    </a:cubicBezTo>
                    <a:cubicBezTo>
                      <a:pt x="1596" y="10299"/>
                      <a:pt x="1429" y="11526"/>
                      <a:pt x="1286" y="12740"/>
                    </a:cubicBezTo>
                    <a:cubicBezTo>
                      <a:pt x="1357" y="12169"/>
                      <a:pt x="1560" y="11609"/>
                      <a:pt x="1643" y="11049"/>
                    </a:cubicBezTo>
                    <a:cubicBezTo>
                      <a:pt x="1738" y="10430"/>
                      <a:pt x="1786" y="9811"/>
                      <a:pt x="1798" y="9192"/>
                    </a:cubicBezTo>
                    <a:cubicBezTo>
                      <a:pt x="1822" y="8025"/>
                      <a:pt x="1584" y="6870"/>
                      <a:pt x="1655" y="5704"/>
                    </a:cubicBezTo>
                    <a:cubicBezTo>
                      <a:pt x="1703" y="4953"/>
                      <a:pt x="1762" y="4215"/>
                      <a:pt x="1810" y="3465"/>
                    </a:cubicBezTo>
                    <a:cubicBezTo>
                      <a:pt x="1869" y="2286"/>
                      <a:pt x="2084" y="1120"/>
                      <a:pt x="245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75"/>
              <p:cNvSpPr/>
              <p:nvPr/>
            </p:nvSpPr>
            <p:spPr>
              <a:xfrm>
                <a:off x="6599325" y="4105400"/>
                <a:ext cx="26825" cy="31137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2455" extrusionOk="0">
                    <a:moveTo>
                      <a:pt x="1001" y="0"/>
                    </a:moveTo>
                    <a:lnTo>
                      <a:pt x="1001" y="0"/>
                    </a:lnTo>
                    <a:cubicBezTo>
                      <a:pt x="986" y="154"/>
                      <a:pt x="973" y="308"/>
                      <a:pt x="960" y="462"/>
                    </a:cubicBezTo>
                    <a:lnTo>
                      <a:pt x="960" y="462"/>
                    </a:lnTo>
                    <a:cubicBezTo>
                      <a:pt x="979" y="308"/>
                      <a:pt x="994" y="154"/>
                      <a:pt x="1001" y="0"/>
                    </a:cubicBezTo>
                    <a:close/>
                    <a:moveTo>
                      <a:pt x="960" y="462"/>
                    </a:moveTo>
                    <a:lnTo>
                      <a:pt x="960" y="462"/>
                    </a:lnTo>
                    <a:cubicBezTo>
                      <a:pt x="874" y="1137"/>
                      <a:pt x="692" y="1821"/>
                      <a:pt x="643" y="2489"/>
                    </a:cubicBezTo>
                    <a:cubicBezTo>
                      <a:pt x="584" y="3453"/>
                      <a:pt x="584" y="4418"/>
                      <a:pt x="643" y="5370"/>
                    </a:cubicBezTo>
                    <a:cubicBezTo>
                      <a:pt x="667" y="5918"/>
                      <a:pt x="703" y="6465"/>
                      <a:pt x="727" y="7025"/>
                    </a:cubicBezTo>
                    <a:cubicBezTo>
                      <a:pt x="803" y="8696"/>
                      <a:pt x="770" y="10426"/>
                      <a:pt x="187" y="12000"/>
                    </a:cubicBezTo>
                    <a:lnTo>
                      <a:pt x="187" y="12000"/>
                    </a:lnTo>
                    <a:cubicBezTo>
                      <a:pt x="480" y="11277"/>
                      <a:pt x="756" y="10543"/>
                      <a:pt x="893" y="9775"/>
                    </a:cubicBezTo>
                    <a:cubicBezTo>
                      <a:pt x="1072" y="8692"/>
                      <a:pt x="965" y="7573"/>
                      <a:pt x="893" y="6477"/>
                    </a:cubicBezTo>
                    <a:cubicBezTo>
                      <a:pt x="772" y="4465"/>
                      <a:pt x="794" y="2464"/>
                      <a:pt x="960" y="462"/>
                    </a:cubicBezTo>
                    <a:close/>
                    <a:moveTo>
                      <a:pt x="187" y="12000"/>
                    </a:moveTo>
                    <a:cubicBezTo>
                      <a:pt x="125" y="12152"/>
                      <a:pt x="63" y="12303"/>
                      <a:pt x="0" y="12454"/>
                    </a:cubicBezTo>
                    <a:cubicBezTo>
                      <a:pt x="68" y="12304"/>
                      <a:pt x="130" y="12153"/>
                      <a:pt x="187" y="1200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75"/>
              <p:cNvSpPr/>
              <p:nvPr/>
            </p:nvSpPr>
            <p:spPr>
              <a:xfrm>
                <a:off x="6468350" y="4327750"/>
                <a:ext cx="58075" cy="91700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3668" extrusionOk="0">
                    <a:moveTo>
                      <a:pt x="2322" y="0"/>
                    </a:moveTo>
                    <a:cubicBezTo>
                      <a:pt x="2227" y="262"/>
                      <a:pt x="1953" y="500"/>
                      <a:pt x="1787" y="727"/>
                    </a:cubicBezTo>
                    <a:cubicBezTo>
                      <a:pt x="1572" y="1024"/>
                      <a:pt x="1370" y="1346"/>
                      <a:pt x="1191" y="1679"/>
                    </a:cubicBezTo>
                    <a:lnTo>
                      <a:pt x="1" y="3667"/>
                    </a:lnTo>
                    <a:cubicBezTo>
                      <a:pt x="1060" y="2655"/>
                      <a:pt x="1858" y="1393"/>
                      <a:pt x="2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869" name="Google Shape;869;p75"/>
            <p:cNvPicPr preferRelativeResize="0"/>
            <p:nvPr/>
          </p:nvPicPr>
          <p:blipFill rotWithShape="1">
            <a:blip r:embed="rId4">
              <a:alphaModFix amt="70000"/>
            </a:blip>
            <a:srcRect l="35445" t="29584" r="34000" b="28037"/>
            <a:stretch/>
          </p:blipFill>
          <p:spPr>
            <a:xfrm rot="1591594">
              <a:off x="1436419" y="3482594"/>
              <a:ext cx="647628" cy="50567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70" name="Google Shape;870;p75"/>
          <p:cNvGrpSpPr/>
          <p:nvPr/>
        </p:nvGrpSpPr>
        <p:grpSpPr>
          <a:xfrm rot="3171380">
            <a:off x="7166483" y="2005081"/>
            <a:ext cx="1283346" cy="1547946"/>
            <a:chOff x="712450" y="1402225"/>
            <a:chExt cx="561525" cy="677300"/>
          </a:xfrm>
        </p:grpSpPr>
        <p:sp>
          <p:nvSpPr>
            <p:cNvPr id="871" name="Google Shape;871;p75"/>
            <p:cNvSpPr/>
            <p:nvPr/>
          </p:nvSpPr>
          <p:spPr>
            <a:xfrm>
              <a:off x="1100725" y="1813950"/>
              <a:ext cx="173250" cy="67725"/>
            </a:xfrm>
            <a:custGeom>
              <a:avLst/>
              <a:gdLst/>
              <a:ahLst/>
              <a:cxnLst/>
              <a:rect l="l" t="t" r="r" b="b"/>
              <a:pathLst>
                <a:path w="6930" h="2709" extrusionOk="0">
                  <a:moveTo>
                    <a:pt x="6140" y="0"/>
                  </a:moveTo>
                  <a:cubicBezTo>
                    <a:pt x="6038" y="0"/>
                    <a:pt x="5965" y="16"/>
                    <a:pt x="5965" y="16"/>
                  </a:cubicBezTo>
                  <a:lnTo>
                    <a:pt x="477" y="1290"/>
                  </a:lnTo>
                  <a:cubicBezTo>
                    <a:pt x="143" y="1421"/>
                    <a:pt x="0" y="1802"/>
                    <a:pt x="155" y="2124"/>
                  </a:cubicBezTo>
                  <a:cubicBezTo>
                    <a:pt x="277" y="2475"/>
                    <a:pt x="786" y="2708"/>
                    <a:pt x="1670" y="2708"/>
                  </a:cubicBezTo>
                  <a:cubicBezTo>
                    <a:pt x="2164" y="2708"/>
                    <a:pt x="2775" y="2635"/>
                    <a:pt x="3501" y="2469"/>
                  </a:cubicBezTo>
                  <a:cubicBezTo>
                    <a:pt x="5358" y="2040"/>
                    <a:pt x="6930" y="1159"/>
                    <a:pt x="6799" y="516"/>
                  </a:cubicBezTo>
                  <a:cubicBezTo>
                    <a:pt x="6710" y="72"/>
                    <a:pt x="6357" y="0"/>
                    <a:pt x="6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75"/>
            <p:cNvSpPr/>
            <p:nvPr/>
          </p:nvSpPr>
          <p:spPr>
            <a:xfrm>
              <a:off x="941250" y="1402225"/>
              <a:ext cx="315775" cy="463075"/>
            </a:xfrm>
            <a:custGeom>
              <a:avLst/>
              <a:gdLst/>
              <a:ahLst/>
              <a:cxnLst/>
              <a:rect l="l" t="t" r="r" b="b"/>
              <a:pathLst>
                <a:path w="12631" h="18523" extrusionOk="0">
                  <a:moveTo>
                    <a:pt x="4781" y="0"/>
                  </a:moveTo>
                  <a:cubicBezTo>
                    <a:pt x="4630" y="0"/>
                    <a:pt x="4500" y="68"/>
                    <a:pt x="4391" y="209"/>
                  </a:cubicBezTo>
                  <a:cubicBezTo>
                    <a:pt x="3939" y="805"/>
                    <a:pt x="5010" y="1805"/>
                    <a:pt x="5915" y="3769"/>
                  </a:cubicBezTo>
                  <a:cubicBezTo>
                    <a:pt x="6189" y="4377"/>
                    <a:pt x="6963" y="5841"/>
                    <a:pt x="6617" y="5936"/>
                  </a:cubicBezTo>
                  <a:cubicBezTo>
                    <a:pt x="6616" y="5937"/>
                    <a:pt x="6614" y="5937"/>
                    <a:pt x="6612" y="5937"/>
                  </a:cubicBezTo>
                  <a:cubicBezTo>
                    <a:pt x="6384" y="5937"/>
                    <a:pt x="4564" y="2464"/>
                    <a:pt x="3879" y="1626"/>
                  </a:cubicBezTo>
                  <a:cubicBezTo>
                    <a:pt x="3233" y="851"/>
                    <a:pt x="2701" y="182"/>
                    <a:pt x="2195" y="182"/>
                  </a:cubicBezTo>
                  <a:cubicBezTo>
                    <a:pt x="2048" y="182"/>
                    <a:pt x="1904" y="238"/>
                    <a:pt x="1760" y="364"/>
                  </a:cubicBezTo>
                  <a:cubicBezTo>
                    <a:pt x="1105" y="924"/>
                    <a:pt x="2367" y="2376"/>
                    <a:pt x="3486" y="4126"/>
                  </a:cubicBezTo>
                  <a:cubicBezTo>
                    <a:pt x="4093" y="5067"/>
                    <a:pt x="4855" y="6234"/>
                    <a:pt x="4558" y="6412"/>
                  </a:cubicBezTo>
                  <a:cubicBezTo>
                    <a:pt x="4554" y="6415"/>
                    <a:pt x="4549" y="6416"/>
                    <a:pt x="4543" y="6416"/>
                  </a:cubicBezTo>
                  <a:cubicBezTo>
                    <a:pt x="4278" y="6416"/>
                    <a:pt x="2205" y="3742"/>
                    <a:pt x="1319" y="3019"/>
                  </a:cubicBezTo>
                  <a:cubicBezTo>
                    <a:pt x="1093" y="2835"/>
                    <a:pt x="884" y="2754"/>
                    <a:pt x="711" y="2754"/>
                  </a:cubicBezTo>
                  <a:cubicBezTo>
                    <a:pt x="201" y="2754"/>
                    <a:pt x="0" y="3455"/>
                    <a:pt x="569" y="4281"/>
                  </a:cubicBezTo>
                  <a:cubicBezTo>
                    <a:pt x="1593" y="5770"/>
                    <a:pt x="2415" y="6496"/>
                    <a:pt x="3331" y="7615"/>
                  </a:cubicBezTo>
                  <a:cubicBezTo>
                    <a:pt x="4034" y="8472"/>
                    <a:pt x="4653" y="9306"/>
                    <a:pt x="4415" y="9639"/>
                  </a:cubicBezTo>
                  <a:cubicBezTo>
                    <a:pt x="4388" y="9675"/>
                    <a:pt x="4357" y="9691"/>
                    <a:pt x="4319" y="9691"/>
                  </a:cubicBezTo>
                  <a:cubicBezTo>
                    <a:pt x="4153" y="9691"/>
                    <a:pt x="3864" y="9377"/>
                    <a:pt x="3331" y="8960"/>
                  </a:cubicBezTo>
                  <a:cubicBezTo>
                    <a:pt x="2844" y="8588"/>
                    <a:pt x="1974" y="7966"/>
                    <a:pt x="1409" y="7966"/>
                  </a:cubicBezTo>
                  <a:cubicBezTo>
                    <a:pt x="1215" y="7966"/>
                    <a:pt x="1056" y="8039"/>
                    <a:pt x="962" y="8222"/>
                  </a:cubicBezTo>
                  <a:cubicBezTo>
                    <a:pt x="593" y="8937"/>
                    <a:pt x="1152" y="9449"/>
                    <a:pt x="2343" y="10853"/>
                  </a:cubicBezTo>
                  <a:cubicBezTo>
                    <a:pt x="3522" y="12247"/>
                    <a:pt x="4451" y="12389"/>
                    <a:pt x="5451" y="13949"/>
                  </a:cubicBezTo>
                  <a:cubicBezTo>
                    <a:pt x="6451" y="15497"/>
                    <a:pt x="6665" y="18223"/>
                    <a:pt x="7070" y="18343"/>
                  </a:cubicBezTo>
                  <a:cubicBezTo>
                    <a:pt x="7491" y="18469"/>
                    <a:pt x="7925" y="18522"/>
                    <a:pt x="8358" y="18522"/>
                  </a:cubicBezTo>
                  <a:cubicBezTo>
                    <a:pt x="10494" y="18522"/>
                    <a:pt x="12571" y="17219"/>
                    <a:pt x="12630" y="16961"/>
                  </a:cubicBezTo>
                  <a:cubicBezTo>
                    <a:pt x="12630" y="16961"/>
                    <a:pt x="11309" y="12544"/>
                    <a:pt x="11356" y="10603"/>
                  </a:cubicBezTo>
                  <a:cubicBezTo>
                    <a:pt x="11404" y="8675"/>
                    <a:pt x="10130" y="4019"/>
                    <a:pt x="9344" y="2424"/>
                  </a:cubicBezTo>
                  <a:cubicBezTo>
                    <a:pt x="8913" y="1534"/>
                    <a:pt x="8460" y="1187"/>
                    <a:pt x="8137" y="1187"/>
                  </a:cubicBezTo>
                  <a:cubicBezTo>
                    <a:pt x="7799" y="1187"/>
                    <a:pt x="7603" y="1567"/>
                    <a:pt x="7725" y="2102"/>
                  </a:cubicBezTo>
                  <a:cubicBezTo>
                    <a:pt x="7961" y="3141"/>
                    <a:pt x="9051" y="5889"/>
                    <a:pt x="8803" y="5889"/>
                  </a:cubicBezTo>
                  <a:cubicBezTo>
                    <a:pt x="8801" y="5889"/>
                    <a:pt x="8799" y="5889"/>
                    <a:pt x="8796" y="5889"/>
                  </a:cubicBezTo>
                  <a:cubicBezTo>
                    <a:pt x="8582" y="5865"/>
                    <a:pt x="7868" y="3674"/>
                    <a:pt x="6903" y="2150"/>
                  </a:cubicBezTo>
                  <a:cubicBezTo>
                    <a:pt x="6030" y="781"/>
                    <a:pt x="5292" y="0"/>
                    <a:pt x="47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75"/>
            <p:cNvSpPr/>
            <p:nvPr/>
          </p:nvSpPr>
          <p:spPr>
            <a:xfrm>
              <a:off x="1101025" y="1689025"/>
              <a:ext cx="156000" cy="176275"/>
            </a:xfrm>
            <a:custGeom>
              <a:avLst/>
              <a:gdLst/>
              <a:ahLst/>
              <a:cxnLst/>
              <a:rect l="l" t="t" r="r" b="b"/>
              <a:pathLst>
                <a:path w="6240" h="7051" extrusionOk="0">
                  <a:moveTo>
                    <a:pt x="5013" y="1"/>
                  </a:moveTo>
                  <a:lnTo>
                    <a:pt x="5013" y="1"/>
                  </a:lnTo>
                  <a:cubicBezTo>
                    <a:pt x="5037" y="1036"/>
                    <a:pt x="4894" y="3751"/>
                    <a:pt x="2739" y="4585"/>
                  </a:cubicBezTo>
                  <a:cubicBezTo>
                    <a:pt x="2014" y="4861"/>
                    <a:pt x="1382" y="4964"/>
                    <a:pt x="848" y="4964"/>
                  </a:cubicBezTo>
                  <a:cubicBezTo>
                    <a:pt x="531" y="4964"/>
                    <a:pt x="248" y="4928"/>
                    <a:pt x="0" y="4870"/>
                  </a:cubicBezTo>
                  <a:lnTo>
                    <a:pt x="0" y="4870"/>
                  </a:lnTo>
                  <a:cubicBezTo>
                    <a:pt x="286" y="5918"/>
                    <a:pt x="441" y="6811"/>
                    <a:pt x="679" y="6871"/>
                  </a:cubicBezTo>
                  <a:cubicBezTo>
                    <a:pt x="1100" y="6997"/>
                    <a:pt x="1534" y="7050"/>
                    <a:pt x="1966" y="7050"/>
                  </a:cubicBezTo>
                  <a:cubicBezTo>
                    <a:pt x="4102" y="7050"/>
                    <a:pt x="6180" y="5745"/>
                    <a:pt x="6239" y="5477"/>
                  </a:cubicBezTo>
                  <a:cubicBezTo>
                    <a:pt x="6239" y="5477"/>
                    <a:pt x="5239" y="2144"/>
                    <a:pt x="5013" y="1"/>
                  </a:cubicBezTo>
                  <a:close/>
                </a:path>
              </a:pathLst>
            </a:custGeom>
            <a:solidFill>
              <a:schemeClr val="lt1">
                <a:alpha val="232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75"/>
            <p:cNvSpPr/>
            <p:nvPr/>
          </p:nvSpPr>
          <p:spPr>
            <a:xfrm>
              <a:off x="1075025" y="1584075"/>
              <a:ext cx="117150" cy="52100"/>
            </a:xfrm>
            <a:custGeom>
              <a:avLst/>
              <a:gdLst/>
              <a:ahLst/>
              <a:cxnLst/>
              <a:rect l="l" t="t" r="r" b="b"/>
              <a:pathLst>
                <a:path w="4686" h="2084" extrusionOk="0">
                  <a:moveTo>
                    <a:pt x="2776" y="0"/>
                  </a:moveTo>
                  <a:cubicBezTo>
                    <a:pt x="1812" y="0"/>
                    <a:pt x="0" y="298"/>
                    <a:pt x="219" y="865"/>
                  </a:cubicBezTo>
                  <a:cubicBezTo>
                    <a:pt x="312" y="1091"/>
                    <a:pt x="535" y="1135"/>
                    <a:pt x="819" y="1135"/>
                  </a:cubicBezTo>
                  <a:cubicBezTo>
                    <a:pt x="1004" y="1135"/>
                    <a:pt x="1213" y="1117"/>
                    <a:pt x="1429" y="1117"/>
                  </a:cubicBezTo>
                  <a:cubicBezTo>
                    <a:pt x="1774" y="1117"/>
                    <a:pt x="2135" y="1165"/>
                    <a:pt x="2433" y="1413"/>
                  </a:cubicBezTo>
                  <a:cubicBezTo>
                    <a:pt x="2877" y="1782"/>
                    <a:pt x="3631" y="2083"/>
                    <a:pt x="4110" y="2083"/>
                  </a:cubicBezTo>
                  <a:cubicBezTo>
                    <a:pt x="4480" y="2083"/>
                    <a:pt x="4686" y="1903"/>
                    <a:pt x="4457" y="1436"/>
                  </a:cubicBezTo>
                  <a:cubicBezTo>
                    <a:pt x="4457" y="1436"/>
                    <a:pt x="3874" y="67"/>
                    <a:pt x="3017" y="8"/>
                  </a:cubicBezTo>
                  <a:cubicBezTo>
                    <a:pt x="2945" y="3"/>
                    <a:pt x="2864" y="0"/>
                    <a:pt x="2776" y="0"/>
                  </a:cubicBezTo>
                  <a:close/>
                </a:path>
              </a:pathLst>
            </a:custGeom>
            <a:solidFill>
              <a:schemeClr val="lt1">
                <a:alpha val="232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75"/>
            <p:cNvSpPr/>
            <p:nvPr/>
          </p:nvSpPr>
          <p:spPr>
            <a:xfrm>
              <a:off x="1171850" y="1649150"/>
              <a:ext cx="38425" cy="25825"/>
            </a:xfrm>
            <a:custGeom>
              <a:avLst/>
              <a:gdLst/>
              <a:ahLst/>
              <a:cxnLst/>
              <a:rect l="l" t="t" r="r" b="b"/>
              <a:pathLst>
                <a:path w="1537" h="1033" extrusionOk="0">
                  <a:moveTo>
                    <a:pt x="799" y="0"/>
                  </a:moveTo>
                  <a:cubicBezTo>
                    <a:pt x="799" y="0"/>
                    <a:pt x="1" y="72"/>
                    <a:pt x="144" y="595"/>
                  </a:cubicBezTo>
                  <a:cubicBezTo>
                    <a:pt x="217" y="864"/>
                    <a:pt x="424" y="1032"/>
                    <a:pt x="676" y="1032"/>
                  </a:cubicBezTo>
                  <a:cubicBezTo>
                    <a:pt x="793" y="1032"/>
                    <a:pt x="920" y="996"/>
                    <a:pt x="1049" y="917"/>
                  </a:cubicBezTo>
                  <a:cubicBezTo>
                    <a:pt x="1537" y="643"/>
                    <a:pt x="1334" y="72"/>
                    <a:pt x="799" y="0"/>
                  </a:cubicBezTo>
                  <a:close/>
                </a:path>
              </a:pathLst>
            </a:custGeom>
            <a:solidFill>
              <a:schemeClr val="lt1">
                <a:alpha val="232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75"/>
            <p:cNvSpPr/>
            <p:nvPr/>
          </p:nvSpPr>
          <p:spPr>
            <a:xfrm>
              <a:off x="1032250" y="1933400"/>
              <a:ext cx="123850" cy="146125"/>
            </a:xfrm>
            <a:custGeom>
              <a:avLst/>
              <a:gdLst/>
              <a:ahLst/>
              <a:cxnLst/>
              <a:rect l="l" t="t" r="r" b="b"/>
              <a:pathLst>
                <a:path w="4954" h="5845" extrusionOk="0">
                  <a:moveTo>
                    <a:pt x="4066" y="1"/>
                  </a:moveTo>
                  <a:cubicBezTo>
                    <a:pt x="3905" y="1"/>
                    <a:pt x="3743" y="63"/>
                    <a:pt x="3620" y="191"/>
                  </a:cubicBezTo>
                  <a:lnTo>
                    <a:pt x="406" y="4811"/>
                  </a:lnTo>
                  <a:cubicBezTo>
                    <a:pt x="406" y="4811"/>
                    <a:pt x="1" y="5406"/>
                    <a:pt x="560" y="5775"/>
                  </a:cubicBezTo>
                  <a:cubicBezTo>
                    <a:pt x="631" y="5822"/>
                    <a:pt x="715" y="5845"/>
                    <a:pt x="810" y="5845"/>
                  </a:cubicBezTo>
                  <a:cubicBezTo>
                    <a:pt x="1462" y="5845"/>
                    <a:pt x="2652" y="4802"/>
                    <a:pt x="3597" y="3442"/>
                  </a:cubicBezTo>
                  <a:cubicBezTo>
                    <a:pt x="4775" y="1727"/>
                    <a:pt x="4954" y="584"/>
                    <a:pt x="4525" y="203"/>
                  </a:cubicBezTo>
                  <a:cubicBezTo>
                    <a:pt x="4403" y="69"/>
                    <a:pt x="4235" y="1"/>
                    <a:pt x="4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75"/>
            <p:cNvSpPr/>
            <p:nvPr/>
          </p:nvSpPr>
          <p:spPr>
            <a:xfrm>
              <a:off x="712450" y="1649150"/>
              <a:ext cx="423125" cy="415575"/>
            </a:xfrm>
            <a:custGeom>
              <a:avLst/>
              <a:gdLst/>
              <a:ahLst/>
              <a:cxnLst/>
              <a:rect l="l" t="t" r="r" b="b"/>
              <a:pathLst>
                <a:path w="16925" h="16623" extrusionOk="0">
                  <a:moveTo>
                    <a:pt x="5211" y="1"/>
                  </a:moveTo>
                  <a:cubicBezTo>
                    <a:pt x="4837" y="1"/>
                    <a:pt x="4601" y="351"/>
                    <a:pt x="4792" y="965"/>
                  </a:cubicBezTo>
                  <a:cubicBezTo>
                    <a:pt x="5137" y="2048"/>
                    <a:pt x="6923" y="5096"/>
                    <a:pt x="6733" y="5227"/>
                  </a:cubicBezTo>
                  <a:cubicBezTo>
                    <a:pt x="6711" y="5243"/>
                    <a:pt x="6687" y="5250"/>
                    <a:pt x="6659" y="5250"/>
                  </a:cubicBezTo>
                  <a:cubicBezTo>
                    <a:pt x="6338" y="5250"/>
                    <a:pt x="5632" y="4205"/>
                    <a:pt x="5006" y="3382"/>
                  </a:cubicBezTo>
                  <a:cubicBezTo>
                    <a:pt x="4114" y="2207"/>
                    <a:pt x="2921" y="88"/>
                    <a:pt x="2110" y="88"/>
                  </a:cubicBezTo>
                  <a:cubicBezTo>
                    <a:pt x="2066" y="88"/>
                    <a:pt x="2023" y="95"/>
                    <a:pt x="1982" y="107"/>
                  </a:cubicBezTo>
                  <a:cubicBezTo>
                    <a:pt x="887" y="453"/>
                    <a:pt x="1863" y="2096"/>
                    <a:pt x="2494" y="2989"/>
                  </a:cubicBezTo>
                  <a:cubicBezTo>
                    <a:pt x="3125" y="3882"/>
                    <a:pt x="5780" y="6775"/>
                    <a:pt x="5435" y="6858"/>
                  </a:cubicBezTo>
                  <a:cubicBezTo>
                    <a:pt x="5420" y="6861"/>
                    <a:pt x="5404" y="6863"/>
                    <a:pt x="5387" y="6863"/>
                  </a:cubicBezTo>
                  <a:cubicBezTo>
                    <a:pt x="5012" y="6863"/>
                    <a:pt x="4153" y="6123"/>
                    <a:pt x="3708" y="5656"/>
                  </a:cubicBezTo>
                  <a:cubicBezTo>
                    <a:pt x="2329" y="4199"/>
                    <a:pt x="1706" y="3038"/>
                    <a:pt x="1053" y="3038"/>
                  </a:cubicBezTo>
                  <a:cubicBezTo>
                    <a:pt x="1002" y="3038"/>
                    <a:pt x="951" y="3045"/>
                    <a:pt x="899" y="3060"/>
                  </a:cubicBezTo>
                  <a:cubicBezTo>
                    <a:pt x="148" y="3274"/>
                    <a:pt x="410" y="4584"/>
                    <a:pt x="1589" y="5953"/>
                  </a:cubicBezTo>
                  <a:cubicBezTo>
                    <a:pt x="2768" y="7323"/>
                    <a:pt x="4863" y="8751"/>
                    <a:pt x="4685" y="8966"/>
                  </a:cubicBezTo>
                  <a:cubicBezTo>
                    <a:pt x="4671" y="8980"/>
                    <a:pt x="4647" y="8987"/>
                    <a:pt x="4614" y="8987"/>
                  </a:cubicBezTo>
                  <a:cubicBezTo>
                    <a:pt x="4176" y="8987"/>
                    <a:pt x="2146" y="7826"/>
                    <a:pt x="1327" y="7251"/>
                  </a:cubicBezTo>
                  <a:cubicBezTo>
                    <a:pt x="1143" y="7124"/>
                    <a:pt x="967" y="7067"/>
                    <a:pt x="814" y="7067"/>
                  </a:cubicBezTo>
                  <a:cubicBezTo>
                    <a:pt x="235" y="7067"/>
                    <a:pt x="0" y="7890"/>
                    <a:pt x="1018" y="8870"/>
                  </a:cubicBezTo>
                  <a:cubicBezTo>
                    <a:pt x="2303" y="10109"/>
                    <a:pt x="6292" y="12406"/>
                    <a:pt x="8102" y="13085"/>
                  </a:cubicBezTo>
                  <a:cubicBezTo>
                    <a:pt x="9912" y="13764"/>
                    <a:pt x="13531" y="16621"/>
                    <a:pt x="13531" y="16621"/>
                  </a:cubicBezTo>
                  <a:cubicBezTo>
                    <a:pt x="13535" y="16622"/>
                    <a:pt x="13539" y="16622"/>
                    <a:pt x="13543" y="16622"/>
                  </a:cubicBezTo>
                  <a:cubicBezTo>
                    <a:pt x="13915" y="16622"/>
                    <a:pt x="16653" y="14544"/>
                    <a:pt x="16889" y="11966"/>
                  </a:cubicBezTo>
                  <a:cubicBezTo>
                    <a:pt x="16924" y="11549"/>
                    <a:pt x="14472" y="10347"/>
                    <a:pt x="13400" y="8835"/>
                  </a:cubicBezTo>
                  <a:cubicBezTo>
                    <a:pt x="12329" y="7334"/>
                    <a:pt x="12543" y="6418"/>
                    <a:pt x="11686" y="4810"/>
                  </a:cubicBezTo>
                  <a:cubicBezTo>
                    <a:pt x="10872" y="3286"/>
                    <a:pt x="10584" y="2554"/>
                    <a:pt x="9876" y="2554"/>
                  </a:cubicBezTo>
                  <a:cubicBezTo>
                    <a:pt x="9837" y="2554"/>
                    <a:pt x="9798" y="2556"/>
                    <a:pt x="9757" y="2560"/>
                  </a:cubicBezTo>
                  <a:cubicBezTo>
                    <a:pt x="8947" y="2631"/>
                    <a:pt x="9340" y="4239"/>
                    <a:pt x="9566" y="5037"/>
                  </a:cubicBezTo>
                  <a:cubicBezTo>
                    <a:pt x="9793" y="5834"/>
                    <a:pt x="10007" y="6227"/>
                    <a:pt x="9781" y="6287"/>
                  </a:cubicBezTo>
                  <a:cubicBezTo>
                    <a:pt x="9761" y="6291"/>
                    <a:pt x="9741" y="6294"/>
                    <a:pt x="9721" y="6294"/>
                  </a:cubicBezTo>
                  <a:cubicBezTo>
                    <a:pt x="9333" y="6294"/>
                    <a:pt x="8813" y="5453"/>
                    <a:pt x="8304" y="4536"/>
                  </a:cubicBezTo>
                  <a:cubicBezTo>
                    <a:pt x="7614" y="3262"/>
                    <a:pt x="7233" y="2239"/>
                    <a:pt x="6233" y="726"/>
                  </a:cubicBezTo>
                  <a:cubicBezTo>
                    <a:pt x="5903" y="227"/>
                    <a:pt x="5513" y="1"/>
                    <a:pt x="5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75"/>
            <p:cNvSpPr/>
            <p:nvPr/>
          </p:nvSpPr>
          <p:spPr>
            <a:xfrm>
              <a:off x="936125" y="1712725"/>
              <a:ext cx="111925" cy="203775"/>
            </a:xfrm>
            <a:custGeom>
              <a:avLst/>
              <a:gdLst/>
              <a:ahLst/>
              <a:cxnLst/>
              <a:rect l="l" t="t" r="r" b="b"/>
              <a:pathLst>
                <a:path w="4477" h="8151" extrusionOk="0">
                  <a:moveTo>
                    <a:pt x="905" y="0"/>
                  </a:moveTo>
                  <a:cubicBezTo>
                    <a:pt x="870" y="0"/>
                    <a:pt x="835" y="2"/>
                    <a:pt x="798" y="5"/>
                  </a:cubicBezTo>
                  <a:cubicBezTo>
                    <a:pt x="0" y="88"/>
                    <a:pt x="381" y="1684"/>
                    <a:pt x="607" y="2482"/>
                  </a:cubicBezTo>
                  <a:cubicBezTo>
                    <a:pt x="726" y="2875"/>
                    <a:pt x="834" y="3160"/>
                    <a:pt x="893" y="3363"/>
                  </a:cubicBezTo>
                  <a:cubicBezTo>
                    <a:pt x="917" y="3434"/>
                    <a:pt x="941" y="3494"/>
                    <a:pt x="953" y="3565"/>
                  </a:cubicBezTo>
                  <a:cubicBezTo>
                    <a:pt x="1012" y="3910"/>
                    <a:pt x="536" y="4672"/>
                    <a:pt x="345" y="5553"/>
                  </a:cubicBezTo>
                  <a:cubicBezTo>
                    <a:pt x="143" y="6434"/>
                    <a:pt x="607" y="7089"/>
                    <a:pt x="988" y="7518"/>
                  </a:cubicBezTo>
                  <a:cubicBezTo>
                    <a:pt x="1170" y="7718"/>
                    <a:pt x="1892" y="8151"/>
                    <a:pt x="2648" y="8151"/>
                  </a:cubicBezTo>
                  <a:cubicBezTo>
                    <a:pt x="3380" y="8151"/>
                    <a:pt x="4143" y="7745"/>
                    <a:pt x="4477" y="6327"/>
                  </a:cubicBezTo>
                  <a:cubicBezTo>
                    <a:pt x="4477" y="6315"/>
                    <a:pt x="4465" y="6304"/>
                    <a:pt x="4453" y="6292"/>
                  </a:cubicBezTo>
                  <a:cubicBezTo>
                    <a:pt x="3382" y="4791"/>
                    <a:pt x="3596" y="3887"/>
                    <a:pt x="2727" y="2255"/>
                  </a:cubicBezTo>
                  <a:cubicBezTo>
                    <a:pt x="1909" y="711"/>
                    <a:pt x="1622" y="0"/>
                    <a:pt x="9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75"/>
            <p:cNvSpPr/>
            <p:nvPr/>
          </p:nvSpPr>
          <p:spPr>
            <a:xfrm>
              <a:off x="934925" y="1914350"/>
              <a:ext cx="200050" cy="150375"/>
            </a:xfrm>
            <a:custGeom>
              <a:avLst/>
              <a:gdLst/>
              <a:ahLst/>
              <a:cxnLst/>
              <a:rect l="l" t="t" r="r" b="b"/>
              <a:pathLst>
                <a:path w="8002" h="6015" extrusionOk="0">
                  <a:moveTo>
                    <a:pt x="6382" y="1"/>
                  </a:moveTo>
                  <a:cubicBezTo>
                    <a:pt x="6275" y="679"/>
                    <a:pt x="5942" y="1525"/>
                    <a:pt x="5096" y="2430"/>
                  </a:cubicBezTo>
                  <a:cubicBezTo>
                    <a:pt x="4397" y="3194"/>
                    <a:pt x="3490" y="3437"/>
                    <a:pt x="2618" y="3437"/>
                  </a:cubicBezTo>
                  <a:cubicBezTo>
                    <a:pt x="1546" y="3437"/>
                    <a:pt x="526" y="3069"/>
                    <a:pt x="1" y="2846"/>
                  </a:cubicBezTo>
                  <a:lnTo>
                    <a:pt x="1" y="2846"/>
                  </a:lnTo>
                  <a:cubicBezTo>
                    <a:pt x="1894" y="3858"/>
                    <a:pt x="4620" y="6013"/>
                    <a:pt x="4620" y="6013"/>
                  </a:cubicBezTo>
                  <a:cubicBezTo>
                    <a:pt x="4624" y="6014"/>
                    <a:pt x="4628" y="6014"/>
                    <a:pt x="4632" y="6014"/>
                  </a:cubicBezTo>
                  <a:cubicBezTo>
                    <a:pt x="5016" y="6014"/>
                    <a:pt x="7754" y="3936"/>
                    <a:pt x="7990" y="1358"/>
                  </a:cubicBezTo>
                  <a:cubicBezTo>
                    <a:pt x="8002" y="1132"/>
                    <a:pt x="7240" y="644"/>
                    <a:pt x="6382" y="1"/>
                  </a:cubicBezTo>
                  <a:close/>
                </a:path>
              </a:pathLst>
            </a:custGeom>
            <a:solidFill>
              <a:schemeClr val="lt1">
                <a:alpha val="232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75"/>
            <p:cNvSpPr/>
            <p:nvPr/>
          </p:nvSpPr>
          <p:spPr>
            <a:xfrm>
              <a:off x="921825" y="1929400"/>
              <a:ext cx="39950" cy="26375"/>
            </a:xfrm>
            <a:custGeom>
              <a:avLst/>
              <a:gdLst/>
              <a:ahLst/>
              <a:cxnLst/>
              <a:rect l="l" t="t" r="r" b="b"/>
              <a:pathLst>
                <a:path w="1598" h="1055" extrusionOk="0">
                  <a:moveTo>
                    <a:pt x="827" y="1"/>
                  </a:moveTo>
                  <a:cubicBezTo>
                    <a:pt x="798" y="1"/>
                    <a:pt x="769" y="3"/>
                    <a:pt x="739" y="6"/>
                  </a:cubicBezTo>
                  <a:cubicBezTo>
                    <a:pt x="739" y="6"/>
                    <a:pt x="1" y="268"/>
                    <a:pt x="251" y="744"/>
                  </a:cubicBezTo>
                  <a:cubicBezTo>
                    <a:pt x="364" y="944"/>
                    <a:pt x="548" y="1054"/>
                    <a:pt x="747" y="1054"/>
                  </a:cubicBezTo>
                  <a:cubicBezTo>
                    <a:pt x="903" y="1054"/>
                    <a:pt x="1068" y="986"/>
                    <a:pt x="1215" y="839"/>
                  </a:cubicBezTo>
                  <a:cubicBezTo>
                    <a:pt x="1598" y="468"/>
                    <a:pt x="1321" y="1"/>
                    <a:pt x="827" y="1"/>
                  </a:cubicBezTo>
                  <a:close/>
                </a:path>
              </a:pathLst>
            </a:custGeom>
            <a:solidFill>
              <a:schemeClr val="lt1">
                <a:alpha val="232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75"/>
            <p:cNvSpPr/>
            <p:nvPr/>
          </p:nvSpPr>
          <p:spPr>
            <a:xfrm>
              <a:off x="855150" y="1841725"/>
              <a:ext cx="72500" cy="90775"/>
            </a:xfrm>
            <a:custGeom>
              <a:avLst/>
              <a:gdLst/>
              <a:ahLst/>
              <a:cxnLst/>
              <a:rect l="l" t="t" r="r" b="b"/>
              <a:pathLst>
                <a:path w="2900" h="3631" extrusionOk="0">
                  <a:moveTo>
                    <a:pt x="1122" y="0"/>
                  </a:moveTo>
                  <a:cubicBezTo>
                    <a:pt x="1117" y="0"/>
                    <a:pt x="1113" y="0"/>
                    <a:pt x="1108" y="1"/>
                  </a:cubicBezTo>
                  <a:cubicBezTo>
                    <a:pt x="596" y="48"/>
                    <a:pt x="1" y="1346"/>
                    <a:pt x="251" y="1965"/>
                  </a:cubicBezTo>
                  <a:cubicBezTo>
                    <a:pt x="501" y="2596"/>
                    <a:pt x="2013" y="3596"/>
                    <a:pt x="2013" y="3596"/>
                  </a:cubicBezTo>
                  <a:cubicBezTo>
                    <a:pt x="2092" y="3620"/>
                    <a:pt x="2164" y="3630"/>
                    <a:pt x="2230" y="3630"/>
                  </a:cubicBezTo>
                  <a:cubicBezTo>
                    <a:pt x="2804" y="3630"/>
                    <a:pt x="2899" y="2819"/>
                    <a:pt x="2430" y="2382"/>
                  </a:cubicBezTo>
                  <a:cubicBezTo>
                    <a:pt x="1910" y="1910"/>
                    <a:pt x="1625" y="0"/>
                    <a:pt x="1122" y="0"/>
                  </a:cubicBezTo>
                  <a:close/>
                </a:path>
              </a:pathLst>
            </a:custGeom>
            <a:solidFill>
              <a:schemeClr val="lt1">
                <a:alpha val="232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2" name="Google Shape;882;p75"/>
          <p:cNvGrpSpPr/>
          <p:nvPr/>
        </p:nvGrpSpPr>
        <p:grpSpPr>
          <a:xfrm rot="1457192" flipH="1">
            <a:off x="5587711" y="2161283"/>
            <a:ext cx="637703" cy="957487"/>
            <a:chOff x="7911290" y="393430"/>
            <a:chExt cx="637703" cy="957487"/>
          </a:xfrm>
        </p:grpSpPr>
        <p:grpSp>
          <p:nvGrpSpPr>
            <p:cNvPr id="883" name="Google Shape;883;p75"/>
            <p:cNvGrpSpPr/>
            <p:nvPr/>
          </p:nvGrpSpPr>
          <p:grpSpPr>
            <a:xfrm>
              <a:off x="7911290" y="393430"/>
              <a:ext cx="397521" cy="353703"/>
              <a:chOff x="4058800" y="1944400"/>
              <a:chExt cx="179825" cy="160025"/>
            </a:xfrm>
          </p:grpSpPr>
          <p:sp>
            <p:nvSpPr>
              <p:cNvPr id="884" name="Google Shape;884;p75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75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75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7" name="Google Shape;887;p75"/>
            <p:cNvGrpSpPr/>
            <p:nvPr/>
          </p:nvGrpSpPr>
          <p:grpSpPr>
            <a:xfrm>
              <a:off x="8308801" y="780579"/>
              <a:ext cx="240192" cy="213729"/>
              <a:chOff x="4058800" y="1944400"/>
              <a:chExt cx="179825" cy="160025"/>
            </a:xfrm>
          </p:grpSpPr>
          <p:sp>
            <p:nvSpPr>
              <p:cNvPr id="888" name="Google Shape;888;p75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75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75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91" name="Google Shape;891;p75"/>
            <p:cNvGrpSpPr/>
            <p:nvPr/>
          </p:nvGrpSpPr>
          <p:grpSpPr>
            <a:xfrm rot="541942" flipH="1">
              <a:off x="7921232" y="1200685"/>
              <a:ext cx="156009" cy="138847"/>
              <a:chOff x="4058800" y="1944400"/>
              <a:chExt cx="179825" cy="160025"/>
            </a:xfrm>
          </p:grpSpPr>
          <p:sp>
            <p:nvSpPr>
              <p:cNvPr id="892" name="Google Shape;892;p75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75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75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5" name="Google Shape;895;p75"/>
          <p:cNvGrpSpPr/>
          <p:nvPr/>
        </p:nvGrpSpPr>
        <p:grpSpPr>
          <a:xfrm>
            <a:off x="5419015" y="2441587"/>
            <a:ext cx="1900361" cy="2102117"/>
            <a:chOff x="5419015" y="2441587"/>
            <a:chExt cx="1900361" cy="2102117"/>
          </a:xfrm>
        </p:grpSpPr>
        <p:grpSp>
          <p:nvGrpSpPr>
            <p:cNvPr id="896" name="Google Shape;896;p75"/>
            <p:cNvGrpSpPr/>
            <p:nvPr/>
          </p:nvGrpSpPr>
          <p:grpSpPr>
            <a:xfrm rot="-1258838">
              <a:off x="5682196" y="2630404"/>
              <a:ext cx="1374000" cy="1724484"/>
              <a:chOff x="2936675" y="1554100"/>
              <a:chExt cx="432800" cy="543200"/>
            </a:xfrm>
          </p:grpSpPr>
          <p:sp>
            <p:nvSpPr>
              <p:cNvPr id="897" name="Google Shape;897;p75"/>
              <p:cNvSpPr/>
              <p:nvPr/>
            </p:nvSpPr>
            <p:spPr>
              <a:xfrm>
                <a:off x="3116150" y="1619675"/>
                <a:ext cx="103900" cy="90625"/>
              </a:xfrm>
              <a:custGeom>
                <a:avLst/>
                <a:gdLst/>
                <a:ahLst/>
                <a:cxnLst/>
                <a:rect l="l" t="t" r="r" b="b"/>
                <a:pathLst>
                  <a:path w="4156" h="3625" extrusionOk="0">
                    <a:moveTo>
                      <a:pt x="2787" y="0"/>
                    </a:moveTo>
                    <a:cubicBezTo>
                      <a:pt x="2787" y="1"/>
                      <a:pt x="2858" y="763"/>
                      <a:pt x="1989" y="1917"/>
                    </a:cubicBezTo>
                    <a:cubicBezTo>
                      <a:pt x="1120" y="3072"/>
                      <a:pt x="1" y="2787"/>
                      <a:pt x="120" y="3179"/>
                    </a:cubicBezTo>
                    <a:cubicBezTo>
                      <a:pt x="186" y="3423"/>
                      <a:pt x="444" y="3625"/>
                      <a:pt x="965" y="3625"/>
                    </a:cubicBezTo>
                    <a:cubicBezTo>
                      <a:pt x="1285" y="3625"/>
                      <a:pt x="1704" y="3548"/>
                      <a:pt x="2239" y="3358"/>
                    </a:cubicBezTo>
                    <a:cubicBezTo>
                      <a:pt x="3656" y="2858"/>
                      <a:pt x="4156" y="762"/>
                      <a:pt x="4156" y="762"/>
                    </a:cubicBezTo>
                    <a:lnTo>
                      <a:pt x="278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75"/>
              <p:cNvSpPr/>
              <p:nvPr/>
            </p:nvSpPr>
            <p:spPr>
              <a:xfrm>
                <a:off x="3116150" y="1619975"/>
                <a:ext cx="87250" cy="79575"/>
              </a:xfrm>
              <a:custGeom>
                <a:avLst/>
                <a:gdLst/>
                <a:ahLst/>
                <a:cxnLst/>
                <a:rect l="l" t="t" r="r" b="b"/>
                <a:pathLst>
                  <a:path w="3490" h="3183" extrusionOk="0">
                    <a:moveTo>
                      <a:pt x="2787" y="0"/>
                    </a:moveTo>
                    <a:cubicBezTo>
                      <a:pt x="2787" y="0"/>
                      <a:pt x="2858" y="751"/>
                      <a:pt x="1989" y="1905"/>
                    </a:cubicBezTo>
                    <a:cubicBezTo>
                      <a:pt x="1120" y="3060"/>
                      <a:pt x="1" y="2775"/>
                      <a:pt x="120" y="3167"/>
                    </a:cubicBezTo>
                    <a:cubicBezTo>
                      <a:pt x="189" y="3177"/>
                      <a:pt x="265" y="3183"/>
                      <a:pt x="348" y="3183"/>
                    </a:cubicBezTo>
                    <a:cubicBezTo>
                      <a:pt x="663" y="3183"/>
                      <a:pt x="1077" y="3106"/>
                      <a:pt x="1596" y="2917"/>
                    </a:cubicBezTo>
                    <a:cubicBezTo>
                      <a:pt x="2858" y="2465"/>
                      <a:pt x="3394" y="739"/>
                      <a:pt x="3489" y="381"/>
                    </a:cubicBezTo>
                    <a:lnTo>
                      <a:pt x="278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75"/>
              <p:cNvSpPr/>
              <p:nvPr/>
            </p:nvSpPr>
            <p:spPr>
              <a:xfrm>
                <a:off x="3102450" y="1554100"/>
                <a:ext cx="267025" cy="163825"/>
              </a:xfrm>
              <a:custGeom>
                <a:avLst/>
                <a:gdLst/>
                <a:ahLst/>
                <a:cxnLst/>
                <a:rect l="l" t="t" r="r" b="b"/>
                <a:pathLst>
                  <a:path w="10681" h="6553" extrusionOk="0">
                    <a:moveTo>
                      <a:pt x="909" y="0"/>
                    </a:moveTo>
                    <a:cubicBezTo>
                      <a:pt x="740" y="0"/>
                      <a:pt x="635" y="24"/>
                      <a:pt x="608" y="76"/>
                    </a:cubicBezTo>
                    <a:cubicBezTo>
                      <a:pt x="358" y="576"/>
                      <a:pt x="1" y="1731"/>
                      <a:pt x="382" y="1933"/>
                    </a:cubicBezTo>
                    <a:cubicBezTo>
                      <a:pt x="751" y="2147"/>
                      <a:pt x="5144" y="3850"/>
                      <a:pt x="5144" y="3850"/>
                    </a:cubicBezTo>
                    <a:lnTo>
                      <a:pt x="4609" y="5826"/>
                    </a:lnTo>
                    <a:cubicBezTo>
                      <a:pt x="5240" y="6124"/>
                      <a:pt x="7502" y="6553"/>
                      <a:pt x="7502" y="6553"/>
                    </a:cubicBezTo>
                    <a:lnTo>
                      <a:pt x="8121" y="4624"/>
                    </a:lnTo>
                    <a:cubicBezTo>
                      <a:pt x="8121" y="4624"/>
                      <a:pt x="9237" y="4745"/>
                      <a:pt x="9718" y="4745"/>
                    </a:cubicBezTo>
                    <a:cubicBezTo>
                      <a:pt x="9758" y="4745"/>
                      <a:pt x="9793" y="4745"/>
                      <a:pt x="9824" y="4743"/>
                    </a:cubicBezTo>
                    <a:cubicBezTo>
                      <a:pt x="9978" y="4731"/>
                      <a:pt x="10681" y="2873"/>
                      <a:pt x="10074" y="2516"/>
                    </a:cubicBezTo>
                    <a:cubicBezTo>
                      <a:pt x="8992" y="1874"/>
                      <a:pt x="2417" y="0"/>
                      <a:pt x="9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75"/>
              <p:cNvSpPr/>
              <p:nvPr/>
            </p:nvSpPr>
            <p:spPr>
              <a:xfrm>
                <a:off x="3217650" y="1650325"/>
                <a:ext cx="33950" cy="55700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2228" extrusionOk="0">
                    <a:moveTo>
                      <a:pt x="536" y="1"/>
                    </a:moveTo>
                    <a:lnTo>
                      <a:pt x="1" y="1977"/>
                    </a:lnTo>
                    <a:cubicBezTo>
                      <a:pt x="239" y="2072"/>
                      <a:pt x="489" y="2156"/>
                      <a:pt x="751" y="2227"/>
                    </a:cubicBezTo>
                    <a:lnTo>
                      <a:pt x="1358" y="215"/>
                    </a:lnTo>
                    <a:lnTo>
                      <a:pt x="53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75"/>
              <p:cNvSpPr/>
              <p:nvPr/>
            </p:nvSpPr>
            <p:spPr>
              <a:xfrm>
                <a:off x="2936675" y="1709875"/>
                <a:ext cx="360475" cy="387425"/>
              </a:xfrm>
              <a:custGeom>
                <a:avLst/>
                <a:gdLst/>
                <a:ahLst/>
                <a:cxnLst/>
                <a:rect l="l" t="t" r="r" b="b"/>
                <a:pathLst>
                  <a:path w="14419" h="15497" extrusionOk="0">
                    <a:moveTo>
                      <a:pt x="12704" y="0"/>
                    </a:moveTo>
                    <a:lnTo>
                      <a:pt x="10799" y="262"/>
                    </a:lnTo>
                    <a:cubicBezTo>
                      <a:pt x="10799" y="262"/>
                      <a:pt x="10609" y="2096"/>
                      <a:pt x="7727" y="2893"/>
                    </a:cubicBezTo>
                    <a:cubicBezTo>
                      <a:pt x="4834" y="3691"/>
                      <a:pt x="2024" y="6501"/>
                      <a:pt x="1012" y="8811"/>
                    </a:cubicBezTo>
                    <a:cubicBezTo>
                      <a:pt x="0" y="11120"/>
                      <a:pt x="167" y="12275"/>
                      <a:pt x="2191" y="13216"/>
                    </a:cubicBezTo>
                    <a:cubicBezTo>
                      <a:pt x="3903" y="14011"/>
                      <a:pt x="8680" y="15497"/>
                      <a:pt x="10891" y="15497"/>
                    </a:cubicBezTo>
                    <a:cubicBezTo>
                      <a:pt x="11295" y="15497"/>
                      <a:pt x="11613" y="15447"/>
                      <a:pt x="11811" y="15335"/>
                    </a:cubicBezTo>
                    <a:cubicBezTo>
                      <a:pt x="13109" y="14609"/>
                      <a:pt x="13918" y="8370"/>
                      <a:pt x="14073" y="7299"/>
                    </a:cubicBezTo>
                    <a:cubicBezTo>
                      <a:pt x="14419" y="5036"/>
                      <a:pt x="14073" y="1191"/>
                      <a:pt x="14073" y="1191"/>
                    </a:cubicBezTo>
                    <a:lnTo>
                      <a:pt x="1270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75"/>
              <p:cNvSpPr/>
              <p:nvPr/>
            </p:nvSpPr>
            <p:spPr>
              <a:xfrm>
                <a:off x="3119125" y="1715225"/>
                <a:ext cx="164025" cy="294650"/>
              </a:xfrm>
              <a:custGeom>
                <a:avLst/>
                <a:gdLst/>
                <a:ahLst/>
                <a:cxnLst/>
                <a:rect l="l" t="t" r="r" b="b"/>
                <a:pathLst>
                  <a:path w="6561" h="11786" extrusionOk="0">
                    <a:moveTo>
                      <a:pt x="4073" y="0"/>
                    </a:moveTo>
                    <a:cubicBezTo>
                      <a:pt x="4073" y="0"/>
                      <a:pt x="3823" y="858"/>
                      <a:pt x="4037" y="1191"/>
                    </a:cubicBezTo>
                    <a:cubicBezTo>
                      <a:pt x="4120" y="1310"/>
                      <a:pt x="4358" y="1441"/>
                      <a:pt x="4656" y="1536"/>
                    </a:cubicBezTo>
                    <a:cubicBezTo>
                      <a:pt x="3715" y="4072"/>
                      <a:pt x="1727" y="9109"/>
                      <a:pt x="1" y="11264"/>
                    </a:cubicBezTo>
                    <a:cubicBezTo>
                      <a:pt x="1" y="11264"/>
                      <a:pt x="325" y="11785"/>
                      <a:pt x="567" y="11785"/>
                    </a:cubicBezTo>
                    <a:cubicBezTo>
                      <a:pt x="622" y="11785"/>
                      <a:pt x="673" y="11758"/>
                      <a:pt x="715" y="11692"/>
                    </a:cubicBezTo>
                    <a:cubicBezTo>
                      <a:pt x="2763" y="8501"/>
                      <a:pt x="4287" y="4715"/>
                      <a:pt x="5287" y="1703"/>
                    </a:cubicBezTo>
                    <a:cubicBezTo>
                      <a:pt x="5415" y="1723"/>
                      <a:pt x="5539" y="1734"/>
                      <a:pt x="5651" y="1734"/>
                    </a:cubicBezTo>
                    <a:cubicBezTo>
                      <a:pt x="5809" y="1734"/>
                      <a:pt x="5941" y="1711"/>
                      <a:pt x="6025" y="1655"/>
                    </a:cubicBezTo>
                    <a:cubicBezTo>
                      <a:pt x="6418" y="1405"/>
                      <a:pt x="6561" y="500"/>
                      <a:pt x="6561" y="500"/>
                    </a:cubicBezTo>
                    <a:lnTo>
                      <a:pt x="5728" y="346"/>
                    </a:lnTo>
                    <a:lnTo>
                      <a:pt x="5775" y="191"/>
                    </a:lnTo>
                    <a:lnTo>
                      <a:pt x="5192" y="48"/>
                    </a:lnTo>
                    <a:lnTo>
                      <a:pt x="5132" y="215"/>
                    </a:lnTo>
                    <a:lnTo>
                      <a:pt x="4073" y="0"/>
                    </a:lnTo>
                    <a:close/>
                  </a:path>
                </a:pathLst>
              </a:custGeom>
              <a:solidFill>
                <a:srgbClr val="000000">
                  <a:alpha val="18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75"/>
              <p:cNvSpPr/>
              <p:nvPr/>
            </p:nvSpPr>
            <p:spPr>
              <a:xfrm>
                <a:off x="3202775" y="1681875"/>
                <a:ext cx="106575" cy="57775"/>
              </a:xfrm>
              <a:custGeom>
                <a:avLst/>
                <a:gdLst/>
                <a:ahLst/>
                <a:cxnLst/>
                <a:rect l="l" t="t" r="r" b="b"/>
                <a:pathLst>
                  <a:path w="4263" h="2311" extrusionOk="0">
                    <a:moveTo>
                      <a:pt x="548" y="1"/>
                    </a:moveTo>
                    <a:cubicBezTo>
                      <a:pt x="0" y="441"/>
                      <a:pt x="155" y="1382"/>
                      <a:pt x="155" y="1382"/>
                    </a:cubicBezTo>
                    <a:lnTo>
                      <a:pt x="3429" y="2311"/>
                    </a:lnTo>
                    <a:cubicBezTo>
                      <a:pt x="4263" y="1989"/>
                      <a:pt x="3941" y="1013"/>
                      <a:pt x="3941" y="1013"/>
                    </a:cubicBezTo>
                    <a:lnTo>
                      <a:pt x="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75"/>
              <p:cNvSpPr/>
              <p:nvPr/>
            </p:nvSpPr>
            <p:spPr>
              <a:xfrm>
                <a:off x="2997100" y="1807375"/>
                <a:ext cx="255700" cy="248125"/>
              </a:xfrm>
              <a:custGeom>
                <a:avLst/>
                <a:gdLst/>
                <a:ahLst/>
                <a:cxnLst/>
                <a:rect l="l" t="t" r="r" b="b"/>
                <a:pathLst>
                  <a:path w="10228" h="9925" extrusionOk="0">
                    <a:moveTo>
                      <a:pt x="7530" y="1"/>
                    </a:moveTo>
                    <a:cubicBezTo>
                      <a:pt x="7224" y="1"/>
                      <a:pt x="6926" y="40"/>
                      <a:pt x="6656" y="124"/>
                    </a:cubicBezTo>
                    <a:cubicBezTo>
                      <a:pt x="4846" y="589"/>
                      <a:pt x="3227" y="1636"/>
                      <a:pt x="2060" y="3101"/>
                    </a:cubicBezTo>
                    <a:cubicBezTo>
                      <a:pt x="107" y="5554"/>
                      <a:pt x="0" y="7542"/>
                      <a:pt x="1524" y="8340"/>
                    </a:cubicBezTo>
                    <a:cubicBezTo>
                      <a:pt x="2678" y="8948"/>
                      <a:pt x="5433" y="9924"/>
                      <a:pt x="7108" y="9924"/>
                    </a:cubicBezTo>
                    <a:cubicBezTo>
                      <a:pt x="7628" y="9924"/>
                      <a:pt x="8044" y="9830"/>
                      <a:pt x="8275" y="9602"/>
                    </a:cubicBezTo>
                    <a:cubicBezTo>
                      <a:pt x="9239" y="8637"/>
                      <a:pt x="10228" y="2672"/>
                      <a:pt x="10168" y="1517"/>
                    </a:cubicBezTo>
                    <a:cubicBezTo>
                      <a:pt x="10130" y="648"/>
                      <a:pt x="8772" y="1"/>
                      <a:pt x="75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75"/>
              <p:cNvSpPr/>
              <p:nvPr/>
            </p:nvSpPr>
            <p:spPr>
              <a:xfrm>
                <a:off x="3119125" y="1811375"/>
                <a:ext cx="110750" cy="198800"/>
              </a:xfrm>
              <a:custGeom>
                <a:avLst/>
                <a:gdLst/>
                <a:ahLst/>
                <a:cxnLst/>
                <a:rect l="l" t="t" r="r" b="b"/>
                <a:pathLst>
                  <a:path w="4430" h="7952" extrusionOk="0">
                    <a:moveTo>
                      <a:pt x="3763" y="0"/>
                    </a:moveTo>
                    <a:cubicBezTo>
                      <a:pt x="2727" y="2584"/>
                      <a:pt x="1286" y="5810"/>
                      <a:pt x="1" y="7430"/>
                    </a:cubicBezTo>
                    <a:cubicBezTo>
                      <a:pt x="1" y="7430"/>
                      <a:pt x="325" y="7951"/>
                      <a:pt x="567" y="7951"/>
                    </a:cubicBezTo>
                    <a:cubicBezTo>
                      <a:pt x="622" y="7951"/>
                      <a:pt x="673" y="7924"/>
                      <a:pt x="715" y="7858"/>
                    </a:cubicBezTo>
                    <a:cubicBezTo>
                      <a:pt x="2251" y="5477"/>
                      <a:pt x="3489" y="2750"/>
                      <a:pt x="4430" y="274"/>
                    </a:cubicBezTo>
                    <a:cubicBezTo>
                      <a:pt x="4215" y="167"/>
                      <a:pt x="4001" y="72"/>
                      <a:pt x="37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75"/>
              <p:cNvSpPr/>
              <p:nvPr/>
            </p:nvSpPr>
            <p:spPr>
              <a:xfrm>
                <a:off x="3102150" y="1554200"/>
                <a:ext cx="52125" cy="60725"/>
              </a:xfrm>
              <a:custGeom>
                <a:avLst/>
                <a:gdLst/>
                <a:ahLst/>
                <a:cxnLst/>
                <a:rect l="l" t="t" r="r" b="b"/>
                <a:pathLst>
                  <a:path w="2085" h="2429" extrusionOk="0">
                    <a:moveTo>
                      <a:pt x="910" y="1"/>
                    </a:moveTo>
                    <a:cubicBezTo>
                      <a:pt x="746" y="1"/>
                      <a:pt x="644" y="24"/>
                      <a:pt x="620" y="72"/>
                    </a:cubicBezTo>
                    <a:cubicBezTo>
                      <a:pt x="370" y="572"/>
                      <a:pt x="1" y="1727"/>
                      <a:pt x="382" y="1941"/>
                    </a:cubicBezTo>
                    <a:cubicBezTo>
                      <a:pt x="501" y="2000"/>
                      <a:pt x="965" y="2191"/>
                      <a:pt x="1561" y="2429"/>
                    </a:cubicBezTo>
                    <a:cubicBezTo>
                      <a:pt x="1918" y="1929"/>
                      <a:pt x="2049" y="893"/>
                      <a:pt x="2085" y="500"/>
                    </a:cubicBezTo>
                    <a:cubicBezTo>
                      <a:pt x="2085" y="369"/>
                      <a:pt x="2061" y="250"/>
                      <a:pt x="2001" y="143"/>
                    </a:cubicBezTo>
                    <a:cubicBezTo>
                      <a:pt x="1532" y="51"/>
                      <a:pt x="1153" y="1"/>
                      <a:pt x="9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75"/>
              <p:cNvSpPr/>
              <p:nvPr/>
            </p:nvSpPr>
            <p:spPr>
              <a:xfrm>
                <a:off x="3119725" y="1565150"/>
                <a:ext cx="18175" cy="29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172" extrusionOk="0">
                    <a:moveTo>
                      <a:pt x="441" y="1"/>
                    </a:moveTo>
                    <a:cubicBezTo>
                      <a:pt x="281" y="1"/>
                      <a:pt x="105" y="231"/>
                      <a:pt x="60" y="527"/>
                    </a:cubicBezTo>
                    <a:cubicBezTo>
                      <a:pt x="0" y="848"/>
                      <a:pt x="96" y="1134"/>
                      <a:pt x="262" y="1169"/>
                    </a:cubicBezTo>
                    <a:cubicBezTo>
                      <a:pt x="270" y="1171"/>
                      <a:pt x="279" y="1171"/>
                      <a:pt x="287" y="1171"/>
                    </a:cubicBezTo>
                    <a:cubicBezTo>
                      <a:pt x="447" y="1171"/>
                      <a:pt x="622" y="951"/>
                      <a:pt x="679" y="646"/>
                    </a:cubicBezTo>
                    <a:cubicBezTo>
                      <a:pt x="727" y="324"/>
                      <a:pt x="631" y="38"/>
                      <a:pt x="465" y="3"/>
                    </a:cubicBezTo>
                    <a:cubicBezTo>
                      <a:pt x="457" y="2"/>
                      <a:pt x="449" y="1"/>
                      <a:pt x="441" y="1"/>
                    </a:cubicBezTo>
                    <a:close/>
                  </a:path>
                </a:pathLst>
              </a:custGeom>
              <a:solidFill>
                <a:srgbClr val="3331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75"/>
              <p:cNvSpPr/>
              <p:nvPr/>
            </p:nvSpPr>
            <p:spPr>
              <a:xfrm>
                <a:off x="2937850" y="1749750"/>
                <a:ext cx="35752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4301" h="13902" extrusionOk="0">
                    <a:moveTo>
                      <a:pt x="14062" y="0"/>
                    </a:moveTo>
                    <a:lnTo>
                      <a:pt x="14062" y="0"/>
                    </a:lnTo>
                    <a:cubicBezTo>
                      <a:pt x="14098" y="1132"/>
                      <a:pt x="13776" y="4489"/>
                      <a:pt x="9407" y="7430"/>
                    </a:cubicBezTo>
                    <a:cubicBezTo>
                      <a:pt x="7941" y="8422"/>
                      <a:pt x="6422" y="8782"/>
                      <a:pt x="4989" y="8782"/>
                    </a:cubicBezTo>
                    <a:cubicBezTo>
                      <a:pt x="3394" y="8782"/>
                      <a:pt x="1906" y="8337"/>
                      <a:pt x="715" y="7823"/>
                    </a:cubicBezTo>
                    <a:lnTo>
                      <a:pt x="715" y="7823"/>
                    </a:lnTo>
                    <a:cubicBezTo>
                      <a:pt x="1" y="9740"/>
                      <a:pt x="310" y="10776"/>
                      <a:pt x="2144" y="11621"/>
                    </a:cubicBezTo>
                    <a:cubicBezTo>
                      <a:pt x="3856" y="12416"/>
                      <a:pt x="8633" y="13902"/>
                      <a:pt x="10852" y="13902"/>
                    </a:cubicBezTo>
                    <a:cubicBezTo>
                      <a:pt x="11256" y="13902"/>
                      <a:pt x="11576" y="13852"/>
                      <a:pt x="11776" y="13740"/>
                    </a:cubicBezTo>
                    <a:cubicBezTo>
                      <a:pt x="13062" y="13014"/>
                      <a:pt x="13871" y="6775"/>
                      <a:pt x="14038" y="5704"/>
                    </a:cubicBezTo>
                    <a:cubicBezTo>
                      <a:pt x="14300" y="3882"/>
                      <a:pt x="14133" y="1036"/>
                      <a:pt x="14062" y="0"/>
                    </a:cubicBezTo>
                    <a:close/>
                  </a:path>
                </a:pathLst>
              </a:custGeom>
              <a:solidFill>
                <a:srgbClr val="000000">
                  <a:alpha val="18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75"/>
              <p:cNvSpPr/>
              <p:nvPr/>
            </p:nvSpPr>
            <p:spPr>
              <a:xfrm>
                <a:off x="3039350" y="1802625"/>
                <a:ext cx="116650" cy="76675"/>
              </a:xfrm>
              <a:custGeom>
                <a:avLst/>
                <a:gdLst/>
                <a:ahLst/>
                <a:cxnLst/>
                <a:rect l="l" t="t" r="r" b="b"/>
                <a:pathLst>
                  <a:path w="4666" h="3067" extrusionOk="0">
                    <a:moveTo>
                      <a:pt x="3966" y="1"/>
                    </a:moveTo>
                    <a:cubicBezTo>
                      <a:pt x="3794" y="1"/>
                      <a:pt x="3584" y="50"/>
                      <a:pt x="3334" y="171"/>
                    </a:cubicBezTo>
                    <a:cubicBezTo>
                      <a:pt x="3334" y="171"/>
                      <a:pt x="1" y="1636"/>
                      <a:pt x="977" y="2815"/>
                    </a:cubicBezTo>
                    <a:cubicBezTo>
                      <a:pt x="1120" y="2991"/>
                      <a:pt x="1310" y="3066"/>
                      <a:pt x="1528" y="3066"/>
                    </a:cubicBezTo>
                    <a:cubicBezTo>
                      <a:pt x="2621" y="3066"/>
                      <a:pt x="4426" y="1182"/>
                      <a:pt x="4585" y="695"/>
                    </a:cubicBezTo>
                    <a:cubicBezTo>
                      <a:pt x="4665" y="445"/>
                      <a:pt x="4484" y="1"/>
                      <a:pt x="3966" y="1"/>
                    </a:cubicBezTo>
                    <a:close/>
                  </a:path>
                </a:pathLst>
              </a:custGeom>
              <a:solidFill>
                <a:srgbClr val="FFFFFF">
                  <a:alpha val="59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75"/>
              <p:cNvSpPr/>
              <p:nvPr/>
            </p:nvSpPr>
            <p:spPr>
              <a:xfrm>
                <a:off x="3007500" y="1888750"/>
                <a:ext cx="46475" cy="39800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1592" extrusionOk="0">
                    <a:moveTo>
                      <a:pt x="1060" y="1"/>
                    </a:moveTo>
                    <a:cubicBezTo>
                      <a:pt x="358" y="1"/>
                      <a:pt x="1" y="846"/>
                      <a:pt x="501" y="1358"/>
                    </a:cubicBezTo>
                    <a:cubicBezTo>
                      <a:pt x="662" y="1519"/>
                      <a:pt x="860" y="1591"/>
                      <a:pt x="1054" y="1591"/>
                    </a:cubicBezTo>
                    <a:cubicBezTo>
                      <a:pt x="1464" y="1591"/>
                      <a:pt x="1858" y="1271"/>
                      <a:pt x="1858" y="787"/>
                    </a:cubicBezTo>
                    <a:cubicBezTo>
                      <a:pt x="1858" y="358"/>
                      <a:pt x="1501" y="1"/>
                      <a:pt x="1060" y="1"/>
                    </a:cubicBezTo>
                    <a:close/>
                  </a:path>
                </a:pathLst>
              </a:custGeom>
              <a:solidFill>
                <a:srgbClr val="FFFFFF">
                  <a:alpha val="59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11" name="Google Shape;911;p75"/>
            <p:cNvPicPr preferRelativeResize="0"/>
            <p:nvPr/>
          </p:nvPicPr>
          <p:blipFill rotWithShape="1">
            <a:blip r:embed="rId4">
              <a:alphaModFix amt="70000"/>
            </a:blip>
            <a:srcRect l="35445" t="29584" r="34000" b="28037"/>
            <a:stretch/>
          </p:blipFill>
          <p:spPr>
            <a:xfrm rot="4763025">
              <a:off x="5972919" y="3179672"/>
              <a:ext cx="683500" cy="53369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12" name="Google Shape;912;p75"/>
          <p:cNvGrpSpPr/>
          <p:nvPr/>
        </p:nvGrpSpPr>
        <p:grpSpPr>
          <a:xfrm flipH="1">
            <a:off x="713217" y="1241973"/>
            <a:ext cx="513122" cy="598993"/>
            <a:chOff x="6979810" y="1209041"/>
            <a:chExt cx="686911" cy="801865"/>
          </a:xfrm>
        </p:grpSpPr>
        <p:grpSp>
          <p:nvGrpSpPr>
            <p:cNvPr id="913" name="Google Shape;913;p75"/>
            <p:cNvGrpSpPr/>
            <p:nvPr/>
          </p:nvGrpSpPr>
          <p:grpSpPr>
            <a:xfrm>
              <a:off x="7161485" y="1209041"/>
              <a:ext cx="505236" cy="449542"/>
              <a:chOff x="4058800" y="1944400"/>
              <a:chExt cx="179825" cy="160025"/>
            </a:xfrm>
          </p:grpSpPr>
          <p:sp>
            <p:nvSpPr>
              <p:cNvPr id="914" name="Google Shape;914;p75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75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75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17" name="Google Shape;917;p75"/>
            <p:cNvGrpSpPr/>
            <p:nvPr/>
          </p:nvGrpSpPr>
          <p:grpSpPr>
            <a:xfrm>
              <a:off x="6979810" y="1772677"/>
              <a:ext cx="267741" cy="238229"/>
              <a:chOff x="4058800" y="1944400"/>
              <a:chExt cx="179825" cy="160025"/>
            </a:xfrm>
          </p:grpSpPr>
          <p:sp>
            <p:nvSpPr>
              <p:cNvPr id="918" name="Google Shape;918;p75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75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75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21" name="Google Shape;921;p75"/>
          <p:cNvSpPr/>
          <p:nvPr/>
        </p:nvSpPr>
        <p:spPr>
          <a:xfrm>
            <a:off x="7158232" y="864994"/>
            <a:ext cx="1272550" cy="1131125"/>
          </a:xfrm>
          <a:custGeom>
            <a:avLst/>
            <a:gdLst/>
            <a:ahLst/>
            <a:cxnLst/>
            <a:rect l="l" t="t" r="r" b="b"/>
            <a:pathLst>
              <a:path w="22528" h="20027" extrusionOk="0">
                <a:moveTo>
                  <a:pt x="10847" y="1"/>
                </a:moveTo>
                <a:cubicBezTo>
                  <a:pt x="10668" y="2334"/>
                  <a:pt x="10490" y="4668"/>
                  <a:pt x="10311" y="7002"/>
                </a:cubicBezTo>
                <a:cubicBezTo>
                  <a:pt x="10276" y="7490"/>
                  <a:pt x="10228" y="8002"/>
                  <a:pt x="9823" y="8395"/>
                </a:cubicBezTo>
                <a:cubicBezTo>
                  <a:pt x="9359" y="8835"/>
                  <a:pt x="8537" y="8990"/>
                  <a:pt x="7799" y="9097"/>
                </a:cubicBezTo>
                <a:cubicBezTo>
                  <a:pt x="5477" y="9442"/>
                  <a:pt x="3370" y="9633"/>
                  <a:pt x="1072" y="9847"/>
                </a:cubicBezTo>
                <a:cubicBezTo>
                  <a:pt x="715" y="9883"/>
                  <a:pt x="370" y="9907"/>
                  <a:pt x="0" y="9954"/>
                </a:cubicBezTo>
                <a:cubicBezTo>
                  <a:pt x="620" y="10014"/>
                  <a:pt x="1203" y="10061"/>
                  <a:pt x="1763" y="10109"/>
                </a:cubicBezTo>
                <a:cubicBezTo>
                  <a:pt x="4144" y="10311"/>
                  <a:pt x="5894" y="10514"/>
                  <a:pt x="7692" y="10704"/>
                </a:cubicBezTo>
                <a:cubicBezTo>
                  <a:pt x="8454" y="10776"/>
                  <a:pt x="9264" y="10883"/>
                  <a:pt x="9787" y="11312"/>
                </a:cubicBezTo>
                <a:cubicBezTo>
                  <a:pt x="10311" y="11740"/>
                  <a:pt x="10395" y="12324"/>
                  <a:pt x="10466" y="12883"/>
                </a:cubicBezTo>
                <a:cubicBezTo>
                  <a:pt x="10799" y="15300"/>
                  <a:pt x="11335" y="17598"/>
                  <a:pt x="11657" y="20027"/>
                </a:cubicBezTo>
                <a:cubicBezTo>
                  <a:pt x="11835" y="17681"/>
                  <a:pt x="12014" y="15348"/>
                  <a:pt x="12192" y="13014"/>
                </a:cubicBezTo>
                <a:cubicBezTo>
                  <a:pt x="12228" y="12526"/>
                  <a:pt x="12288" y="12014"/>
                  <a:pt x="12681" y="11633"/>
                </a:cubicBezTo>
                <a:cubicBezTo>
                  <a:pt x="13157" y="11181"/>
                  <a:pt x="13967" y="11038"/>
                  <a:pt x="14717" y="10919"/>
                </a:cubicBezTo>
                <a:cubicBezTo>
                  <a:pt x="17038" y="10573"/>
                  <a:pt x="19134" y="10383"/>
                  <a:pt x="21444" y="10169"/>
                </a:cubicBezTo>
                <a:cubicBezTo>
                  <a:pt x="21789" y="10133"/>
                  <a:pt x="22158" y="10097"/>
                  <a:pt x="22527" y="10061"/>
                </a:cubicBezTo>
                <a:lnTo>
                  <a:pt x="20753" y="9907"/>
                </a:lnTo>
                <a:cubicBezTo>
                  <a:pt x="18384" y="9704"/>
                  <a:pt x="16610" y="9502"/>
                  <a:pt x="14812" y="9311"/>
                </a:cubicBezTo>
                <a:cubicBezTo>
                  <a:pt x="14050" y="9240"/>
                  <a:pt x="13240" y="9133"/>
                  <a:pt x="12716" y="8704"/>
                </a:cubicBezTo>
                <a:cubicBezTo>
                  <a:pt x="12192" y="8287"/>
                  <a:pt x="12109" y="7692"/>
                  <a:pt x="12038" y="7144"/>
                </a:cubicBezTo>
                <a:cubicBezTo>
                  <a:pt x="11704" y="4716"/>
                  <a:pt x="11180" y="2418"/>
                  <a:pt x="10847" y="1"/>
                </a:cubicBezTo>
                <a:close/>
              </a:path>
            </a:pathLst>
          </a:custGeom>
          <a:solidFill>
            <a:srgbClr val="000000">
              <a:alpha val="6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Picture 6">
            <a:hlinkClick r:id="rId5"/>
            <a:extLst>
              <a:ext uri="{FF2B5EF4-FFF2-40B4-BE49-F238E27FC236}">
                <a16:creationId xmlns:a16="http://schemas.microsoft.com/office/drawing/2014/main" id="{C94939B1-216B-6727-C8F8-E5D7B5A6EA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7981" y="2462121"/>
            <a:ext cx="1813126" cy="181312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02940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Google Shape;1224;p80"/>
          <p:cNvSpPr/>
          <p:nvPr/>
        </p:nvSpPr>
        <p:spPr>
          <a:xfrm>
            <a:off x="913950" y="1857875"/>
            <a:ext cx="7316100" cy="22836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57200" dist="85725" dir="384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5" name="Google Shape;1225;p80"/>
          <p:cNvSpPr txBox="1">
            <a:spLocks noGrp="1"/>
          </p:cNvSpPr>
          <p:nvPr>
            <p:ph type="title"/>
          </p:nvPr>
        </p:nvSpPr>
        <p:spPr>
          <a:xfrm>
            <a:off x="73265" y="654997"/>
            <a:ext cx="5719007" cy="127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Write in your notebook</a:t>
            </a:r>
            <a:endParaRPr dirty="0"/>
          </a:p>
        </p:txBody>
      </p:sp>
      <p:sp>
        <p:nvSpPr>
          <p:cNvPr id="1227" name="Google Shape;1227;p80"/>
          <p:cNvSpPr/>
          <p:nvPr/>
        </p:nvSpPr>
        <p:spPr>
          <a:xfrm>
            <a:off x="6372142" y="1066571"/>
            <a:ext cx="1102408" cy="980021"/>
          </a:xfrm>
          <a:custGeom>
            <a:avLst/>
            <a:gdLst/>
            <a:ahLst/>
            <a:cxnLst/>
            <a:rect l="l" t="t" r="r" b="b"/>
            <a:pathLst>
              <a:path w="22528" h="20027" extrusionOk="0">
                <a:moveTo>
                  <a:pt x="10847" y="1"/>
                </a:moveTo>
                <a:cubicBezTo>
                  <a:pt x="10668" y="2334"/>
                  <a:pt x="10490" y="4668"/>
                  <a:pt x="10311" y="7002"/>
                </a:cubicBezTo>
                <a:cubicBezTo>
                  <a:pt x="10276" y="7490"/>
                  <a:pt x="10228" y="8002"/>
                  <a:pt x="9823" y="8395"/>
                </a:cubicBezTo>
                <a:cubicBezTo>
                  <a:pt x="9359" y="8835"/>
                  <a:pt x="8537" y="8990"/>
                  <a:pt x="7799" y="9097"/>
                </a:cubicBezTo>
                <a:cubicBezTo>
                  <a:pt x="5477" y="9442"/>
                  <a:pt x="3370" y="9633"/>
                  <a:pt x="1072" y="9847"/>
                </a:cubicBezTo>
                <a:cubicBezTo>
                  <a:pt x="715" y="9883"/>
                  <a:pt x="370" y="9907"/>
                  <a:pt x="0" y="9954"/>
                </a:cubicBezTo>
                <a:cubicBezTo>
                  <a:pt x="620" y="10014"/>
                  <a:pt x="1203" y="10061"/>
                  <a:pt x="1763" y="10109"/>
                </a:cubicBezTo>
                <a:cubicBezTo>
                  <a:pt x="4144" y="10311"/>
                  <a:pt x="5894" y="10514"/>
                  <a:pt x="7692" y="10704"/>
                </a:cubicBezTo>
                <a:cubicBezTo>
                  <a:pt x="8454" y="10776"/>
                  <a:pt x="9264" y="10883"/>
                  <a:pt x="9787" y="11312"/>
                </a:cubicBezTo>
                <a:cubicBezTo>
                  <a:pt x="10311" y="11740"/>
                  <a:pt x="10395" y="12324"/>
                  <a:pt x="10466" y="12883"/>
                </a:cubicBezTo>
                <a:cubicBezTo>
                  <a:pt x="10799" y="15300"/>
                  <a:pt x="11335" y="17598"/>
                  <a:pt x="11657" y="20027"/>
                </a:cubicBezTo>
                <a:cubicBezTo>
                  <a:pt x="11835" y="17681"/>
                  <a:pt x="12014" y="15348"/>
                  <a:pt x="12192" y="13014"/>
                </a:cubicBezTo>
                <a:cubicBezTo>
                  <a:pt x="12228" y="12526"/>
                  <a:pt x="12288" y="12014"/>
                  <a:pt x="12681" y="11633"/>
                </a:cubicBezTo>
                <a:cubicBezTo>
                  <a:pt x="13157" y="11181"/>
                  <a:pt x="13967" y="11038"/>
                  <a:pt x="14717" y="10919"/>
                </a:cubicBezTo>
                <a:cubicBezTo>
                  <a:pt x="17038" y="10573"/>
                  <a:pt x="19134" y="10383"/>
                  <a:pt x="21444" y="10169"/>
                </a:cubicBezTo>
                <a:cubicBezTo>
                  <a:pt x="21789" y="10133"/>
                  <a:pt x="22158" y="10097"/>
                  <a:pt x="22527" y="10061"/>
                </a:cubicBezTo>
                <a:lnTo>
                  <a:pt x="20753" y="9907"/>
                </a:lnTo>
                <a:cubicBezTo>
                  <a:pt x="18384" y="9704"/>
                  <a:pt x="16610" y="9502"/>
                  <a:pt x="14812" y="9311"/>
                </a:cubicBezTo>
                <a:cubicBezTo>
                  <a:pt x="14050" y="9240"/>
                  <a:pt x="13240" y="9133"/>
                  <a:pt x="12716" y="8704"/>
                </a:cubicBezTo>
                <a:cubicBezTo>
                  <a:pt x="12192" y="8287"/>
                  <a:pt x="12109" y="7692"/>
                  <a:pt x="12038" y="7144"/>
                </a:cubicBezTo>
                <a:cubicBezTo>
                  <a:pt x="11704" y="4716"/>
                  <a:pt x="11180" y="2418"/>
                  <a:pt x="10847" y="1"/>
                </a:cubicBezTo>
                <a:close/>
              </a:path>
            </a:pathLst>
          </a:custGeom>
          <a:solidFill>
            <a:schemeClr val="lt2">
              <a:alpha val="714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28" name="Google Shape;1228;p80"/>
          <p:cNvGrpSpPr/>
          <p:nvPr/>
        </p:nvGrpSpPr>
        <p:grpSpPr>
          <a:xfrm rot="894202">
            <a:off x="6848855" y="779119"/>
            <a:ext cx="1405596" cy="1554927"/>
            <a:chOff x="75301" y="517589"/>
            <a:chExt cx="1405539" cy="1554864"/>
          </a:xfrm>
        </p:grpSpPr>
        <p:grpSp>
          <p:nvGrpSpPr>
            <p:cNvPr id="1229" name="Google Shape;1229;p80"/>
            <p:cNvGrpSpPr/>
            <p:nvPr/>
          </p:nvGrpSpPr>
          <p:grpSpPr>
            <a:xfrm rot="-1258929">
              <a:off x="269942" y="657262"/>
              <a:ext cx="1016257" cy="1275518"/>
              <a:chOff x="2936675" y="1554100"/>
              <a:chExt cx="432800" cy="543200"/>
            </a:xfrm>
          </p:grpSpPr>
          <p:sp>
            <p:nvSpPr>
              <p:cNvPr id="1230" name="Google Shape;1230;p80"/>
              <p:cNvSpPr/>
              <p:nvPr/>
            </p:nvSpPr>
            <p:spPr>
              <a:xfrm>
                <a:off x="3116150" y="1619675"/>
                <a:ext cx="103900" cy="90625"/>
              </a:xfrm>
              <a:custGeom>
                <a:avLst/>
                <a:gdLst/>
                <a:ahLst/>
                <a:cxnLst/>
                <a:rect l="l" t="t" r="r" b="b"/>
                <a:pathLst>
                  <a:path w="4156" h="3625" extrusionOk="0">
                    <a:moveTo>
                      <a:pt x="2787" y="0"/>
                    </a:moveTo>
                    <a:cubicBezTo>
                      <a:pt x="2787" y="1"/>
                      <a:pt x="2858" y="763"/>
                      <a:pt x="1989" y="1917"/>
                    </a:cubicBezTo>
                    <a:cubicBezTo>
                      <a:pt x="1120" y="3072"/>
                      <a:pt x="1" y="2787"/>
                      <a:pt x="120" y="3179"/>
                    </a:cubicBezTo>
                    <a:cubicBezTo>
                      <a:pt x="186" y="3423"/>
                      <a:pt x="444" y="3625"/>
                      <a:pt x="965" y="3625"/>
                    </a:cubicBezTo>
                    <a:cubicBezTo>
                      <a:pt x="1285" y="3625"/>
                      <a:pt x="1704" y="3548"/>
                      <a:pt x="2239" y="3358"/>
                    </a:cubicBezTo>
                    <a:cubicBezTo>
                      <a:pt x="3656" y="2858"/>
                      <a:pt x="4156" y="762"/>
                      <a:pt x="4156" y="762"/>
                    </a:cubicBezTo>
                    <a:lnTo>
                      <a:pt x="278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80"/>
              <p:cNvSpPr/>
              <p:nvPr/>
            </p:nvSpPr>
            <p:spPr>
              <a:xfrm>
                <a:off x="3116150" y="1619975"/>
                <a:ext cx="87250" cy="79575"/>
              </a:xfrm>
              <a:custGeom>
                <a:avLst/>
                <a:gdLst/>
                <a:ahLst/>
                <a:cxnLst/>
                <a:rect l="l" t="t" r="r" b="b"/>
                <a:pathLst>
                  <a:path w="3490" h="3183" extrusionOk="0">
                    <a:moveTo>
                      <a:pt x="2787" y="0"/>
                    </a:moveTo>
                    <a:cubicBezTo>
                      <a:pt x="2787" y="0"/>
                      <a:pt x="2858" y="751"/>
                      <a:pt x="1989" y="1905"/>
                    </a:cubicBezTo>
                    <a:cubicBezTo>
                      <a:pt x="1120" y="3060"/>
                      <a:pt x="1" y="2775"/>
                      <a:pt x="120" y="3167"/>
                    </a:cubicBezTo>
                    <a:cubicBezTo>
                      <a:pt x="189" y="3177"/>
                      <a:pt x="265" y="3183"/>
                      <a:pt x="348" y="3183"/>
                    </a:cubicBezTo>
                    <a:cubicBezTo>
                      <a:pt x="663" y="3183"/>
                      <a:pt x="1077" y="3106"/>
                      <a:pt x="1596" y="2917"/>
                    </a:cubicBezTo>
                    <a:cubicBezTo>
                      <a:pt x="2858" y="2465"/>
                      <a:pt x="3394" y="739"/>
                      <a:pt x="3489" y="381"/>
                    </a:cubicBezTo>
                    <a:lnTo>
                      <a:pt x="278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80"/>
              <p:cNvSpPr/>
              <p:nvPr/>
            </p:nvSpPr>
            <p:spPr>
              <a:xfrm>
                <a:off x="3102450" y="1554100"/>
                <a:ext cx="267025" cy="163825"/>
              </a:xfrm>
              <a:custGeom>
                <a:avLst/>
                <a:gdLst/>
                <a:ahLst/>
                <a:cxnLst/>
                <a:rect l="l" t="t" r="r" b="b"/>
                <a:pathLst>
                  <a:path w="10681" h="6553" extrusionOk="0">
                    <a:moveTo>
                      <a:pt x="909" y="0"/>
                    </a:moveTo>
                    <a:cubicBezTo>
                      <a:pt x="740" y="0"/>
                      <a:pt x="635" y="24"/>
                      <a:pt x="608" y="76"/>
                    </a:cubicBezTo>
                    <a:cubicBezTo>
                      <a:pt x="358" y="576"/>
                      <a:pt x="1" y="1731"/>
                      <a:pt x="382" y="1933"/>
                    </a:cubicBezTo>
                    <a:cubicBezTo>
                      <a:pt x="751" y="2147"/>
                      <a:pt x="5144" y="3850"/>
                      <a:pt x="5144" y="3850"/>
                    </a:cubicBezTo>
                    <a:lnTo>
                      <a:pt x="4609" y="5826"/>
                    </a:lnTo>
                    <a:cubicBezTo>
                      <a:pt x="5240" y="6124"/>
                      <a:pt x="7502" y="6553"/>
                      <a:pt x="7502" y="6553"/>
                    </a:cubicBezTo>
                    <a:lnTo>
                      <a:pt x="8121" y="4624"/>
                    </a:lnTo>
                    <a:cubicBezTo>
                      <a:pt x="8121" y="4624"/>
                      <a:pt x="9237" y="4745"/>
                      <a:pt x="9718" y="4745"/>
                    </a:cubicBezTo>
                    <a:cubicBezTo>
                      <a:pt x="9758" y="4745"/>
                      <a:pt x="9793" y="4745"/>
                      <a:pt x="9824" y="4743"/>
                    </a:cubicBezTo>
                    <a:cubicBezTo>
                      <a:pt x="9978" y="4731"/>
                      <a:pt x="10681" y="2873"/>
                      <a:pt x="10074" y="2516"/>
                    </a:cubicBezTo>
                    <a:cubicBezTo>
                      <a:pt x="8992" y="1874"/>
                      <a:pt x="2417" y="0"/>
                      <a:pt x="9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80"/>
              <p:cNvSpPr/>
              <p:nvPr/>
            </p:nvSpPr>
            <p:spPr>
              <a:xfrm>
                <a:off x="3217650" y="1650325"/>
                <a:ext cx="33950" cy="55700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2228" extrusionOk="0">
                    <a:moveTo>
                      <a:pt x="536" y="1"/>
                    </a:moveTo>
                    <a:lnTo>
                      <a:pt x="1" y="1977"/>
                    </a:lnTo>
                    <a:cubicBezTo>
                      <a:pt x="239" y="2072"/>
                      <a:pt x="489" y="2156"/>
                      <a:pt x="751" y="2227"/>
                    </a:cubicBezTo>
                    <a:lnTo>
                      <a:pt x="1358" y="215"/>
                    </a:lnTo>
                    <a:lnTo>
                      <a:pt x="53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80"/>
              <p:cNvSpPr/>
              <p:nvPr/>
            </p:nvSpPr>
            <p:spPr>
              <a:xfrm>
                <a:off x="2936675" y="1709875"/>
                <a:ext cx="360475" cy="387425"/>
              </a:xfrm>
              <a:custGeom>
                <a:avLst/>
                <a:gdLst/>
                <a:ahLst/>
                <a:cxnLst/>
                <a:rect l="l" t="t" r="r" b="b"/>
                <a:pathLst>
                  <a:path w="14419" h="15497" extrusionOk="0">
                    <a:moveTo>
                      <a:pt x="12704" y="0"/>
                    </a:moveTo>
                    <a:lnTo>
                      <a:pt x="10799" y="262"/>
                    </a:lnTo>
                    <a:cubicBezTo>
                      <a:pt x="10799" y="262"/>
                      <a:pt x="10609" y="2096"/>
                      <a:pt x="7727" y="2893"/>
                    </a:cubicBezTo>
                    <a:cubicBezTo>
                      <a:pt x="4834" y="3691"/>
                      <a:pt x="2024" y="6501"/>
                      <a:pt x="1012" y="8811"/>
                    </a:cubicBezTo>
                    <a:cubicBezTo>
                      <a:pt x="0" y="11120"/>
                      <a:pt x="167" y="12275"/>
                      <a:pt x="2191" y="13216"/>
                    </a:cubicBezTo>
                    <a:cubicBezTo>
                      <a:pt x="3903" y="14011"/>
                      <a:pt x="8680" y="15497"/>
                      <a:pt x="10891" y="15497"/>
                    </a:cubicBezTo>
                    <a:cubicBezTo>
                      <a:pt x="11295" y="15497"/>
                      <a:pt x="11613" y="15447"/>
                      <a:pt x="11811" y="15335"/>
                    </a:cubicBezTo>
                    <a:cubicBezTo>
                      <a:pt x="13109" y="14609"/>
                      <a:pt x="13918" y="8370"/>
                      <a:pt x="14073" y="7299"/>
                    </a:cubicBezTo>
                    <a:cubicBezTo>
                      <a:pt x="14419" y="5036"/>
                      <a:pt x="14073" y="1191"/>
                      <a:pt x="14073" y="1191"/>
                    </a:cubicBezTo>
                    <a:lnTo>
                      <a:pt x="1270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80"/>
              <p:cNvSpPr/>
              <p:nvPr/>
            </p:nvSpPr>
            <p:spPr>
              <a:xfrm>
                <a:off x="3119125" y="1715225"/>
                <a:ext cx="164025" cy="294650"/>
              </a:xfrm>
              <a:custGeom>
                <a:avLst/>
                <a:gdLst/>
                <a:ahLst/>
                <a:cxnLst/>
                <a:rect l="l" t="t" r="r" b="b"/>
                <a:pathLst>
                  <a:path w="6561" h="11786" extrusionOk="0">
                    <a:moveTo>
                      <a:pt x="4073" y="0"/>
                    </a:moveTo>
                    <a:cubicBezTo>
                      <a:pt x="4073" y="0"/>
                      <a:pt x="3823" y="858"/>
                      <a:pt x="4037" y="1191"/>
                    </a:cubicBezTo>
                    <a:cubicBezTo>
                      <a:pt x="4120" y="1310"/>
                      <a:pt x="4358" y="1441"/>
                      <a:pt x="4656" y="1536"/>
                    </a:cubicBezTo>
                    <a:cubicBezTo>
                      <a:pt x="3715" y="4072"/>
                      <a:pt x="1727" y="9109"/>
                      <a:pt x="1" y="11264"/>
                    </a:cubicBezTo>
                    <a:cubicBezTo>
                      <a:pt x="1" y="11264"/>
                      <a:pt x="325" y="11785"/>
                      <a:pt x="567" y="11785"/>
                    </a:cubicBezTo>
                    <a:cubicBezTo>
                      <a:pt x="622" y="11785"/>
                      <a:pt x="673" y="11758"/>
                      <a:pt x="715" y="11692"/>
                    </a:cubicBezTo>
                    <a:cubicBezTo>
                      <a:pt x="2763" y="8501"/>
                      <a:pt x="4287" y="4715"/>
                      <a:pt x="5287" y="1703"/>
                    </a:cubicBezTo>
                    <a:cubicBezTo>
                      <a:pt x="5415" y="1723"/>
                      <a:pt x="5539" y="1734"/>
                      <a:pt x="5651" y="1734"/>
                    </a:cubicBezTo>
                    <a:cubicBezTo>
                      <a:pt x="5809" y="1734"/>
                      <a:pt x="5941" y="1711"/>
                      <a:pt x="6025" y="1655"/>
                    </a:cubicBezTo>
                    <a:cubicBezTo>
                      <a:pt x="6418" y="1405"/>
                      <a:pt x="6561" y="500"/>
                      <a:pt x="6561" y="500"/>
                    </a:cubicBezTo>
                    <a:lnTo>
                      <a:pt x="5728" y="346"/>
                    </a:lnTo>
                    <a:lnTo>
                      <a:pt x="5775" y="191"/>
                    </a:lnTo>
                    <a:lnTo>
                      <a:pt x="5192" y="48"/>
                    </a:lnTo>
                    <a:lnTo>
                      <a:pt x="5132" y="215"/>
                    </a:lnTo>
                    <a:lnTo>
                      <a:pt x="4073" y="0"/>
                    </a:lnTo>
                    <a:close/>
                  </a:path>
                </a:pathLst>
              </a:custGeom>
              <a:solidFill>
                <a:srgbClr val="000000">
                  <a:alpha val="18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80"/>
              <p:cNvSpPr/>
              <p:nvPr/>
            </p:nvSpPr>
            <p:spPr>
              <a:xfrm>
                <a:off x="3202775" y="1681875"/>
                <a:ext cx="106575" cy="57775"/>
              </a:xfrm>
              <a:custGeom>
                <a:avLst/>
                <a:gdLst/>
                <a:ahLst/>
                <a:cxnLst/>
                <a:rect l="l" t="t" r="r" b="b"/>
                <a:pathLst>
                  <a:path w="4263" h="2311" extrusionOk="0">
                    <a:moveTo>
                      <a:pt x="548" y="1"/>
                    </a:moveTo>
                    <a:cubicBezTo>
                      <a:pt x="0" y="441"/>
                      <a:pt x="155" y="1382"/>
                      <a:pt x="155" y="1382"/>
                    </a:cubicBezTo>
                    <a:lnTo>
                      <a:pt x="3429" y="2311"/>
                    </a:lnTo>
                    <a:cubicBezTo>
                      <a:pt x="4263" y="1989"/>
                      <a:pt x="3941" y="1013"/>
                      <a:pt x="3941" y="1013"/>
                    </a:cubicBezTo>
                    <a:lnTo>
                      <a:pt x="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80"/>
              <p:cNvSpPr/>
              <p:nvPr/>
            </p:nvSpPr>
            <p:spPr>
              <a:xfrm>
                <a:off x="2997100" y="1807375"/>
                <a:ext cx="255700" cy="248125"/>
              </a:xfrm>
              <a:custGeom>
                <a:avLst/>
                <a:gdLst/>
                <a:ahLst/>
                <a:cxnLst/>
                <a:rect l="l" t="t" r="r" b="b"/>
                <a:pathLst>
                  <a:path w="10228" h="9925" extrusionOk="0">
                    <a:moveTo>
                      <a:pt x="7530" y="1"/>
                    </a:moveTo>
                    <a:cubicBezTo>
                      <a:pt x="7224" y="1"/>
                      <a:pt x="6926" y="40"/>
                      <a:pt x="6656" y="124"/>
                    </a:cubicBezTo>
                    <a:cubicBezTo>
                      <a:pt x="4846" y="589"/>
                      <a:pt x="3227" y="1636"/>
                      <a:pt x="2060" y="3101"/>
                    </a:cubicBezTo>
                    <a:cubicBezTo>
                      <a:pt x="107" y="5554"/>
                      <a:pt x="0" y="7542"/>
                      <a:pt x="1524" y="8340"/>
                    </a:cubicBezTo>
                    <a:cubicBezTo>
                      <a:pt x="2678" y="8948"/>
                      <a:pt x="5433" y="9924"/>
                      <a:pt x="7108" y="9924"/>
                    </a:cubicBezTo>
                    <a:cubicBezTo>
                      <a:pt x="7628" y="9924"/>
                      <a:pt x="8044" y="9830"/>
                      <a:pt x="8275" y="9602"/>
                    </a:cubicBezTo>
                    <a:cubicBezTo>
                      <a:pt x="9239" y="8637"/>
                      <a:pt x="10228" y="2672"/>
                      <a:pt x="10168" y="1517"/>
                    </a:cubicBezTo>
                    <a:cubicBezTo>
                      <a:pt x="10130" y="648"/>
                      <a:pt x="8772" y="1"/>
                      <a:pt x="75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80"/>
              <p:cNvSpPr/>
              <p:nvPr/>
            </p:nvSpPr>
            <p:spPr>
              <a:xfrm>
                <a:off x="3119125" y="1811375"/>
                <a:ext cx="110750" cy="198800"/>
              </a:xfrm>
              <a:custGeom>
                <a:avLst/>
                <a:gdLst/>
                <a:ahLst/>
                <a:cxnLst/>
                <a:rect l="l" t="t" r="r" b="b"/>
                <a:pathLst>
                  <a:path w="4430" h="7952" extrusionOk="0">
                    <a:moveTo>
                      <a:pt x="3763" y="0"/>
                    </a:moveTo>
                    <a:cubicBezTo>
                      <a:pt x="2727" y="2584"/>
                      <a:pt x="1286" y="5810"/>
                      <a:pt x="1" y="7430"/>
                    </a:cubicBezTo>
                    <a:cubicBezTo>
                      <a:pt x="1" y="7430"/>
                      <a:pt x="325" y="7951"/>
                      <a:pt x="567" y="7951"/>
                    </a:cubicBezTo>
                    <a:cubicBezTo>
                      <a:pt x="622" y="7951"/>
                      <a:pt x="673" y="7924"/>
                      <a:pt x="715" y="7858"/>
                    </a:cubicBezTo>
                    <a:cubicBezTo>
                      <a:pt x="2251" y="5477"/>
                      <a:pt x="3489" y="2750"/>
                      <a:pt x="4430" y="274"/>
                    </a:cubicBezTo>
                    <a:cubicBezTo>
                      <a:pt x="4215" y="167"/>
                      <a:pt x="4001" y="72"/>
                      <a:pt x="37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80"/>
              <p:cNvSpPr/>
              <p:nvPr/>
            </p:nvSpPr>
            <p:spPr>
              <a:xfrm>
                <a:off x="3102150" y="1554200"/>
                <a:ext cx="52125" cy="60725"/>
              </a:xfrm>
              <a:custGeom>
                <a:avLst/>
                <a:gdLst/>
                <a:ahLst/>
                <a:cxnLst/>
                <a:rect l="l" t="t" r="r" b="b"/>
                <a:pathLst>
                  <a:path w="2085" h="2429" extrusionOk="0">
                    <a:moveTo>
                      <a:pt x="910" y="1"/>
                    </a:moveTo>
                    <a:cubicBezTo>
                      <a:pt x="746" y="1"/>
                      <a:pt x="644" y="24"/>
                      <a:pt x="620" y="72"/>
                    </a:cubicBezTo>
                    <a:cubicBezTo>
                      <a:pt x="370" y="572"/>
                      <a:pt x="1" y="1727"/>
                      <a:pt x="382" y="1941"/>
                    </a:cubicBezTo>
                    <a:cubicBezTo>
                      <a:pt x="501" y="2000"/>
                      <a:pt x="965" y="2191"/>
                      <a:pt x="1561" y="2429"/>
                    </a:cubicBezTo>
                    <a:cubicBezTo>
                      <a:pt x="1918" y="1929"/>
                      <a:pt x="2049" y="893"/>
                      <a:pt x="2085" y="500"/>
                    </a:cubicBezTo>
                    <a:cubicBezTo>
                      <a:pt x="2085" y="369"/>
                      <a:pt x="2061" y="250"/>
                      <a:pt x="2001" y="143"/>
                    </a:cubicBezTo>
                    <a:cubicBezTo>
                      <a:pt x="1532" y="51"/>
                      <a:pt x="1153" y="1"/>
                      <a:pt x="9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80"/>
              <p:cNvSpPr/>
              <p:nvPr/>
            </p:nvSpPr>
            <p:spPr>
              <a:xfrm>
                <a:off x="3119725" y="1565150"/>
                <a:ext cx="18175" cy="29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172" extrusionOk="0">
                    <a:moveTo>
                      <a:pt x="441" y="1"/>
                    </a:moveTo>
                    <a:cubicBezTo>
                      <a:pt x="281" y="1"/>
                      <a:pt x="105" y="231"/>
                      <a:pt x="60" y="527"/>
                    </a:cubicBezTo>
                    <a:cubicBezTo>
                      <a:pt x="0" y="848"/>
                      <a:pt x="96" y="1134"/>
                      <a:pt x="262" y="1169"/>
                    </a:cubicBezTo>
                    <a:cubicBezTo>
                      <a:pt x="270" y="1171"/>
                      <a:pt x="279" y="1171"/>
                      <a:pt x="287" y="1171"/>
                    </a:cubicBezTo>
                    <a:cubicBezTo>
                      <a:pt x="447" y="1171"/>
                      <a:pt x="622" y="951"/>
                      <a:pt x="679" y="646"/>
                    </a:cubicBezTo>
                    <a:cubicBezTo>
                      <a:pt x="727" y="324"/>
                      <a:pt x="631" y="38"/>
                      <a:pt x="465" y="3"/>
                    </a:cubicBezTo>
                    <a:cubicBezTo>
                      <a:pt x="457" y="2"/>
                      <a:pt x="449" y="1"/>
                      <a:pt x="441" y="1"/>
                    </a:cubicBezTo>
                    <a:close/>
                  </a:path>
                </a:pathLst>
              </a:custGeom>
              <a:solidFill>
                <a:srgbClr val="3331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80"/>
              <p:cNvSpPr/>
              <p:nvPr/>
            </p:nvSpPr>
            <p:spPr>
              <a:xfrm>
                <a:off x="2937850" y="1749750"/>
                <a:ext cx="35752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4301" h="13902" extrusionOk="0">
                    <a:moveTo>
                      <a:pt x="14062" y="0"/>
                    </a:moveTo>
                    <a:lnTo>
                      <a:pt x="14062" y="0"/>
                    </a:lnTo>
                    <a:cubicBezTo>
                      <a:pt x="14098" y="1132"/>
                      <a:pt x="13776" y="4489"/>
                      <a:pt x="9407" y="7430"/>
                    </a:cubicBezTo>
                    <a:cubicBezTo>
                      <a:pt x="7941" y="8422"/>
                      <a:pt x="6422" y="8782"/>
                      <a:pt x="4989" y="8782"/>
                    </a:cubicBezTo>
                    <a:cubicBezTo>
                      <a:pt x="3394" y="8782"/>
                      <a:pt x="1906" y="8337"/>
                      <a:pt x="715" y="7823"/>
                    </a:cubicBezTo>
                    <a:lnTo>
                      <a:pt x="715" y="7823"/>
                    </a:lnTo>
                    <a:cubicBezTo>
                      <a:pt x="1" y="9740"/>
                      <a:pt x="310" y="10776"/>
                      <a:pt x="2144" y="11621"/>
                    </a:cubicBezTo>
                    <a:cubicBezTo>
                      <a:pt x="3856" y="12416"/>
                      <a:pt x="8633" y="13902"/>
                      <a:pt x="10852" y="13902"/>
                    </a:cubicBezTo>
                    <a:cubicBezTo>
                      <a:pt x="11256" y="13902"/>
                      <a:pt x="11576" y="13852"/>
                      <a:pt x="11776" y="13740"/>
                    </a:cubicBezTo>
                    <a:cubicBezTo>
                      <a:pt x="13062" y="13014"/>
                      <a:pt x="13871" y="6775"/>
                      <a:pt x="14038" y="5704"/>
                    </a:cubicBezTo>
                    <a:cubicBezTo>
                      <a:pt x="14300" y="3882"/>
                      <a:pt x="14133" y="1036"/>
                      <a:pt x="14062" y="0"/>
                    </a:cubicBezTo>
                    <a:close/>
                  </a:path>
                </a:pathLst>
              </a:custGeom>
              <a:solidFill>
                <a:srgbClr val="000000">
                  <a:alpha val="18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80"/>
              <p:cNvSpPr/>
              <p:nvPr/>
            </p:nvSpPr>
            <p:spPr>
              <a:xfrm>
                <a:off x="3039350" y="1802625"/>
                <a:ext cx="116650" cy="76675"/>
              </a:xfrm>
              <a:custGeom>
                <a:avLst/>
                <a:gdLst/>
                <a:ahLst/>
                <a:cxnLst/>
                <a:rect l="l" t="t" r="r" b="b"/>
                <a:pathLst>
                  <a:path w="4666" h="3067" extrusionOk="0">
                    <a:moveTo>
                      <a:pt x="3966" y="1"/>
                    </a:moveTo>
                    <a:cubicBezTo>
                      <a:pt x="3794" y="1"/>
                      <a:pt x="3584" y="50"/>
                      <a:pt x="3334" y="171"/>
                    </a:cubicBezTo>
                    <a:cubicBezTo>
                      <a:pt x="3334" y="171"/>
                      <a:pt x="1" y="1636"/>
                      <a:pt x="977" y="2815"/>
                    </a:cubicBezTo>
                    <a:cubicBezTo>
                      <a:pt x="1120" y="2991"/>
                      <a:pt x="1310" y="3066"/>
                      <a:pt x="1528" y="3066"/>
                    </a:cubicBezTo>
                    <a:cubicBezTo>
                      <a:pt x="2621" y="3066"/>
                      <a:pt x="4426" y="1182"/>
                      <a:pt x="4585" y="695"/>
                    </a:cubicBezTo>
                    <a:cubicBezTo>
                      <a:pt x="4665" y="445"/>
                      <a:pt x="4484" y="1"/>
                      <a:pt x="3966" y="1"/>
                    </a:cubicBezTo>
                    <a:close/>
                  </a:path>
                </a:pathLst>
              </a:custGeom>
              <a:solidFill>
                <a:srgbClr val="FFFFFF">
                  <a:alpha val="59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80"/>
              <p:cNvSpPr/>
              <p:nvPr/>
            </p:nvSpPr>
            <p:spPr>
              <a:xfrm>
                <a:off x="3007500" y="1888750"/>
                <a:ext cx="46475" cy="39800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1592" extrusionOk="0">
                    <a:moveTo>
                      <a:pt x="1060" y="1"/>
                    </a:moveTo>
                    <a:cubicBezTo>
                      <a:pt x="358" y="1"/>
                      <a:pt x="1" y="846"/>
                      <a:pt x="501" y="1358"/>
                    </a:cubicBezTo>
                    <a:cubicBezTo>
                      <a:pt x="662" y="1519"/>
                      <a:pt x="860" y="1591"/>
                      <a:pt x="1054" y="1591"/>
                    </a:cubicBezTo>
                    <a:cubicBezTo>
                      <a:pt x="1464" y="1591"/>
                      <a:pt x="1858" y="1271"/>
                      <a:pt x="1858" y="787"/>
                    </a:cubicBezTo>
                    <a:cubicBezTo>
                      <a:pt x="1858" y="358"/>
                      <a:pt x="1501" y="1"/>
                      <a:pt x="1060" y="1"/>
                    </a:cubicBezTo>
                    <a:close/>
                  </a:path>
                </a:pathLst>
              </a:custGeom>
              <a:solidFill>
                <a:srgbClr val="FFFFFF">
                  <a:alpha val="59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244" name="Google Shape;1244;p80"/>
            <p:cNvPicPr preferRelativeResize="0"/>
            <p:nvPr/>
          </p:nvPicPr>
          <p:blipFill rotWithShape="1">
            <a:blip r:embed="rId3">
              <a:alphaModFix amt="70000"/>
            </a:blip>
            <a:srcRect l="35445" t="29584" r="34000" b="28037"/>
            <a:stretch/>
          </p:blipFill>
          <p:spPr>
            <a:xfrm rot="4763022">
              <a:off x="485184" y="1063600"/>
              <a:ext cx="505550" cy="39474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45" name="Google Shape;1245;p80"/>
          <p:cNvGrpSpPr/>
          <p:nvPr/>
        </p:nvGrpSpPr>
        <p:grpSpPr>
          <a:xfrm flipH="1">
            <a:off x="6974542" y="711703"/>
            <a:ext cx="500002" cy="583677"/>
            <a:chOff x="6979810" y="1209041"/>
            <a:chExt cx="686911" cy="801865"/>
          </a:xfrm>
        </p:grpSpPr>
        <p:grpSp>
          <p:nvGrpSpPr>
            <p:cNvPr id="1246" name="Google Shape;1246;p80"/>
            <p:cNvGrpSpPr/>
            <p:nvPr/>
          </p:nvGrpSpPr>
          <p:grpSpPr>
            <a:xfrm>
              <a:off x="7161485" y="1209041"/>
              <a:ext cx="505236" cy="449542"/>
              <a:chOff x="4058800" y="1944400"/>
              <a:chExt cx="179825" cy="160025"/>
            </a:xfrm>
          </p:grpSpPr>
          <p:sp>
            <p:nvSpPr>
              <p:cNvPr id="1247" name="Google Shape;1247;p80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80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80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50" name="Google Shape;1250;p80"/>
            <p:cNvGrpSpPr/>
            <p:nvPr/>
          </p:nvGrpSpPr>
          <p:grpSpPr>
            <a:xfrm>
              <a:off x="6979810" y="1772677"/>
              <a:ext cx="267741" cy="238229"/>
              <a:chOff x="4058800" y="1944400"/>
              <a:chExt cx="179825" cy="160025"/>
            </a:xfrm>
          </p:grpSpPr>
          <p:sp>
            <p:nvSpPr>
              <p:cNvPr id="1251" name="Google Shape;1251;p80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80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80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54" name="Google Shape;1254;p80"/>
          <p:cNvGrpSpPr/>
          <p:nvPr/>
        </p:nvGrpSpPr>
        <p:grpSpPr>
          <a:xfrm rot="-1497649">
            <a:off x="686176" y="3159143"/>
            <a:ext cx="1140863" cy="1275155"/>
            <a:chOff x="1462892" y="528876"/>
            <a:chExt cx="1140858" cy="1275150"/>
          </a:xfrm>
        </p:grpSpPr>
        <p:grpSp>
          <p:nvGrpSpPr>
            <p:cNvPr id="1255" name="Google Shape;1255;p80"/>
            <p:cNvGrpSpPr/>
            <p:nvPr/>
          </p:nvGrpSpPr>
          <p:grpSpPr>
            <a:xfrm>
              <a:off x="1462892" y="572546"/>
              <a:ext cx="765640" cy="1231480"/>
              <a:chOff x="3634975" y="1091550"/>
              <a:chExt cx="261650" cy="420875"/>
            </a:xfrm>
          </p:grpSpPr>
          <p:sp>
            <p:nvSpPr>
              <p:cNvPr id="1256" name="Google Shape;1256;p80"/>
              <p:cNvSpPr/>
              <p:nvPr/>
            </p:nvSpPr>
            <p:spPr>
              <a:xfrm>
                <a:off x="3799275" y="1091550"/>
                <a:ext cx="70775" cy="61125"/>
              </a:xfrm>
              <a:custGeom>
                <a:avLst/>
                <a:gdLst/>
                <a:ahLst/>
                <a:cxnLst/>
                <a:rect l="l" t="t" r="r" b="b"/>
                <a:pathLst>
                  <a:path w="2831" h="2445" extrusionOk="0">
                    <a:moveTo>
                      <a:pt x="1137" y="0"/>
                    </a:moveTo>
                    <a:cubicBezTo>
                      <a:pt x="896" y="0"/>
                      <a:pt x="683" y="51"/>
                      <a:pt x="548" y="171"/>
                    </a:cubicBezTo>
                    <a:cubicBezTo>
                      <a:pt x="0" y="635"/>
                      <a:pt x="584" y="1040"/>
                      <a:pt x="798" y="1183"/>
                    </a:cubicBezTo>
                    <a:cubicBezTo>
                      <a:pt x="1012" y="1325"/>
                      <a:pt x="727" y="2123"/>
                      <a:pt x="727" y="2123"/>
                    </a:cubicBezTo>
                    <a:lnTo>
                      <a:pt x="1524" y="2445"/>
                    </a:lnTo>
                    <a:cubicBezTo>
                      <a:pt x="1632" y="2135"/>
                      <a:pt x="1774" y="1849"/>
                      <a:pt x="1953" y="1575"/>
                    </a:cubicBezTo>
                    <a:cubicBezTo>
                      <a:pt x="2167" y="1290"/>
                      <a:pt x="2596" y="1575"/>
                      <a:pt x="2751" y="849"/>
                    </a:cubicBezTo>
                    <a:cubicBezTo>
                      <a:pt x="2831" y="448"/>
                      <a:pt x="1857" y="0"/>
                      <a:pt x="1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80"/>
              <p:cNvSpPr/>
              <p:nvPr/>
            </p:nvSpPr>
            <p:spPr>
              <a:xfrm>
                <a:off x="3772775" y="1131275"/>
                <a:ext cx="100925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2725" extrusionOk="0">
                    <a:moveTo>
                      <a:pt x="1133" y="0"/>
                    </a:moveTo>
                    <a:cubicBezTo>
                      <a:pt x="1029" y="0"/>
                      <a:pt x="940" y="7"/>
                      <a:pt x="870" y="22"/>
                    </a:cubicBezTo>
                    <a:cubicBezTo>
                      <a:pt x="191" y="165"/>
                      <a:pt x="1" y="1618"/>
                      <a:pt x="1" y="1618"/>
                    </a:cubicBezTo>
                    <a:lnTo>
                      <a:pt x="3656" y="2725"/>
                    </a:lnTo>
                    <a:cubicBezTo>
                      <a:pt x="3656" y="2725"/>
                      <a:pt x="4037" y="1713"/>
                      <a:pt x="3989" y="1082"/>
                    </a:cubicBezTo>
                    <a:cubicBezTo>
                      <a:pt x="3957" y="517"/>
                      <a:pt x="2018" y="0"/>
                      <a:pt x="11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80"/>
              <p:cNvSpPr/>
              <p:nvPr/>
            </p:nvSpPr>
            <p:spPr>
              <a:xfrm>
                <a:off x="3634975" y="1156325"/>
                <a:ext cx="261650" cy="356100"/>
              </a:xfrm>
              <a:custGeom>
                <a:avLst/>
                <a:gdLst/>
                <a:ahLst/>
                <a:cxnLst/>
                <a:rect l="l" t="t" r="r" b="b"/>
                <a:pathLst>
                  <a:path w="10466" h="14244" extrusionOk="0">
                    <a:moveTo>
                      <a:pt x="6313" y="0"/>
                    </a:moveTo>
                    <a:cubicBezTo>
                      <a:pt x="5512" y="0"/>
                      <a:pt x="4602" y="224"/>
                      <a:pt x="4310" y="1163"/>
                    </a:cubicBezTo>
                    <a:cubicBezTo>
                      <a:pt x="3739" y="2949"/>
                      <a:pt x="4822" y="2949"/>
                      <a:pt x="3179" y="4390"/>
                    </a:cubicBezTo>
                    <a:cubicBezTo>
                      <a:pt x="1536" y="5831"/>
                      <a:pt x="0" y="10938"/>
                      <a:pt x="524" y="12010"/>
                    </a:cubicBezTo>
                    <a:cubicBezTo>
                      <a:pt x="1036" y="13081"/>
                      <a:pt x="4048" y="13855"/>
                      <a:pt x="4048" y="13855"/>
                    </a:cubicBezTo>
                    <a:cubicBezTo>
                      <a:pt x="4048" y="13855"/>
                      <a:pt x="5608" y="14244"/>
                      <a:pt x="6879" y="14244"/>
                    </a:cubicBezTo>
                    <a:cubicBezTo>
                      <a:pt x="7429" y="14244"/>
                      <a:pt x="7924" y="14171"/>
                      <a:pt x="8215" y="13962"/>
                    </a:cubicBezTo>
                    <a:cubicBezTo>
                      <a:pt x="9180" y="13260"/>
                      <a:pt x="10287" y="8033"/>
                      <a:pt x="9537" y="5997"/>
                    </a:cubicBezTo>
                    <a:cubicBezTo>
                      <a:pt x="8787" y="3949"/>
                      <a:pt x="9728" y="4461"/>
                      <a:pt x="10097" y="2628"/>
                    </a:cubicBezTo>
                    <a:cubicBezTo>
                      <a:pt x="10466" y="782"/>
                      <a:pt x="7596" y="151"/>
                      <a:pt x="7596" y="151"/>
                    </a:cubicBezTo>
                    <a:lnTo>
                      <a:pt x="7596" y="163"/>
                    </a:lnTo>
                    <a:cubicBezTo>
                      <a:pt x="7398" y="114"/>
                      <a:pt x="6883" y="0"/>
                      <a:pt x="63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80"/>
              <p:cNvSpPr/>
              <p:nvPr/>
            </p:nvSpPr>
            <p:spPr>
              <a:xfrm>
                <a:off x="3662950" y="1265000"/>
                <a:ext cx="193425" cy="222525"/>
              </a:xfrm>
              <a:custGeom>
                <a:avLst/>
                <a:gdLst/>
                <a:ahLst/>
                <a:cxnLst/>
                <a:rect l="l" t="t" r="r" b="b"/>
                <a:pathLst>
                  <a:path w="7737" h="8901" extrusionOk="0">
                    <a:moveTo>
                      <a:pt x="4727" y="1"/>
                    </a:moveTo>
                    <a:cubicBezTo>
                      <a:pt x="4631" y="1"/>
                      <a:pt x="4535" y="7"/>
                      <a:pt x="4441" y="19"/>
                    </a:cubicBezTo>
                    <a:cubicBezTo>
                      <a:pt x="4441" y="19"/>
                      <a:pt x="4441" y="19"/>
                      <a:pt x="4439" y="19"/>
                    </a:cubicBezTo>
                    <a:cubicBezTo>
                      <a:pt x="4351" y="19"/>
                      <a:pt x="1788" y="65"/>
                      <a:pt x="512" y="5424"/>
                    </a:cubicBezTo>
                    <a:cubicBezTo>
                      <a:pt x="512" y="5424"/>
                      <a:pt x="0" y="6937"/>
                      <a:pt x="929" y="7484"/>
                    </a:cubicBezTo>
                    <a:cubicBezTo>
                      <a:pt x="2834" y="8592"/>
                      <a:pt x="4775" y="8818"/>
                      <a:pt x="5311" y="8889"/>
                    </a:cubicBezTo>
                    <a:cubicBezTo>
                      <a:pt x="5371" y="8897"/>
                      <a:pt x="5430" y="8901"/>
                      <a:pt x="5488" y="8901"/>
                    </a:cubicBezTo>
                    <a:cubicBezTo>
                      <a:pt x="6236" y="8901"/>
                      <a:pt x="6816" y="8280"/>
                      <a:pt x="7037" y="7484"/>
                    </a:cubicBezTo>
                    <a:cubicBezTo>
                      <a:pt x="7418" y="6067"/>
                      <a:pt x="7644" y="4615"/>
                      <a:pt x="7692" y="3150"/>
                    </a:cubicBezTo>
                    <a:cubicBezTo>
                      <a:pt x="7736" y="1258"/>
                      <a:pt x="6116" y="1"/>
                      <a:pt x="47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80"/>
              <p:cNvSpPr/>
              <p:nvPr/>
            </p:nvSpPr>
            <p:spPr>
              <a:xfrm>
                <a:off x="3644500" y="1278850"/>
                <a:ext cx="247675" cy="233575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9343" extrusionOk="0">
                    <a:moveTo>
                      <a:pt x="8870" y="1"/>
                    </a:moveTo>
                    <a:cubicBezTo>
                      <a:pt x="8739" y="559"/>
                      <a:pt x="7381" y="5723"/>
                      <a:pt x="1708" y="5723"/>
                    </a:cubicBezTo>
                    <a:cubicBezTo>
                      <a:pt x="1208" y="5723"/>
                      <a:pt x="676" y="5683"/>
                      <a:pt x="107" y="5597"/>
                    </a:cubicBezTo>
                    <a:lnTo>
                      <a:pt x="107" y="5597"/>
                    </a:lnTo>
                    <a:cubicBezTo>
                      <a:pt x="0" y="6287"/>
                      <a:pt x="0" y="6835"/>
                      <a:pt x="131" y="7109"/>
                    </a:cubicBezTo>
                    <a:cubicBezTo>
                      <a:pt x="643" y="8180"/>
                      <a:pt x="3667" y="8954"/>
                      <a:pt x="3667" y="8954"/>
                    </a:cubicBezTo>
                    <a:cubicBezTo>
                      <a:pt x="3667" y="8954"/>
                      <a:pt x="5221" y="9343"/>
                      <a:pt x="6492" y="9343"/>
                    </a:cubicBezTo>
                    <a:cubicBezTo>
                      <a:pt x="7043" y="9343"/>
                      <a:pt x="7540" y="9270"/>
                      <a:pt x="7834" y="9061"/>
                    </a:cubicBezTo>
                    <a:cubicBezTo>
                      <a:pt x="8799" y="8359"/>
                      <a:pt x="9906" y="3132"/>
                      <a:pt x="9156" y="1096"/>
                    </a:cubicBezTo>
                    <a:cubicBezTo>
                      <a:pt x="9013" y="739"/>
                      <a:pt x="8918" y="370"/>
                      <a:pt x="8870" y="1"/>
                    </a:cubicBezTo>
                    <a:close/>
                  </a:path>
                </a:pathLst>
              </a:custGeom>
              <a:solidFill>
                <a:srgbClr val="000000">
                  <a:alpha val="18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80"/>
              <p:cNvSpPr/>
              <p:nvPr/>
            </p:nvSpPr>
            <p:spPr>
              <a:xfrm>
                <a:off x="3678125" y="1334525"/>
                <a:ext cx="4260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458" extrusionOk="0">
                    <a:moveTo>
                      <a:pt x="977" y="0"/>
                    </a:moveTo>
                    <a:cubicBezTo>
                      <a:pt x="322" y="0"/>
                      <a:pt x="1" y="786"/>
                      <a:pt x="453" y="1239"/>
                    </a:cubicBezTo>
                    <a:cubicBezTo>
                      <a:pt x="604" y="1390"/>
                      <a:pt x="790" y="1458"/>
                      <a:pt x="971" y="1458"/>
                    </a:cubicBezTo>
                    <a:cubicBezTo>
                      <a:pt x="1346" y="1458"/>
                      <a:pt x="1703" y="1168"/>
                      <a:pt x="1703" y="727"/>
                    </a:cubicBezTo>
                    <a:cubicBezTo>
                      <a:pt x="1703" y="322"/>
                      <a:pt x="1382" y="0"/>
                      <a:pt x="9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80"/>
              <p:cNvSpPr/>
              <p:nvPr/>
            </p:nvSpPr>
            <p:spPr>
              <a:xfrm>
                <a:off x="3711125" y="1245975"/>
                <a:ext cx="75025" cy="71900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2876" extrusionOk="0">
                    <a:moveTo>
                      <a:pt x="2242" y="0"/>
                    </a:moveTo>
                    <a:cubicBezTo>
                      <a:pt x="2209" y="0"/>
                      <a:pt x="2172" y="2"/>
                      <a:pt x="2133" y="6"/>
                    </a:cubicBezTo>
                    <a:cubicBezTo>
                      <a:pt x="1217" y="101"/>
                      <a:pt x="14" y="2364"/>
                      <a:pt x="14" y="2364"/>
                    </a:cubicBezTo>
                    <a:cubicBezTo>
                      <a:pt x="1" y="2734"/>
                      <a:pt x="121" y="2876"/>
                      <a:pt x="312" y="2876"/>
                    </a:cubicBezTo>
                    <a:cubicBezTo>
                      <a:pt x="794" y="2876"/>
                      <a:pt x="1722" y="1964"/>
                      <a:pt x="2038" y="1554"/>
                    </a:cubicBezTo>
                    <a:cubicBezTo>
                      <a:pt x="2449" y="995"/>
                      <a:pt x="3001" y="0"/>
                      <a:pt x="22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263" name="Google Shape;1263;p80"/>
            <p:cNvPicPr preferRelativeResize="0"/>
            <p:nvPr/>
          </p:nvPicPr>
          <p:blipFill rotWithShape="1">
            <a:blip r:embed="rId3">
              <a:alphaModFix amt="70000"/>
            </a:blip>
            <a:srcRect l="35445" t="29584" r="34000" b="28037"/>
            <a:stretch/>
          </p:blipFill>
          <p:spPr>
            <a:xfrm rot="1591581">
              <a:off x="1843213" y="652408"/>
              <a:ext cx="678002" cy="52939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64" name="Google Shape;1264;p80"/>
          <p:cNvSpPr/>
          <p:nvPr/>
        </p:nvSpPr>
        <p:spPr>
          <a:xfrm>
            <a:off x="1784230" y="1456884"/>
            <a:ext cx="1102408" cy="980021"/>
          </a:xfrm>
          <a:custGeom>
            <a:avLst/>
            <a:gdLst/>
            <a:ahLst/>
            <a:cxnLst/>
            <a:rect l="l" t="t" r="r" b="b"/>
            <a:pathLst>
              <a:path w="22528" h="20027" extrusionOk="0">
                <a:moveTo>
                  <a:pt x="10847" y="1"/>
                </a:moveTo>
                <a:cubicBezTo>
                  <a:pt x="10668" y="2334"/>
                  <a:pt x="10490" y="4668"/>
                  <a:pt x="10311" y="7002"/>
                </a:cubicBezTo>
                <a:cubicBezTo>
                  <a:pt x="10276" y="7490"/>
                  <a:pt x="10228" y="8002"/>
                  <a:pt x="9823" y="8395"/>
                </a:cubicBezTo>
                <a:cubicBezTo>
                  <a:pt x="9359" y="8835"/>
                  <a:pt x="8537" y="8990"/>
                  <a:pt x="7799" y="9097"/>
                </a:cubicBezTo>
                <a:cubicBezTo>
                  <a:pt x="5477" y="9442"/>
                  <a:pt x="3370" y="9633"/>
                  <a:pt x="1072" y="9847"/>
                </a:cubicBezTo>
                <a:cubicBezTo>
                  <a:pt x="715" y="9883"/>
                  <a:pt x="370" y="9907"/>
                  <a:pt x="0" y="9954"/>
                </a:cubicBezTo>
                <a:cubicBezTo>
                  <a:pt x="620" y="10014"/>
                  <a:pt x="1203" y="10061"/>
                  <a:pt x="1763" y="10109"/>
                </a:cubicBezTo>
                <a:cubicBezTo>
                  <a:pt x="4144" y="10311"/>
                  <a:pt x="5894" y="10514"/>
                  <a:pt x="7692" y="10704"/>
                </a:cubicBezTo>
                <a:cubicBezTo>
                  <a:pt x="8454" y="10776"/>
                  <a:pt x="9264" y="10883"/>
                  <a:pt x="9787" y="11312"/>
                </a:cubicBezTo>
                <a:cubicBezTo>
                  <a:pt x="10311" y="11740"/>
                  <a:pt x="10395" y="12324"/>
                  <a:pt x="10466" y="12883"/>
                </a:cubicBezTo>
                <a:cubicBezTo>
                  <a:pt x="10799" y="15300"/>
                  <a:pt x="11335" y="17598"/>
                  <a:pt x="11657" y="20027"/>
                </a:cubicBezTo>
                <a:cubicBezTo>
                  <a:pt x="11835" y="17681"/>
                  <a:pt x="12014" y="15348"/>
                  <a:pt x="12192" y="13014"/>
                </a:cubicBezTo>
                <a:cubicBezTo>
                  <a:pt x="12228" y="12526"/>
                  <a:pt x="12288" y="12014"/>
                  <a:pt x="12681" y="11633"/>
                </a:cubicBezTo>
                <a:cubicBezTo>
                  <a:pt x="13157" y="11181"/>
                  <a:pt x="13967" y="11038"/>
                  <a:pt x="14717" y="10919"/>
                </a:cubicBezTo>
                <a:cubicBezTo>
                  <a:pt x="17038" y="10573"/>
                  <a:pt x="19134" y="10383"/>
                  <a:pt x="21444" y="10169"/>
                </a:cubicBezTo>
                <a:cubicBezTo>
                  <a:pt x="21789" y="10133"/>
                  <a:pt x="22158" y="10097"/>
                  <a:pt x="22527" y="10061"/>
                </a:cubicBezTo>
                <a:lnTo>
                  <a:pt x="20753" y="9907"/>
                </a:lnTo>
                <a:cubicBezTo>
                  <a:pt x="18384" y="9704"/>
                  <a:pt x="16610" y="9502"/>
                  <a:pt x="14812" y="9311"/>
                </a:cubicBezTo>
                <a:cubicBezTo>
                  <a:pt x="14050" y="9240"/>
                  <a:pt x="13240" y="9133"/>
                  <a:pt x="12716" y="8704"/>
                </a:cubicBezTo>
                <a:cubicBezTo>
                  <a:pt x="12192" y="8287"/>
                  <a:pt x="12109" y="7692"/>
                  <a:pt x="12038" y="7144"/>
                </a:cubicBezTo>
                <a:cubicBezTo>
                  <a:pt x="11704" y="4716"/>
                  <a:pt x="11180" y="2418"/>
                  <a:pt x="10847" y="1"/>
                </a:cubicBezTo>
                <a:close/>
              </a:path>
            </a:pathLst>
          </a:custGeom>
          <a:solidFill>
            <a:schemeClr val="lt2">
              <a:alpha val="714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5" name="Google Shape;1265;p80"/>
          <p:cNvGrpSpPr/>
          <p:nvPr/>
        </p:nvGrpSpPr>
        <p:grpSpPr>
          <a:xfrm rot="-788614">
            <a:off x="1389026" y="3308332"/>
            <a:ext cx="522184" cy="784039"/>
            <a:chOff x="7911290" y="393430"/>
            <a:chExt cx="637703" cy="957487"/>
          </a:xfrm>
        </p:grpSpPr>
        <p:grpSp>
          <p:nvGrpSpPr>
            <p:cNvPr id="1266" name="Google Shape;1266;p80"/>
            <p:cNvGrpSpPr/>
            <p:nvPr/>
          </p:nvGrpSpPr>
          <p:grpSpPr>
            <a:xfrm>
              <a:off x="7911290" y="393430"/>
              <a:ext cx="397521" cy="353703"/>
              <a:chOff x="4058800" y="1944400"/>
              <a:chExt cx="179825" cy="160025"/>
            </a:xfrm>
          </p:grpSpPr>
          <p:sp>
            <p:nvSpPr>
              <p:cNvPr id="1267" name="Google Shape;1267;p80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80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80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0" name="Google Shape;1270;p80"/>
            <p:cNvGrpSpPr/>
            <p:nvPr/>
          </p:nvGrpSpPr>
          <p:grpSpPr>
            <a:xfrm>
              <a:off x="8308801" y="780579"/>
              <a:ext cx="240192" cy="213729"/>
              <a:chOff x="4058800" y="1944400"/>
              <a:chExt cx="179825" cy="160025"/>
            </a:xfrm>
          </p:grpSpPr>
          <p:sp>
            <p:nvSpPr>
              <p:cNvPr id="1271" name="Google Shape;1271;p80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80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80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4" name="Google Shape;1274;p80"/>
            <p:cNvGrpSpPr/>
            <p:nvPr/>
          </p:nvGrpSpPr>
          <p:grpSpPr>
            <a:xfrm rot="541942" flipH="1">
              <a:off x="7921232" y="1200685"/>
              <a:ext cx="156009" cy="138847"/>
              <a:chOff x="4058800" y="1944400"/>
              <a:chExt cx="179825" cy="160025"/>
            </a:xfrm>
          </p:grpSpPr>
          <p:sp>
            <p:nvSpPr>
              <p:cNvPr id="1275" name="Google Shape;1275;p80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80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80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" name="صورة 25">
            <a:extLst>
              <a:ext uri="{FF2B5EF4-FFF2-40B4-BE49-F238E27FC236}">
                <a16:creationId xmlns:a16="http://schemas.microsoft.com/office/drawing/2014/main" id="{32F209FD-649C-AE04-E80D-59BC3BAD7A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245" y="2528709"/>
            <a:ext cx="6737218" cy="9393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E597BF-E50C-4D71-2A1B-BB27C5F9E7BE}"/>
              </a:ext>
            </a:extLst>
          </p:cNvPr>
          <p:cNvSpPr/>
          <p:nvPr/>
        </p:nvSpPr>
        <p:spPr>
          <a:xfrm>
            <a:off x="-814184" y="2640395"/>
            <a:ext cx="1079407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 clean up my room.</a:t>
            </a:r>
          </a:p>
        </p:txBody>
      </p:sp>
    </p:spTree>
    <p:extLst>
      <p:ext uri="{BB962C8B-B14F-4D97-AF65-F5344CB8AC3E}">
        <p14:creationId xmlns:p14="http://schemas.microsoft.com/office/powerpoint/2010/main" val="10346839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8" name="Google Shape;4438;p115"/>
          <p:cNvSpPr txBox="1">
            <a:spLocks noGrp="1"/>
          </p:cNvSpPr>
          <p:nvPr>
            <p:ph type="title"/>
          </p:nvPr>
        </p:nvSpPr>
        <p:spPr>
          <a:xfrm>
            <a:off x="1697754" y="1262121"/>
            <a:ext cx="4862692" cy="97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Homework</a:t>
            </a:r>
            <a:endParaRPr dirty="0"/>
          </a:p>
        </p:txBody>
      </p:sp>
      <p:sp>
        <p:nvSpPr>
          <p:cNvPr id="4440" name="Google Shape;4440;p115"/>
          <p:cNvSpPr txBox="1">
            <a:spLocks noGrp="1"/>
          </p:cNvSpPr>
          <p:nvPr>
            <p:ph type="subTitle" idx="1"/>
          </p:nvPr>
        </p:nvSpPr>
        <p:spPr>
          <a:xfrm>
            <a:off x="2330455" y="3047247"/>
            <a:ext cx="3918961" cy="10379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Workbook ages 163 &amp; 164</a:t>
            </a:r>
            <a:endParaRPr sz="3200" dirty="0"/>
          </a:p>
        </p:txBody>
      </p:sp>
      <p:grpSp>
        <p:nvGrpSpPr>
          <p:cNvPr id="4441" name="Google Shape;4441;p115"/>
          <p:cNvGrpSpPr/>
          <p:nvPr/>
        </p:nvGrpSpPr>
        <p:grpSpPr>
          <a:xfrm>
            <a:off x="5555564" y="2277751"/>
            <a:ext cx="4212475" cy="2557572"/>
            <a:chOff x="5555564" y="2277751"/>
            <a:chExt cx="4212475" cy="2557572"/>
          </a:xfrm>
        </p:grpSpPr>
        <p:pic>
          <p:nvPicPr>
            <p:cNvPr id="4442" name="Google Shape;4442;p115"/>
            <p:cNvPicPr preferRelativeResize="0"/>
            <p:nvPr/>
          </p:nvPicPr>
          <p:blipFill rotWithShape="1">
            <a:blip r:embed="rId3">
              <a:alphaModFix amt="60000"/>
            </a:blip>
            <a:srcRect l="14403" t="30266" r="14644" b="26089"/>
            <a:stretch/>
          </p:blipFill>
          <p:spPr>
            <a:xfrm>
              <a:off x="5555564" y="4099113"/>
              <a:ext cx="4212475" cy="7362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43" name="Google Shape;4443;p115"/>
            <p:cNvSpPr/>
            <p:nvPr/>
          </p:nvSpPr>
          <p:spPr>
            <a:xfrm rot="-1214748">
              <a:off x="7084801" y="2922736"/>
              <a:ext cx="795551" cy="1253306"/>
            </a:xfrm>
            <a:custGeom>
              <a:avLst/>
              <a:gdLst/>
              <a:ahLst/>
              <a:cxnLst/>
              <a:rect l="l" t="t" r="r" b="b"/>
              <a:pathLst>
                <a:path w="16825" h="26506" extrusionOk="0">
                  <a:moveTo>
                    <a:pt x="8522" y="0"/>
                  </a:moveTo>
                  <a:cubicBezTo>
                    <a:pt x="8511" y="0"/>
                    <a:pt x="8501" y="1"/>
                    <a:pt x="8490" y="2"/>
                  </a:cubicBezTo>
                  <a:cubicBezTo>
                    <a:pt x="8472" y="2"/>
                    <a:pt x="8455" y="1"/>
                    <a:pt x="8437" y="1"/>
                  </a:cubicBezTo>
                  <a:cubicBezTo>
                    <a:pt x="7969" y="1"/>
                    <a:pt x="7537" y="301"/>
                    <a:pt x="7204" y="633"/>
                  </a:cubicBezTo>
                  <a:cubicBezTo>
                    <a:pt x="6418" y="1431"/>
                    <a:pt x="5847" y="2407"/>
                    <a:pt x="5537" y="3479"/>
                  </a:cubicBezTo>
                  <a:cubicBezTo>
                    <a:pt x="5466" y="3670"/>
                    <a:pt x="5442" y="3884"/>
                    <a:pt x="5478" y="4086"/>
                  </a:cubicBezTo>
                  <a:cubicBezTo>
                    <a:pt x="5525" y="4301"/>
                    <a:pt x="5716" y="4467"/>
                    <a:pt x="5942" y="4503"/>
                  </a:cubicBezTo>
                  <a:cubicBezTo>
                    <a:pt x="5811" y="5003"/>
                    <a:pt x="5728" y="5515"/>
                    <a:pt x="5668" y="6027"/>
                  </a:cubicBezTo>
                  <a:cubicBezTo>
                    <a:pt x="5644" y="6265"/>
                    <a:pt x="5632" y="6491"/>
                    <a:pt x="5621" y="6729"/>
                  </a:cubicBezTo>
                  <a:cubicBezTo>
                    <a:pt x="5466" y="6646"/>
                    <a:pt x="5311" y="6563"/>
                    <a:pt x="5168" y="6467"/>
                  </a:cubicBezTo>
                  <a:cubicBezTo>
                    <a:pt x="5251" y="6075"/>
                    <a:pt x="5240" y="5670"/>
                    <a:pt x="5109" y="5301"/>
                  </a:cubicBezTo>
                  <a:cubicBezTo>
                    <a:pt x="4906" y="4884"/>
                    <a:pt x="4632" y="4515"/>
                    <a:pt x="4287" y="4193"/>
                  </a:cubicBezTo>
                  <a:cubicBezTo>
                    <a:pt x="4144" y="4051"/>
                    <a:pt x="3989" y="3896"/>
                    <a:pt x="3835" y="3753"/>
                  </a:cubicBezTo>
                  <a:cubicBezTo>
                    <a:pt x="3644" y="3574"/>
                    <a:pt x="3454" y="3408"/>
                    <a:pt x="3251" y="3265"/>
                  </a:cubicBezTo>
                  <a:cubicBezTo>
                    <a:pt x="2942" y="3039"/>
                    <a:pt x="2596" y="2848"/>
                    <a:pt x="2239" y="2717"/>
                  </a:cubicBezTo>
                  <a:cubicBezTo>
                    <a:pt x="2037" y="2634"/>
                    <a:pt x="1822" y="2574"/>
                    <a:pt x="1608" y="2527"/>
                  </a:cubicBezTo>
                  <a:cubicBezTo>
                    <a:pt x="1578" y="2515"/>
                    <a:pt x="1549" y="2509"/>
                    <a:pt x="1519" y="2509"/>
                  </a:cubicBezTo>
                  <a:cubicBezTo>
                    <a:pt x="1489" y="2509"/>
                    <a:pt x="1459" y="2515"/>
                    <a:pt x="1430" y="2527"/>
                  </a:cubicBezTo>
                  <a:cubicBezTo>
                    <a:pt x="1358" y="2562"/>
                    <a:pt x="1299" y="2634"/>
                    <a:pt x="1275" y="2729"/>
                  </a:cubicBezTo>
                  <a:cubicBezTo>
                    <a:pt x="1108" y="3217"/>
                    <a:pt x="1287" y="3765"/>
                    <a:pt x="1525" y="4229"/>
                  </a:cubicBezTo>
                  <a:cubicBezTo>
                    <a:pt x="2108" y="5277"/>
                    <a:pt x="2930" y="6158"/>
                    <a:pt x="3918" y="6813"/>
                  </a:cubicBezTo>
                  <a:cubicBezTo>
                    <a:pt x="4097" y="6944"/>
                    <a:pt x="4299" y="7027"/>
                    <a:pt x="4513" y="7063"/>
                  </a:cubicBezTo>
                  <a:cubicBezTo>
                    <a:pt x="4522" y="7063"/>
                    <a:pt x="4531" y="7063"/>
                    <a:pt x="4540" y="7063"/>
                  </a:cubicBezTo>
                  <a:cubicBezTo>
                    <a:pt x="4791" y="7063"/>
                    <a:pt x="5016" y="6900"/>
                    <a:pt x="5097" y="6670"/>
                  </a:cubicBezTo>
                  <a:cubicBezTo>
                    <a:pt x="5251" y="6777"/>
                    <a:pt x="5406" y="6884"/>
                    <a:pt x="5561" y="6991"/>
                  </a:cubicBezTo>
                  <a:cubicBezTo>
                    <a:pt x="5573" y="7003"/>
                    <a:pt x="5597" y="7015"/>
                    <a:pt x="5621" y="7015"/>
                  </a:cubicBezTo>
                  <a:cubicBezTo>
                    <a:pt x="5597" y="7718"/>
                    <a:pt x="5632" y="8408"/>
                    <a:pt x="5704" y="9099"/>
                  </a:cubicBezTo>
                  <a:cubicBezTo>
                    <a:pt x="5751" y="9575"/>
                    <a:pt x="5823" y="10051"/>
                    <a:pt x="5894" y="10528"/>
                  </a:cubicBezTo>
                  <a:cubicBezTo>
                    <a:pt x="5704" y="10480"/>
                    <a:pt x="5525" y="10432"/>
                    <a:pt x="5335" y="10361"/>
                  </a:cubicBezTo>
                  <a:cubicBezTo>
                    <a:pt x="5323" y="9908"/>
                    <a:pt x="5192" y="9480"/>
                    <a:pt x="4930" y="9111"/>
                  </a:cubicBezTo>
                  <a:cubicBezTo>
                    <a:pt x="4620" y="8706"/>
                    <a:pt x="4180" y="8420"/>
                    <a:pt x="3727" y="8158"/>
                  </a:cubicBezTo>
                  <a:cubicBezTo>
                    <a:pt x="3525" y="8039"/>
                    <a:pt x="3323" y="7920"/>
                    <a:pt x="3108" y="7801"/>
                  </a:cubicBezTo>
                  <a:cubicBezTo>
                    <a:pt x="2858" y="7670"/>
                    <a:pt x="2596" y="7551"/>
                    <a:pt x="2334" y="7444"/>
                  </a:cubicBezTo>
                  <a:cubicBezTo>
                    <a:pt x="1930" y="7289"/>
                    <a:pt x="1513" y="7194"/>
                    <a:pt x="1084" y="7146"/>
                  </a:cubicBezTo>
                  <a:cubicBezTo>
                    <a:pt x="901" y="7129"/>
                    <a:pt x="718" y="7118"/>
                    <a:pt x="535" y="7118"/>
                  </a:cubicBezTo>
                  <a:cubicBezTo>
                    <a:pt x="468" y="7118"/>
                    <a:pt x="401" y="7119"/>
                    <a:pt x="334" y="7122"/>
                  </a:cubicBezTo>
                  <a:cubicBezTo>
                    <a:pt x="275" y="7122"/>
                    <a:pt x="203" y="7134"/>
                    <a:pt x="144" y="7170"/>
                  </a:cubicBezTo>
                  <a:cubicBezTo>
                    <a:pt x="72" y="7229"/>
                    <a:pt x="25" y="7337"/>
                    <a:pt x="36" y="7432"/>
                  </a:cubicBezTo>
                  <a:cubicBezTo>
                    <a:pt x="1" y="8027"/>
                    <a:pt x="358" y="8563"/>
                    <a:pt x="751" y="8992"/>
                  </a:cubicBezTo>
                  <a:cubicBezTo>
                    <a:pt x="1680" y="9956"/>
                    <a:pt x="2823" y="10670"/>
                    <a:pt x="4085" y="11075"/>
                  </a:cubicBezTo>
                  <a:cubicBezTo>
                    <a:pt x="4262" y="11146"/>
                    <a:pt x="4439" y="11184"/>
                    <a:pt x="4621" y="11184"/>
                  </a:cubicBezTo>
                  <a:cubicBezTo>
                    <a:pt x="4684" y="11184"/>
                    <a:pt x="4747" y="11180"/>
                    <a:pt x="4811" y="11170"/>
                  </a:cubicBezTo>
                  <a:cubicBezTo>
                    <a:pt x="5097" y="11111"/>
                    <a:pt x="5299" y="10873"/>
                    <a:pt x="5323" y="10575"/>
                  </a:cubicBezTo>
                  <a:cubicBezTo>
                    <a:pt x="5525" y="10658"/>
                    <a:pt x="5716" y="10730"/>
                    <a:pt x="5918" y="10789"/>
                  </a:cubicBezTo>
                  <a:lnTo>
                    <a:pt x="5954" y="10789"/>
                  </a:lnTo>
                  <a:cubicBezTo>
                    <a:pt x="6180" y="12087"/>
                    <a:pt x="6478" y="13373"/>
                    <a:pt x="6811" y="14635"/>
                  </a:cubicBezTo>
                  <a:cubicBezTo>
                    <a:pt x="6823" y="14695"/>
                    <a:pt x="6847" y="14754"/>
                    <a:pt x="6859" y="14814"/>
                  </a:cubicBezTo>
                  <a:cubicBezTo>
                    <a:pt x="6692" y="14790"/>
                    <a:pt x="6525" y="14754"/>
                    <a:pt x="6359" y="14719"/>
                  </a:cubicBezTo>
                  <a:lnTo>
                    <a:pt x="6359" y="14707"/>
                  </a:lnTo>
                  <a:cubicBezTo>
                    <a:pt x="6299" y="14230"/>
                    <a:pt x="6109" y="13790"/>
                    <a:pt x="5811" y="13421"/>
                  </a:cubicBezTo>
                  <a:cubicBezTo>
                    <a:pt x="5442" y="13016"/>
                    <a:pt x="4942" y="12754"/>
                    <a:pt x="4442" y="12516"/>
                  </a:cubicBezTo>
                  <a:cubicBezTo>
                    <a:pt x="4216" y="12409"/>
                    <a:pt x="3989" y="12290"/>
                    <a:pt x="3751" y="12194"/>
                  </a:cubicBezTo>
                  <a:cubicBezTo>
                    <a:pt x="3465" y="12075"/>
                    <a:pt x="3180" y="11968"/>
                    <a:pt x="2894" y="11885"/>
                  </a:cubicBezTo>
                  <a:cubicBezTo>
                    <a:pt x="2453" y="11754"/>
                    <a:pt x="2001" y="11682"/>
                    <a:pt x="1537" y="11682"/>
                  </a:cubicBezTo>
                  <a:cubicBezTo>
                    <a:pt x="1471" y="11679"/>
                    <a:pt x="1406" y="11678"/>
                    <a:pt x="1340" y="11678"/>
                  </a:cubicBezTo>
                  <a:cubicBezTo>
                    <a:pt x="1144" y="11678"/>
                    <a:pt x="947" y="11691"/>
                    <a:pt x="751" y="11718"/>
                  </a:cubicBezTo>
                  <a:cubicBezTo>
                    <a:pt x="679" y="11718"/>
                    <a:pt x="608" y="11742"/>
                    <a:pt x="548" y="11790"/>
                  </a:cubicBezTo>
                  <a:cubicBezTo>
                    <a:pt x="477" y="11861"/>
                    <a:pt x="441" y="11968"/>
                    <a:pt x="453" y="12087"/>
                  </a:cubicBezTo>
                  <a:cubicBezTo>
                    <a:pt x="465" y="12706"/>
                    <a:pt x="906" y="13254"/>
                    <a:pt x="1358" y="13671"/>
                  </a:cubicBezTo>
                  <a:cubicBezTo>
                    <a:pt x="2406" y="14623"/>
                    <a:pt x="3727" y="15254"/>
                    <a:pt x="5097" y="15588"/>
                  </a:cubicBezTo>
                  <a:cubicBezTo>
                    <a:pt x="5250" y="15639"/>
                    <a:pt x="5413" y="15663"/>
                    <a:pt x="5574" y="15663"/>
                  </a:cubicBezTo>
                  <a:cubicBezTo>
                    <a:pt x="5674" y="15663"/>
                    <a:pt x="5774" y="15654"/>
                    <a:pt x="5871" y="15635"/>
                  </a:cubicBezTo>
                  <a:cubicBezTo>
                    <a:pt x="6168" y="15540"/>
                    <a:pt x="6371" y="15254"/>
                    <a:pt x="6371" y="14945"/>
                  </a:cubicBezTo>
                  <a:cubicBezTo>
                    <a:pt x="6561" y="15004"/>
                    <a:pt x="6752" y="15064"/>
                    <a:pt x="6954" y="15111"/>
                  </a:cubicBezTo>
                  <a:cubicBezTo>
                    <a:pt x="7275" y="16302"/>
                    <a:pt x="7704" y="17481"/>
                    <a:pt x="8228" y="18612"/>
                  </a:cubicBezTo>
                  <a:cubicBezTo>
                    <a:pt x="8073" y="18612"/>
                    <a:pt x="7930" y="18600"/>
                    <a:pt x="7776" y="18588"/>
                  </a:cubicBezTo>
                  <a:cubicBezTo>
                    <a:pt x="7656" y="18159"/>
                    <a:pt x="7418" y="17767"/>
                    <a:pt x="7085" y="17481"/>
                  </a:cubicBezTo>
                  <a:cubicBezTo>
                    <a:pt x="6680" y="17159"/>
                    <a:pt x="6180" y="16993"/>
                    <a:pt x="5680" y="16850"/>
                  </a:cubicBezTo>
                  <a:cubicBezTo>
                    <a:pt x="5454" y="16778"/>
                    <a:pt x="5228" y="16707"/>
                    <a:pt x="4989" y="16647"/>
                  </a:cubicBezTo>
                  <a:cubicBezTo>
                    <a:pt x="4716" y="16576"/>
                    <a:pt x="4442" y="16528"/>
                    <a:pt x="4156" y="16493"/>
                  </a:cubicBezTo>
                  <a:cubicBezTo>
                    <a:pt x="3954" y="16470"/>
                    <a:pt x="3751" y="16458"/>
                    <a:pt x="3549" y="16458"/>
                  </a:cubicBezTo>
                  <a:cubicBezTo>
                    <a:pt x="3323" y="16458"/>
                    <a:pt x="3096" y="16473"/>
                    <a:pt x="2870" y="16504"/>
                  </a:cubicBezTo>
                  <a:cubicBezTo>
                    <a:pt x="2632" y="16540"/>
                    <a:pt x="2382" y="16600"/>
                    <a:pt x="2156" y="16671"/>
                  </a:cubicBezTo>
                  <a:cubicBezTo>
                    <a:pt x="2084" y="16683"/>
                    <a:pt x="2025" y="16707"/>
                    <a:pt x="1977" y="16754"/>
                  </a:cubicBezTo>
                  <a:cubicBezTo>
                    <a:pt x="1918" y="16838"/>
                    <a:pt x="1906" y="16945"/>
                    <a:pt x="1941" y="17052"/>
                  </a:cubicBezTo>
                  <a:cubicBezTo>
                    <a:pt x="2037" y="17624"/>
                    <a:pt x="2525" y="18064"/>
                    <a:pt x="3013" y="18386"/>
                  </a:cubicBezTo>
                  <a:cubicBezTo>
                    <a:pt x="4144" y="19088"/>
                    <a:pt x="5430" y="19505"/>
                    <a:pt x="6752" y="19600"/>
                  </a:cubicBezTo>
                  <a:cubicBezTo>
                    <a:pt x="6817" y="19609"/>
                    <a:pt x="6882" y="19614"/>
                    <a:pt x="6947" y="19614"/>
                  </a:cubicBezTo>
                  <a:cubicBezTo>
                    <a:pt x="7131" y="19614"/>
                    <a:pt x="7311" y="19578"/>
                    <a:pt x="7478" y="19517"/>
                  </a:cubicBezTo>
                  <a:cubicBezTo>
                    <a:pt x="7740" y="19386"/>
                    <a:pt x="7883" y="19088"/>
                    <a:pt x="7823" y="18802"/>
                  </a:cubicBezTo>
                  <a:lnTo>
                    <a:pt x="7823" y="18802"/>
                  </a:lnTo>
                  <a:cubicBezTo>
                    <a:pt x="8002" y="18826"/>
                    <a:pt x="8180" y="18850"/>
                    <a:pt x="8371" y="18862"/>
                  </a:cubicBezTo>
                  <a:cubicBezTo>
                    <a:pt x="8478" y="19112"/>
                    <a:pt x="8609" y="19350"/>
                    <a:pt x="8740" y="19588"/>
                  </a:cubicBezTo>
                  <a:cubicBezTo>
                    <a:pt x="9180" y="20398"/>
                    <a:pt x="9716" y="21148"/>
                    <a:pt x="10335" y="21827"/>
                  </a:cubicBezTo>
                  <a:cubicBezTo>
                    <a:pt x="10145" y="21862"/>
                    <a:pt x="9966" y="21886"/>
                    <a:pt x="9776" y="21898"/>
                  </a:cubicBezTo>
                  <a:cubicBezTo>
                    <a:pt x="9621" y="21565"/>
                    <a:pt x="9371" y="21267"/>
                    <a:pt x="9061" y="21065"/>
                  </a:cubicBezTo>
                  <a:cubicBezTo>
                    <a:pt x="8669" y="20874"/>
                    <a:pt x="8252" y="20755"/>
                    <a:pt x="7811" y="20719"/>
                  </a:cubicBezTo>
                  <a:cubicBezTo>
                    <a:pt x="7621" y="20695"/>
                    <a:pt x="7418" y="20660"/>
                    <a:pt x="7216" y="20648"/>
                  </a:cubicBezTo>
                  <a:cubicBezTo>
                    <a:pt x="7042" y="20630"/>
                    <a:pt x="6867" y="20619"/>
                    <a:pt x="6693" y="20619"/>
                  </a:cubicBezTo>
                  <a:cubicBezTo>
                    <a:pt x="6629" y="20619"/>
                    <a:pt x="6565" y="20621"/>
                    <a:pt x="6502" y="20624"/>
                  </a:cubicBezTo>
                  <a:cubicBezTo>
                    <a:pt x="6132" y="20636"/>
                    <a:pt x="5775" y="20695"/>
                    <a:pt x="5418" y="20803"/>
                  </a:cubicBezTo>
                  <a:cubicBezTo>
                    <a:pt x="5228" y="20850"/>
                    <a:pt x="5025" y="20934"/>
                    <a:pt x="4847" y="21017"/>
                  </a:cubicBezTo>
                  <a:cubicBezTo>
                    <a:pt x="4787" y="21041"/>
                    <a:pt x="4751" y="21065"/>
                    <a:pt x="4716" y="21112"/>
                  </a:cubicBezTo>
                  <a:cubicBezTo>
                    <a:pt x="4680" y="21195"/>
                    <a:pt x="4680" y="21279"/>
                    <a:pt x="4716" y="21362"/>
                  </a:cubicBezTo>
                  <a:cubicBezTo>
                    <a:pt x="4870" y="21827"/>
                    <a:pt x="5323" y="22136"/>
                    <a:pt x="5775" y="22338"/>
                  </a:cubicBezTo>
                  <a:cubicBezTo>
                    <a:pt x="6621" y="22712"/>
                    <a:pt x="7540" y="22899"/>
                    <a:pt x="8465" y="22899"/>
                  </a:cubicBezTo>
                  <a:cubicBezTo>
                    <a:pt x="8660" y="22899"/>
                    <a:pt x="8855" y="22891"/>
                    <a:pt x="9050" y="22874"/>
                  </a:cubicBezTo>
                  <a:cubicBezTo>
                    <a:pt x="9252" y="22874"/>
                    <a:pt x="9454" y="22827"/>
                    <a:pt x="9633" y="22719"/>
                  </a:cubicBezTo>
                  <a:cubicBezTo>
                    <a:pt x="9835" y="22577"/>
                    <a:pt x="9919" y="22315"/>
                    <a:pt x="9835" y="22088"/>
                  </a:cubicBezTo>
                  <a:cubicBezTo>
                    <a:pt x="10014" y="22077"/>
                    <a:pt x="10193" y="22077"/>
                    <a:pt x="10371" y="22065"/>
                  </a:cubicBezTo>
                  <a:cubicBezTo>
                    <a:pt x="10443" y="22053"/>
                    <a:pt x="10478" y="22029"/>
                    <a:pt x="10478" y="21981"/>
                  </a:cubicBezTo>
                  <a:cubicBezTo>
                    <a:pt x="12193" y="23839"/>
                    <a:pt x="14419" y="25220"/>
                    <a:pt x="16610" y="26506"/>
                  </a:cubicBezTo>
                  <a:cubicBezTo>
                    <a:pt x="16550" y="26339"/>
                    <a:pt x="16729" y="26029"/>
                    <a:pt x="16824" y="25875"/>
                  </a:cubicBezTo>
                  <a:cubicBezTo>
                    <a:pt x="15276" y="25017"/>
                    <a:pt x="13717" y="24160"/>
                    <a:pt x="12312" y="23089"/>
                  </a:cubicBezTo>
                  <a:cubicBezTo>
                    <a:pt x="11836" y="22719"/>
                    <a:pt x="11395" y="22327"/>
                    <a:pt x="10978" y="21898"/>
                  </a:cubicBezTo>
                  <a:lnTo>
                    <a:pt x="11157" y="21815"/>
                  </a:lnTo>
                  <a:cubicBezTo>
                    <a:pt x="11193" y="22053"/>
                    <a:pt x="11383" y="22255"/>
                    <a:pt x="11621" y="22291"/>
                  </a:cubicBezTo>
                  <a:cubicBezTo>
                    <a:pt x="11657" y="22295"/>
                    <a:pt x="11692" y="22297"/>
                    <a:pt x="11728" y="22297"/>
                  </a:cubicBezTo>
                  <a:cubicBezTo>
                    <a:pt x="11897" y="22297"/>
                    <a:pt x="12069" y="22253"/>
                    <a:pt x="12217" y="22184"/>
                  </a:cubicBezTo>
                  <a:cubicBezTo>
                    <a:pt x="13264" y="21779"/>
                    <a:pt x="14181" y="21124"/>
                    <a:pt x="14907" y="20279"/>
                  </a:cubicBezTo>
                  <a:cubicBezTo>
                    <a:pt x="15229" y="19898"/>
                    <a:pt x="15491" y="19421"/>
                    <a:pt x="15431" y="18933"/>
                  </a:cubicBezTo>
                  <a:cubicBezTo>
                    <a:pt x="15431" y="18850"/>
                    <a:pt x="15384" y="18767"/>
                    <a:pt x="15324" y="18719"/>
                  </a:cubicBezTo>
                  <a:cubicBezTo>
                    <a:pt x="15265" y="18695"/>
                    <a:pt x="15217" y="18683"/>
                    <a:pt x="15157" y="18683"/>
                  </a:cubicBezTo>
                  <a:cubicBezTo>
                    <a:pt x="14955" y="18695"/>
                    <a:pt x="14741" y="18707"/>
                    <a:pt x="14538" y="18743"/>
                  </a:cubicBezTo>
                  <a:cubicBezTo>
                    <a:pt x="14181" y="18802"/>
                    <a:pt x="13836" y="18898"/>
                    <a:pt x="13502" y="19052"/>
                  </a:cubicBezTo>
                  <a:cubicBezTo>
                    <a:pt x="13288" y="19148"/>
                    <a:pt x="13074" y="19255"/>
                    <a:pt x="12871" y="19386"/>
                  </a:cubicBezTo>
                  <a:cubicBezTo>
                    <a:pt x="12705" y="19481"/>
                    <a:pt x="12538" y="19600"/>
                    <a:pt x="12371" y="19707"/>
                  </a:cubicBezTo>
                  <a:cubicBezTo>
                    <a:pt x="11990" y="19933"/>
                    <a:pt x="11669" y="20219"/>
                    <a:pt x="11407" y="20564"/>
                  </a:cubicBezTo>
                  <a:cubicBezTo>
                    <a:pt x="11216" y="20886"/>
                    <a:pt x="11121" y="21255"/>
                    <a:pt x="11133" y="21624"/>
                  </a:cubicBezTo>
                  <a:cubicBezTo>
                    <a:pt x="11038" y="21660"/>
                    <a:pt x="10931" y="21696"/>
                    <a:pt x="10824" y="21731"/>
                  </a:cubicBezTo>
                  <a:cubicBezTo>
                    <a:pt x="10323" y="21195"/>
                    <a:pt x="9883" y="20600"/>
                    <a:pt x="9502" y="19981"/>
                  </a:cubicBezTo>
                  <a:cubicBezTo>
                    <a:pt x="9252" y="19576"/>
                    <a:pt x="9026" y="19160"/>
                    <a:pt x="8811" y="18743"/>
                  </a:cubicBezTo>
                  <a:cubicBezTo>
                    <a:pt x="8954" y="18683"/>
                    <a:pt x="9085" y="18624"/>
                    <a:pt x="9240" y="18564"/>
                  </a:cubicBezTo>
                  <a:cubicBezTo>
                    <a:pt x="9276" y="18862"/>
                    <a:pt x="9490" y="19088"/>
                    <a:pt x="9776" y="19148"/>
                  </a:cubicBezTo>
                  <a:cubicBezTo>
                    <a:pt x="9822" y="19152"/>
                    <a:pt x="9870" y="19155"/>
                    <a:pt x="9917" y="19155"/>
                  </a:cubicBezTo>
                  <a:cubicBezTo>
                    <a:pt x="10111" y="19155"/>
                    <a:pt x="10308" y="19115"/>
                    <a:pt x="10490" y="19029"/>
                  </a:cubicBezTo>
                  <a:cubicBezTo>
                    <a:pt x="11728" y="18564"/>
                    <a:pt x="12883" y="17838"/>
                    <a:pt x="13741" y="16838"/>
                  </a:cubicBezTo>
                  <a:cubicBezTo>
                    <a:pt x="14122" y="16397"/>
                    <a:pt x="14455" y="15850"/>
                    <a:pt x="14395" y="15266"/>
                  </a:cubicBezTo>
                  <a:cubicBezTo>
                    <a:pt x="14395" y="15159"/>
                    <a:pt x="14348" y="15052"/>
                    <a:pt x="14264" y="14992"/>
                  </a:cubicBezTo>
                  <a:lnTo>
                    <a:pt x="14253" y="14992"/>
                  </a:lnTo>
                  <a:cubicBezTo>
                    <a:pt x="14208" y="14966"/>
                    <a:pt x="14163" y="14952"/>
                    <a:pt x="14114" y="14952"/>
                  </a:cubicBezTo>
                  <a:cubicBezTo>
                    <a:pt x="14097" y="14952"/>
                    <a:pt x="14080" y="14954"/>
                    <a:pt x="14062" y="14957"/>
                  </a:cubicBezTo>
                  <a:cubicBezTo>
                    <a:pt x="14016" y="14954"/>
                    <a:pt x="13971" y="14953"/>
                    <a:pt x="13925" y="14953"/>
                  </a:cubicBezTo>
                  <a:cubicBezTo>
                    <a:pt x="13724" y="14953"/>
                    <a:pt x="13528" y="14973"/>
                    <a:pt x="13324" y="14992"/>
                  </a:cubicBezTo>
                  <a:cubicBezTo>
                    <a:pt x="12907" y="15052"/>
                    <a:pt x="12490" y="15171"/>
                    <a:pt x="12086" y="15338"/>
                  </a:cubicBezTo>
                  <a:cubicBezTo>
                    <a:pt x="11824" y="15445"/>
                    <a:pt x="11574" y="15576"/>
                    <a:pt x="11324" y="15719"/>
                  </a:cubicBezTo>
                  <a:cubicBezTo>
                    <a:pt x="11121" y="15838"/>
                    <a:pt x="10919" y="15957"/>
                    <a:pt x="10716" y="16088"/>
                  </a:cubicBezTo>
                  <a:cubicBezTo>
                    <a:pt x="10288" y="16373"/>
                    <a:pt x="9859" y="16659"/>
                    <a:pt x="9561" y="17076"/>
                  </a:cubicBezTo>
                  <a:cubicBezTo>
                    <a:pt x="9323" y="17457"/>
                    <a:pt x="9204" y="17897"/>
                    <a:pt x="9204" y="18338"/>
                  </a:cubicBezTo>
                  <a:cubicBezTo>
                    <a:pt x="9038" y="18409"/>
                    <a:pt x="8859" y="18457"/>
                    <a:pt x="8680" y="18505"/>
                  </a:cubicBezTo>
                  <a:cubicBezTo>
                    <a:pt x="8311" y="17731"/>
                    <a:pt x="7978" y="16921"/>
                    <a:pt x="7692" y="16100"/>
                  </a:cubicBezTo>
                  <a:cubicBezTo>
                    <a:pt x="7573" y="15742"/>
                    <a:pt x="7466" y="15385"/>
                    <a:pt x="7359" y="15028"/>
                  </a:cubicBezTo>
                  <a:cubicBezTo>
                    <a:pt x="7537" y="14957"/>
                    <a:pt x="7704" y="14885"/>
                    <a:pt x="7871" y="14814"/>
                  </a:cubicBezTo>
                  <a:cubicBezTo>
                    <a:pt x="7907" y="15123"/>
                    <a:pt x="8145" y="15361"/>
                    <a:pt x="8454" y="15421"/>
                  </a:cubicBezTo>
                  <a:cubicBezTo>
                    <a:pt x="8498" y="15425"/>
                    <a:pt x="8543" y="15427"/>
                    <a:pt x="8587" y="15427"/>
                  </a:cubicBezTo>
                  <a:cubicBezTo>
                    <a:pt x="8804" y="15427"/>
                    <a:pt x="9018" y="15379"/>
                    <a:pt x="9216" y="15290"/>
                  </a:cubicBezTo>
                  <a:cubicBezTo>
                    <a:pt x="10526" y="14766"/>
                    <a:pt x="11752" y="13992"/>
                    <a:pt x="12657" y="12909"/>
                  </a:cubicBezTo>
                  <a:cubicBezTo>
                    <a:pt x="13050" y="12433"/>
                    <a:pt x="13407" y="11837"/>
                    <a:pt x="13324" y="11218"/>
                  </a:cubicBezTo>
                  <a:cubicBezTo>
                    <a:pt x="13324" y="11099"/>
                    <a:pt x="13276" y="11004"/>
                    <a:pt x="13193" y="10932"/>
                  </a:cubicBezTo>
                  <a:cubicBezTo>
                    <a:pt x="13133" y="10897"/>
                    <a:pt x="13062" y="10885"/>
                    <a:pt x="12990" y="10885"/>
                  </a:cubicBezTo>
                  <a:cubicBezTo>
                    <a:pt x="12729" y="10897"/>
                    <a:pt x="12467" y="10909"/>
                    <a:pt x="12205" y="10956"/>
                  </a:cubicBezTo>
                  <a:cubicBezTo>
                    <a:pt x="11752" y="11016"/>
                    <a:pt x="11312" y="11147"/>
                    <a:pt x="10883" y="11325"/>
                  </a:cubicBezTo>
                  <a:cubicBezTo>
                    <a:pt x="10609" y="11444"/>
                    <a:pt x="10335" y="11587"/>
                    <a:pt x="10085" y="11742"/>
                  </a:cubicBezTo>
                  <a:cubicBezTo>
                    <a:pt x="9859" y="11873"/>
                    <a:pt x="9645" y="12004"/>
                    <a:pt x="9431" y="12159"/>
                  </a:cubicBezTo>
                  <a:cubicBezTo>
                    <a:pt x="8978" y="12456"/>
                    <a:pt x="8526" y="12778"/>
                    <a:pt x="8204" y="13230"/>
                  </a:cubicBezTo>
                  <a:cubicBezTo>
                    <a:pt x="7966" y="13623"/>
                    <a:pt x="7835" y="14099"/>
                    <a:pt x="7847" y="14564"/>
                  </a:cubicBezTo>
                  <a:lnTo>
                    <a:pt x="7847" y="14576"/>
                  </a:lnTo>
                  <a:cubicBezTo>
                    <a:pt x="7668" y="14647"/>
                    <a:pt x="7478" y="14707"/>
                    <a:pt x="7287" y="14766"/>
                  </a:cubicBezTo>
                  <a:cubicBezTo>
                    <a:pt x="7025" y="13837"/>
                    <a:pt x="6799" y="12909"/>
                    <a:pt x="6597" y="11968"/>
                  </a:cubicBezTo>
                  <a:cubicBezTo>
                    <a:pt x="6513" y="11551"/>
                    <a:pt x="6418" y="11135"/>
                    <a:pt x="6323" y="10718"/>
                  </a:cubicBezTo>
                  <a:cubicBezTo>
                    <a:pt x="6490" y="10658"/>
                    <a:pt x="6656" y="10599"/>
                    <a:pt x="6811" y="10528"/>
                  </a:cubicBezTo>
                  <a:cubicBezTo>
                    <a:pt x="6835" y="10825"/>
                    <a:pt x="7049" y="11063"/>
                    <a:pt x="7335" y="11123"/>
                  </a:cubicBezTo>
                  <a:cubicBezTo>
                    <a:pt x="7399" y="11132"/>
                    <a:pt x="7463" y="11136"/>
                    <a:pt x="7526" y="11136"/>
                  </a:cubicBezTo>
                  <a:cubicBezTo>
                    <a:pt x="7711" y="11136"/>
                    <a:pt x="7893" y="11099"/>
                    <a:pt x="8061" y="11028"/>
                  </a:cubicBezTo>
                  <a:cubicBezTo>
                    <a:pt x="9300" y="10587"/>
                    <a:pt x="10478" y="9896"/>
                    <a:pt x="11359" y="8908"/>
                  </a:cubicBezTo>
                  <a:cubicBezTo>
                    <a:pt x="11752" y="8480"/>
                    <a:pt x="12098" y="7944"/>
                    <a:pt x="12050" y="7349"/>
                  </a:cubicBezTo>
                  <a:cubicBezTo>
                    <a:pt x="12050" y="7253"/>
                    <a:pt x="12002" y="7146"/>
                    <a:pt x="11931" y="7087"/>
                  </a:cubicBezTo>
                  <a:lnTo>
                    <a:pt x="11919" y="7087"/>
                  </a:lnTo>
                  <a:cubicBezTo>
                    <a:pt x="11859" y="7051"/>
                    <a:pt x="11800" y="7039"/>
                    <a:pt x="11728" y="7039"/>
                  </a:cubicBezTo>
                  <a:cubicBezTo>
                    <a:pt x="11669" y="7036"/>
                    <a:pt x="11609" y="7035"/>
                    <a:pt x="11548" y="7035"/>
                  </a:cubicBezTo>
                  <a:cubicBezTo>
                    <a:pt x="11365" y="7035"/>
                    <a:pt x="11178" y="7048"/>
                    <a:pt x="10990" y="7075"/>
                  </a:cubicBezTo>
                  <a:cubicBezTo>
                    <a:pt x="10574" y="7122"/>
                    <a:pt x="10145" y="7218"/>
                    <a:pt x="9752" y="7372"/>
                  </a:cubicBezTo>
                  <a:cubicBezTo>
                    <a:pt x="9490" y="7480"/>
                    <a:pt x="9228" y="7599"/>
                    <a:pt x="8978" y="7741"/>
                  </a:cubicBezTo>
                  <a:cubicBezTo>
                    <a:pt x="8776" y="7849"/>
                    <a:pt x="8561" y="7980"/>
                    <a:pt x="8359" y="8099"/>
                  </a:cubicBezTo>
                  <a:cubicBezTo>
                    <a:pt x="7918" y="8361"/>
                    <a:pt x="7478" y="8646"/>
                    <a:pt x="7168" y="9063"/>
                  </a:cubicBezTo>
                  <a:cubicBezTo>
                    <a:pt x="6930" y="9432"/>
                    <a:pt x="6799" y="9861"/>
                    <a:pt x="6787" y="10301"/>
                  </a:cubicBezTo>
                  <a:lnTo>
                    <a:pt x="6787" y="10313"/>
                  </a:lnTo>
                  <a:cubicBezTo>
                    <a:pt x="6621" y="10373"/>
                    <a:pt x="6442" y="10420"/>
                    <a:pt x="6263" y="10468"/>
                  </a:cubicBezTo>
                  <a:cubicBezTo>
                    <a:pt x="6013" y="9325"/>
                    <a:pt x="5811" y="8170"/>
                    <a:pt x="5835" y="6979"/>
                  </a:cubicBezTo>
                  <a:lnTo>
                    <a:pt x="5871" y="6979"/>
                  </a:lnTo>
                  <a:cubicBezTo>
                    <a:pt x="6049" y="6920"/>
                    <a:pt x="6216" y="6848"/>
                    <a:pt x="6394" y="6777"/>
                  </a:cubicBezTo>
                  <a:cubicBezTo>
                    <a:pt x="6418" y="7027"/>
                    <a:pt x="6621" y="7241"/>
                    <a:pt x="6871" y="7289"/>
                  </a:cubicBezTo>
                  <a:cubicBezTo>
                    <a:pt x="6914" y="7294"/>
                    <a:pt x="6957" y="7296"/>
                    <a:pt x="7000" y="7296"/>
                  </a:cubicBezTo>
                  <a:cubicBezTo>
                    <a:pt x="7175" y="7296"/>
                    <a:pt x="7352" y="7258"/>
                    <a:pt x="7514" y="7182"/>
                  </a:cubicBezTo>
                  <a:cubicBezTo>
                    <a:pt x="8621" y="6789"/>
                    <a:pt x="9621" y="6110"/>
                    <a:pt x="10407" y="5229"/>
                  </a:cubicBezTo>
                  <a:cubicBezTo>
                    <a:pt x="10752" y="4836"/>
                    <a:pt x="11050" y="4348"/>
                    <a:pt x="10990" y="3824"/>
                  </a:cubicBezTo>
                  <a:cubicBezTo>
                    <a:pt x="10990" y="3729"/>
                    <a:pt x="10943" y="3646"/>
                    <a:pt x="10883" y="3586"/>
                  </a:cubicBezTo>
                  <a:cubicBezTo>
                    <a:pt x="10824" y="3562"/>
                    <a:pt x="10764" y="3550"/>
                    <a:pt x="10704" y="3550"/>
                  </a:cubicBezTo>
                  <a:cubicBezTo>
                    <a:pt x="10490" y="3550"/>
                    <a:pt x="10264" y="3562"/>
                    <a:pt x="10050" y="3598"/>
                  </a:cubicBezTo>
                  <a:cubicBezTo>
                    <a:pt x="9669" y="3646"/>
                    <a:pt x="9300" y="3741"/>
                    <a:pt x="8942" y="3896"/>
                  </a:cubicBezTo>
                  <a:cubicBezTo>
                    <a:pt x="8716" y="3991"/>
                    <a:pt x="8490" y="4098"/>
                    <a:pt x="8264" y="4229"/>
                  </a:cubicBezTo>
                  <a:cubicBezTo>
                    <a:pt x="8085" y="4336"/>
                    <a:pt x="7907" y="4455"/>
                    <a:pt x="7728" y="4563"/>
                  </a:cubicBezTo>
                  <a:cubicBezTo>
                    <a:pt x="7323" y="4789"/>
                    <a:pt x="6966" y="5098"/>
                    <a:pt x="6680" y="5455"/>
                  </a:cubicBezTo>
                  <a:cubicBezTo>
                    <a:pt x="6478" y="5789"/>
                    <a:pt x="6359" y="6170"/>
                    <a:pt x="6371" y="6575"/>
                  </a:cubicBezTo>
                  <a:cubicBezTo>
                    <a:pt x="6204" y="6634"/>
                    <a:pt x="6025" y="6682"/>
                    <a:pt x="5859" y="6729"/>
                  </a:cubicBezTo>
                  <a:cubicBezTo>
                    <a:pt x="5894" y="6194"/>
                    <a:pt x="5954" y="5670"/>
                    <a:pt x="6061" y="5146"/>
                  </a:cubicBezTo>
                  <a:cubicBezTo>
                    <a:pt x="6061" y="5110"/>
                    <a:pt x="6073" y="5074"/>
                    <a:pt x="6085" y="5039"/>
                  </a:cubicBezTo>
                  <a:cubicBezTo>
                    <a:pt x="6097" y="4955"/>
                    <a:pt x="6109" y="4884"/>
                    <a:pt x="6121" y="4801"/>
                  </a:cubicBezTo>
                  <a:cubicBezTo>
                    <a:pt x="6144" y="4705"/>
                    <a:pt x="6180" y="4598"/>
                    <a:pt x="6204" y="4503"/>
                  </a:cubicBezTo>
                  <a:lnTo>
                    <a:pt x="6216" y="4503"/>
                  </a:lnTo>
                  <a:cubicBezTo>
                    <a:pt x="6585" y="4491"/>
                    <a:pt x="6942" y="4360"/>
                    <a:pt x="7252" y="4146"/>
                  </a:cubicBezTo>
                  <a:cubicBezTo>
                    <a:pt x="7549" y="3848"/>
                    <a:pt x="7811" y="3503"/>
                    <a:pt x="7990" y="3110"/>
                  </a:cubicBezTo>
                  <a:cubicBezTo>
                    <a:pt x="8085" y="2943"/>
                    <a:pt x="8180" y="2765"/>
                    <a:pt x="8264" y="2586"/>
                  </a:cubicBezTo>
                  <a:cubicBezTo>
                    <a:pt x="8371" y="2372"/>
                    <a:pt x="8466" y="2146"/>
                    <a:pt x="8549" y="1919"/>
                  </a:cubicBezTo>
                  <a:cubicBezTo>
                    <a:pt x="8669" y="1586"/>
                    <a:pt x="8740" y="1229"/>
                    <a:pt x="8764" y="872"/>
                  </a:cubicBezTo>
                  <a:cubicBezTo>
                    <a:pt x="8776" y="657"/>
                    <a:pt x="8776" y="455"/>
                    <a:pt x="8764" y="252"/>
                  </a:cubicBezTo>
                  <a:cubicBezTo>
                    <a:pt x="8764" y="193"/>
                    <a:pt x="8752" y="133"/>
                    <a:pt x="8716" y="86"/>
                  </a:cubicBezTo>
                  <a:cubicBezTo>
                    <a:pt x="8664" y="34"/>
                    <a:pt x="8594" y="0"/>
                    <a:pt x="8522" y="0"/>
                  </a:cubicBezTo>
                  <a:close/>
                </a:path>
              </a:pathLst>
            </a:custGeom>
            <a:solidFill>
              <a:schemeClr val="dk1">
                <a:alpha val="8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44" name="Google Shape;4444;p115"/>
            <p:cNvGrpSpPr/>
            <p:nvPr/>
          </p:nvGrpSpPr>
          <p:grpSpPr>
            <a:xfrm rot="-223951">
              <a:off x="7391635" y="2322525"/>
              <a:ext cx="1451108" cy="2318127"/>
              <a:chOff x="4203768" y="1706845"/>
              <a:chExt cx="1451077" cy="2318078"/>
            </a:xfrm>
          </p:grpSpPr>
          <p:grpSp>
            <p:nvGrpSpPr>
              <p:cNvPr id="4445" name="Google Shape;4445;p115"/>
              <p:cNvGrpSpPr/>
              <p:nvPr/>
            </p:nvGrpSpPr>
            <p:grpSpPr>
              <a:xfrm rot="541197">
                <a:off x="4368242" y="1775481"/>
                <a:ext cx="1047599" cy="2180806"/>
                <a:chOff x="-1851968" y="1895558"/>
                <a:chExt cx="1205879" cy="2510300"/>
              </a:xfrm>
            </p:grpSpPr>
            <p:sp>
              <p:nvSpPr>
                <p:cNvPr id="4446" name="Google Shape;4446;p115"/>
                <p:cNvSpPr/>
                <p:nvPr/>
              </p:nvSpPr>
              <p:spPr>
                <a:xfrm>
                  <a:off x="-1849495" y="2570944"/>
                  <a:ext cx="1203406" cy="1834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73" h="34876" extrusionOk="0">
                      <a:moveTo>
                        <a:pt x="8657" y="0"/>
                      </a:moveTo>
                      <a:cubicBezTo>
                        <a:pt x="8716" y="536"/>
                        <a:pt x="8740" y="1060"/>
                        <a:pt x="8752" y="1596"/>
                      </a:cubicBezTo>
                      <a:cubicBezTo>
                        <a:pt x="8764" y="3084"/>
                        <a:pt x="8668" y="4679"/>
                        <a:pt x="8633" y="5036"/>
                      </a:cubicBezTo>
                      <a:cubicBezTo>
                        <a:pt x="8335" y="8573"/>
                        <a:pt x="7442" y="12061"/>
                        <a:pt x="5751" y="15192"/>
                      </a:cubicBezTo>
                      <a:cubicBezTo>
                        <a:pt x="4918" y="16752"/>
                        <a:pt x="3823" y="18169"/>
                        <a:pt x="3013" y="19753"/>
                      </a:cubicBezTo>
                      <a:cubicBezTo>
                        <a:pt x="1679" y="22348"/>
                        <a:pt x="1" y="25956"/>
                        <a:pt x="858" y="28956"/>
                      </a:cubicBezTo>
                      <a:cubicBezTo>
                        <a:pt x="1525" y="31266"/>
                        <a:pt x="2727" y="32695"/>
                        <a:pt x="3537" y="33433"/>
                      </a:cubicBezTo>
                      <a:cubicBezTo>
                        <a:pt x="3989" y="33850"/>
                        <a:pt x="4561" y="34135"/>
                        <a:pt x="5168" y="34254"/>
                      </a:cubicBezTo>
                      <a:cubicBezTo>
                        <a:pt x="7399" y="34667"/>
                        <a:pt x="9600" y="34875"/>
                        <a:pt x="11771" y="34875"/>
                      </a:cubicBezTo>
                      <a:cubicBezTo>
                        <a:pt x="13863" y="34875"/>
                        <a:pt x="15928" y="34682"/>
                        <a:pt x="17967" y="34290"/>
                      </a:cubicBezTo>
                      <a:cubicBezTo>
                        <a:pt x="18598" y="34159"/>
                        <a:pt x="19170" y="33861"/>
                        <a:pt x="19634" y="33409"/>
                      </a:cubicBezTo>
                      <a:cubicBezTo>
                        <a:pt x="21468" y="31635"/>
                        <a:pt x="22873" y="29659"/>
                        <a:pt x="22730" y="27003"/>
                      </a:cubicBezTo>
                      <a:cubicBezTo>
                        <a:pt x="22575" y="23955"/>
                        <a:pt x="21206" y="21110"/>
                        <a:pt x="19741" y="18467"/>
                      </a:cubicBezTo>
                      <a:cubicBezTo>
                        <a:pt x="18277" y="15824"/>
                        <a:pt x="16884" y="13121"/>
                        <a:pt x="16038" y="10204"/>
                      </a:cubicBezTo>
                      <a:cubicBezTo>
                        <a:pt x="15538" y="8513"/>
                        <a:pt x="15181" y="6775"/>
                        <a:pt x="14955" y="5025"/>
                      </a:cubicBezTo>
                      <a:cubicBezTo>
                        <a:pt x="14931" y="4846"/>
                        <a:pt x="14848" y="3870"/>
                        <a:pt x="14788" y="2834"/>
                      </a:cubicBezTo>
                      <a:cubicBezTo>
                        <a:pt x="14729" y="1941"/>
                        <a:pt x="14681" y="988"/>
                        <a:pt x="14693" y="453"/>
                      </a:cubicBezTo>
                      <a:cubicBezTo>
                        <a:pt x="14693" y="179"/>
                        <a:pt x="14705" y="0"/>
                        <a:pt x="1475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47" name="Google Shape;4447;p115"/>
                <p:cNvSpPr/>
                <p:nvPr/>
              </p:nvSpPr>
              <p:spPr>
                <a:xfrm>
                  <a:off x="-1394082" y="2570944"/>
                  <a:ext cx="322672" cy="157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3" h="3001" extrusionOk="0">
                      <a:moveTo>
                        <a:pt x="1" y="0"/>
                      </a:moveTo>
                      <a:cubicBezTo>
                        <a:pt x="60" y="536"/>
                        <a:pt x="96" y="1060"/>
                        <a:pt x="96" y="1596"/>
                      </a:cubicBezTo>
                      <a:cubicBezTo>
                        <a:pt x="203" y="1512"/>
                        <a:pt x="251" y="1369"/>
                        <a:pt x="334" y="1250"/>
                      </a:cubicBezTo>
                      <a:cubicBezTo>
                        <a:pt x="591" y="924"/>
                        <a:pt x="1013" y="836"/>
                        <a:pt x="1414" y="836"/>
                      </a:cubicBezTo>
                      <a:cubicBezTo>
                        <a:pt x="1496" y="836"/>
                        <a:pt x="1577" y="839"/>
                        <a:pt x="1655" y="845"/>
                      </a:cubicBezTo>
                      <a:cubicBezTo>
                        <a:pt x="3370" y="965"/>
                        <a:pt x="4954" y="1738"/>
                        <a:pt x="6108" y="3001"/>
                      </a:cubicBezTo>
                      <a:cubicBezTo>
                        <a:pt x="6120" y="2953"/>
                        <a:pt x="6120" y="2893"/>
                        <a:pt x="6132" y="2834"/>
                      </a:cubicBezTo>
                      <a:cubicBezTo>
                        <a:pt x="6085" y="1941"/>
                        <a:pt x="6025" y="1000"/>
                        <a:pt x="6037" y="453"/>
                      </a:cubicBezTo>
                      <a:cubicBezTo>
                        <a:pt x="5977" y="298"/>
                        <a:pt x="5906" y="143"/>
                        <a:pt x="58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48" name="Google Shape;4448;p115"/>
                <p:cNvSpPr/>
                <p:nvPr/>
              </p:nvSpPr>
              <p:spPr>
                <a:xfrm>
                  <a:off x="-1433541" y="2484360"/>
                  <a:ext cx="401591" cy="97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33" h="1846" extrusionOk="0">
                      <a:moveTo>
                        <a:pt x="7180" y="1536"/>
                      </a:moveTo>
                      <a:cubicBezTo>
                        <a:pt x="4942" y="1846"/>
                        <a:pt x="2679" y="1846"/>
                        <a:pt x="441" y="1536"/>
                      </a:cubicBezTo>
                      <a:cubicBezTo>
                        <a:pt x="0" y="1536"/>
                        <a:pt x="0" y="0"/>
                        <a:pt x="441" y="0"/>
                      </a:cubicBezTo>
                      <a:lnTo>
                        <a:pt x="7180" y="0"/>
                      </a:lnTo>
                      <a:cubicBezTo>
                        <a:pt x="7609" y="0"/>
                        <a:pt x="7632" y="1536"/>
                        <a:pt x="7180" y="153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49" name="Google Shape;4449;p115"/>
                <p:cNvSpPr/>
                <p:nvPr/>
              </p:nvSpPr>
              <p:spPr>
                <a:xfrm>
                  <a:off x="-1764316" y="2645128"/>
                  <a:ext cx="447311" cy="1693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02" h="32196" extrusionOk="0">
                      <a:moveTo>
                        <a:pt x="8189" y="1"/>
                      </a:moveTo>
                      <a:cubicBezTo>
                        <a:pt x="8033" y="1"/>
                        <a:pt x="7888" y="438"/>
                        <a:pt x="7871" y="638"/>
                      </a:cubicBezTo>
                      <a:cubicBezTo>
                        <a:pt x="7835" y="1257"/>
                        <a:pt x="7800" y="1864"/>
                        <a:pt x="7752" y="2472"/>
                      </a:cubicBezTo>
                      <a:cubicBezTo>
                        <a:pt x="7657" y="3662"/>
                        <a:pt x="7526" y="4853"/>
                        <a:pt x="7347" y="6032"/>
                      </a:cubicBezTo>
                      <a:cubicBezTo>
                        <a:pt x="7014" y="8222"/>
                        <a:pt x="6430" y="10365"/>
                        <a:pt x="5597" y="12425"/>
                      </a:cubicBezTo>
                      <a:cubicBezTo>
                        <a:pt x="3918" y="16521"/>
                        <a:pt x="811" y="19700"/>
                        <a:pt x="227" y="24260"/>
                      </a:cubicBezTo>
                      <a:cubicBezTo>
                        <a:pt x="1" y="26058"/>
                        <a:pt x="501" y="27975"/>
                        <a:pt x="1453" y="29511"/>
                      </a:cubicBezTo>
                      <a:cubicBezTo>
                        <a:pt x="2204" y="30737"/>
                        <a:pt x="3382" y="31511"/>
                        <a:pt x="4728" y="31975"/>
                      </a:cubicBezTo>
                      <a:cubicBezTo>
                        <a:pt x="5072" y="32091"/>
                        <a:pt x="5500" y="32195"/>
                        <a:pt x="5879" y="32195"/>
                      </a:cubicBezTo>
                      <a:cubicBezTo>
                        <a:pt x="6471" y="32195"/>
                        <a:pt x="6944" y="31943"/>
                        <a:pt x="6799" y="31094"/>
                      </a:cubicBezTo>
                      <a:cubicBezTo>
                        <a:pt x="6526" y="29523"/>
                        <a:pt x="6121" y="27987"/>
                        <a:pt x="5847" y="26427"/>
                      </a:cubicBezTo>
                      <a:cubicBezTo>
                        <a:pt x="5418" y="24069"/>
                        <a:pt x="5156" y="21664"/>
                        <a:pt x="5418" y="19283"/>
                      </a:cubicBezTo>
                      <a:cubicBezTo>
                        <a:pt x="5537" y="18259"/>
                        <a:pt x="5740" y="17259"/>
                        <a:pt x="6002" y="16271"/>
                      </a:cubicBezTo>
                      <a:cubicBezTo>
                        <a:pt x="6395" y="14771"/>
                        <a:pt x="6978" y="13330"/>
                        <a:pt x="7347" y="11806"/>
                      </a:cubicBezTo>
                      <a:cubicBezTo>
                        <a:pt x="7978" y="9199"/>
                        <a:pt x="8335" y="6520"/>
                        <a:pt x="8407" y="3829"/>
                      </a:cubicBezTo>
                      <a:cubicBezTo>
                        <a:pt x="8419" y="3293"/>
                        <a:pt x="8502" y="2674"/>
                        <a:pt x="8502" y="2138"/>
                      </a:cubicBezTo>
                      <a:cubicBezTo>
                        <a:pt x="8502" y="1674"/>
                        <a:pt x="8478" y="507"/>
                        <a:pt x="8359" y="209"/>
                      </a:cubicBezTo>
                      <a:cubicBezTo>
                        <a:pt x="8305" y="59"/>
                        <a:pt x="8246" y="1"/>
                        <a:pt x="8189" y="1"/>
                      </a:cubicBezTo>
                      <a:close/>
                    </a:path>
                  </a:pathLst>
                </a:custGeom>
                <a:solidFill>
                  <a:schemeClr val="lt1">
                    <a:alpha val="1741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50" name="Google Shape;4450;p115"/>
                <p:cNvSpPr/>
                <p:nvPr/>
              </p:nvSpPr>
              <p:spPr>
                <a:xfrm>
                  <a:off x="-1103397" y="2845897"/>
                  <a:ext cx="405958" cy="1470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6" h="27954" extrusionOk="0">
                      <a:moveTo>
                        <a:pt x="12" y="1"/>
                      </a:moveTo>
                      <a:lnTo>
                        <a:pt x="12" y="1"/>
                      </a:lnTo>
                      <a:cubicBezTo>
                        <a:pt x="95" y="72"/>
                        <a:pt x="0" y="823"/>
                        <a:pt x="0" y="953"/>
                      </a:cubicBezTo>
                      <a:cubicBezTo>
                        <a:pt x="0" y="1334"/>
                        <a:pt x="12" y="1715"/>
                        <a:pt x="36" y="2096"/>
                      </a:cubicBezTo>
                      <a:cubicBezTo>
                        <a:pt x="83" y="2823"/>
                        <a:pt x="155" y="3549"/>
                        <a:pt x="274" y="4263"/>
                      </a:cubicBezTo>
                      <a:cubicBezTo>
                        <a:pt x="500" y="5704"/>
                        <a:pt x="869" y="7121"/>
                        <a:pt x="1369" y="8490"/>
                      </a:cubicBezTo>
                      <a:cubicBezTo>
                        <a:pt x="2369" y="11205"/>
                        <a:pt x="3679" y="13788"/>
                        <a:pt x="4691" y="16503"/>
                      </a:cubicBezTo>
                      <a:cubicBezTo>
                        <a:pt x="5632" y="19039"/>
                        <a:pt x="5334" y="22218"/>
                        <a:pt x="4536" y="24754"/>
                      </a:cubicBezTo>
                      <a:cubicBezTo>
                        <a:pt x="4417" y="25171"/>
                        <a:pt x="4274" y="25564"/>
                        <a:pt x="4108" y="25968"/>
                      </a:cubicBezTo>
                      <a:cubicBezTo>
                        <a:pt x="3929" y="26409"/>
                        <a:pt x="3584" y="27111"/>
                        <a:pt x="3727" y="27612"/>
                      </a:cubicBezTo>
                      <a:cubicBezTo>
                        <a:pt x="3803" y="27861"/>
                        <a:pt x="3950" y="27953"/>
                        <a:pt x="4128" y="27953"/>
                      </a:cubicBezTo>
                      <a:cubicBezTo>
                        <a:pt x="4539" y="27953"/>
                        <a:pt x="5116" y="27465"/>
                        <a:pt x="5382" y="27266"/>
                      </a:cubicBezTo>
                      <a:cubicBezTo>
                        <a:pt x="5906" y="26850"/>
                        <a:pt x="6346" y="26338"/>
                        <a:pt x="6679" y="25754"/>
                      </a:cubicBezTo>
                      <a:cubicBezTo>
                        <a:pt x="7358" y="24575"/>
                        <a:pt x="7715" y="23230"/>
                        <a:pt x="7703" y="21861"/>
                      </a:cubicBezTo>
                      <a:cubicBezTo>
                        <a:pt x="7680" y="19646"/>
                        <a:pt x="6870" y="17515"/>
                        <a:pt x="5894" y="15527"/>
                      </a:cubicBezTo>
                      <a:cubicBezTo>
                        <a:pt x="3536" y="10669"/>
                        <a:pt x="619" y="6133"/>
                        <a:pt x="214" y="584"/>
                      </a:cubicBezTo>
                      <a:cubicBezTo>
                        <a:pt x="202" y="370"/>
                        <a:pt x="179" y="132"/>
                        <a:pt x="12" y="1"/>
                      </a:cubicBezTo>
                      <a:close/>
                    </a:path>
                  </a:pathLst>
                </a:custGeom>
                <a:solidFill>
                  <a:schemeClr val="lt1">
                    <a:alpha val="1741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51" name="Google Shape;4451;p115"/>
                <p:cNvSpPr/>
                <p:nvPr/>
              </p:nvSpPr>
              <p:spPr>
                <a:xfrm>
                  <a:off x="-1553813" y="3600518"/>
                  <a:ext cx="684699" cy="657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4" h="12502" extrusionOk="0">
                      <a:moveTo>
                        <a:pt x="7006" y="1"/>
                      </a:moveTo>
                      <a:cubicBezTo>
                        <a:pt x="6156" y="1"/>
                        <a:pt x="5264" y="216"/>
                        <a:pt x="4370" y="696"/>
                      </a:cubicBezTo>
                      <a:cubicBezTo>
                        <a:pt x="3894" y="946"/>
                        <a:pt x="3453" y="1267"/>
                        <a:pt x="3072" y="1648"/>
                      </a:cubicBezTo>
                      <a:cubicBezTo>
                        <a:pt x="215" y="4482"/>
                        <a:pt x="0" y="9304"/>
                        <a:pt x="3739" y="11590"/>
                      </a:cubicBezTo>
                      <a:cubicBezTo>
                        <a:pt x="4740" y="12198"/>
                        <a:pt x="5895" y="12501"/>
                        <a:pt x="7035" y="12501"/>
                      </a:cubicBezTo>
                      <a:cubicBezTo>
                        <a:pt x="8907" y="12501"/>
                        <a:pt x="10742" y="11686"/>
                        <a:pt x="11800" y="10066"/>
                      </a:cubicBezTo>
                      <a:cubicBezTo>
                        <a:pt x="12835" y="8494"/>
                        <a:pt x="13014" y="6482"/>
                        <a:pt x="12538" y="4684"/>
                      </a:cubicBezTo>
                      <a:cubicBezTo>
                        <a:pt x="11837" y="2034"/>
                        <a:pt x="9618" y="1"/>
                        <a:pt x="700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52" name="Google Shape;4452;p115"/>
                <p:cNvSpPr/>
                <p:nvPr/>
              </p:nvSpPr>
              <p:spPr>
                <a:xfrm>
                  <a:off x="-1488679" y="3626456"/>
                  <a:ext cx="594521" cy="605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0" h="11514" extrusionOk="0">
                      <a:moveTo>
                        <a:pt x="5751" y="203"/>
                      </a:moveTo>
                      <a:cubicBezTo>
                        <a:pt x="7847" y="203"/>
                        <a:pt x="9740" y="1917"/>
                        <a:pt x="10347" y="4370"/>
                      </a:cubicBezTo>
                      <a:cubicBezTo>
                        <a:pt x="10788" y="6096"/>
                        <a:pt x="10562" y="7858"/>
                        <a:pt x="9740" y="9180"/>
                      </a:cubicBezTo>
                      <a:cubicBezTo>
                        <a:pt x="8918" y="10525"/>
                        <a:pt x="7430" y="11311"/>
                        <a:pt x="5775" y="11311"/>
                      </a:cubicBezTo>
                      <a:cubicBezTo>
                        <a:pt x="3180" y="11311"/>
                        <a:pt x="989" y="9347"/>
                        <a:pt x="715" y="6763"/>
                      </a:cubicBezTo>
                      <a:cubicBezTo>
                        <a:pt x="548" y="4882"/>
                        <a:pt x="1191" y="3012"/>
                        <a:pt x="2501" y="1655"/>
                      </a:cubicBezTo>
                      <a:cubicBezTo>
                        <a:pt x="2811" y="1322"/>
                        <a:pt x="3168" y="1036"/>
                        <a:pt x="3561" y="822"/>
                      </a:cubicBezTo>
                      <a:cubicBezTo>
                        <a:pt x="4227" y="429"/>
                        <a:pt x="4977" y="214"/>
                        <a:pt x="5751" y="203"/>
                      </a:cubicBezTo>
                      <a:close/>
                      <a:moveTo>
                        <a:pt x="5763" y="0"/>
                      </a:moveTo>
                      <a:cubicBezTo>
                        <a:pt x="4418" y="24"/>
                        <a:pt x="3144" y="560"/>
                        <a:pt x="2180" y="1500"/>
                      </a:cubicBezTo>
                      <a:cubicBezTo>
                        <a:pt x="739" y="2929"/>
                        <a:pt x="1" y="4906"/>
                        <a:pt x="227" y="6787"/>
                      </a:cubicBezTo>
                      <a:cubicBezTo>
                        <a:pt x="417" y="8406"/>
                        <a:pt x="1346" y="9835"/>
                        <a:pt x="2751" y="10656"/>
                      </a:cubicBezTo>
                      <a:cubicBezTo>
                        <a:pt x="3668" y="11216"/>
                        <a:pt x="4716" y="11513"/>
                        <a:pt x="5799" y="11513"/>
                      </a:cubicBezTo>
                      <a:cubicBezTo>
                        <a:pt x="7609" y="11513"/>
                        <a:pt x="9240" y="10692"/>
                        <a:pt x="10157" y="9311"/>
                      </a:cubicBezTo>
                      <a:cubicBezTo>
                        <a:pt x="11062" y="7918"/>
                        <a:pt x="11300" y="6108"/>
                        <a:pt x="10823" y="4310"/>
                      </a:cubicBezTo>
                      <a:cubicBezTo>
                        <a:pt x="10157" y="1786"/>
                        <a:pt x="8073" y="0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53" name="Google Shape;4453;p115"/>
                <p:cNvSpPr/>
                <p:nvPr/>
              </p:nvSpPr>
              <p:spPr>
                <a:xfrm>
                  <a:off x="-1358989" y="2643076"/>
                  <a:ext cx="39512" cy="2657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5052" extrusionOk="0">
                      <a:moveTo>
                        <a:pt x="385" y="0"/>
                      </a:moveTo>
                      <a:cubicBezTo>
                        <a:pt x="352" y="0"/>
                        <a:pt x="296" y="51"/>
                        <a:pt x="286" y="70"/>
                      </a:cubicBezTo>
                      <a:cubicBezTo>
                        <a:pt x="0" y="856"/>
                        <a:pt x="48" y="1856"/>
                        <a:pt x="36" y="2737"/>
                      </a:cubicBezTo>
                      <a:cubicBezTo>
                        <a:pt x="36" y="3499"/>
                        <a:pt x="36" y="4261"/>
                        <a:pt x="60" y="5023"/>
                      </a:cubicBezTo>
                      <a:cubicBezTo>
                        <a:pt x="60" y="5043"/>
                        <a:pt x="73" y="5051"/>
                        <a:pt x="93" y="5051"/>
                      </a:cubicBezTo>
                      <a:cubicBezTo>
                        <a:pt x="156" y="5051"/>
                        <a:pt x="289" y="4967"/>
                        <a:pt x="298" y="4904"/>
                      </a:cubicBezTo>
                      <a:cubicBezTo>
                        <a:pt x="488" y="3999"/>
                        <a:pt x="596" y="3082"/>
                        <a:pt x="643" y="2165"/>
                      </a:cubicBezTo>
                      <a:cubicBezTo>
                        <a:pt x="667" y="1475"/>
                        <a:pt x="750" y="558"/>
                        <a:pt x="405" y="10"/>
                      </a:cubicBezTo>
                      <a:cubicBezTo>
                        <a:pt x="400" y="3"/>
                        <a:pt x="394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accent3">
                    <a:alpha val="5134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54" name="Google Shape;4454;p115"/>
                <p:cNvSpPr/>
                <p:nvPr/>
              </p:nvSpPr>
              <p:spPr>
                <a:xfrm>
                  <a:off x="-1644622" y="3382808"/>
                  <a:ext cx="169623" cy="2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4" h="4067" extrusionOk="0">
                      <a:moveTo>
                        <a:pt x="2810" y="0"/>
                      </a:moveTo>
                      <a:cubicBezTo>
                        <a:pt x="2708" y="0"/>
                        <a:pt x="2583" y="74"/>
                        <a:pt x="2429" y="250"/>
                      </a:cubicBezTo>
                      <a:cubicBezTo>
                        <a:pt x="1917" y="845"/>
                        <a:pt x="0" y="2940"/>
                        <a:pt x="524" y="3893"/>
                      </a:cubicBezTo>
                      <a:cubicBezTo>
                        <a:pt x="595" y="4020"/>
                        <a:pt x="726" y="4066"/>
                        <a:pt x="880" y="4066"/>
                      </a:cubicBezTo>
                      <a:cubicBezTo>
                        <a:pt x="1188" y="4066"/>
                        <a:pt x="1588" y="3881"/>
                        <a:pt x="1786" y="3786"/>
                      </a:cubicBezTo>
                      <a:cubicBezTo>
                        <a:pt x="2560" y="3429"/>
                        <a:pt x="2988" y="2845"/>
                        <a:pt x="3167" y="1988"/>
                      </a:cubicBezTo>
                      <a:cubicBezTo>
                        <a:pt x="3191" y="1821"/>
                        <a:pt x="3203" y="1643"/>
                        <a:pt x="3215" y="1464"/>
                      </a:cubicBezTo>
                      <a:cubicBezTo>
                        <a:pt x="3224" y="857"/>
                        <a:pt x="3155" y="0"/>
                        <a:pt x="2810" y="0"/>
                      </a:cubicBezTo>
                      <a:close/>
                    </a:path>
                  </a:pathLst>
                </a:custGeom>
                <a:solidFill>
                  <a:schemeClr val="accent3">
                    <a:alpha val="5134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55" name="Google Shape;4455;p115"/>
                <p:cNvSpPr/>
                <p:nvPr/>
              </p:nvSpPr>
              <p:spPr>
                <a:xfrm>
                  <a:off x="-1782467" y="1895558"/>
                  <a:ext cx="857005" cy="4242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9" h="8063" extrusionOk="0">
                      <a:moveTo>
                        <a:pt x="10802" y="1"/>
                      </a:moveTo>
                      <a:cubicBezTo>
                        <a:pt x="6725" y="1"/>
                        <a:pt x="144" y="1598"/>
                        <a:pt x="144" y="1598"/>
                      </a:cubicBezTo>
                      <a:cubicBezTo>
                        <a:pt x="144" y="1621"/>
                        <a:pt x="132" y="1657"/>
                        <a:pt x="132" y="1693"/>
                      </a:cubicBezTo>
                      <a:cubicBezTo>
                        <a:pt x="132" y="1752"/>
                        <a:pt x="108" y="1836"/>
                        <a:pt x="108" y="1907"/>
                      </a:cubicBezTo>
                      <a:cubicBezTo>
                        <a:pt x="1" y="2943"/>
                        <a:pt x="60" y="3979"/>
                        <a:pt x="274" y="5003"/>
                      </a:cubicBezTo>
                      <a:cubicBezTo>
                        <a:pt x="5644" y="5205"/>
                        <a:pt x="7430" y="8063"/>
                        <a:pt x="7430" y="8063"/>
                      </a:cubicBezTo>
                      <a:lnTo>
                        <a:pt x="7906" y="8051"/>
                      </a:lnTo>
                      <a:lnTo>
                        <a:pt x="9323" y="7979"/>
                      </a:lnTo>
                      <a:lnTo>
                        <a:pt x="10919" y="7908"/>
                      </a:lnTo>
                      <a:lnTo>
                        <a:pt x="13276" y="7801"/>
                      </a:lnTo>
                      <a:cubicBezTo>
                        <a:pt x="13443" y="5336"/>
                        <a:pt x="15645" y="4539"/>
                        <a:pt x="16205" y="4169"/>
                      </a:cubicBezTo>
                      <a:cubicBezTo>
                        <a:pt x="16288" y="3550"/>
                        <a:pt x="15395" y="1407"/>
                        <a:pt x="13324" y="395"/>
                      </a:cubicBezTo>
                      <a:cubicBezTo>
                        <a:pt x="13086" y="276"/>
                        <a:pt x="12824" y="205"/>
                        <a:pt x="12574" y="145"/>
                      </a:cubicBezTo>
                      <a:cubicBezTo>
                        <a:pt x="12078" y="44"/>
                        <a:pt x="11474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56" name="Google Shape;4456;p115"/>
                <p:cNvSpPr/>
                <p:nvPr/>
              </p:nvSpPr>
              <p:spPr>
                <a:xfrm>
                  <a:off x="-1782467" y="1970215"/>
                  <a:ext cx="439157" cy="3495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7" h="6644" extrusionOk="0">
                      <a:moveTo>
                        <a:pt x="2680" y="0"/>
                      </a:moveTo>
                      <a:lnTo>
                        <a:pt x="132" y="274"/>
                      </a:lnTo>
                      <a:cubicBezTo>
                        <a:pt x="1" y="1369"/>
                        <a:pt x="48" y="2488"/>
                        <a:pt x="274" y="3584"/>
                      </a:cubicBezTo>
                      <a:cubicBezTo>
                        <a:pt x="5644" y="3786"/>
                        <a:pt x="7430" y="6644"/>
                        <a:pt x="7430" y="6644"/>
                      </a:cubicBezTo>
                      <a:lnTo>
                        <a:pt x="7906" y="6632"/>
                      </a:lnTo>
                      <a:lnTo>
                        <a:pt x="8347" y="6489"/>
                      </a:lnTo>
                      <a:cubicBezTo>
                        <a:pt x="7335" y="4810"/>
                        <a:pt x="5466" y="3703"/>
                        <a:pt x="2763" y="3155"/>
                      </a:cubicBezTo>
                      <a:cubicBezTo>
                        <a:pt x="2620" y="2107"/>
                        <a:pt x="2596" y="1048"/>
                        <a:pt x="26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57" name="Google Shape;4457;p115"/>
                <p:cNvSpPr/>
                <p:nvPr/>
              </p:nvSpPr>
              <p:spPr>
                <a:xfrm>
                  <a:off x="-1422913" y="2303199"/>
                  <a:ext cx="370918" cy="213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0" h="4063" extrusionOk="0">
                      <a:moveTo>
                        <a:pt x="4176" y="1"/>
                      </a:moveTo>
                      <a:cubicBezTo>
                        <a:pt x="2846" y="1"/>
                        <a:pt x="1525" y="72"/>
                        <a:pt x="203" y="208"/>
                      </a:cubicBezTo>
                      <a:cubicBezTo>
                        <a:pt x="156" y="208"/>
                        <a:pt x="120" y="279"/>
                        <a:pt x="108" y="410"/>
                      </a:cubicBezTo>
                      <a:cubicBezTo>
                        <a:pt x="1" y="1065"/>
                        <a:pt x="251" y="3113"/>
                        <a:pt x="513" y="3708"/>
                      </a:cubicBezTo>
                      <a:cubicBezTo>
                        <a:pt x="560" y="3803"/>
                        <a:pt x="596" y="3863"/>
                        <a:pt x="644" y="3863"/>
                      </a:cubicBezTo>
                      <a:cubicBezTo>
                        <a:pt x="1764" y="3981"/>
                        <a:pt x="2888" y="4063"/>
                        <a:pt x="4023" y="4063"/>
                      </a:cubicBezTo>
                      <a:cubicBezTo>
                        <a:pt x="4831" y="4063"/>
                        <a:pt x="5644" y="4021"/>
                        <a:pt x="6466" y="3922"/>
                      </a:cubicBezTo>
                      <a:cubicBezTo>
                        <a:pt x="6525" y="3910"/>
                        <a:pt x="6573" y="3851"/>
                        <a:pt x="6621" y="3744"/>
                      </a:cubicBezTo>
                      <a:cubicBezTo>
                        <a:pt x="6883" y="3101"/>
                        <a:pt x="7049" y="982"/>
                        <a:pt x="6895" y="303"/>
                      </a:cubicBezTo>
                      <a:cubicBezTo>
                        <a:pt x="6871" y="172"/>
                        <a:pt x="6823" y="89"/>
                        <a:pt x="6775" y="89"/>
                      </a:cubicBezTo>
                      <a:cubicBezTo>
                        <a:pt x="6573" y="77"/>
                        <a:pt x="6371" y="65"/>
                        <a:pt x="6168" y="53"/>
                      </a:cubicBezTo>
                      <a:cubicBezTo>
                        <a:pt x="5704" y="29"/>
                        <a:pt x="5228" y="17"/>
                        <a:pt x="4751" y="5"/>
                      </a:cubicBezTo>
                      <a:cubicBezTo>
                        <a:pt x="4559" y="2"/>
                        <a:pt x="4368" y="1"/>
                        <a:pt x="417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58" name="Google Shape;4458;p115"/>
                <p:cNvSpPr/>
                <p:nvPr/>
              </p:nvSpPr>
              <p:spPr>
                <a:xfrm>
                  <a:off x="-1851968" y="1984578"/>
                  <a:ext cx="207977" cy="143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" h="2718" extrusionOk="0">
                      <a:moveTo>
                        <a:pt x="2905" y="1"/>
                      </a:moveTo>
                      <a:cubicBezTo>
                        <a:pt x="2143" y="1"/>
                        <a:pt x="1369" y="37"/>
                        <a:pt x="607" y="120"/>
                      </a:cubicBezTo>
                      <a:cubicBezTo>
                        <a:pt x="48" y="668"/>
                        <a:pt x="0" y="1787"/>
                        <a:pt x="560" y="2477"/>
                      </a:cubicBezTo>
                      <a:cubicBezTo>
                        <a:pt x="595" y="2525"/>
                        <a:pt x="643" y="2573"/>
                        <a:pt x="679" y="2608"/>
                      </a:cubicBezTo>
                      <a:lnTo>
                        <a:pt x="726" y="2608"/>
                      </a:lnTo>
                      <a:cubicBezTo>
                        <a:pt x="1362" y="2681"/>
                        <a:pt x="2006" y="2718"/>
                        <a:pt x="2652" y="2718"/>
                      </a:cubicBezTo>
                      <a:cubicBezTo>
                        <a:pt x="2744" y="2718"/>
                        <a:pt x="2837" y="2717"/>
                        <a:pt x="2929" y="2716"/>
                      </a:cubicBezTo>
                      <a:cubicBezTo>
                        <a:pt x="3631" y="2489"/>
                        <a:pt x="3953" y="1763"/>
                        <a:pt x="3858" y="1108"/>
                      </a:cubicBezTo>
                      <a:cubicBezTo>
                        <a:pt x="3822" y="775"/>
                        <a:pt x="3655" y="465"/>
                        <a:pt x="3405" y="251"/>
                      </a:cubicBezTo>
                      <a:cubicBezTo>
                        <a:pt x="3262" y="132"/>
                        <a:pt x="3096" y="49"/>
                        <a:pt x="29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59" name="Google Shape;4459;p115"/>
                <p:cNvSpPr/>
                <p:nvPr/>
              </p:nvSpPr>
              <p:spPr>
                <a:xfrm>
                  <a:off x="-1851968" y="1984473"/>
                  <a:ext cx="179198" cy="135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6" h="2575" extrusionOk="0">
                      <a:moveTo>
                        <a:pt x="2627" y="1"/>
                      </a:moveTo>
                      <a:cubicBezTo>
                        <a:pt x="1953" y="1"/>
                        <a:pt x="1286" y="37"/>
                        <a:pt x="619" y="110"/>
                      </a:cubicBezTo>
                      <a:cubicBezTo>
                        <a:pt x="48" y="670"/>
                        <a:pt x="0" y="1789"/>
                        <a:pt x="572" y="2479"/>
                      </a:cubicBezTo>
                      <a:cubicBezTo>
                        <a:pt x="655" y="2539"/>
                        <a:pt x="750" y="2575"/>
                        <a:pt x="869" y="2575"/>
                      </a:cubicBezTo>
                      <a:cubicBezTo>
                        <a:pt x="1107" y="2551"/>
                        <a:pt x="1238" y="2265"/>
                        <a:pt x="1298" y="2027"/>
                      </a:cubicBezTo>
                      <a:cubicBezTo>
                        <a:pt x="1405" y="1503"/>
                        <a:pt x="1405" y="955"/>
                        <a:pt x="1298" y="432"/>
                      </a:cubicBezTo>
                      <a:cubicBezTo>
                        <a:pt x="1988" y="348"/>
                        <a:pt x="2703" y="289"/>
                        <a:pt x="3405" y="253"/>
                      </a:cubicBezTo>
                      <a:cubicBezTo>
                        <a:pt x="3262" y="134"/>
                        <a:pt x="3096" y="51"/>
                        <a:pt x="2917" y="3"/>
                      </a:cubicBezTo>
                      <a:cubicBezTo>
                        <a:pt x="2820" y="1"/>
                        <a:pt x="2724" y="1"/>
                        <a:pt x="2627" y="1"/>
                      </a:cubicBezTo>
                      <a:close/>
                    </a:path>
                  </a:pathLst>
                </a:custGeom>
                <a:solidFill>
                  <a:schemeClr val="lt1">
                    <a:alpha val="1741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0" name="Google Shape;4460;p115"/>
                <p:cNvSpPr/>
                <p:nvPr/>
              </p:nvSpPr>
              <p:spPr>
                <a:xfrm>
                  <a:off x="-1825557" y="2028562"/>
                  <a:ext cx="19993" cy="47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" h="897" extrusionOk="0">
                      <a:moveTo>
                        <a:pt x="119" y="0"/>
                      </a:moveTo>
                      <a:cubicBezTo>
                        <a:pt x="1" y="0"/>
                        <a:pt x="7" y="896"/>
                        <a:pt x="195" y="896"/>
                      </a:cubicBezTo>
                      <a:cubicBezTo>
                        <a:pt x="233" y="896"/>
                        <a:pt x="278" y="860"/>
                        <a:pt x="331" y="772"/>
                      </a:cubicBezTo>
                      <a:cubicBezTo>
                        <a:pt x="367" y="701"/>
                        <a:pt x="379" y="629"/>
                        <a:pt x="367" y="558"/>
                      </a:cubicBezTo>
                      <a:cubicBezTo>
                        <a:pt x="367" y="344"/>
                        <a:pt x="284" y="153"/>
                        <a:pt x="141" y="10"/>
                      </a:cubicBezTo>
                      <a:cubicBezTo>
                        <a:pt x="133" y="4"/>
                        <a:pt x="126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1" name="Google Shape;4461;p115"/>
                <p:cNvSpPr/>
                <p:nvPr/>
              </p:nvSpPr>
              <p:spPr>
                <a:xfrm>
                  <a:off x="-1818191" y="2175666"/>
                  <a:ext cx="270060" cy="3809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3" h="7240" extrusionOk="0">
                      <a:moveTo>
                        <a:pt x="4763" y="0"/>
                      </a:moveTo>
                      <a:lnTo>
                        <a:pt x="4097" y="107"/>
                      </a:lnTo>
                      <a:cubicBezTo>
                        <a:pt x="4787" y="3596"/>
                        <a:pt x="3406" y="5953"/>
                        <a:pt x="1" y="7239"/>
                      </a:cubicBezTo>
                      <a:lnTo>
                        <a:pt x="1525" y="7025"/>
                      </a:lnTo>
                      <a:cubicBezTo>
                        <a:pt x="1525" y="7025"/>
                        <a:pt x="3609" y="6430"/>
                        <a:pt x="3930" y="5644"/>
                      </a:cubicBezTo>
                      <a:cubicBezTo>
                        <a:pt x="4263" y="4858"/>
                        <a:pt x="5049" y="3751"/>
                        <a:pt x="5097" y="2894"/>
                      </a:cubicBezTo>
                      <a:cubicBezTo>
                        <a:pt x="5133" y="2036"/>
                        <a:pt x="4763" y="0"/>
                        <a:pt x="47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2" name="Google Shape;4462;p115"/>
                <p:cNvSpPr/>
                <p:nvPr/>
              </p:nvSpPr>
              <p:spPr>
                <a:xfrm>
                  <a:off x="-1739220" y="2175035"/>
                  <a:ext cx="327671" cy="430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8" h="8180" extrusionOk="0">
                      <a:moveTo>
                        <a:pt x="3227" y="0"/>
                      </a:moveTo>
                      <a:lnTo>
                        <a:pt x="3227" y="0"/>
                      </a:lnTo>
                      <a:cubicBezTo>
                        <a:pt x="3310" y="381"/>
                        <a:pt x="3358" y="786"/>
                        <a:pt x="3358" y="1191"/>
                      </a:cubicBezTo>
                      <a:cubicBezTo>
                        <a:pt x="3334" y="1965"/>
                        <a:pt x="3239" y="2751"/>
                        <a:pt x="3072" y="3513"/>
                      </a:cubicBezTo>
                      <a:cubicBezTo>
                        <a:pt x="2929" y="4203"/>
                        <a:pt x="2655" y="4870"/>
                        <a:pt x="2250" y="5442"/>
                      </a:cubicBezTo>
                      <a:cubicBezTo>
                        <a:pt x="1703" y="6192"/>
                        <a:pt x="834" y="6632"/>
                        <a:pt x="0" y="7037"/>
                      </a:cubicBezTo>
                      <a:cubicBezTo>
                        <a:pt x="107" y="7466"/>
                        <a:pt x="310" y="7859"/>
                        <a:pt x="619" y="8180"/>
                      </a:cubicBezTo>
                      <a:cubicBezTo>
                        <a:pt x="1989" y="7537"/>
                        <a:pt x="3120" y="6442"/>
                        <a:pt x="4013" y="5215"/>
                      </a:cubicBezTo>
                      <a:cubicBezTo>
                        <a:pt x="4310" y="4811"/>
                        <a:pt x="4572" y="4406"/>
                        <a:pt x="4822" y="4001"/>
                      </a:cubicBezTo>
                      <a:cubicBezTo>
                        <a:pt x="5334" y="3144"/>
                        <a:pt x="5799" y="2263"/>
                        <a:pt x="6227" y="1358"/>
                      </a:cubicBezTo>
                      <a:cubicBezTo>
                        <a:pt x="5394" y="727"/>
                        <a:pt x="4346" y="143"/>
                        <a:pt x="322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3" name="Google Shape;4463;p115"/>
                <p:cNvSpPr/>
                <p:nvPr/>
              </p:nvSpPr>
              <p:spPr>
                <a:xfrm>
                  <a:off x="-1818770" y="2545217"/>
                  <a:ext cx="112170" cy="65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1240" extrusionOk="0">
                      <a:moveTo>
                        <a:pt x="2131" y="1144"/>
                      </a:moveTo>
                      <a:lnTo>
                        <a:pt x="631" y="1239"/>
                      </a:lnTo>
                      <a:lnTo>
                        <a:pt x="0" y="203"/>
                      </a:lnTo>
                      <a:lnTo>
                        <a:pt x="1512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4" name="Google Shape;4464;p115"/>
                <p:cNvSpPr/>
                <p:nvPr/>
              </p:nvSpPr>
              <p:spPr>
                <a:xfrm>
                  <a:off x="-1808773" y="2267738"/>
                  <a:ext cx="246858" cy="3270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2" h="6216" extrusionOk="0">
                      <a:moveTo>
                        <a:pt x="4632" y="1"/>
                      </a:moveTo>
                      <a:cubicBezTo>
                        <a:pt x="4632" y="1"/>
                        <a:pt x="4584" y="1620"/>
                        <a:pt x="4108" y="2632"/>
                      </a:cubicBezTo>
                      <a:cubicBezTo>
                        <a:pt x="3513" y="3834"/>
                        <a:pt x="2477" y="4775"/>
                        <a:pt x="1227" y="5251"/>
                      </a:cubicBezTo>
                      <a:lnTo>
                        <a:pt x="1" y="5454"/>
                      </a:lnTo>
                      <a:lnTo>
                        <a:pt x="1286" y="5406"/>
                      </a:lnTo>
                      <a:lnTo>
                        <a:pt x="1858" y="6216"/>
                      </a:lnTo>
                      <a:lnTo>
                        <a:pt x="1453" y="5287"/>
                      </a:lnTo>
                      <a:cubicBezTo>
                        <a:pt x="1453" y="5287"/>
                        <a:pt x="3465" y="4477"/>
                        <a:pt x="4203" y="2679"/>
                      </a:cubicBezTo>
                      <a:cubicBezTo>
                        <a:pt x="4537" y="1822"/>
                        <a:pt x="4692" y="917"/>
                        <a:pt x="46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5" name="Google Shape;4465;p115"/>
                <p:cNvSpPr/>
                <p:nvPr/>
              </p:nvSpPr>
              <p:spPr>
                <a:xfrm>
                  <a:off x="-1569492" y="2174404"/>
                  <a:ext cx="157943" cy="211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2" h="4013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4" y="393"/>
                        <a:pt x="132" y="798"/>
                        <a:pt x="132" y="1191"/>
                      </a:cubicBezTo>
                      <a:lnTo>
                        <a:pt x="144" y="1191"/>
                      </a:lnTo>
                      <a:cubicBezTo>
                        <a:pt x="249" y="1171"/>
                        <a:pt x="354" y="1158"/>
                        <a:pt x="456" y="1158"/>
                      </a:cubicBezTo>
                      <a:cubicBezTo>
                        <a:pt x="655" y="1158"/>
                        <a:pt x="843" y="1208"/>
                        <a:pt x="1001" y="1358"/>
                      </a:cubicBezTo>
                      <a:cubicBezTo>
                        <a:pt x="1287" y="1620"/>
                        <a:pt x="1358" y="2036"/>
                        <a:pt x="1406" y="2417"/>
                      </a:cubicBezTo>
                      <a:cubicBezTo>
                        <a:pt x="1477" y="2953"/>
                        <a:pt x="1537" y="3477"/>
                        <a:pt x="1596" y="4013"/>
                      </a:cubicBezTo>
                      <a:cubicBezTo>
                        <a:pt x="2108" y="3156"/>
                        <a:pt x="2573" y="2275"/>
                        <a:pt x="3001" y="1370"/>
                      </a:cubicBezTo>
                      <a:cubicBezTo>
                        <a:pt x="2168" y="739"/>
                        <a:pt x="1120" y="155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6" name="Google Shape;4466;p115"/>
                <p:cNvSpPr/>
                <p:nvPr/>
              </p:nvSpPr>
              <p:spPr>
                <a:xfrm>
                  <a:off x="-1515616" y="1984315"/>
                  <a:ext cx="464253" cy="235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24" h="4478" extrusionOk="0">
                      <a:moveTo>
                        <a:pt x="4764" y="1"/>
                      </a:moveTo>
                      <a:cubicBezTo>
                        <a:pt x="3463" y="1"/>
                        <a:pt x="2164" y="221"/>
                        <a:pt x="929" y="661"/>
                      </a:cubicBezTo>
                      <a:cubicBezTo>
                        <a:pt x="501" y="816"/>
                        <a:pt x="1" y="1101"/>
                        <a:pt x="25" y="1554"/>
                      </a:cubicBezTo>
                      <a:cubicBezTo>
                        <a:pt x="36" y="1970"/>
                        <a:pt x="465" y="2220"/>
                        <a:pt x="834" y="2387"/>
                      </a:cubicBezTo>
                      <a:cubicBezTo>
                        <a:pt x="1882" y="2875"/>
                        <a:pt x="3108" y="3280"/>
                        <a:pt x="4073" y="3911"/>
                      </a:cubicBezTo>
                      <a:cubicBezTo>
                        <a:pt x="4575" y="4238"/>
                        <a:pt x="5004" y="4478"/>
                        <a:pt x="5494" y="4478"/>
                      </a:cubicBezTo>
                      <a:cubicBezTo>
                        <a:pt x="5770" y="4478"/>
                        <a:pt x="6067" y="4401"/>
                        <a:pt x="6406" y="4221"/>
                      </a:cubicBezTo>
                      <a:cubicBezTo>
                        <a:pt x="7085" y="3875"/>
                        <a:pt x="7573" y="3280"/>
                        <a:pt x="8049" y="2685"/>
                      </a:cubicBezTo>
                      <a:cubicBezTo>
                        <a:pt x="8418" y="2209"/>
                        <a:pt x="8823" y="1613"/>
                        <a:pt x="8585" y="1066"/>
                      </a:cubicBezTo>
                      <a:cubicBezTo>
                        <a:pt x="8395" y="613"/>
                        <a:pt x="7871" y="423"/>
                        <a:pt x="7394" y="304"/>
                      </a:cubicBezTo>
                      <a:cubicBezTo>
                        <a:pt x="6529" y="102"/>
                        <a:pt x="5646" y="1"/>
                        <a:pt x="476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7" name="Google Shape;4467;p115"/>
                <p:cNvSpPr/>
                <p:nvPr/>
              </p:nvSpPr>
              <p:spPr>
                <a:xfrm>
                  <a:off x="-1483049" y="2009674"/>
                  <a:ext cx="407221" cy="202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0" h="3856" extrusionOk="0">
                      <a:moveTo>
                        <a:pt x="4166" y="0"/>
                      </a:moveTo>
                      <a:cubicBezTo>
                        <a:pt x="3434" y="0"/>
                        <a:pt x="2704" y="80"/>
                        <a:pt x="1989" y="238"/>
                      </a:cubicBezTo>
                      <a:cubicBezTo>
                        <a:pt x="1596" y="322"/>
                        <a:pt x="1191" y="429"/>
                        <a:pt x="810" y="572"/>
                      </a:cubicBezTo>
                      <a:cubicBezTo>
                        <a:pt x="429" y="703"/>
                        <a:pt x="1" y="953"/>
                        <a:pt x="13" y="1346"/>
                      </a:cubicBezTo>
                      <a:cubicBezTo>
                        <a:pt x="37" y="1691"/>
                        <a:pt x="406" y="1917"/>
                        <a:pt x="739" y="2060"/>
                      </a:cubicBezTo>
                      <a:cubicBezTo>
                        <a:pt x="1418" y="2381"/>
                        <a:pt x="2192" y="2643"/>
                        <a:pt x="2894" y="2989"/>
                      </a:cubicBezTo>
                      <a:cubicBezTo>
                        <a:pt x="3132" y="3108"/>
                        <a:pt x="3358" y="3227"/>
                        <a:pt x="3573" y="3370"/>
                      </a:cubicBezTo>
                      <a:cubicBezTo>
                        <a:pt x="4016" y="3647"/>
                        <a:pt x="4397" y="3856"/>
                        <a:pt x="4829" y="3856"/>
                      </a:cubicBezTo>
                      <a:cubicBezTo>
                        <a:pt x="5047" y="3856"/>
                        <a:pt x="5278" y="3803"/>
                        <a:pt x="5537" y="3679"/>
                      </a:cubicBezTo>
                      <a:cubicBezTo>
                        <a:pt x="5573" y="3667"/>
                        <a:pt x="5597" y="3655"/>
                        <a:pt x="5632" y="3643"/>
                      </a:cubicBezTo>
                      <a:cubicBezTo>
                        <a:pt x="6216" y="3334"/>
                        <a:pt x="6645" y="2822"/>
                        <a:pt x="7061" y="2310"/>
                      </a:cubicBezTo>
                      <a:cubicBezTo>
                        <a:pt x="7395" y="1905"/>
                        <a:pt x="7740" y="1393"/>
                        <a:pt x="7537" y="917"/>
                      </a:cubicBezTo>
                      <a:cubicBezTo>
                        <a:pt x="7371" y="524"/>
                        <a:pt x="6918" y="357"/>
                        <a:pt x="6502" y="262"/>
                      </a:cubicBezTo>
                      <a:cubicBezTo>
                        <a:pt x="6097" y="167"/>
                        <a:pt x="5680" y="95"/>
                        <a:pt x="5263" y="60"/>
                      </a:cubicBezTo>
                      <a:cubicBezTo>
                        <a:pt x="4898" y="20"/>
                        <a:pt x="4532" y="0"/>
                        <a:pt x="416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4468" name="Google Shape;4468;p115"/>
              <p:cNvPicPr preferRelativeResize="0"/>
              <p:nvPr/>
            </p:nvPicPr>
            <p:blipFill rotWithShape="1">
              <a:blip r:embed="rId4">
                <a:alphaModFix amt="70000"/>
              </a:blip>
              <a:srcRect l="35445" t="29584" r="34000" b="28037"/>
              <a:stretch/>
            </p:blipFill>
            <p:spPr>
              <a:xfrm rot="1235309">
                <a:off x="4839240" y="2923879"/>
                <a:ext cx="737861" cy="57613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469" name="Google Shape;4469;p115"/>
            <p:cNvGrpSpPr/>
            <p:nvPr/>
          </p:nvGrpSpPr>
          <p:grpSpPr>
            <a:xfrm>
              <a:off x="6588835" y="3681931"/>
              <a:ext cx="1107397" cy="841808"/>
              <a:chOff x="3264351" y="4765596"/>
              <a:chExt cx="903850" cy="687078"/>
            </a:xfrm>
          </p:grpSpPr>
          <p:sp>
            <p:nvSpPr>
              <p:cNvPr id="4470" name="Google Shape;4470;p115"/>
              <p:cNvSpPr/>
              <p:nvPr/>
            </p:nvSpPr>
            <p:spPr>
              <a:xfrm>
                <a:off x="3271143" y="4915609"/>
                <a:ext cx="896358" cy="537065"/>
              </a:xfrm>
              <a:custGeom>
                <a:avLst/>
                <a:gdLst/>
                <a:ahLst/>
                <a:cxnLst/>
                <a:rect l="l" t="t" r="r" b="b"/>
                <a:pathLst>
                  <a:path w="22730" h="13619" extrusionOk="0">
                    <a:moveTo>
                      <a:pt x="11247" y="1"/>
                    </a:moveTo>
                    <a:cubicBezTo>
                      <a:pt x="6079" y="1"/>
                      <a:pt x="943" y="396"/>
                      <a:pt x="119" y="1180"/>
                    </a:cubicBezTo>
                    <a:cubicBezTo>
                      <a:pt x="60" y="1239"/>
                      <a:pt x="12" y="1322"/>
                      <a:pt x="12" y="1406"/>
                    </a:cubicBezTo>
                    <a:cubicBezTo>
                      <a:pt x="24" y="1525"/>
                      <a:pt x="24" y="1644"/>
                      <a:pt x="36" y="1763"/>
                    </a:cubicBezTo>
                    <a:cubicBezTo>
                      <a:pt x="84" y="2906"/>
                      <a:pt x="119" y="3989"/>
                      <a:pt x="143" y="5073"/>
                    </a:cubicBezTo>
                    <a:cubicBezTo>
                      <a:pt x="167" y="7097"/>
                      <a:pt x="119" y="9085"/>
                      <a:pt x="12" y="11371"/>
                    </a:cubicBezTo>
                    <a:cubicBezTo>
                      <a:pt x="0" y="11681"/>
                      <a:pt x="238" y="11967"/>
                      <a:pt x="667" y="12217"/>
                    </a:cubicBezTo>
                    <a:cubicBezTo>
                      <a:pt x="2324" y="13150"/>
                      <a:pt x="6853" y="13619"/>
                      <a:pt x="11380" y="13619"/>
                    </a:cubicBezTo>
                    <a:cubicBezTo>
                      <a:pt x="16319" y="13619"/>
                      <a:pt x="21256" y="13061"/>
                      <a:pt x="22455" y="11943"/>
                    </a:cubicBezTo>
                    <a:cubicBezTo>
                      <a:pt x="22551" y="11859"/>
                      <a:pt x="22622" y="11752"/>
                      <a:pt x="22670" y="11645"/>
                    </a:cubicBezTo>
                    <a:cubicBezTo>
                      <a:pt x="22717" y="11562"/>
                      <a:pt x="22729" y="11467"/>
                      <a:pt x="22729" y="11383"/>
                    </a:cubicBezTo>
                    <a:lnTo>
                      <a:pt x="22729" y="11276"/>
                    </a:lnTo>
                    <a:cubicBezTo>
                      <a:pt x="22646" y="9514"/>
                      <a:pt x="22586" y="7919"/>
                      <a:pt x="22563" y="6383"/>
                    </a:cubicBezTo>
                    <a:cubicBezTo>
                      <a:pt x="22551" y="4799"/>
                      <a:pt x="22586" y="3287"/>
                      <a:pt x="22705" y="1739"/>
                    </a:cubicBezTo>
                    <a:cubicBezTo>
                      <a:pt x="22705" y="1632"/>
                      <a:pt x="22717" y="1525"/>
                      <a:pt x="22729" y="1406"/>
                    </a:cubicBezTo>
                    <a:cubicBezTo>
                      <a:pt x="22729" y="1370"/>
                      <a:pt x="22717" y="1334"/>
                      <a:pt x="22694" y="1299"/>
                    </a:cubicBezTo>
                    <a:cubicBezTo>
                      <a:pt x="22598" y="1096"/>
                      <a:pt x="22182" y="906"/>
                      <a:pt x="21551" y="751"/>
                    </a:cubicBezTo>
                    <a:cubicBezTo>
                      <a:pt x="20074" y="370"/>
                      <a:pt x="17348" y="132"/>
                      <a:pt x="14323" y="49"/>
                    </a:cubicBezTo>
                    <a:cubicBezTo>
                      <a:pt x="13320" y="17"/>
                      <a:pt x="12283" y="1"/>
                      <a:pt x="11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1" name="Google Shape;4471;p115"/>
              <p:cNvSpPr/>
              <p:nvPr/>
            </p:nvSpPr>
            <p:spPr>
              <a:xfrm>
                <a:off x="3274209" y="4951216"/>
                <a:ext cx="890245" cy="97602"/>
              </a:xfrm>
              <a:custGeom>
                <a:avLst/>
                <a:gdLst/>
                <a:ahLst/>
                <a:cxnLst/>
                <a:rect l="l" t="t" r="r" b="b"/>
                <a:pathLst>
                  <a:path w="22575" h="2475" extrusionOk="0">
                    <a:moveTo>
                      <a:pt x="11223" y="1"/>
                    </a:moveTo>
                    <a:cubicBezTo>
                      <a:pt x="6018" y="1"/>
                      <a:pt x="820" y="397"/>
                      <a:pt x="0" y="1188"/>
                    </a:cubicBezTo>
                    <a:cubicBezTo>
                      <a:pt x="500" y="1866"/>
                      <a:pt x="5275" y="2402"/>
                      <a:pt x="7751" y="2461"/>
                    </a:cubicBezTo>
                    <a:cubicBezTo>
                      <a:pt x="8230" y="2470"/>
                      <a:pt x="8742" y="2475"/>
                      <a:pt x="9275" y="2475"/>
                    </a:cubicBezTo>
                    <a:cubicBezTo>
                      <a:pt x="14429" y="2475"/>
                      <a:pt x="21679" y="2062"/>
                      <a:pt x="22574" y="1307"/>
                    </a:cubicBezTo>
                    <a:cubicBezTo>
                      <a:pt x="22136" y="435"/>
                      <a:pt x="16676" y="1"/>
                      <a:pt x="1122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2" name="Google Shape;4472;p115"/>
              <p:cNvSpPr/>
              <p:nvPr/>
            </p:nvSpPr>
            <p:spPr>
              <a:xfrm>
                <a:off x="3431003" y="5139834"/>
                <a:ext cx="593063" cy="248993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6314" extrusionOk="0">
                    <a:moveTo>
                      <a:pt x="15038" y="0"/>
                    </a:moveTo>
                    <a:lnTo>
                      <a:pt x="15038" y="0"/>
                    </a:lnTo>
                    <a:cubicBezTo>
                      <a:pt x="15038" y="0"/>
                      <a:pt x="15038" y="1"/>
                      <a:pt x="15038" y="1"/>
                    </a:cubicBezTo>
                    <a:lnTo>
                      <a:pt x="15038" y="1"/>
                    </a:lnTo>
                    <a:cubicBezTo>
                      <a:pt x="15039" y="1"/>
                      <a:pt x="15039" y="0"/>
                      <a:pt x="15038" y="0"/>
                    </a:cubicBezTo>
                    <a:close/>
                    <a:moveTo>
                      <a:pt x="1" y="0"/>
                    </a:moveTo>
                    <a:cubicBezTo>
                      <a:pt x="49" y="1810"/>
                      <a:pt x="84" y="3774"/>
                      <a:pt x="108" y="5822"/>
                    </a:cubicBezTo>
                    <a:cubicBezTo>
                      <a:pt x="2585" y="6150"/>
                      <a:pt x="5079" y="6313"/>
                      <a:pt x="7573" y="6313"/>
                    </a:cubicBezTo>
                    <a:cubicBezTo>
                      <a:pt x="10068" y="6313"/>
                      <a:pt x="12562" y="6150"/>
                      <a:pt x="15038" y="5822"/>
                    </a:cubicBezTo>
                    <a:cubicBezTo>
                      <a:pt x="14931" y="3882"/>
                      <a:pt x="14931" y="1941"/>
                      <a:pt x="15038" y="1"/>
                    </a:cubicBezTo>
                    <a:lnTo>
                      <a:pt x="15038" y="1"/>
                    </a:lnTo>
                    <a:cubicBezTo>
                      <a:pt x="15012" y="24"/>
                      <a:pt x="11331" y="36"/>
                      <a:pt x="7618" y="36"/>
                    </a:cubicBezTo>
                    <a:cubicBezTo>
                      <a:pt x="3879" y="36"/>
                      <a:pt x="108" y="24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3" name="Google Shape;4473;p115"/>
              <p:cNvSpPr/>
              <p:nvPr/>
            </p:nvSpPr>
            <p:spPr>
              <a:xfrm>
                <a:off x="3450287" y="5158132"/>
                <a:ext cx="554535" cy="213186"/>
              </a:xfrm>
              <a:custGeom>
                <a:avLst/>
                <a:gdLst/>
                <a:ahLst/>
                <a:cxnLst/>
                <a:rect l="l" t="t" r="r" b="b"/>
                <a:pathLst>
                  <a:path w="14062" h="5406" extrusionOk="0">
                    <a:moveTo>
                      <a:pt x="310" y="310"/>
                    </a:moveTo>
                    <a:lnTo>
                      <a:pt x="310" y="310"/>
                    </a:lnTo>
                    <a:cubicBezTo>
                      <a:pt x="1095" y="322"/>
                      <a:pt x="2905" y="334"/>
                      <a:pt x="7191" y="346"/>
                    </a:cubicBezTo>
                    <a:cubicBezTo>
                      <a:pt x="11120" y="346"/>
                      <a:pt x="12895" y="346"/>
                      <a:pt x="13740" y="334"/>
                    </a:cubicBezTo>
                    <a:lnTo>
                      <a:pt x="13740" y="334"/>
                    </a:lnTo>
                    <a:cubicBezTo>
                      <a:pt x="13657" y="1822"/>
                      <a:pt x="13692" y="3346"/>
                      <a:pt x="13752" y="4715"/>
                    </a:cubicBezTo>
                    <a:cubicBezTo>
                      <a:pt x="11513" y="4977"/>
                      <a:pt x="9251" y="5096"/>
                      <a:pt x="7001" y="5096"/>
                    </a:cubicBezTo>
                    <a:cubicBezTo>
                      <a:pt x="4786" y="5096"/>
                      <a:pt x="2572" y="4965"/>
                      <a:pt x="381" y="4692"/>
                    </a:cubicBezTo>
                    <a:cubicBezTo>
                      <a:pt x="369" y="3358"/>
                      <a:pt x="345" y="2072"/>
                      <a:pt x="322" y="822"/>
                    </a:cubicBezTo>
                    <a:lnTo>
                      <a:pt x="310" y="310"/>
                    </a:lnTo>
                    <a:close/>
                    <a:moveTo>
                      <a:pt x="0" y="1"/>
                    </a:moveTo>
                    <a:lnTo>
                      <a:pt x="12" y="584"/>
                    </a:lnTo>
                    <a:cubicBezTo>
                      <a:pt x="36" y="1989"/>
                      <a:pt x="71" y="3453"/>
                      <a:pt x="83" y="4965"/>
                    </a:cubicBezTo>
                    <a:cubicBezTo>
                      <a:pt x="2381" y="5251"/>
                      <a:pt x="4691" y="5406"/>
                      <a:pt x="7013" y="5406"/>
                    </a:cubicBezTo>
                    <a:cubicBezTo>
                      <a:pt x="9370" y="5406"/>
                      <a:pt x="11728" y="5251"/>
                      <a:pt x="14061" y="4965"/>
                    </a:cubicBezTo>
                    <a:cubicBezTo>
                      <a:pt x="14002" y="3418"/>
                      <a:pt x="13966" y="1679"/>
                      <a:pt x="14049" y="1"/>
                    </a:cubicBezTo>
                    <a:lnTo>
                      <a:pt x="14049" y="1"/>
                    </a:lnTo>
                    <a:cubicBezTo>
                      <a:pt x="13168" y="24"/>
                      <a:pt x="11311" y="24"/>
                      <a:pt x="7203" y="24"/>
                    </a:cubicBezTo>
                    <a:cubicBezTo>
                      <a:pt x="2715" y="24"/>
                      <a:pt x="810" y="12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4" name="Google Shape;4474;p115"/>
              <p:cNvSpPr/>
              <p:nvPr/>
            </p:nvSpPr>
            <p:spPr>
              <a:xfrm>
                <a:off x="3662486" y="5211172"/>
                <a:ext cx="293515" cy="83484"/>
              </a:xfrm>
              <a:custGeom>
                <a:avLst/>
                <a:gdLst/>
                <a:ahLst/>
                <a:cxnLst/>
                <a:rect l="l" t="t" r="r" b="b"/>
                <a:pathLst>
                  <a:path w="7443" h="2117" extrusionOk="0">
                    <a:moveTo>
                      <a:pt x="1" y="1"/>
                    </a:moveTo>
                    <a:lnTo>
                      <a:pt x="155" y="2025"/>
                    </a:lnTo>
                    <a:cubicBezTo>
                      <a:pt x="1274" y="2086"/>
                      <a:pt x="2395" y="2116"/>
                      <a:pt x="3518" y="2116"/>
                    </a:cubicBezTo>
                    <a:cubicBezTo>
                      <a:pt x="4797" y="2116"/>
                      <a:pt x="6078" y="2077"/>
                      <a:pt x="7359" y="2001"/>
                    </a:cubicBezTo>
                    <a:lnTo>
                      <a:pt x="7442" y="1"/>
                    </a:lnTo>
                    <a:lnTo>
                      <a:pt x="7442" y="1"/>
                    </a:lnTo>
                    <a:cubicBezTo>
                      <a:pt x="6204" y="37"/>
                      <a:pt x="4963" y="55"/>
                      <a:pt x="3721" y="55"/>
                    </a:cubicBezTo>
                    <a:cubicBezTo>
                      <a:pt x="2480" y="55"/>
                      <a:pt x="1239" y="37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5" name="Google Shape;4475;p115"/>
              <p:cNvSpPr/>
              <p:nvPr/>
            </p:nvSpPr>
            <p:spPr>
              <a:xfrm>
                <a:off x="3683624" y="5310745"/>
                <a:ext cx="256406" cy="16563"/>
              </a:xfrm>
              <a:custGeom>
                <a:avLst/>
                <a:gdLst/>
                <a:ahLst/>
                <a:cxnLst/>
                <a:rect l="l" t="t" r="r" b="b"/>
                <a:pathLst>
                  <a:path w="6502" h="420" extrusionOk="0">
                    <a:moveTo>
                      <a:pt x="0" y="0"/>
                    </a:moveTo>
                    <a:lnTo>
                      <a:pt x="120" y="393"/>
                    </a:lnTo>
                    <a:cubicBezTo>
                      <a:pt x="1197" y="411"/>
                      <a:pt x="2263" y="420"/>
                      <a:pt x="3313" y="420"/>
                    </a:cubicBezTo>
                    <a:cubicBezTo>
                      <a:pt x="4364" y="420"/>
                      <a:pt x="5400" y="411"/>
                      <a:pt x="6418" y="393"/>
                    </a:cubicBezTo>
                    <a:lnTo>
                      <a:pt x="6501" y="0"/>
                    </a:lnTo>
                    <a:lnTo>
                      <a:pt x="6501" y="0"/>
                    </a:lnTo>
                    <a:cubicBezTo>
                      <a:pt x="5418" y="6"/>
                      <a:pt x="4334" y="9"/>
                      <a:pt x="3251" y="9"/>
                    </a:cubicBezTo>
                    <a:cubicBezTo>
                      <a:pt x="2167" y="9"/>
                      <a:pt x="1084" y="6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6" name="Google Shape;4476;p115"/>
              <p:cNvSpPr/>
              <p:nvPr/>
            </p:nvSpPr>
            <p:spPr>
              <a:xfrm>
                <a:off x="3264351" y="4765596"/>
                <a:ext cx="903850" cy="260429"/>
              </a:xfrm>
              <a:custGeom>
                <a:avLst/>
                <a:gdLst/>
                <a:ahLst/>
                <a:cxnLst/>
                <a:rect l="l" t="t" r="r" b="b"/>
                <a:pathLst>
                  <a:path w="22920" h="6604" extrusionOk="0">
                    <a:moveTo>
                      <a:pt x="11508" y="1"/>
                    </a:moveTo>
                    <a:cubicBezTo>
                      <a:pt x="7826" y="1"/>
                      <a:pt x="4144" y="275"/>
                      <a:pt x="488" y="822"/>
                    </a:cubicBezTo>
                    <a:cubicBezTo>
                      <a:pt x="322" y="846"/>
                      <a:pt x="203" y="977"/>
                      <a:pt x="191" y="1144"/>
                    </a:cubicBezTo>
                    <a:cubicBezTo>
                      <a:pt x="0" y="2525"/>
                      <a:pt x="131" y="3942"/>
                      <a:pt x="203" y="5299"/>
                    </a:cubicBezTo>
                    <a:cubicBezTo>
                      <a:pt x="214" y="5335"/>
                      <a:pt x="226" y="5371"/>
                      <a:pt x="238" y="5406"/>
                    </a:cubicBezTo>
                    <a:cubicBezTo>
                      <a:pt x="704" y="6204"/>
                      <a:pt x="6076" y="6604"/>
                      <a:pt x="11460" y="6604"/>
                    </a:cubicBezTo>
                    <a:cubicBezTo>
                      <a:pt x="17081" y="6604"/>
                      <a:pt x="22715" y="6169"/>
                      <a:pt x="22801" y="5299"/>
                    </a:cubicBezTo>
                    <a:cubicBezTo>
                      <a:pt x="22813" y="5192"/>
                      <a:pt x="22824" y="5097"/>
                      <a:pt x="22836" y="4990"/>
                    </a:cubicBezTo>
                    <a:cubicBezTo>
                      <a:pt x="22920" y="3716"/>
                      <a:pt x="22920" y="2430"/>
                      <a:pt x="22824" y="1156"/>
                    </a:cubicBezTo>
                    <a:cubicBezTo>
                      <a:pt x="22813" y="989"/>
                      <a:pt x="22693" y="846"/>
                      <a:pt x="22527" y="822"/>
                    </a:cubicBezTo>
                    <a:cubicBezTo>
                      <a:pt x="18872" y="275"/>
                      <a:pt x="15190" y="1"/>
                      <a:pt x="115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7" name="Google Shape;4477;p115"/>
              <p:cNvSpPr/>
              <p:nvPr/>
            </p:nvSpPr>
            <p:spPr>
              <a:xfrm>
                <a:off x="3273736" y="4766542"/>
                <a:ext cx="886499" cy="75636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1918" extrusionOk="0">
                    <a:moveTo>
                      <a:pt x="11240" y="1"/>
                    </a:moveTo>
                    <a:cubicBezTo>
                      <a:pt x="5037" y="1"/>
                      <a:pt x="0" y="417"/>
                      <a:pt x="0" y="953"/>
                    </a:cubicBezTo>
                    <a:cubicBezTo>
                      <a:pt x="0" y="1489"/>
                      <a:pt x="5037" y="1918"/>
                      <a:pt x="11240" y="1918"/>
                    </a:cubicBezTo>
                    <a:cubicBezTo>
                      <a:pt x="17443" y="1918"/>
                      <a:pt x="22479" y="1489"/>
                      <a:pt x="22479" y="953"/>
                    </a:cubicBezTo>
                    <a:cubicBezTo>
                      <a:pt x="22479" y="417"/>
                      <a:pt x="17443" y="1"/>
                      <a:pt x="112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478" name="Google Shape;4478;p115"/>
          <p:cNvGrpSpPr/>
          <p:nvPr/>
        </p:nvGrpSpPr>
        <p:grpSpPr>
          <a:xfrm>
            <a:off x="397199" y="2495448"/>
            <a:ext cx="2868383" cy="2323554"/>
            <a:chOff x="549599" y="2495448"/>
            <a:chExt cx="2868383" cy="2323554"/>
          </a:xfrm>
        </p:grpSpPr>
        <p:grpSp>
          <p:nvGrpSpPr>
            <p:cNvPr id="4479" name="Google Shape;4479;p115"/>
            <p:cNvGrpSpPr/>
            <p:nvPr/>
          </p:nvGrpSpPr>
          <p:grpSpPr>
            <a:xfrm>
              <a:off x="1628974" y="2840791"/>
              <a:ext cx="709636" cy="1065492"/>
              <a:chOff x="7911290" y="393430"/>
              <a:chExt cx="637703" cy="957487"/>
            </a:xfrm>
          </p:grpSpPr>
          <p:grpSp>
            <p:nvGrpSpPr>
              <p:cNvPr id="4480" name="Google Shape;4480;p115"/>
              <p:cNvGrpSpPr/>
              <p:nvPr/>
            </p:nvGrpSpPr>
            <p:grpSpPr>
              <a:xfrm>
                <a:off x="7911290" y="393430"/>
                <a:ext cx="397521" cy="353703"/>
                <a:chOff x="4058800" y="1944400"/>
                <a:chExt cx="179825" cy="160025"/>
              </a:xfrm>
            </p:grpSpPr>
            <p:sp>
              <p:nvSpPr>
                <p:cNvPr id="4481" name="Google Shape;4481;p115"/>
                <p:cNvSpPr/>
                <p:nvPr/>
              </p:nvSpPr>
              <p:spPr>
                <a:xfrm>
                  <a:off x="4058800" y="1944400"/>
                  <a:ext cx="179825" cy="16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3" h="6401" extrusionOk="0">
                      <a:moveTo>
                        <a:pt x="4028" y="1"/>
                      </a:moveTo>
                      <a:cubicBezTo>
                        <a:pt x="2042" y="1"/>
                        <a:pt x="1" y="1581"/>
                        <a:pt x="1014" y="4168"/>
                      </a:cubicBezTo>
                      <a:cubicBezTo>
                        <a:pt x="1518" y="5461"/>
                        <a:pt x="2664" y="6400"/>
                        <a:pt x="3953" y="6400"/>
                      </a:cubicBezTo>
                      <a:cubicBezTo>
                        <a:pt x="4338" y="6400"/>
                        <a:pt x="4736" y="6316"/>
                        <a:pt x="5133" y="6133"/>
                      </a:cubicBezTo>
                      <a:cubicBezTo>
                        <a:pt x="6360" y="5549"/>
                        <a:pt x="7193" y="4180"/>
                        <a:pt x="7086" y="2823"/>
                      </a:cubicBezTo>
                      <a:cubicBezTo>
                        <a:pt x="6934" y="864"/>
                        <a:pt x="5496" y="1"/>
                        <a:pt x="402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2" name="Google Shape;4482;p115"/>
                <p:cNvSpPr/>
                <p:nvPr/>
              </p:nvSpPr>
              <p:spPr>
                <a:xfrm>
                  <a:off x="4163225" y="1956575"/>
                  <a:ext cx="35525" cy="1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1" h="771" extrusionOk="0">
                      <a:moveTo>
                        <a:pt x="575" y="1"/>
                      </a:moveTo>
                      <a:cubicBezTo>
                        <a:pt x="0" y="1"/>
                        <a:pt x="426" y="771"/>
                        <a:pt x="1035" y="771"/>
                      </a:cubicBezTo>
                      <a:cubicBezTo>
                        <a:pt x="1102" y="771"/>
                        <a:pt x="1172" y="761"/>
                        <a:pt x="1242" y="741"/>
                      </a:cubicBezTo>
                      <a:cubicBezTo>
                        <a:pt x="1290" y="729"/>
                        <a:pt x="1325" y="705"/>
                        <a:pt x="1361" y="681"/>
                      </a:cubicBezTo>
                      <a:cubicBezTo>
                        <a:pt x="1409" y="621"/>
                        <a:pt x="1421" y="550"/>
                        <a:pt x="1385" y="490"/>
                      </a:cubicBezTo>
                      <a:cubicBezTo>
                        <a:pt x="1373" y="467"/>
                        <a:pt x="1361" y="443"/>
                        <a:pt x="1349" y="407"/>
                      </a:cubicBezTo>
                      <a:cubicBezTo>
                        <a:pt x="1266" y="264"/>
                        <a:pt x="1147" y="157"/>
                        <a:pt x="1004" y="86"/>
                      </a:cubicBezTo>
                      <a:cubicBezTo>
                        <a:pt x="885" y="38"/>
                        <a:pt x="754" y="2"/>
                        <a:pt x="623" y="2"/>
                      </a:cubicBezTo>
                      <a:cubicBezTo>
                        <a:pt x="606" y="1"/>
                        <a:pt x="590" y="1"/>
                        <a:pt x="5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3" name="Google Shape;4483;p115"/>
                <p:cNvSpPr/>
                <p:nvPr/>
              </p:nvSpPr>
              <p:spPr>
                <a:xfrm>
                  <a:off x="4093506" y="1949753"/>
                  <a:ext cx="133675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7" h="4675" extrusionOk="0">
                      <a:moveTo>
                        <a:pt x="2521" y="1"/>
                      </a:moveTo>
                      <a:cubicBezTo>
                        <a:pt x="1653" y="1"/>
                        <a:pt x="775" y="261"/>
                        <a:pt x="238" y="1004"/>
                      </a:cubicBezTo>
                      <a:cubicBezTo>
                        <a:pt x="0" y="1338"/>
                        <a:pt x="131" y="2004"/>
                        <a:pt x="203" y="2385"/>
                      </a:cubicBezTo>
                      <a:cubicBezTo>
                        <a:pt x="286" y="2862"/>
                        <a:pt x="500" y="3314"/>
                        <a:pt x="822" y="3695"/>
                      </a:cubicBezTo>
                      <a:cubicBezTo>
                        <a:pt x="1416" y="4327"/>
                        <a:pt x="2241" y="4674"/>
                        <a:pt x="3092" y="4674"/>
                      </a:cubicBezTo>
                      <a:cubicBezTo>
                        <a:pt x="3299" y="4674"/>
                        <a:pt x="3508" y="4654"/>
                        <a:pt x="3715" y="4612"/>
                      </a:cubicBezTo>
                      <a:cubicBezTo>
                        <a:pt x="4203" y="4540"/>
                        <a:pt x="4644" y="4290"/>
                        <a:pt x="4965" y="3909"/>
                      </a:cubicBezTo>
                      <a:cubicBezTo>
                        <a:pt x="5334" y="3421"/>
                        <a:pt x="5346" y="2754"/>
                        <a:pt x="5263" y="2147"/>
                      </a:cubicBezTo>
                      <a:cubicBezTo>
                        <a:pt x="5203" y="1707"/>
                        <a:pt x="5049" y="1302"/>
                        <a:pt x="4810" y="933"/>
                      </a:cubicBezTo>
                      <a:cubicBezTo>
                        <a:pt x="4441" y="433"/>
                        <a:pt x="3822" y="135"/>
                        <a:pt x="3203" y="52"/>
                      </a:cubicBezTo>
                      <a:cubicBezTo>
                        <a:pt x="2981" y="19"/>
                        <a:pt x="2751" y="1"/>
                        <a:pt x="2521" y="1"/>
                      </a:cubicBezTo>
                      <a:close/>
                    </a:path>
                  </a:pathLst>
                </a:custGeom>
                <a:solidFill>
                  <a:schemeClr val="dk2">
                    <a:alpha val="2991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484" name="Google Shape;4484;p115"/>
              <p:cNvGrpSpPr/>
              <p:nvPr/>
            </p:nvGrpSpPr>
            <p:grpSpPr>
              <a:xfrm>
                <a:off x="8308801" y="780579"/>
                <a:ext cx="240192" cy="213729"/>
                <a:chOff x="4058800" y="1944400"/>
                <a:chExt cx="179825" cy="160025"/>
              </a:xfrm>
            </p:grpSpPr>
            <p:sp>
              <p:nvSpPr>
                <p:cNvPr id="4485" name="Google Shape;4485;p115"/>
                <p:cNvSpPr/>
                <p:nvPr/>
              </p:nvSpPr>
              <p:spPr>
                <a:xfrm>
                  <a:off x="4058800" y="1944400"/>
                  <a:ext cx="179825" cy="16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3" h="6401" extrusionOk="0">
                      <a:moveTo>
                        <a:pt x="4028" y="1"/>
                      </a:moveTo>
                      <a:cubicBezTo>
                        <a:pt x="2042" y="1"/>
                        <a:pt x="1" y="1581"/>
                        <a:pt x="1014" y="4168"/>
                      </a:cubicBezTo>
                      <a:cubicBezTo>
                        <a:pt x="1518" y="5461"/>
                        <a:pt x="2664" y="6400"/>
                        <a:pt x="3953" y="6400"/>
                      </a:cubicBezTo>
                      <a:cubicBezTo>
                        <a:pt x="4338" y="6400"/>
                        <a:pt x="4736" y="6316"/>
                        <a:pt x="5133" y="6133"/>
                      </a:cubicBezTo>
                      <a:cubicBezTo>
                        <a:pt x="6360" y="5549"/>
                        <a:pt x="7193" y="4180"/>
                        <a:pt x="7086" y="2823"/>
                      </a:cubicBezTo>
                      <a:cubicBezTo>
                        <a:pt x="6934" y="864"/>
                        <a:pt x="5496" y="1"/>
                        <a:pt x="402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6" name="Google Shape;4486;p115"/>
                <p:cNvSpPr/>
                <p:nvPr/>
              </p:nvSpPr>
              <p:spPr>
                <a:xfrm>
                  <a:off x="4163225" y="1956575"/>
                  <a:ext cx="35525" cy="1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1" h="771" extrusionOk="0">
                      <a:moveTo>
                        <a:pt x="575" y="1"/>
                      </a:moveTo>
                      <a:cubicBezTo>
                        <a:pt x="0" y="1"/>
                        <a:pt x="426" y="771"/>
                        <a:pt x="1035" y="771"/>
                      </a:cubicBezTo>
                      <a:cubicBezTo>
                        <a:pt x="1102" y="771"/>
                        <a:pt x="1172" y="761"/>
                        <a:pt x="1242" y="741"/>
                      </a:cubicBezTo>
                      <a:cubicBezTo>
                        <a:pt x="1290" y="729"/>
                        <a:pt x="1325" y="705"/>
                        <a:pt x="1361" y="681"/>
                      </a:cubicBezTo>
                      <a:cubicBezTo>
                        <a:pt x="1409" y="621"/>
                        <a:pt x="1421" y="550"/>
                        <a:pt x="1385" y="490"/>
                      </a:cubicBezTo>
                      <a:cubicBezTo>
                        <a:pt x="1373" y="467"/>
                        <a:pt x="1361" y="443"/>
                        <a:pt x="1349" y="407"/>
                      </a:cubicBezTo>
                      <a:cubicBezTo>
                        <a:pt x="1266" y="264"/>
                        <a:pt x="1147" y="157"/>
                        <a:pt x="1004" y="86"/>
                      </a:cubicBezTo>
                      <a:cubicBezTo>
                        <a:pt x="885" y="38"/>
                        <a:pt x="754" y="2"/>
                        <a:pt x="623" y="2"/>
                      </a:cubicBezTo>
                      <a:cubicBezTo>
                        <a:pt x="606" y="1"/>
                        <a:pt x="590" y="1"/>
                        <a:pt x="5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7" name="Google Shape;4487;p115"/>
                <p:cNvSpPr/>
                <p:nvPr/>
              </p:nvSpPr>
              <p:spPr>
                <a:xfrm>
                  <a:off x="4093506" y="1949753"/>
                  <a:ext cx="133675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7" h="4675" extrusionOk="0">
                      <a:moveTo>
                        <a:pt x="2521" y="1"/>
                      </a:moveTo>
                      <a:cubicBezTo>
                        <a:pt x="1653" y="1"/>
                        <a:pt x="775" y="261"/>
                        <a:pt x="238" y="1004"/>
                      </a:cubicBezTo>
                      <a:cubicBezTo>
                        <a:pt x="0" y="1338"/>
                        <a:pt x="131" y="2004"/>
                        <a:pt x="203" y="2385"/>
                      </a:cubicBezTo>
                      <a:cubicBezTo>
                        <a:pt x="286" y="2862"/>
                        <a:pt x="500" y="3314"/>
                        <a:pt x="822" y="3695"/>
                      </a:cubicBezTo>
                      <a:cubicBezTo>
                        <a:pt x="1416" y="4327"/>
                        <a:pt x="2241" y="4674"/>
                        <a:pt x="3092" y="4674"/>
                      </a:cubicBezTo>
                      <a:cubicBezTo>
                        <a:pt x="3299" y="4674"/>
                        <a:pt x="3508" y="4654"/>
                        <a:pt x="3715" y="4612"/>
                      </a:cubicBezTo>
                      <a:cubicBezTo>
                        <a:pt x="4203" y="4540"/>
                        <a:pt x="4644" y="4290"/>
                        <a:pt x="4965" y="3909"/>
                      </a:cubicBezTo>
                      <a:cubicBezTo>
                        <a:pt x="5334" y="3421"/>
                        <a:pt x="5346" y="2754"/>
                        <a:pt x="5263" y="2147"/>
                      </a:cubicBezTo>
                      <a:cubicBezTo>
                        <a:pt x="5203" y="1707"/>
                        <a:pt x="5049" y="1302"/>
                        <a:pt x="4810" y="933"/>
                      </a:cubicBezTo>
                      <a:cubicBezTo>
                        <a:pt x="4441" y="433"/>
                        <a:pt x="3822" y="135"/>
                        <a:pt x="3203" y="52"/>
                      </a:cubicBezTo>
                      <a:cubicBezTo>
                        <a:pt x="2981" y="19"/>
                        <a:pt x="2751" y="1"/>
                        <a:pt x="2521" y="1"/>
                      </a:cubicBezTo>
                      <a:close/>
                    </a:path>
                  </a:pathLst>
                </a:custGeom>
                <a:solidFill>
                  <a:schemeClr val="dk2">
                    <a:alpha val="2991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488" name="Google Shape;4488;p115"/>
              <p:cNvGrpSpPr/>
              <p:nvPr/>
            </p:nvGrpSpPr>
            <p:grpSpPr>
              <a:xfrm rot="541942" flipH="1">
                <a:off x="7921232" y="1200685"/>
                <a:ext cx="156009" cy="138847"/>
                <a:chOff x="4058800" y="1944400"/>
                <a:chExt cx="179825" cy="160025"/>
              </a:xfrm>
            </p:grpSpPr>
            <p:sp>
              <p:nvSpPr>
                <p:cNvPr id="4489" name="Google Shape;4489;p115"/>
                <p:cNvSpPr/>
                <p:nvPr/>
              </p:nvSpPr>
              <p:spPr>
                <a:xfrm>
                  <a:off x="4058800" y="1944400"/>
                  <a:ext cx="179825" cy="16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3" h="6401" extrusionOk="0">
                      <a:moveTo>
                        <a:pt x="4028" y="1"/>
                      </a:moveTo>
                      <a:cubicBezTo>
                        <a:pt x="2042" y="1"/>
                        <a:pt x="1" y="1581"/>
                        <a:pt x="1014" y="4168"/>
                      </a:cubicBezTo>
                      <a:cubicBezTo>
                        <a:pt x="1518" y="5461"/>
                        <a:pt x="2664" y="6400"/>
                        <a:pt x="3953" y="6400"/>
                      </a:cubicBezTo>
                      <a:cubicBezTo>
                        <a:pt x="4338" y="6400"/>
                        <a:pt x="4736" y="6316"/>
                        <a:pt x="5133" y="6133"/>
                      </a:cubicBezTo>
                      <a:cubicBezTo>
                        <a:pt x="6360" y="5549"/>
                        <a:pt x="7193" y="4180"/>
                        <a:pt x="7086" y="2823"/>
                      </a:cubicBezTo>
                      <a:cubicBezTo>
                        <a:pt x="6934" y="864"/>
                        <a:pt x="5496" y="1"/>
                        <a:pt x="402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0" name="Google Shape;4490;p115"/>
                <p:cNvSpPr/>
                <p:nvPr/>
              </p:nvSpPr>
              <p:spPr>
                <a:xfrm>
                  <a:off x="4163225" y="1956575"/>
                  <a:ext cx="35525" cy="1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1" h="771" extrusionOk="0">
                      <a:moveTo>
                        <a:pt x="575" y="1"/>
                      </a:moveTo>
                      <a:cubicBezTo>
                        <a:pt x="0" y="1"/>
                        <a:pt x="426" y="771"/>
                        <a:pt x="1035" y="771"/>
                      </a:cubicBezTo>
                      <a:cubicBezTo>
                        <a:pt x="1102" y="771"/>
                        <a:pt x="1172" y="761"/>
                        <a:pt x="1242" y="741"/>
                      </a:cubicBezTo>
                      <a:cubicBezTo>
                        <a:pt x="1290" y="729"/>
                        <a:pt x="1325" y="705"/>
                        <a:pt x="1361" y="681"/>
                      </a:cubicBezTo>
                      <a:cubicBezTo>
                        <a:pt x="1409" y="621"/>
                        <a:pt x="1421" y="550"/>
                        <a:pt x="1385" y="490"/>
                      </a:cubicBezTo>
                      <a:cubicBezTo>
                        <a:pt x="1373" y="467"/>
                        <a:pt x="1361" y="443"/>
                        <a:pt x="1349" y="407"/>
                      </a:cubicBezTo>
                      <a:cubicBezTo>
                        <a:pt x="1266" y="264"/>
                        <a:pt x="1147" y="157"/>
                        <a:pt x="1004" y="86"/>
                      </a:cubicBezTo>
                      <a:cubicBezTo>
                        <a:pt x="885" y="38"/>
                        <a:pt x="754" y="2"/>
                        <a:pt x="623" y="2"/>
                      </a:cubicBezTo>
                      <a:cubicBezTo>
                        <a:pt x="606" y="1"/>
                        <a:pt x="590" y="1"/>
                        <a:pt x="5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1" name="Google Shape;4491;p115"/>
                <p:cNvSpPr/>
                <p:nvPr/>
              </p:nvSpPr>
              <p:spPr>
                <a:xfrm>
                  <a:off x="4093506" y="1949753"/>
                  <a:ext cx="133675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7" h="4675" extrusionOk="0">
                      <a:moveTo>
                        <a:pt x="2521" y="1"/>
                      </a:moveTo>
                      <a:cubicBezTo>
                        <a:pt x="1653" y="1"/>
                        <a:pt x="775" y="261"/>
                        <a:pt x="238" y="1004"/>
                      </a:cubicBezTo>
                      <a:cubicBezTo>
                        <a:pt x="0" y="1338"/>
                        <a:pt x="131" y="2004"/>
                        <a:pt x="203" y="2385"/>
                      </a:cubicBezTo>
                      <a:cubicBezTo>
                        <a:pt x="286" y="2862"/>
                        <a:pt x="500" y="3314"/>
                        <a:pt x="822" y="3695"/>
                      </a:cubicBezTo>
                      <a:cubicBezTo>
                        <a:pt x="1416" y="4327"/>
                        <a:pt x="2241" y="4674"/>
                        <a:pt x="3092" y="4674"/>
                      </a:cubicBezTo>
                      <a:cubicBezTo>
                        <a:pt x="3299" y="4674"/>
                        <a:pt x="3508" y="4654"/>
                        <a:pt x="3715" y="4612"/>
                      </a:cubicBezTo>
                      <a:cubicBezTo>
                        <a:pt x="4203" y="4540"/>
                        <a:pt x="4644" y="4290"/>
                        <a:pt x="4965" y="3909"/>
                      </a:cubicBezTo>
                      <a:cubicBezTo>
                        <a:pt x="5334" y="3421"/>
                        <a:pt x="5346" y="2754"/>
                        <a:pt x="5263" y="2147"/>
                      </a:cubicBezTo>
                      <a:cubicBezTo>
                        <a:pt x="5203" y="1707"/>
                        <a:pt x="5049" y="1302"/>
                        <a:pt x="4810" y="933"/>
                      </a:cubicBezTo>
                      <a:cubicBezTo>
                        <a:pt x="4441" y="433"/>
                        <a:pt x="3822" y="135"/>
                        <a:pt x="3203" y="52"/>
                      </a:cubicBezTo>
                      <a:cubicBezTo>
                        <a:pt x="2981" y="19"/>
                        <a:pt x="2751" y="1"/>
                        <a:pt x="2521" y="1"/>
                      </a:cubicBezTo>
                      <a:close/>
                    </a:path>
                  </a:pathLst>
                </a:custGeom>
                <a:solidFill>
                  <a:schemeClr val="dk2">
                    <a:alpha val="2991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4492" name="Google Shape;4492;p115"/>
            <p:cNvSpPr/>
            <p:nvPr/>
          </p:nvSpPr>
          <p:spPr>
            <a:xfrm>
              <a:off x="1214725" y="2571286"/>
              <a:ext cx="778962" cy="692383"/>
            </a:xfrm>
            <a:custGeom>
              <a:avLst/>
              <a:gdLst/>
              <a:ahLst/>
              <a:cxnLst/>
              <a:rect l="l" t="t" r="r" b="b"/>
              <a:pathLst>
                <a:path w="22528" h="20027" extrusionOk="0">
                  <a:moveTo>
                    <a:pt x="10847" y="1"/>
                  </a:moveTo>
                  <a:cubicBezTo>
                    <a:pt x="10668" y="2334"/>
                    <a:pt x="10490" y="4668"/>
                    <a:pt x="10311" y="7002"/>
                  </a:cubicBezTo>
                  <a:cubicBezTo>
                    <a:pt x="10276" y="7490"/>
                    <a:pt x="10228" y="8002"/>
                    <a:pt x="9823" y="8395"/>
                  </a:cubicBezTo>
                  <a:cubicBezTo>
                    <a:pt x="9359" y="8835"/>
                    <a:pt x="8537" y="8990"/>
                    <a:pt x="7799" y="9097"/>
                  </a:cubicBezTo>
                  <a:cubicBezTo>
                    <a:pt x="5477" y="9442"/>
                    <a:pt x="3370" y="9633"/>
                    <a:pt x="1072" y="9847"/>
                  </a:cubicBezTo>
                  <a:cubicBezTo>
                    <a:pt x="715" y="9883"/>
                    <a:pt x="370" y="9907"/>
                    <a:pt x="0" y="9954"/>
                  </a:cubicBezTo>
                  <a:cubicBezTo>
                    <a:pt x="620" y="10014"/>
                    <a:pt x="1203" y="10061"/>
                    <a:pt x="1763" y="10109"/>
                  </a:cubicBezTo>
                  <a:cubicBezTo>
                    <a:pt x="4144" y="10311"/>
                    <a:pt x="5894" y="10514"/>
                    <a:pt x="7692" y="10704"/>
                  </a:cubicBezTo>
                  <a:cubicBezTo>
                    <a:pt x="8454" y="10776"/>
                    <a:pt x="9264" y="10883"/>
                    <a:pt x="9787" y="11312"/>
                  </a:cubicBezTo>
                  <a:cubicBezTo>
                    <a:pt x="10311" y="11740"/>
                    <a:pt x="10395" y="12324"/>
                    <a:pt x="10466" y="12883"/>
                  </a:cubicBezTo>
                  <a:cubicBezTo>
                    <a:pt x="10799" y="15300"/>
                    <a:pt x="11335" y="17598"/>
                    <a:pt x="11657" y="20027"/>
                  </a:cubicBezTo>
                  <a:cubicBezTo>
                    <a:pt x="11835" y="17681"/>
                    <a:pt x="12014" y="15348"/>
                    <a:pt x="12192" y="13014"/>
                  </a:cubicBezTo>
                  <a:cubicBezTo>
                    <a:pt x="12228" y="12526"/>
                    <a:pt x="12288" y="12014"/>
                    <a:pt x="12681" y="11633"/>
                  </a:cubicBezTo>
                  <a:cubicBezTo>
                    <a:pt x="13157" y="11181"/>
                    <a:pt x="13967" y="11038"/>
                    <a:pt x="14717" y="10919"/>
                  </a:cubicBezTo>
                  <a:cubicBezTo>
                    <a:pt x="17038" y="10573"/>
                    <a:pt x="19134" y="10383"/>
                    <a:pt x="21444" y="10169"/>
                  </a:cubicBezTo>
                  <a:cubicBezTo>
                    <a:pt x="21789" y="10133"/>
                    <a:pt x="22158" y="10097"/>
                    <a:pt x="22527" y="10061"/>
                  </a:cubicBezTo>
                  <a:lnTo>
                    <a:pt x="20753" y="9907"/>
                  </a:lnTo>
                  <a:cubicBezTo>
                    <a:pt x="18384" y="9704"/>
                    <a:pt x="16610" y="9502"/>
                    <a:pt x="14812" y="9311"/>
                  </a:cubicBezTo>
                  <a:cubicBezTo>
                    <a:pt x="14050" y="9240"/>
                    <a:pt x="13240" y="9133"/>
                    <a:pt x="12716" y="8704"/>
                  </a:cubicBezTo>
                  <a:cubicBezTo>
                    <a:pt x="12192" y="8287"/>
                    <a:pt x="12109" y="7692"/>
                    <a:pt x="12038" y="7144"/>
                  </a:cubicBezTo>
                  <a:cubicBezTo>
                    <a:pt x="11704" y="4716"/>
                    <a:pt x="11180" y="2418"/>
                    <a:pt x="10847" y="1"/>
                  </a:cubicBezTo>
                  <a:close/>
                </a:path>
              </a:pathLst>
            </a:custGeom>
            <a:solidFill>
              <a:srgbClr val="000000">
                <a:alpha val="6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493" name="Google Shape;4493;p115"/>
            <p:cNvPicPr preferRelativeResize="0"/>
            <p:nvPr/>
          </p:nvPicPr>
          <p:blipFill rotWithShape="1">
            <a:blip r:embed="rId3">
              <a:alphaModFix amt="60000"/>
            </a:blip>
            <a:srcRect l="14403" t="30266" r="14644" b="26089"/>
            <a:stretch/>
          </p:blipFill>
          <p:spPr>
            <a:xfrm>
              <a:off x="549599" y="4317700"/>
              <a:ext cx="2868383" cy="50130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494" name="Google Shape;4494;p115"/>
            <p:cNvGrpSpPr/>
            <p:nvPr/>
          </p:nvGrpSpPr>
          <p:grpSpPr>
            <a:xfrm>
              <a:off x="758436" y="2495448"/>
              <a:ext cx="1067833" cy="2109112"/>
              <a:chOff x="606036" y="2495448"/>
              <a:chExt cx="1067833" cy="2109112"/>
            </a:xfrm>
          </p:grpSpPr>
          <p:grpSp>
            <p:nvGrpSpPr>
              <p:cNvPr id="4495" name="Google Shape;4495;p115"/>
              <p:cNvGrpSpPr/>
              <p:nvPr/>
            </p:nvGrpSpPr>
            <p:grpSpPr>
              <a:xfrm>
                <a:off x="606036" y="2495448"/>
                <a:ext cx="778943" cy="2109112"/>
                <a:chOff x="-1405964" y="2406473"/>
                <a:chExt cx="778943" cy="2109112"/>
              </a:xfrm>
            </p:grpSpPr>
            <p:sp>
              <p:nvSpPr>
                <p:cNvPr id="4496" name="Google Shape;4496;p115"/>
                <p:cNvSpPr/>
                <p:nvPr/>
              </p:nvSpPr>
              <p:spPr>
                <a:xfrm>
                  <a:off x="-1226387" y="2406473"/>
                  <a:ext cx="414413" cy="185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0" h="2871" extrusionOk="0">
                      <a:moveTo>
                        <a:pt x="3140" y="0"/>
                      </a:moveTo>
                      <a:cubicBezTo>
                        <a:pt x="2847" y="0"/>
                        <a:pt x="2555" y="3"/>
                        <a:pt x="2263" y="9"/>
                      </a:cubicBezTo>
                      <a:cubicBezTo>
                        <a:pt x="1703" y="21"/>
                        <a:pt x="1155" y="45"/>
                        <a:pt x="596" y="80"/>
                      </a:cubicBezTo>
                      <a:lnTo>
                        <a:pt x="477" y="80"/>
                      </a:lnTo>
                      <a:cubicBezTo>
                        <a:pt x="0" y="104"/>
                        <a:pt x="286" y="2712"/>
                        <a:pt x="465" y="2712"/>
                      </a:cubicBezTo>
                      <a:cubicBezTo>
                        <a:pt x="596" y="2735"/>
                        <a:pt x="715" y="2735"/>
                        <a:pt x="858" y="2759"/>
                      </a:cubicBezTo>
                      <a:cubicBezTo>
                        <a:pt x="1012" y="2771"/>
                        <a:pt x="1155" y="2783"/>
                        <a:pt x="1310" y="2795"/>
                      </a:cubicBezTo>
                      <a:cubicBezTo>
                        <a:pt x="1608" y="2819"/>
                        <a:pt x="1917" y="2831"/>
                        <a:pt x="2215" y="2843"/>
                      </a:cubicBezTo>
                      <a:cubicBezTo>
                        <a:pt x="2602" y="2861"/>
                        <a:pt x="2988" y="2871"/>
                        <a:pt x="3374" y="2871"/>
                      </a:cubicBezTo>
                      <a:cubicBezTo>
                        <a:pt x="4197" y="2871"/>
                        <a:pt x="5019" y="2828"/>
                        <a:pt x="5846" y="2747"/>
                      </a:cubicBezTo>
                      <a:cubicBezTo>
                        <a:pt x="5882" y="2747"/>
                        <a:pt x="5930" y="2735"/>
                        <a:pt x="5977" y="2735"/>
                      </a:cubicBezTo>
                      <a:cubicBezTo>
                        <a:pt x="6168" y="2735"/>
                        <a:pt x="6430" y="128"/>
                        <a:pt x="5989" y="104"/>
                      </a:cubicBezTo>
                      <a:cubicBezTo>
                        <a:pt x="5034" y="31"/>
                        <a:pt x="4086" y="0"/>
                        <a:pt x="31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7" name="Google Shape;4497;p115"/>
                <p:cNvSpPr/>
                <p:nvPr/>
              </p:nvSpPr>
              <p:spPr>
                <a:xfrm>
                  <a:off x="-1179597" y="2571286"/>
                  <a:ext cx="324635" cy="176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7" h="2740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24" y="263"/>
                        <a:pt x="36" y="525"/>
                        <a:pt x="60" y="786"/>
                      </a:cubicBezTo>
                      <a:cubicBezTo>
                        <a:pt x="96" y="1453"/>
                        <a:pt x="120" y="2096"/>
                        <a:pt x="120" y="2727"/>
                      </a:cubicBezTo>
                      <a:lnTo>
                        <a:pt x="4894" y="2739"/>
                      </a:lnTo>
                      <a:cubicBezTo>
                        <a:pt x="4894" y="2132"/>
                        <a:pt x="4918" y="1513"/>
                        <a:pt x="4966" y="894"/>
                      </a:cubicBezTo>
                      <a:cubicBezTo>
                        <a:pt x="4977" y="596"/>
                        <a:pt x="5013" y="310"/>
                        <a:pt x="5037" y="13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8" name="Google Shape;4498;p115"/>
                <p:cNvSpPr/>
                <p:nvPr/>
              </p:nvSpPr>
              <p:spPr>
                <a:xfrm>
                  <a:off x="-1405964" y="2668641"/>
                  <a:ext cx="778943" cy="1846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6" h="28657" extrusionOk="0">
                      <a:moveTo>
                        <a:pt x="5978" y="1"/>
                      </a:moveTo>
                      <a:cubicBezTo>
                        <a:pt x="4942" y="36"/>
                        <a:pt x="96" y="501"/>
                        <a:pt x="36" y="5894"/>
                      </a:cubicBezTo>
                      <a:cubicBezTo>
                        <a:pt x="1" y="8942"/>
                        <a:pt x="536" y="15586"/>
                        <a:pt x="870" y="19789"/>
                      </a:cubicBezTo>
                      <a:cubicBezTo>
                        <a:pt x="1025" y="21789"/>
                        <a:pt x="1144" y="23242"/>
                        <a:pt x="1132" y="23492"/>
                      </a:cubicBezTo>
                      <a:cubicBezTo>
                        <a:pt x="1084" y="24539"/>
                        <a:pt x="358" y="25730"/>
                        <a:pt x="263" y="26956"/>
                      </a:cubicBezTo>
                      <a:cubicBezTo>
                        <a:pt x="239" y="27230"/>
                        <a:pt x="453" y="27540"/>
                        <a:pt x="691" y="27778"/>
                      </a:cubicBezTo>
                      <a:cubicBezTo>
                        <a:pt x="977" y="28076"/>
                        <a:pt x="1358" y="28266"/>
                        <a:pt x="1763" y="28326"/>
                      </a:cubicBezTo>
                      <a:cubicBezTo>
                        <a:pt x="3196" y="28546"/>
                        <a:pt x="4638" y="28656"/>
                        <a:pt x="6080" y="28656"/>
                      </a:cubicBezTo>
                      <a:cubicBezTo>
                        <a:pt x="7442" y="28656"/>
                        <a:pt x="8803" y="28558"/>
                        <a:pt x="10157" y="28361"/>
                      </a:cubicBezTo>
                      <a:cubicBezTo>
                        <a:pt x="10573" y="28302"/>
                        <a:pt x="10954" y="28111"/>
                        <a:pt x="11240" y="27814"/>
                      </a:cubicBezTo>
                      <a:cubicBezTo>
                        <a:pt x="11478" y="27576"/>
                        <a:pt x="11705" y="27278"/>
                        <a:pt x="11681" y="27004"/>
                      </a:cubicBezTo>
                      <a:cubicBezTo>
                        <a:pt x="11585" y="25766"/>
                        <a:pt x="10883" y="24575"/>
                        <a:pt x="10835" y="23539"/>
                      </a:cubicBezTo>
                      <a:cubicBezTo>
                        <a:pt x="10835" y="23277"/>
                        <a:pt x="10966" y="21753"/>
                        <a:pt x="11145" y="19682"/>
                      </a:cubicBezTo>
                      <a:cubicBezTo>
                        <a:pt x="11514" y="15467"/>
                        <a:pt x="12086" y="8954"/>
                        <a:pt x="12074" y="5930"/>
                      </a:cubicBezTo>
                      <a:cubicBezTo>
                        <a:pt x="12062" y="548"/>
                        <a:pt x="7216" y="48"/>
                        <a:pt x="616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9" name="Google Shape;4499;p115"/>
                <p:cNvSpPr/>
                <p:nvPr/>
              </p:nvSpPr>
              <p:spPr>
                <a:xfrm>
                  <a:off x="-1399049" y="2685992"/>
                  <a:ext cx="656165" cy="1769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1" h="27463" extrusionOk="0">
                      <a:moveTo>
                        <a:pt x="5925" y="1"/>
                      </a:moveTo>
                      <a:cubicBezTo>
                        <a:pt x="5387" y="1"/>
                        <a:pt x="4849" y="69"/>
                        <a:pt x="4322" y="208"/>
                      </a:cubicBezTo>
                      <a:cubicBezTo>
                        <a:pt x="2787" y="625"/>
                        <a:pt x="1513" y="1732"/>
                        <a:pt x="739" y="3101"/>
                      </a:cubicBezTo>
                      <a:cubicBezTo>
                        <a:pt x="0" y="4375"/>
                        <a:pt x="322" y="5923"/>
                        <a:pt x="286" y="7328"/>
                      </a:cubicBezTo>
                      <a:cubicBezTo>
                        <a:pt x="262" y="8662"/>
                        <a:pt x="417" y="10007"/>
                        <a:pt x="524" y="11340"/>
                      </a:cubicBezTo>
                      <a:lnTo>
                        <a:pt x="1191" y="19853"/>
                      </a:lnTo>
                      <a:cubicBezTo>
                        <a:pt x="1274" y="20984"/>
                        <a:pt x="1572" y="22199"/>
                        <a:pt x="1358" y="23330"/>
                      </a:cubicBezTo>
                      <a:cubicBezTo>
                        <a:pt x="1227" y="23985"/>
                        <a:pt x="989" y="24604"/>
                        <a:pt x="786" y="25235"/>
                      </a:cubicBezTo>
                      <a:cubicBezTo>
                        <a:pt x="667" y="25616"/>
                        <a:pt x="167" y="26152"/>
                        <a:pt x="310" y="26580"/>
                      </a:cubicBezTo>
                      <a:cubicBezTo>
                        <a:pt x="393" y="26807"/>
                        <a:pt x="846" y="27223"/>
                        <a:pt x="1036" y="27342"/>
                      </a:cubicBezTo>
                      <a:cubicBezTo>
                        <a:pt x="1153" y="27419"/>
                        <a:pt x="1296" y="27463"/>
                        <a:pt x="1434" y="27463"/>
                      </a:cubicBezTo>
                      <a:cubicBezTo>
                        <a:pt x="1577" y="27463"/>
                        <a:pt x="1713" y="27416"/>
                        <a:pt x="1810" y="27307"/>
                      </a:cubicBezTo>
                      <a:cubicBezTo>
                        <a:pt x="1929" y="27140"/>
                        <a:pt x="1977" y="26949"/>
                        <a:pt x="1965" y="26747"/>
                      </a:cubicBezTo>
                      <a:cubicBezTo>
                        <a:pt x="2155" y="23497"/>
                        <a:pt x="1989" y="20258"/>
                        <a:pt x="1894" y="16996"/>
                      </a:cubicBezTo>
                      <a:cubicBezTo>
                        <a:pt x="1834" y="15067"/>
                        <a:pt x="1798" y="13126"/>
                        <a:pt x="1727" y="11198"/>
                      </a:cubicBezTo>
                      <a:cubicBezTo>
                        <a:pt x="1667" y="9852"/>
                        <a:pt x="1548" y="8495"/>
                        <a:pt x="1560" y="7138"/>
                      </a:cubicBezTo>
                      <a:cubicBezTo>
                        <a:pt x="1560" y="6268"/>
                        <a:pt x="1715" y="5328"/>
                        <a:pt x="2263" y="4613"/>
                      </a:cubicBezTo>
                      <a:cubicBezTo>
                        <a:pt x="2798" y="3887"/>
                        <a:pt x="3787" y="3459"/>
                        <a:pt x="4608" y="3125"/>
                      </a:cubicBezTo>
                      <a:cubicBezTo>
                        <a:pt x="5918" y="2601"/>
                        <a:pt x="7335" y="2387"/>
                        <a:pt x="8728" y="2149"/>
                      </a:cubicBezTo>
                      <a:cubicBezTo>
                        <a:pt x="9156" y="2077"/>
                        <a:pt x="10180" y="1887"/>
                        <a:pt x="9823" y="1363"/>
                      </a:cubicBezTo>
                      <a:cubicBezTo>
                        <a:pt x="9525" y="922"/>
                        <a:pt x="8632" y="589"/>
                        <a:pt x="8144" y="399"/>
                      </a:cubicBezTo>
                      <a:cubicBezTo>
                        <a:pt x="7429" y="135"/>
                        <a:pt x="6678" y="1"/>
                        <a:pt x="5925" y="1"/>
                      </a:cubicBezTo>
                      <a:close/>
                    </a:path>
                  </a:pathLst>
                </a:custGeom>
                <a:solidFill>
                  <a:schemeClr val="dk1">
                    <a:alpha val="4464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0" name="Google Shape;4500;p115"/>
                <p:cNvSpPr/>
                <p:nvPr/>
              </p:nvSpPr>
              <p:spPr>
                <a:xfrm>
                  <a:off x="-801275" y="3117549"/>
                  <a:ext cx="159643" cy="1311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7" h="20343" extrusionOk="0">
                      <a:moveTo>
                        <a:pt x="2334" y="1"/>
                      </a:moveTo>
                      <a:cubicBezTo>
                        <a:pt x="2036" y="156"/>
                        <a:pt x="2060" y="620"/>
                        <a:pt x="2036" y="894"/>
                      </a:cubicBezTo>
                      <a:cubicBezTo>
                        <a:pt x="1989" y="1370"/>
                        <a:pt x="1941" y="1835"/>
                        <a:pt x="1905" y="2311"/>
                      </a:cubicBezTo>
                      <a:cubicBezTo>
                        <a:pt x="1822" y="3287"/>
                        <a:pt x="1727" y="4263"/>
                        <a:pt x="1643" y="5240"/>
                      </a:cubicBezTo>
                      <a:cubicBezTo>
                        <a:pt x="1453" y="7192"/>
                        <a:pt x="1262" y="9145"/>
                        <a:pt x="1036" y="11098"/>
                      </a:cubicBezTo>
                      <a:cubicBezTo>
                        <a:pt x="870" y="12455"/>
                        <a:pt x="703" y="13800"/>
                        <a:pt x="512" y="15158"/>
                      </a:cubicBezTo>
                      <a:cubicBezTo>
                        <a:pt x="489" y="15479"/>
                        <a:pt x="441" y="15789"/>
                        <a:pt x="370" y="16110"/>
                      </a:cubicBezTo>
                      <a:cubicBezTo>
                        <a:pt x="322" y="16313"/>
                        <a:pt x="191" y="16479"/>
                        <a:pt x="143" y="16694"/>
                      </a:cubicBezTo>
                      <a:cubicBezTo>
                        <a:pt x="0" y="17301"/>
                        <a:pt x="167" y="17956"/>
                        <a:pt x="310" y="18551"/>
                      </a:cubicBezTo>
                      <a:cubicBezTo>
                        <a:pt x="405" y="18932"/>
                        <a:pt x="524" y="19313"/>
                        <a:pt x="655" y="19694"/>
                      </a:cubicBezTo>
                      <a:cubicBezTo>
                        <a:pt x="744" y="19950"/>
                        <a:pt x="781" y="20342"/>
                        <a:pt x="1079" y="20342"/>
                      </a:cubicBezTo>
                      <a:cubicBezTo>
                        <a:pt x="1099" y="20342"/>
                        <a:pt x="1121" y="20341"/>
                        <a:pt x="1143" y="20337"/>
                      </a:cubicBezTo>
                      <a:cubicBezTo>
                        <a:pt x="1274" y="20325"/>
                        <a:pt x="1393" y="20289"/>
                        <a:pt x="1513" y="20230"/>
                      </a:cubicBezTo>
                      <a:cubicBezTo>
                        <a:pt x="1667" y="20146"/>
                        <a:pt x="1786" y="19992"/>
                        <a:pt x="1810" y="19813"/>
                      </a:cubicBezTo>
                      <a:cubicBezTo>
                        <a:pt x="1858" y="19575"/>
                        <a:pt x="1727" y="19289"/>
                        <a:pt x="1643" y="19075"/>
                      </a:cubicBezTo>
                      <a:cubicBezTo>
                        <a:pt x="1524" y="18777"/>
                        <a:pt x="1429" y="18456"/>
                        <a:pt x="1322" y="18158"/>
                      </a:cubicBezTo>
                      <a:cubicBezTo>
                        <a:pt x="1227" y="17872"/>
                        <a:pt x="1036" y="17527"/>
                        <a:pt x="1012" y="17217"/>
                      </a:cubicBezTo>
                      <a:cubicBezTo>
                        <a:pt x="977" y="16586"/>
                        <a:pt x="1001" y="15955"/>
                        <a:pt x="1072" y="15324"/>
                      </a:cubicBezTo>
                      <a:cubicBezTo>
                        <a:pt x="1405" y="11348"/>
                        <a:pt x="1905" y="7359"/>
                        <a:pt x="2191" y="3359"/>
                      </a:cubicBezTo>
                      <a:cubicBezTo>
                        <a:pt x="2251" y="2489"/>
                        <a:pt x="2310" y="1608"/>
                        <a:pt x="2370" y="739"/>
                      </a:cubicBezTo>
                      <a:cubicBezTo>
                        <a:pt x="2382" y="501"/>
                        <a:pt x="2477" y="215"/>
                        <a:pt x="2334" y="1"/>
                      </a:cubicBezTo>
                      <a:close/>
                    </a:path>
                  </a:pathLst>
                </a:custGeom>
                <a:solidFill>
                  <a:schemeClr val="dk1">
                    <a:alpha val="6027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1" name="Google Shape;4501;p115"/>
                <p:cNvSpPr/>
                <p:nvPr/>
              </p:nvSpPr>
              <p:spPr>
                <a:xfrm>
                  <a:off x="-1333052" y="2714737"/>
                  <a:ext cx="241752" cy="16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1" h="2519" extrusionOk="0">
                      <a:moveTo>
                        <a:pt x="3132" y="0"/>
                      </a:moveTo>
                      <a:cubicBezTo>
                        <a:pt x="2298" y="0"/>
                        <a:pt x="1536" y="369"/>
                        <a:pt x="917" y="917"/>
                      </a:cubicBezTo>
                      <a:cubicBezTo>
                        <a:pt x="631" y="1167"/>
                        <a:pt x="0" y="1703"/>
                        <a:pt x="155" y="2155"/>
                      </a:cubicBezTo>
                      <a:lnTo>
                        <a:pt x="155" y="2167"/>
                      </a:lnTo>
                      <a:cubicBezTo>
                        <a:pt x="262" y="2441"/>
                        <a:pt x="643" y="2518"/>
                        <a:pt x="1050" y="2518"/>
                      </a:cubicBezTo>
                      <a:cubicBezTo>
                        <a:pt x="1456" y="2518"/>
                        <a:pt x="1888" y="2441"/>
                        <a:pt x="2096" y="2405"/>
                      </a:cubicBezTo>
                      <a:cubicBezTo>
                        <a:pt x="2810" y="2274"/>
                        <a:pt x="3322" y="1953"/>
                        <a:pt x="3477" y="1215"/>
                      </a:cubicBezTo>
                      <a:cubicBezTo>
                        <a:pt x="3584" y="762"/>
                        <a:pt x="3751" y="12"/>
                        <a:pt x="3132" y="0"/>
                      </a:cubicBezTo>
                      <a:close/>
                    </a:path>
                  </a:pathLst>
                </a:custGeom>
                <a:solidFill>
                  <a:schemeClr val="dk2">
                    <a:alpha val="7634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2" name="Google Shape;4502;p115"/>
                <p:cNvSpPr/>
                <p:nvPr/>
              </p:nvSpPr>
              <p:spPr>
                <a:xfrm>
                  <a:off x="-1341495" y="4222867"/>
                  <a:ext cx="79854" cy="124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" h="1924" extrusionOk="0">
                      <a:moveTo>
                        <a:pt x="839" y="1"/>
                      </a:moveTo>
                      <a:cubicBezTo>
                        <a:pt x="746" y="1"/>
                        <a:pt x="610" y="68"/>
                        <a:pt x="584" y="103"/>
                      </a:cubicBezTo>
                      <a:cubicBezTo>
                        <a:pt x="393" y="425"/>
                        <a:pt x="250" y="782"/>
                        <a:pt x="179" y="1139"/>
                      </a:cubicBezTo>
                      <a:cubicBezTo>
                        <a:pt x="119" y="1413"/>
                        <a:pt x="0" y="1687"/>
                        <a:pt x="203" y="1913"/>
                      </a:cubicBezTo>
                      <a:cubicBezTo>
                        <a:pt x="213" y="1921"/>
                        <a:pt x="227" y="1924"/>
                        <a:pt x="244" y="1924"/>
                      </a:cubicBezTo>
                      <a:cubicBezTo>
                        <a:pt x="302" y="1924"/>
                        <a:pt x="387" y="1881"/>
                        <a:pt x="405" y="1853"/>
                      </a:cubicBezTo>
                      <a:cubicBezTo>
                        <a:pt x="846" y="1449"/>
                        <a:pt x="1239" y="603"/>
                        <a:pt x="917" y="32"/>
                      </a:cubicBezTo>
                      <a:cubicBezTo>
                        <a:pt x="901" y="10"/>
                        <a:pt x="873" y="1"/>
                        <a:pt x="839" y="1"/>
                      </a:cubicBezTo>
                      <a:close/>
                    </a:path>
                  </a:pathLst>
                </a:custGeom>
                <a:solidFill>
                  <a:schemeClr val="dk2">
                    <a:alpha val="7634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3" name="Google Shape;4503;p115"/>
                <p:cNvSpPr/>
                <p:nvPr/>
              </p:nvSpPr>
              <p:spPr>
                <a:xfrm>
                  <a:off x="-843490" y="2733879"/>
                  <a:ext cx="52076" cy="370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8" h="575" extrusionOk="0">
                      <a:moveTo>
                        <a:pt x="143" y="1"/>
                      </a:moveTo>
                      <a:cubicBezTo>
                        <a:pt x="132" y="1"/>
                        <a:pt x="1" y="25"/>
                        <a:pt x="24" y="60"/>
                      </a:cubicBezTo>
                      <a:cubicBezTo>
                        <a:pt x="48" y="168"/>
                        <a:pt x="108" y="263"/>
                        <a:pt x="179" y="346"/>
                      </a:cubicBezTo>
                      <a:cubicBezTo>
                        <a:pt x="286" y="441"/>
                        <a:pt x="405" y="513"/>
                        <a:pt x="536" y="572"/>
                      </a:cubicBezTo>
                      <a:cubicBezTo>
                        <a:pt x="542" y="574"/>
                        <a:pt x="551" y="575"/>
                        <a:pt x="562" y="575"/>
                      </a:cubicBezTo>
                      <a:cubicBezTo>
                        <a:pt x="637" y="575"/>
                        <a:pt x="807" y="539"/>
                        <a:pt x="786" y="477"/>
                      </a:cubicBezTo>
                      <a:cubicBezTo>
                        <a:pt x="727" y="370"/>
                        <a:pt x="655" y="275"/>
                        <a:pt x="560" y="203"/>
                      </a:cubicBezTo>
                      <a:cubicBezTo>
                        <a:pt x="441" y="120"/>
                        <a:pt x="298" y="49"/>
                        <a:pt x="1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4" name="Google Shape;4504;p115"/>
                <p:cNvSpPr/>
                <p:nvPr/>
              </p:nvSpPr>
              <p:spPr>
                <a:xfrm>
                  <a:off x="-1194162" y="2504437"/>
                  <a:ext cx="355313" cy="17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3" h="279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858" y="180"/>
                        <a:pt x="1715" y="263"/>
                        <a:pt x="2596" y="275"/>
                      </a:cubicBezTo>
                      <a:cubicBezTo>
                        <a:pt x="2706" y="277"/>
                        <a:pt x="2816" y="279"/>
                        <a:pt x="2926" y="279"/>
                      </a:cubicBezTo>
                      <a:cubicBezTo>
                        <a:pt x="3792" y="279"/>
                        <a:pt x="4657" y="196"/>
                        <a:pt x="5513" y="49"/>
                      </a:cubicBezTo>
                      <a:lnTo>
                        <a:pt x="5513" y="49"/>
                      </a:lnTo>
                      <a:cubicBezTo>
                        <a:pt x="4733" y="94"/>
                        <a:pt x="3950" y="116"/>
                        <a:pt x="3168" y="116"/>
                      </a:cubicBezTo>
                      <a:cubicBezTo>
                        <a:pt x="2111" y="116"/>
                        <a:pt x="1054" y="7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5" name="Google Shape;4505;p115"/>
                <p:cNvSpPr/>
                <p:nvPr/>
              </p:nvSpPr>
              <p:spPr>
                <a:xfrm>
                  <a:off x="-1300827" y="3012432"/>
                  <a:ext cx="558717" cy="1064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69" h="16520" extrusionOk="0">
                      <a:moveTo>
                        <a:pt x="4311" y="1"/>
                      </a:moveTo>
                      <a:cubicBezTo>
                        <a:pt x="1072" y="48"/>
                        <a:pt x="60" y="2775"/>
                        <a:pt x="36" y="5168"/>
                      </a:cubicBezTo>
                      <a:cubicBezTo>
                        <a:pt x="0" y="7323"/>
                        <a:pt x="870" y="15098"/>
                        <a:pt x="989" y="16253"/>
                      </a:cubicBezTo>
                      <a:cubicBezTo>
                        <a:pt x="2113" y="16430"/>
                        <a:pt x="3250" y="16519"/>
                        <a:pt x="4388" y="16519"/>
                      </a:cubicBezTo>
                      <a:cubicBezTo>
                        <a:pt x="5467" y="16519"/>
                        <a:pt x="6548" y="16439"/>
                        <a:pt x="7620" y="16277"/>
                      </a:cubicBezTo>
                      <a:cubicBezTo>
                        <a:pt x="7751" y="15134"/>
                        <a:pt x="8668" y="7359"/>
                        <a:pt x="8656" y="5192"/>
                      </a:cubicBezTo>
                      <a:cubicBezTo>
                        <a:pt x="8644" y="2799"/>
                        <a:pt x="7656" y="72"/>
                        <a:pt x="441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6" name="Google Shape;4506;p115"/>
                <p:cNvSpPr/>
                <p:nvPr/>
              </p:nvSpPr>
              <p:spPr>
                <a:xfrm>
                  <a:off x="-1273951" y="3036214"/>
                  <a:ext cx="505739" cy="10176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7" h="15789" extrusionOk="0">
                      <a:moveTo>
                        <a:pt x="4001" y="215"/>
                      </a:moveTo>
                      <a:cubicBezTo>
                        <a:pt x="7156" y="275"/>
                        <a:pt x="7644" y="3049"/>
                        <a:pt x="7656" y="4692"/>
                      </a:cubicBezTo>
                      <a:cubicBezTo>
                        <a:pt x="7656" y="6633"/>
                        <a:pt x="6882" y="13157"/>
                        <a:pt x="6608" y="15420"/>
                      </a:cubicBezTo>
                      <a:cubicBezTo>
                        <a:pt x="5715" y="15527"/>
                        <a:pt x="4810" y="15574"/>
                        <a:pt x="3905" y="15574"/>
                      </a:cubicBezTo>
                      <a:cubicBezTo>
                        <a:pt x="2989" y="15562"/>
                        <a:pt x="2084" y="15515"/>
                        <a:pt x="1179" y="15396"/>
                      </a:cubicBezTo>
                      <a:cubicBezTo>
                        <a:pt x="917" y="13122"/>
                        <a:pt x="191" y="6597"/>
                        <a:pt x="214" y="4680"/>
                      </a:cubicBezTo>
                      <a:cubicBezTo>
                        <a:pt x="238" y="3025"/>
                        <a:pt x="750" y="263"/>
                        <a:pt x="3917" y="215"/>
                      </a:cubicBezTo>
                      <a:close/>
                      <a:moveTo>
                        <a:pt x="3905" y="1"/>
                      </a:moveTo>
                      <a:cubicBezTo>
                        <a:pt x="453" y="49"/>
                        <a:pt x="48" y="3335"/>
                        <a:pt x="24" y="4752"/>
                      </a:cubicBezTo>
                      <a:cubicBezTo>
                        <a:pt x="0" y="6680"/>
                        <a:pt x="703" y="13205"/>
                        <a:pt x="929" y="15348"/>
                      </a:cubicBezTo>
                      <a:cubicBezTo>
                        <a:pt x="941" y="15431"/>
                        <a:pt x="953" y="15503"/>
                        <a:pt x="953" y="15574"/>
                      </a:cubicBezTo>
                      <a:cubicBezTo>
                        <a:pt x="1929" y="15705"/>
                        <a:pt x="2917" y="15777"/>
                        <a:pt x="3905" y="15789"/>
                      </a:cubicBezTo>
                      <a:cubicBezTo>
                        <a:pt x="4882" y="15789"/>
                        <a:pt x="5846" y="15729"/>
                        <a:pt x="6822" y="15598"/>
                      </a:cubicBezTo>
                      <a:cubicBezTo>
                        <a:pt x="6822" y="15527"/>
                        <a:pt x="6834" y="15455"/>
                        <a:pt x="6846" y="15360"/>
                      </a:cubicBezTo>
                      <a:cubicBezTo>
                        <a:pt x="7096" y="13217"/>
                        <a:pt x="7846" y="6704"/>
                        <a:pt x="7834" y="4775"/>
                      </a:cubicBezTo>
                      <a:cubicBezTo>
                        <a:pt x="7834" y="3370"/>
                        <a:pt x="7442" y="72"/>
                        <a:pt x="40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7" name="Google Shape;4507;p115"/>
                <p:cNvSpPr/>
                <p:nvPr/>
              </p:nvSpPr>
              <p:spPr>
                <a:xfrm>
                  <a:off x="-1212595" y="3566508"/>
                  <a:ext cx="382962" cy="111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42" h="1727" extrusionOk="0">
                      <a:moveTo>
                        <a:pt x="5942" y="0"/>
                      </a:moveTo>
                      <a:lnTo>
                        <a:pt x="1" y="155"/>
                      </a:lnTo>
                      <a:lnTo>
                        <a:pt x="108" y="1727"/>
                      </a:lnTo>
                      <a:lnTo>
                        <a:pt x="5859" y="1715"/>
                      </a:lnTo>
                      <a:lnTo>
                        <a:pt x="594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8" name="Google Shape;4508;p115"/>
                <p:cNvSpPr/>
                <p:nvPr/>
              </p:nvSpPr>
              <p:spPr>
                <a:xfrm>
                  <a:off x="-1174247" y="3719964"/>
                  <a:ext cx="305493" cy="14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0" h="227" extrusionOk="0">
                      <a:moveTo>
                        <a:pt x="1" y="0"/>
                      </a:moveTo>
                      <a:lnTo>
                        <a:pt x="84" y="215"/>
                      </a:lnTo>
                      <a:lnTo>
                        <a:pt x="4680" y="227"/>
                      </a:lnTo>
                      <a:lnTo>
                        <a:pt x="474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4509" name="Google Shape;4509;p115"/>
              <p:cNvPicPr preferRelativeResize="0"/>
              <p:nvPr/>
            </p:nvPicPr>
            <p:blipFill rotWithShape="1">
              <a:blip r:embed="rId4">
                <a:alphaModFix amt="70000"/>
              </a:blip>
              <a:srcRect l="35445" t="29584" r="34000" b="28037"/>
              <a:stretch/>
            </p:blipFill>
            <p:spPr>
              <a:xfrm rot="1235309">
                <a:off x="858265" y="3036779"/>
                <a:ext cx="737861" cy="57613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510" name="Google Shape;4510;p115"/>
            <p:cNvGrpSpPr/>
            <p:nvPr/>
          </p:nvGrpSpPr>
          <p:grpSpPr>
            <a:xfrm rot="-325936">
              <a:off x="1332501" y="3717092"/>
              <a:ext cx="1302573" cy="908720"/>
              <a:chOff x="10223474" y="1575058"/>
              <a:chExt cx="1547217" cy="1079393"/>
            </a:xfrm>
          </p:grpSpPr>
          <p:sp>
            <p:nvSpPr>
              <p:cNvPr id="4511" name="Google Shape;4511;p115"/>
              <p:cNvSpPr/>
              <p:nvPr/>
            </p:nvSpPr>
            <p:spPr>
              <a:xfrm rot="-640415">
                <a:off x="10344725" y="1945591"/>
                <a:ext cx="1383689" cy="585787"/>
              </a:xfrm>
              <a:custGeom>
                <a:avLst/>
                <a:gdLst/>
                <a:ahLst/>
                <a:cxnLst/>
                <a:rect l="l" t="t" r="r" b="b"/>
                <a:pathLst>
                  <a:path w="31064" h="13151" extrusionOk="0">
                    <a:moveTo>
                      <a:pt x="1084" y="0"/>
                    </a:moveTo>
                    <a:cubicBezTo>
                      <a:pt x="1286" y="1619"/>
                      <a:pt x="1239" y="3262"/>
                      <a:pt x="929" y="4870"/>
                    </a:cubicBezTo>
                    <a:cubicBezTo>
                      <a:pt x="786" y="5679"/>
                      <a:pt x="584" y="6477"/>
                      <a:pt x="322" y="7251"/>
                    </a:cubicBezTo>
                    <a:cubicBezTo>
                      <a:pt x="262" y="7453"/>
                      <a:pt x="24" y="8025"/>
                      <a:pt x="1" y="8466"/>
                    </a:cubicBezTo>
                    <a:cubicBezTo>
                      <a:pt x="12" y="8751"/>
                      <a:pt x="1" y="8930"/>
                      <a:pt x="286" y="9061"/>
                    </a:cubicBezTo>
                    <a:cubicBezTo>
                      <a:pt x="584" y="9180"/>
                      <a:pt x="905" y="9275"/>
                      <a:pt x="1215" y="9335"/>
                    </a:cubicBezTo>
                    <a:cubicBezTo>
                      <a:pt x="1251" y="9335"/>
                      <a:pt x="1274" y="9358"/>
                      <a:pt x="1298" y="9382"/>
                    </a:cubicBezTo>
                    <a:cubicBezTo>
                      <a:pt x="1298" y="9406"/>
                      <a:pt x="1298" y="9442"/>
                      <a:pt x="1286" y="9466"/>
                    </a:cubicBezTo>
                    <a:cubicBezTo>
                      <a:pt x="1024" y="10251"/>
                      <a:pt x="2322" y="10418"/>
                      <a:pt x="2798" y="10442"/>
                    </a:cubicBezTo>
                    <a:cubicBezTo>
                      <a:pt x="2679" y="10621"/>
                      <a:pt x="2691" y="10871"/>
                      <a:pt x="2822" y="11037"/>
                    </a:cubicBezTo>
                    <a:cubicBezTo>
                      <a:pt x="2965" y="11204"/>
                      <a:pt x="3144" y="11323"/>
                      <a:pt x="3346" y="11394"/>
                    </a:cubicBezTo>
                    <a:cubicBezTo>
                      <a:pt x="3616" y="11504"/>
                      <a:pt x="3911" y="11623"/>
                      <a:pt x="4210" y="11623"/>
                    </a:cubicBezTo>
                    <a:cubicBezTo>
                      <a:pt x="4267" y="11623"/>
                      <a:pt x="4325" y="11618"/>
                      <a:pt x="4382" y="11609"/>
                    </a:cubicBezTo>
                    <a:lnTo>
                      <a:pt x="4382" y="11609"/>
                    </a:lnTo>
                    <a:cubicBezTo>
                      <a:pt x="4311" y="11621"/>
                      <a:pt x="4680" y="12133"/>
                      <a:pt x="4727" y="12168"/>
                    </a:cubicBezTo>
                    <a:cubicBezTo>
                      <a:pt x="4930" y="12323"/>
                      <a:pt x="5156" y="12442"/>
                      <a:pt x="5406" y="12526"/>
                    </a:cubicBezTo>
                    <a:cubicBezTo>
                      <a:pt x="5604" y="12592"/>
                      <a:pt x="5806" y="12626"/>
                      <a:pt x="6008" y="12626"/>
                    </a:cubicBezTo>
                    <a:cubicBezTo>
                      <a:pt x="6133" y="12626"/>
                      <a:pt x="6259" y="12613"/>
                      <a:pt x="6382" y="12585"/>
                    </a:cubicBezTo>
                    <a:cubicBezTo>
                      <a:pt x="6466" y="12561"/>
                      <a:pt x="7120" y="12371"/>
                      <a:pt x="7109" y="12311"/>
                    </a:cubicBezTo>
                    <a:lnTo>
                      <a:pt x="7109" y="12311"/>
                    </a:lnTo>
                    <a:cubicBezTo>
                      <a:pt x="7368" y="12907"/>
                      <a:pt x="8099" y="13150"/>
                      <a:pt x="8797" y="13150"/>
                    </a:cubicBezTo>
                    <a:cubicBezTo>
                      <a:pt x="9186" y="13150"/>
                      <a:pt x="9565" y="13074"/>
                      <a:pt x="9847" y="12942"/>
                    </a:cubicBezTo>
                    <a:cubicBezTo>
                      <a:pt x="10026" y="12823"/>
                      <a:pt x="10192" y="12668"/>
                      <a:pt x="10335" y="12502"/>
                    </a:cubicBezTo>
                    <a:cubicBezTo>
                      <a:pt x="10451" y="12362"/>
                      <a:pt x="10511" y="12234"/>
                      <a:pt x="10414" y="12173"/>
                    </a:cubicBezTo>
                    <a:lnTo>
                      <a:pt x="10414" y="12173"/>
                    </a:lnTo>
                    <a:cubicBezTo>
                      <a:pt x="10912" y="12469"/>
                      <a:pt x="11422" y="12764"/>
                      <a:pt x="11990" y="12823"/>
                    </a:cubicBezTo>
                    <a:cubicBezTo>
                      <a:pt x="12038" y="12827"/>
                      <a:pt x="12086" y="12829"/>
                      <a:pt x="12134" y="12829"/>
                    </a:cubicBezTo>
                    <a:cubicBezTo>
                      <a:pt x="12666" y="12829"/>
                      <a:pt x="13222" y="12588"/>
                      <a:pt x="13419" y="12097"/>
                    </a:cubicBezTo>
                    <a:cubicBezTo>
                      <a:pt x="13816" y="12489"/>
                      <a:pt x="14327" y="12680"/>
                      <a:pt x="14834" y="12680"/>
                    </a:cubicBezTo>
                    <a:cubicBezTo>
                      <a:pt x="15451" y="12680"/>
                      <a:pt x="16063" y="12396"/>
                      <a:pt x="16455" y="11847"/>
                    </a:cubicBezTo>
                    <a:cubicBezTo>
                      <a:pt x="16789" y="12037"/>
                      <a:pt x="17156" y="12128"/>
                      <a:pt x="17520" y="12128"/>
                    </a:cubicBezTo>
                    <a:cubicBezTo>
                      <a:pt x="18179" y="12128"/>
                      <a:pt x="18826" y="11828"/>
                      <a:pt x="19241" y="11275"/>
                    </a:cubicBezTo>
                    <a:cubicBezTo>
                      <a:pt x="19519" y="11567"/>
                      <a:pt x="19882" y="11704"/>
                      <a:pt x="20241" y="11704"/>
                    </a:cubicBezTo>
                    <a:cubicBezTo>
                      <a:pt x="20790" y="11704"/>
                      <a:pt x="21330" y="11382"/>
                      <a:pt x="21539" y="10799"/>
                    </a:cubicBezTo>
                    <a:cubicBezTo>
                      <a:pt x="21953" y="10967"/>
                      <a:pt x="22377" y="11135"/>
                      <a:pt x="22812" y="11135"/>
                    </a:cubicBezTo>
                    <a:cubicBezTo>
                      <a:pt x="22840" y="11135"/>
                      <a:pt x="22868" y="11134"/>
                      <a:pt x="22896" y="11133"/>
                    </a:cubicBezTo>
                    <a:cubicBezTo>
                      <a:pt x="23372" y="11121"/>
                      <a:pt x="23789" y="10811"/>
                      <a:pt x="23932" y="10359"/>
                    </a:cubicBezTo>
                    <a:cubicBezTo>
                      <a:pt x="24194" y="10417"/>
                      <a:pt x="24461" y="10446"/>
                      <a:pt x="24728" y="10446"/>
                    </a:cubicBezTo>
                    <a:cubicBezTo>
                      <a:pt x="25008" y="10446"/>
                      <a:pt x="25289" y="10414"/>
                      <a:pt x="25563" y="10347"/>
                    </a:cubicBezTo>
                    <a:cubicBezTo>
                      <a:pt x="25730" y="10311"/>
                      <a:pt x="25897" y="10251"/>
                      <a:pt x="26039" y="10168"/>
                    </a:cubicBezTo>
                    <a:cubicBezTo>
                      <a:pt x="26170" y="10073"/>
                      <a:pt x="26278" y="9918"/>
                      <a:pt x="26301" y="9751"/>
                    </a:cubicBezTo>
                    <a:cubicBezTo>
                      <a:pt x="26595" y="9944"/>
                      <a:pt x="26932" y="10038"/>
                      <a:pt x="27278" y="10038"/>
                    </a:cubicBezTo>
                    <a:cubicBezTo>
                      <a:pt x="27380" y="10038"/>
                      <a:pt x="27484" y="10030"/>
                      <a:pt x="27587" y="10013"/>
                    </a:cubicBezTo>
                    <a:cubicBezTo>
                      <a:pt x="28075" y="9918"/>
                      <a:pt x="28504" y="9656"/>
                      <a:pt x="28802" y="9251"/>
                    </a:cubicBezTo>
                    <a:cubicBezTo>
                      <a:pt x="28790" y="9228"/>
                      <a:pt x="28778" y="9204"/>
                      <a:pt x="28778" y="9168"/>
                    </a:cubicBezTo>
                    <a:lnTo>
                      <a:pt x="28778" y="9168"/>
                    </a:lnTo>
                    <a:cubicBezTo>
                      <a:pt x="29050" y="9183"/>
                      <a:pt x="29373" y="9233"/>
                      <a:pt x="29687" y="9233"/>
                    </a:cubicBezTo>
                    <a:cubicBezTo>
                      <a:pt x="30127" y="9233"/>
                      <a:pt x="30552" y="9135"/>
                      <a:pt x="30802" y="8704"/>
                    </a:cubicBezTo>
                    <a:cubicBezTo>
                      <a:pt x="31064" y="8263"/>
                      <a:pt x="30707" y="7465"/>
                      <a:pt x="30576" y="7013"/>
                    </a:cubicBezTo>
                    <a:cubicBezTo>
                      <a:pt x="30278" y="5965"/>
                      <a:pt x="30052" y="4882"/>
                      <a:pt x="29897" y="3798"/>
                    </a:cubicBezTo>
                    <a:cubicBezTo>
                      <a:pt x="29838" y="3334"/>
                      <a:pt x="29802" y="2858"/>
                      <a:pt x="29778" y="2381"/>
                    </a:cubicBezTo>
                    <a:cubicBezTo>
                      <a:pt x="29754" y="1738"/>
                      <a:pt x="29730" y="1084"/>
                      <a:pt x="29647" y="453"/>
                    </a:cubicBezTo>
                    <a:cubicBezTo>
                      <a:pt x="29629" y="452"/>
                      <a:pt x="29610" y="451"/>
                      <a:pt x="29592" y="451"/>
                    </a:cubicBezTo>
                    <a:cubicBezTo>
                      <a:pt x="29108" y="451"/>
                      <a:pt x="28604" y="741"/>
                      <a:pt x="28111" y="810"/>
                    </a:cubicBezTo>
                    <a:cubicBezTo>
                      <a:pt x="27373" y="917"/>
                      <a:pt x="26635" y="1024"/>
                      <a:pt x="25909" y="1131"/>
                    </a:cubicBezTo>
                    <a:cubicBezTo>
                      <a:pt x="24432" y="1334"/>
                      <a:pt x="22968" y="1536"/>
                      <a:pt x="21491" y="1727"/>
                    </a:cubicBezTo>
                    <a:cubicBezTo>
                      <a:pt x="18550" y="2096"/>
                      <a:pt x="15598" y="2453"/>
                      <a:pt x="12645" y="2762"/>
                    </a:cubicBezTo>
                    <a:cubicBezTo>
                      <a:pt x="10930" y="2941"/>
                      <a:pt x="9216" y="3120"/>
                      <a:pt x="7501" y="3298"/>
                    </a:cubicBezTo>
                    <a:cubicBezTo>
                      <a:pt x="5370" y="2191"/>
                      <a:pt x="3215" y="1096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2" name="Google Shape;4512;p115"/>
              <p:cNvSpPr/>
              <p:nvPr/>
            </p:nvSpPr>
            <p:spPr>
              <a:xfrm rot="-640415">
                <a:off x="10310160" y="1945340"/>
                <a:ext cx="1326986" cy="586322"/>
              </a:xfrm>
              <a:custGeom>
                <a:avLst/>
                <a:gdLst/>
                <a:ahLst/>
                <a:cxnLst/>
                <a:rect l="l" t="t" r="r" b="b"/>
                <a:pathLst>
                  <a:path w="29791" h="13163" extrusionOk="0">
                    <a:moveTo>
                      <a:pt x="26040" y="6141"/>
                    </a:moveTo>
                    <a:lnTo>
                      <a:pt x="26040" y="6141"/>
                    </a:lnTo>
                    <a:cubicBezTo>
                      <a:pt x="26040" y="6142"/>
                      <a:pt x="26040" y="6143"/>
                      <a:pt x="26040" y="6144"/>
                    </a:cubicBezTo>
                    <a:cubicBezTo>
                      <a:pt x="26040" y="6143"/>
                      <a:pt x="26040" y="6142"/>
                      <a:pt x="26040" y="6141"/>
                    </a:cubicBezTo>
                    <a:close/>
                    <a:moveTo>
                      <a:pt x="1096" y="0"/>
                    </a:moveTo>
                    <a:cubicBezTo>
                      <a:pt x="1298" y="1620"/>
                      <a:pt x="1251" y="3263"/>
                      <a:pt x="941" y="4870"/>
                    </a:cubicBezTo>
                    <a:cubicBezTo>
                      <a:pt x="798" y="5680"/>
                      <a:pt x="584" y="6477"/>
                      <a:pt x="334" y="7251"/>
                    </a:cubicBezTo>
                    <a:cubicBezTo>
                      <a:pt x="263" y="7454"/>
                      <a:pt x="36" y="8025"/>
                      <a:pt x="1" y="8466"/>
                    </a:cubicBezTo>
                    <a:cubicBezTo>
                      <a:pt x="24" y="8763"/>
                      <a:pt x="13" y="8942"/>
                      <a:pt x="298" y="9073"/>
                    </a:cubicBezTo>
                    <a:cubicBezTo>
                      <a:pt x="596" y="9192"/>
                      <a:pt x="917" y="9287"/>
                      <a:pt x="1227" y="9347"/>
                    </a:cubicBezTo>
                    <a:cubicBezTo>
                      <a:pt x="1263" y="9347"/>
                      <a:pt x="1286" y="9370"/>
                      <a:pt x="1310" y="9394"/>
                    </a:cubicBezTo>
                    <a:cubicBezTo>
                      <a:pt x="1310" y="9418"/>
                      <a:pt x="1310" y="9454"/>
                      <a:pt x="1298" y="9478"/>
                    </a:cubicBezTo>
                    <a:cubicBezTo>
                      <a:pt x="1036" y="10263"/>
                      <a:pt x="2334" y="10430"/>
                      <a:pt x="2810" y="10454"/>
                    </a:cubicBezTo>
                    <a:cubicBezTo>
                      <a:pt x="2691" y="10633"/>
                      <a:pt x="2703" y="10883"/>
                      <a:pt x="2834" y="11049"/>
                    </a:cubicBezTo>
                    <a:cubicBezTo>
                      <a:pt x="2977" y="11216"/>
                      <a:pt x="3156" y="11335"/>
                      <a:pt x="3358" y="11406"/>
                    </a:cubicBezTo>
                    <a:cubicBezTo>
                      <a:pt x="3628" y="11516"/>
                      <a:pt x="3923" y="11635"/>
                      <a:pt x="4222" y="11635"/>
                    </a:cubicBezTo>
                    <a:cubicBezTo>
                      <a:pt x="4279" y="11635"/>
                      <a:pt x="4337" y="11630"/>
                      <a:pt x="4394" y="11621"/>
                    </a:cubicBezTo>
                    <a:lnTo>
                      <a:pt x="4394" y="11621"/>
                    </a:lnTo>
                    <a:cubicBezTo>
                      <a:pt x="4323" y="11633"/>
                      <a:pt x="4692" y="12145"/>
                      <a:pt x="4739" y="12180"/>
                    </a:cubicBezTo>
                    <a:cubicBezTo>
                      <a:pt x="4942" y="12335"/>
                      <a:pt x="5168" y="12454"/>
                      <a:pt x="5418" y="12538"/>
                    </a:cubicBezTo>
                    <a:cubicBezTo>
                      <a:pt x="5616" y="12604"/>
                      <a:pt x="5818" y="12638"/>
                      <a:pt x="6020" y="12638"/>
                    </a:cubicBezTo>
                    <a:cubicBezTo>
                      <a:pt x="6145" y="12638"/>
                      <a:pt x="6271" y="12625"/>
                      <a:pt x="6394" y="12597"/>
                    </a:cubicBezTo>
                    <a:cubicBezTo>
                      <a:pt x="6478" y="12573"/>
                      <a:pt x="7132" y="12383"/>
                      <a:pt x="7121" y="12323"/>
                    </a:cubicBezTo>
                    <a:lnTo>
                      <a:pt x="7121" y="12323"/>
                    </a:lnTo>
                    <a:cubicBezTo>
                      <a:pt x="7380" y="12919"/>
                      <a:pt x="8111" y="13162"/>
                      <a:pt x="8809" y="13162"/>
                    </a:cubicBezTo>
                    <a:cubicBezTo>
                      <a:pt x="9198" y="13162"/>
                      <a:pt x="9577" y="13086"/>
                      <a:pt x="9859" y="12954"/>
                    </a:cubicBezTo>
                    <a:cubicBezTo>
                      <a:pt x="10038" y="12835"/>
                      <a:pt x="10204" y="12680"/>
                      <a:pt x="10347" y="12514"/>
                    </a:cubicBezTo>
                    <a:cubicBezTo>
                      <a:pt x="10359" y="12430"/>
                      <a:pt x="10371" y="12335"/>
                      <a:pt x="10371" y="12252"/>
                    </a:cubicBezTo>
                    <a:lnTo>
                      <a:pt x="10371" y="12252"/>
                    </a:lnTo>
                    <a:cubicBezTo>
                      <a:pt x="10121" y="12430"/>
                      <a:pt x="9823" y="12561"/>
                      <a:pt x="9526" y="12633"/>
                    </a:cubicBezTo>
                    <a:cubicBezTo>
                      <a:pt x="9452" y="12652"/>
                      <a:pt x="9379" y="12661"/>
                      <a:pt x="9306" y="12661"/>
                    </a:cubicBezTo>
                    <a:cubicBezTo>
                      <a:pt x="9062" y="12661"/>
                      <a:pt x="8831" y="12557"/>
                      <a:pt x="8656" y="12383"/>
                    </a:cubicBezTo>
                    <a:cubicBezTo>
                      <a:pt x="8502" y="12168"/>
                      <a:pt x="8478" y="11883"/>
                      <a:pt x="8466" y="11621"/>
                    </a:cubicBezTo>
                    <a:cubicBezTo>
                      <a:pt x="8418" y="9799"/>
                      <a:pt x="8406" y="8013"/>
                      <a:pt x="8930" y="6239"/>
                    </a:cubicBezTo>
                    <a:cubicBezTo>
                      <a:pt x="8994" y="6018"/>
                      <a:pt x="9087" y="5930"/>
                      <a:pt x="9192" y="5930"/>
                    </a:cubicBezTo>
                    <a:cubicBezTo>
                      <a:pt x="9524" y="5930"/>
                      <a:pt x="9981" y="6793"/>
                      <a:pt x="10026" y="7073"/>
                    </a:cubicBezTo>
                    <a:cubicBezTo>
                      <a:pt x="10169" y="8120"/>
                      <a:pt x="10311" y="9180"/>
                      <a:pt x="10454" y="10228"/>
                    </a:cubicBezTo>
                    <a:cubicBezTo>
                      <a:pt x="10490" y="9204"/>
                      <a:pt x="10407" y="8108"/>
                      <a:pt x="10752" y="7120"/>
                    </a:cubicBezTo>
                    <a:cubicBezTo>
                      <a:pt x="10940" y="6572"/>
                      <a:pt x="11303" y="6045"/>
                      <a:pt x="11736" y="6045"/>
                    </a:cubicBezTo>
                    <a:cubicBezTo>
                      <a:pt x="11933" y="6045"/>
                      <a:pt x="12144" y="6154"/>
                      <a:pt x="12359" y="6418"/>
                    </a:cubicBezTo>
                    <a:cubicBezTo>
                      <a:pt x="13050" y="7263"/>
                      <a:pt x="13240" y="8739"/>
                      <a:pt x="13324" y="9811"/>
                    </a:cubicBezTo>
                    <a:cubicBezTo>
                      <a:pt x="13334" y="9262"/>
                      <a:pt x="13335" y="5504"/>
                      <a:pt x="14414" y="5504"/>
                    </a:cubicBezTo>
                    <a:cubicBezTo>
                      <a:pt x="14552" y="5504"/>
                      <a:pt x="14708" y="5566"/>
                      <a:pt x="14883" y="5703"/>
                    </a:cubicBezTo>
                    <a:cubicBezTo>
                      <a:pt x="15288" y="6025"/>
                      <a:pt x="15574" y="6680"/>
                      <a:pt x="15776" y="7156"/>
                    </a:cubicBezTo>
                    <a:cubicBezTo>
                      <a:pt x="16038" y="7775"/>
                      <a:pt x="16205" y="8442"/>
                      <a:pt x="16276" y="9120"/>
                    </a:cubicBezTo>
                    <a:cubicBezTo>
                      <a:pt x="16217" y="8454"/>
                      <a:pt x="16205" y="7787"/>
                      <a:pt x="16265" y="7132"/>
                    </a:cubicBezTo>
                    <a:cubicBezTo>
                      <a:pt x="16305" y="6750"/>
                      <a:pt x="16786" y="4978"/>
                      <a:pt x="17415" y="4978"/>
                    </a:cubicBezTo>
                    <a:cubicBezTo>
                      <a:pt x="17531" y="4978"/>
                      <a:pt x="17652" y="5038"/>
                      <a:pt x="17777" y="5179"/>
                    </a:cubicBezTo>
                    <a:cubicBezTo>
                      <a:pt x="18324" y="5811"/>
                      <a:pt x="18396" y="6501"/>
                      <a:pt x="18682" y="7239"/>
                    </a:cubicBezTo>
                    <a:cubicBezTo>
                      <a:pt x="18808" y="6680"/>
                      <a:pt x="19047" y="4429"/>
                      <a:pt x="19945" y="4429"/>
                    </a:cubicBezTo>
                    <a:cubicBezTo>
                      <a:pt x="20060" y="4429"/>
                      <a:pt x="20186" y="4466"/>
                      <a:pt x="20325" y="4548"/>
                    </a:cubicBezTo>
                    <a:cubicBezTo>
                      <a:pt x="20646" y="4739"/>
                      <a:pt x="20813" y="5275"/>
                      <a:pt x="20908" y="5608"/>
                    </a:cubicBezTo>
                    <a:cubicBezTo>
                      <a:pt x="21015" y="6037"/>
                      <a:pt x="21075" y="6477"/>
                      <a:pt x="21110" y="6918"/>
                    </a:cubicBezTo>
                    <a:cubicBezTo>
                      <a:pt x="21200" y="6411"/>
                      <a:pt x="21344" y="4023"/>
                      <a:pt x="22223" y="4023"/>
                    </a:cubicBezTo>
                    <a:cubicBezTo>
                      <a:pt x="22274" y="4023"/>
                      <a:pt x="22328" y="4031"/>
                      <a:pt x="22384" y="4048"/>
                    </a:cubicBezTo>
                    <a:cubicBezTo>
                      <a:pt x="22551" y="4120"/>
                      <a:pt x="22682" y="4251"/>
                      <a:pt x="22753" y="4429"/>
                    </a:cubicBezTo>
                    <a:cubicBezTo>
                      <a:pt x="23134" y="5120"/>
                      <a:pt x="23420" y="5882"/>
                      <a:pt x="23599" y="6656"/>
                    </a:cubicBezTo>
                    <a:cubicBezTo>
                      <a:pt x="23623" y="5882"/>
                      <a:pt x="23730" y="5120"/>
                      <a:pt x="23896" y="4358"/>
                    </a:cubicBezTo>
                    <a:cubicBezTo>
                      <a:pt x="23980" y="3941"/>
                      <a:pt x="24308" y="3524"/>
                      <a:pt x="24674" y="3524"/>
                    </a:cubicBezTo>
                    <a:cubicBezTo>
                      <a:pt x="24830" y="3524"/>
                      <a:pt x="24993" y="3601"/>
                      <a:pt x="25147" y="3786"/>
                    </a:cubicBezTo>
                    <a:cubicBezTo>
                      <a:pt x="25409" y="4108"/>
                      <a:pt x="25528" y="4584"/>
                      <a:pt x="25659" y="4953"/>
                    </a:cubicBezTo>
                    <a:cubicBezTo>
                      <a:pt x="25777" y="5274"/>
                      <a:pt x="26062" y="5807"/>
                      <a:pt x="26040" y="6141"/>
                    </a:cubicBezTo>
                    <a:lnTo>
                      <a:pt x="26040" y="6141"/>
                    </a:lnTo>
                    <a:cubicBezTo>
                      <a:pt x="26099" y="5273"/>
                      <a:pt x="26159" y="4393"/>
                      <a:pt x="26409" y="3560"/>
                    </a:cubicBezTo>
                    <a:cubicBezTo>
                      <a:pt x="26456" y="3370"/>
                      <a:pt x="26540" y="3191"/>
                      <a:pt x="26671" y="3036"/>
                    </a:cubicBezTo>
                    <a:cubicBezTo>
                      <a:pt x="26762" y="2944"/>
                      <a:pt x="26854" y="2903"/>
                      <a:pt x="26947" y="2903"/>
                    </a:cubicBezTo>
                    <a:cubicBezTo>
                      <a:pt x="27457" y="2903"/>
                      <a:pt x="27945" y="4141"/>
                      <a:pt x="27945" y="4525"/>
                    </a:cubicBezTo>
                    <a:lnTo>
                      <a:pt x="27945" y="2882"/>
                    </a:lnTo>
                    <a:cubicBezTo>
                      <a:pt x="27933" y="2727"/>
                      <a:pt x="27968" y="2572"/>
                      <a:pt x="28040" y="2429"/>
                    </a:cubicBezTo>
                    <a:cubicBezTo>
                      <a:pt x="28171" y="2274"/>
                      <a:pt x="28349" y="2191"/>
                      <a:pt x="28552" y="2191"/>
                    </a:cubicBezTo>
                    <a:cubicBezTo>
                      <a:pt x="28631" y="2184"/>
                      <a:pt x="28710" y="2181"/>
                      <a:pt x="28789" y="2181"/>
                    </a:cubicBezTo>
                    <a:cubicBezTo>
                      <a:pt x="29134" y="2181"/>
                      <a:pt x="29470" y="2246"/>
                      <a:pt x="29790" y="2382"/>
                    </a:cubicBezTo>
                    <a:cubicBezTo>
                      <a:pt x="29754" y="1739"/>
                      <a:pt x="29731" y="1084"/>
                      <a:pt x="29659" y="441"/>
                    </a:cubicBezTo>
                    <a:cubicBezTo>
                      <a:pt x="29649" y="441"/>
                      <a:pt x="29639" y="440"/>
                      <a:pt x="29629" y="440"/>
                    </a:cubicBezTo>
                    <a:cubicBezTo>
                      <a:pt x="29127" y="440"/>
                      <a:pt x="28613" y="728"/>
                      <a:pt x="28111" y="810"/>
                    </a:cubicBezTo>
                    <a:cubicBezTo>
                      <a:pt x="27385" y="917"/>
                      <a:pt x="26647" y="1024"/>
                      <a:pt x="25909" y="1131"/>
                    </a:cubicBezTo>
                    <a:cubicBezTo>
                      <a:pt x="24444" y="1334"/>
                      <a:pt x="22968" y="1536"/>
                      <a:pt x="21503" y="1727"/>
                    </a:cubicBezTo>
                    <a:cubicBezTo>
                      <a:pt x="18551" y="2096"/>
                      <a:pt x="15598" y="2453"/>
                      <a:pt x="12645" y="2763"/>
                    </a:cubicBezTo>
                    <a:cubicBezTo>
                      <a:pt x="10942" y="2941"/>
                      <a:pt x="9228" y="3120"/>
                      <a:pt x="7513" y="3298"/>
                    </a:cubicBezTo>
                    <a:cubicBezTo>
                      <a:pt x="5370" y="2191"/>
                      <a:pt x="3227" y="1096"/>
                      <a:pt x="10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3" name="Google Shape;4513;p115"/>
              <p:cNvSpPr/>
              <p:nvPr/>
            </p:nvSpPr>
            <p:spPr>
              <a:xfrm rot="-640415">
                <a:off x="10254224" y="1705740"/>
                <a:ext cx="1438878" cy="466456"/>
              </a:xfrm>
              <a:custGeom>
                <a:avLst/>
                <a:gdLst/>
                <a:ahLst/>
                <a:cxnLst/>
                <a:rect l="l" t="t" r="r" b="b"/>
                <a:pathLst>
                  <a:path w="32303" h="10472" extrusionOk="0">
                    <a:moveTo>
                      <a:pt x="24200" y="0"/>
                    </a:moveTo>
                    <a:cubicBezTo>
                      <a:pt x="21842" y="0"/>
                      <a:pt x="10198" y="1084"/>
                      <a:pt x="4001" y="2125"/>
                    </a:cubicBezTo>
                    <a:cubicBezTo>
                      <a:pt x="3799" y="2149"/>
                      <a:pt x="3596" y="2185"/>
                      <a:pt x="3406" y="2220"/>
                    </a:cubicBezTo>
                    <a:cubicBezTo>
                      <a:pt x="2501" y="2363"/>
                      <a:pt x="1620" y="2566"/>
                      <a:pt x="739" y="2827"/>
                    </a:cubicBezTo>
                    <a:cubicBezTo>
                      <a:pt x="536" y="2875"/>
                      <a:pt x="358" y="2970"/>
                      <a:pt x="179" y="3089"/>
                    </a:cubicBezTo>
                    <a:lnTo>
                      <a:pt x="143" y="3125"/>
                    </a:lnTo>
                    <a:cubicBezTo>
                      <a:pt x="48" y="3244"/>
                      <a:pt x="1" y="3530"/>
                      <a:pt x="1" y="3899"/>
                    </a:cubicBezTo>
                    <a:cubicBezTo>
                      <a:pt x="12" y="4875"/>
                      <a:pt x="286" y="6411"/>
                      <a:pt x="477" y="6745"/>
                    </a:cubicBezTo>
                    <a:cubicBezTo>
                      <a:pt x="737" y="7183"/>
                      <a:pt x="8478" y="10472"/>
                      <a:pt x="9826" y="10472"/>
                    </a:cubicBezTo>
                    <a:cubicBezTo>
                      <a:pt x="9833" y="10472"/>
                      <a:pt x="9840" y="10471"/>
                      <a:pt x="9847" y="10471"/>
                    </a:cubicBezTo>
                    <a:cubicBezTo>
                      <a:pt x="10228" y="10471"/>
                      <a:pt x="12216" y="10174"/>
                      <a:pt x="14848" y="9745"/>
                    </a:cubicBezTo>
                    <a:cubicBezTo>
                      <a:pt x="15550" y="9638"/>
                      <a:pt x="16300" y="9519"/>
                      <a:pt x="17086" y="9388"/>
                    </a:cubicBezTo>
                    <a:cubicBezTo>
                      <a:pt x="18253" y="9197"/>
                      <a:pt x="19479" y="8995"/>
                      <a:pt x="20717" y="8781"/>
                    </a:cubicBezTo>
                    <a:lnTo>
                      <a:pt x="22765" y="8423"/>
                    </a:lnTo>
                    <a:cubicBezTo>
                      <a:pt x="27147" y="7661"/>
                      <a:pt x="31112" y="6911"/>
                      <a:pt x="31790" y="6649"/>
                    </a:cubicBezTo>
                    <a:cubicBezTo>
                      <a:pt x="31826" y="6637"/>
                      <a:pt x="31862" y="6626"/>
                      <a:pt x="31885" y="6590"/>
                    </a:cubicBezTo>
                    <a:cubicBezTo>
                      <a:pt x="31933" y="6495"/>
                      <a:pt x="31981" y="6387"/>
                      <a:pt x="32005" y="6280"/>
                    </a:cubicBezTo>
                    <a:cubicBezTo>
                      <a:pt x="32171" y="5542"/>
                      <a:pt x="32266" y="4792"/>
                      <a:pt x="32302" y="4042"/>
                    </a:cubicBezTo>
                    <a:lnTo>
                      <a:pt x="32302" y="3673"/>
                    </a:lnTo>
                    <a:cubicBezTo>
                      <a:pt x="32302" y="3256"/>
                      <a:pt x="32255" y="2911"/>
                      <a:pt x="32159" y="2744"/>
                    </a:cubicBezTo>
                    <a:cubicBezTo>
                      <a:pt x="32147" y="2720"/>
                      <a:pt x="32135" y="2697"/>
                      <a:pt x="32112" y="2685"/>
                    </a:cubicBezTo>
                    <a:cubicBezTo>
                      <a:pt x="31933" y="2506"/>
                      <a:pt x="31409" y="2232"/>
                      <a:pt x="30695" y="1935"/>
                    </a:cubicBezTo>
                    <a:lnTo>
                      <a:pt x="30350" y="1792"/>
                    </a:lnTo>
                    <a:cubicBezTo>
                      <a:pt x="28409" y="1006"/>
                      <a:pt x="25468" y="77"/>
                      <a:pt x="24444" y="6"/>
                    </a:cubicBezTo>
                    <a:cubicBezTo>
                      <a:pt x="24379" y="2"/>
                      <a:pt x="24298" y="0"/>
                      <a:pt x="242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4" name="Google Shape;4514;p115"/>
              <p:cNvSpPr/>
              <p:nvPr/>
            </p:nvSpPr>
            <p:spPr>
              <a:xfrm rot="-640415">
                <a:off x="10271507" y="1703385"/>
                <a:ext cx="1413399" cy="296212"/>
              </a:xfrm>
              <a:custGeom>
                <a:avLst/>
                <a:gdLst/>
                <a:ahLst/>
                <a:cxnLst/>
                <a:rect l="l" t="t" r="r" b="b"/>
                <a:pathLst>
                  <a:path w="31731" h="6650" extrusionOk="0">
                    <a:moveTo>
                      <a:pt x="254" y="2749"/>
                    </a:moveTo>
                    <a:lnTo>
                      <a:pt x="254" y="2749"/>
                    </a:lnTo>
                    <a:cubicBezTo>
                      <a:pt x="175" y="2768"/>
                      <a:pt x="119" y="2785"/>
                      <a:pt x="87" y="2799"/>
                    </a:cubicBezTo>
                    <a:lnTo>
                      <a:pt x="87" y="2799"/>
                    </a:lnTo>
                    <a:cubicBezTo>
                      <a:pt x="140" y="2782"/>
                      <a:pt x="196" y="2765"/>
                      <a:pt x="254" y="2749"/>
                    </a:cubicBezTo>
                    <a:close/>
                    <a:moveTo>
                      <a:pt x="87" y="2799"/>
                    </a:moveTo>
                    <a:lnTo>
                      <a:pt x="87" y="2799"/>
                    </a:lnTo>
                    <a:cubicBezTo>
                      <a:pt x="58" y="2809"/>
                      <a:pt x="29" y="2818"/>
                      <a:pt x="1" y="2827"/>
                    </a:cubicBezTo>
                    <a:lnTo>
                      <a:pt x="60" y="2827"/>
                    </a:lnTo>
                    <a:cubicBezTo>
                      <a:pt x="54" y="2820"/>
                      <a:pt x="63" y="2810"/>
                      <a:pt x="87" y="2799"/>
                    </a:cubicBezTo>
                    <a:close/>
                    <a:moveTo>
                      <a:pt x="23483" y="1"/>
                    </a:moveTo>
                    <a:cubicBezTo>
                      <a:pt x="20697" y="1"/>
                      <a:pt x="4263" y="1577"/>
                      <a:pt x="254" y="2749"/>
                    </a:cubicBezTo>
                    <a:lnTo>
                      <a:pt x="254" y="2749"/>
                    </a:lnTo>
                    <a:cubicBezTo>
                      <a:pt x="2302" y="2247"/>
                      <a:pt x="19842" y="117"/>
                      <a:pt x="23227" y="117"/>
                    </a:cubicBezTo>
                    <a:cubicBezTo>
                      <a:pt x="23462" y="117"/>
                      <a:pt x="23629" y="127"/>
                      <a:pt x="23718" y="149"/>
                    </a:cubicBezTo>
                    <a:cubicBezTo>
                      <a:pt x="24908" y="446"/>
                      <a:pt x="31064" y="2494"/>
                      <a:pt x="31004" y="2661"/>
                    </a:cubicBezTo>
                    <a:cubicBezTo>
                      <a:pt x="30921" y="2875"/>
                      <a:pt x="13883" y="5506"/>
                      <a:pt x="10026" y="6054"/>
                    </a:cubicBezTo>
                    <a:cubicBezTo>
                      <a:pt x="18003" y="5054"/>
                      <a:pt x="25313" y="3863"/>
                      <a:pt x="31159" y="2863"/>
                    </a:cubicBezTo>
                    <a:lnTo>
                      <a:pt x="31159" y="2863"/>
                    </a:lnTo>
                    <a:cubicBezTo>
                      <a:pt x="31326" y="4066"/>
                      <a:pt x="31338" y="5471"/>
                      <a:pt x="31040" y="6649"/>
                    </a:cubicBezTo>
                    <a:cubicBezTo>
                      <a:pt x="31076" y="6637"/>
                      <a:pt x="31112" y="6626"/>
                      <a:pt x="31135" y="6590"/>
                    </a:cubicBezTo>
                    <a:cubicBezTo>
                      <a:pt x="31195" y="6495"/>
                      <a:pt x="31231" y="6387"/>
                      <a:pt x="31255" y="6280"/>
                    </a:cubicBezTo>
                    <a:cubicBezTo>
                      <a:pt x="31493" y="5363"/>
                      <a:pt x="31731" y="3018"/>
                      <a:pt x="31374" y="2685"/>
                    </a:cubicBezTo>
                    <a:cubicBezTo>
                      <a:pt x="30707" y="2030"/>
                      <a:pt x="25206" y="101"/>
                      <a:pt x="23706" y="6"/>
                    </a:cubicBezTo>
                    <a:cubicBezTo>
                      <a:pt x="23646" y="2"/>
                      <a:pt x="23572" y="1"/>
                      <a:pt x="234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15" name="Google Shape;4515;p115"/>
          <p:cNvGrpSpPr/>
          <p:nvPr/>
        </p:nvGrpSpPr>
        <p:grpSpPr>
          <a:xfrm flipH="1">
            <a:off x="6892529" y="1822791"/>
            <a:ext cx="500002" cy="583677"/>
            <a:chOff x="6979810" y="1209041"/>
            <a:chExt cx="686911" cy="801865"/>
          </a:xfrm>
        </p:grpSpPr>
        <p:grpSp>
          <p:nvGrpSpPr>
            <p:cNvPr id="4516" name="Google Shape;4516;p115"/>
            <p:cNvGrpSpPr/>
            <p:nvPr/>
          </p:nvGrpSpPr>
          <p:grpSpPr>
            <a:xfrm>
              <a:off x="7161485" y="1209041"/>
              <a:ext cx="505236" cy="449542"/>
              <a:chOff x="4058800" y="1944400"/>
              <a:chExt cx="179825" cy="160025"/>
            </a:xfrm>
          </p:grpSpPr>
          <p:sp>
            <p:nvSpPr>
              <p:cNvPr id="4517" name="Google Shape;4517;p115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8" name="Google Shape;4518;p115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9" name="Google Shape;4519;p115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20" name="Google Shape;4520;p115"/>
            <p:cNvGrpSpPr/>
            <p:nvPr/>
          </p:nvGrpSpPr>
          <p:grpSpPr>
            <a:xfrm>
              <a:off x="6979810" y="1772677"/>
              <a:ext cx="267741" cy="238229"/>
              <a:chOff x="4058800" y="1944400"/>
              <a:chExt cx="179825" cy="160025"/>
            </a:xfrm>
          </p:grpSpPr>
          <p:sp>
            <p:nvSpPr>
              <p:cNvPr id="4521" name="Google Shape;4521;p115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2" name="Google Shape;4522;p115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3" name="Google Shape;4523;p115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72"/>
          <p:cNvSpPr/>
          <p:nvPr/>
        </p:nvSpPr>
        <p:spPr>
          <a:xfrm rot="6418791">
            <a:off x="4039519" y="352806"/>
            <a:ext cx="1064971" cy="1083189"/>
          </a:xfrm>
          <a:custGeom>
            <a:avLst/>
            <a:gdLst/>
            <a:ahLst/>
            <a:cxnLst/>
            <a:rect l="l" t="t" r="r" b="b"/>
            <a:pathLst>
              <a:path w="6919" h="7037" extrusionOk="0">
                <a:moveTo>
                  <a:pt x="1299" y="1572"/>
                </a:moveTo>
                <a:cubicBezTo>
                  <a:pt x="1906" y="548"/>
                  <a:pt x="3085" y="0"/>
                  <a:pt x="4251" y="179"/>
                </a:cubicBezTo>
                <a:cubicBezTo>
                  <a:pt x="5502" y="393"/>
                  <a:pt x="6514" y="1501"/>
                  <a:pt x="6716" y="2739"/>
                </a:cubicBezTo>
                <a:cubicBezTo>
                  <a:pt x="6918" y="4060"/>
                  <a:pt x="6192" y="5501"/>
                  <a:pt x="4954" y="6013"/>
                </a:cubicBezTo>
                <a:cubicBezTo>
                  <a:pt x="2454" y="7037"/>
                  <a:pt x="1" y="3787"/>
                  <a:pt x="1299" y="157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72"/>
          <p:cNvSpPr/>
          <p:nvPr/>
        </p:nvSpPr>
        <p:spPr>
          <a:xfrm rot="6418791">
            <a:off x="4039519" y="1390739"/>
            <a:ext cx="1064971" cy="1083189"/>
          </a:xfrm>
          <a:custGeom>
            <a:avLst/>
            <a:gdLst/>
            <a:ahLst/>
            <a:cxnLst/>
            <a:rect l="l" t="t" r="r" b="b"/>
            <a:pathLst>
              <a:path w="6919" h="7037" extrusionOk="0">
                <a:moveTo>
                  <a:pt x="1299" y="1572"/>
                </a:moveTo>
                <a:cubicBezTo>
                  <a:pt x="1906" y="548"/>
                  <a:pt x="3085" y="0"/>
                  <a:pt x="4251" y="179"/>
                </a:cubicBezTo>
                <a:cubicBezTo>
                  <a:pt x="5502" y="393"/>
                  <a:pt x="6514" y="1501"/>
                  <a:pt x="6716" y="2739"/>
                </a:cubicBezTo>
                <a:cubicBezTo>
                  <a:pt x="6918" y="4060"/>
                  <a:pt x="6192" y="5501"/>
                  <a:pt x="4954" y="6013"/>
                </a:cubicBezTo>
                <a:cubicBezTo>
                  <a:pt x="2454" y="7037"/>
                  <a:pt x="1" y="3787"/>
                  <a:pt x="1299" y="157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72"/>
          <p:cNvSpPr/>
          <p:nvPr/>
        </p:nvSpPr>
        <p:spPr>
          <a:xfrm rot="6418791">
            <a:off x="4039519" y="2428672"/>
            <a:ext cx="1064971" cy="1083189"/>
          </a:xfrm>
          <a:custGeom>
            <a:avLst/>
            <a:gdLst/>
            <a:ahLst/>
            <a:cxnLst/>
            <a:rect l="l" t="t" r="r" b="b"/>
            <a:pathLst>
              <a:path w="6919" h="7037" extrusionOk="0">
                <a:moveTo>
                  <a:pt x="1299" y="1572"/>
                </a:moveTo>
                <a:cubicBezTo>
                  <a:pt x="1906" y="548"/>
                  <a:pt x="3085" y="0"/>
                  <a:pt x="4251" y="179"/>
                </a:cubicBezTo>
                <a:cubicBezTo>
                  <a:pt x="5502" y="393"/>
                  <a:pt x="6514" y="1501"/>
                  <a:pt x="6716" y="2739"/>
                </a:cubicBezTo>
                <a:cubicBezTo>
                  <a:pt x="6918" y="4060"/>
                  <a:pt x="6192" y="5501"/>
                  <a:pt x="4954" y="6013"/>
                </a:cubicBezTo>
                <a:cubicBezTo>
                  <a:pt x="2454" y="7037"/>
                  <a:pt x="1" y="3787"/>
                  <a:pt x="1299" y="157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72"/>
          <p:cNvSpPr txBox="1">
            <a:spLocks noGrp="1"/>
          </p:cNvSpPr>
          <p:nvPr>
            <p:ph type="title"/>
          </p:nvPr>
        </p:nvSpPr>
        <p:spPr>
          <a:xfrm>
            <a:off x="5118175" y="742002"/>
            <a:ext cx="3230554" cy="41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list a number of chores</a:t>
            </a:r>
            <a:endParaRPr sz="1800" dirty="0"/>
          </a:p>
        </p:txBody>
      </p:sp>
      <p:sp>
        <p:nvSpPr>
          <p:cNvPr id="631" name="Google Shape;631;p72"/>
          <p:cNvSpPr txBox="1">
            <a:spLocks noGrp="1"/>
          </p:cNvSpPr>
          <p:nvPr>
            <p:ph type="title" idx="2"/>
          </p:nvPr>
        </p:nvSpPr>
        <p:spPr>
          <a:xfrm>
            <a:off x="4137604" y="671500"/>
            <a:ext cx="8688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01.</a:t>
            </a:r>
            <a:endParaRPr/>
          </a:p>
        </p:txBody>
      </p:sp>
      <p:sp>
        <p:nvSpPr>
          <p:cNvPr id="634" name="Google Shape;634;p72"/>
          <p:cNvSpPr txBox="1">
            <a:spLocks noGrp="1"/>
          </p:cNvSpPr>
          <p:nvPr>
            <p:ph type="title" idx="4"/>
          </p:nvPr>
        </p:nvSpPr>
        <p:spPr>
          <a:xfrm>
            <a:off x="4137604" y="1702414"/>
            <a:ext cx="8688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02.</a:t>
            </a:r>
            <a:endParaRPr/>
          </a:p>
        </p:txBody>
      </p:sp>
      <p:sp>
        <p:nvSpPr>
          <p:cNvPr id="637" name="Google Shape;637;p72"/>
          <p:cNvSpPr txBox="1">
            <a:spLocks noGrp="1"/>
          </p:cNvSpPr>
          <p:nvPr>
            <p:ph type="title" idx="7"/>
          </p:nvPr>
        </p:nvSpPr>
        <p:spPr>
          <a:xfrm>
            <a:off x="4137604" y="2733329"/>
            <a:ext cx="8688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03.</a:t>
            </a:r>
            <a:endParaRPr/>
          </a:p>
        </p:txBody>
      </p:sp>
      <p:sp>
        <p:nvSpPr>
          <p:cNvPr id="639" name="Google Shape;639;p72"/>
          <p:cNvSpPr txBox="1">
            <a:spLocks noGrp="1"/>
          </p:cNvSpPr>
          <p:nvPr>
            <p:ph type="title" idx="9"/>
          </p:nvPr>
        </p:nvSpPr>
        <p:spPr>
          <a:xfrm>
            <a:off x="676873" y="1079847"/>
            <a:ext cx="2843828" cy="10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Learning </a:t>
            </a:r>
            <a:br>
              <a:rPr lang="en" dirty="0"/>
            </a:br>
            <a:r>
              <a:rPr lang="en" dirty="0"/>
              <a:t>Objectives</a:t>
            </a:r>
            <a:endParaRPr dirty="0"/>
          </a:p>
        </p:txBody>
      </p:sp>
      <p:grpSp>
        <p:nvGrpSpPr>
          <p:cNvPr id="653" name="Google Shape;653;p72"/>
          <p:cNvGrpSpPr/>
          <p:nvPr/>
        </p:nvGrpSpPr>
        <p:grpSpPr>
          <a:xfrm>
            <a:off x="651127" y="2278595"/>
            <a:ext cx="2915951" cy="2148673"/>
            <a:chOff x="713227" y="2278595"/>
            <a:chExt cx="2915951" cy="2148673"/>
          </a:xfrm>
        </p:grpSpPr>
        <p:sp>
          <p:nvSpPr>
            <p:cNvPr id="654" name="Google Shape;654;p72"/>
            <p:cNvSpPr/>
            <p:nvPr/>
          </p:nvSpPr>
          <p:spPr>
            <a:xfrm>
              <a:off x="713227" y="2503539"/>
              <a:ext cx="1432950" cy="1273968"/>
            </a:xfrm>
            <a:custGeom>
              <a:avLst/>
              <a:gdLst/>
              <a:ahLst/>
              <a:cxnLst/>
              <a:rect l="l" t="t" r="r" b="b"/>
              <a:pathLst>
                <a:path w="22528" h="20027" extrusionOk="0">
                  <a:moveTo>
                    <a:pt x="10847" y="1"/>
                  </a:moveTo>
                  <a:cubicBezTo>
                    <a:pt x="10668" y="2334"/>
                    <a:pt x="10490" y="4668"/>
                    <a:pt x="10311" y="7002"/>
                  </a:cubicBezTo>
                  <a:cubicBezTo>
                    <a:pt x="10276" y="7490"/>
                    <a:pt x="10228" y="8002"/>
                    <a:pt x="9823" y="8395"/>
                  </a:cubicBezTo>
                  <a:cubicBezTo>
                    <a:pt x="9359" y="8835"/>
                    <a:pt x="8537" y="8990"/>
                    <a:pt x="7799" y="9097"/>
                  </a:cubicBezTo>
                  <a:cubicBezTo>
                    <a:pt x="5477" y="9442"/>
                    <a:pt x="3370" y="9633"/>
                    <a:pt x="1072" y="9847"/>
                  </a:cubicBezTo>
                  <a:cubicBezTo>
                    <a:pt x="715" y="9883"/>
                    <a:pt x="370" y="9907"/>
                    <a:pt x="0" y="9954"/>
                  </a:cubicBezTo>
                  <a:cubicBezTo>
                    <a:pt x="620" y="10014"/>
                    <a:pt x="1203" y="10061"/>
                    <a:pt x="1763" y="10109"/>
                  </a:cubicBezTo>
                  <a:cubicBezTo>
                    <a:pt x="4144" y="10311"/>
                    <a:pt x="5894" y="10514"/>
                    <a:pt x="7692" y="10704"/>
                  </a:cubicBezTo>
                  <a:cubicBezTo>
                    <a:pt x="8454" y="10776"/>
                    <a:pt x="9264" y="10883"/>
                    <a:pt x="9787" y="11312"/>
                  </a:cubicBezTo>
                  <a:cubicBezTo>
                    <a:pt x="10311" y="11740"/>
                    <a:pt x="10395" y="12324"/>
                    <a:pt x="10466" y="12883"/>
                  </a:cubicBezTo>
                  <a:cubicBezTo>
                    <a:pt x="10799" y="15300"/>
                    <a:pt x="11335" y="17598"/>
                    <a:pt x="11657" y="20027"/>
                  </a:cubicBezTo>
                  <a:cubicBezTo>
                    <a:pt x="11835" y="17681"/>
                    <a:pt x="12014" y="15348"/>
                    <a:pt x="12192" y="13014"/>
                  </a:cubicBezTo>
                  <a:cubicBezTo>
                    <a:pt x="12228" y="12526"/>
                    <a:pt x="12288" y="12014"/>
                    <a:pt x="12681" y="11633"/>
                  </a:cubicBezTo>
                  <a:cubicBezTo>
                    <a:pt x="13157" y="11181"/>
                    <a:pt x="13967" y="11038"/>
                    <a:pt x="14717" y="10919"/>
                  </a:cubicBezTo>
                  <a:cubicBezTo>
                    <a:pt x="17038" y="10573"/>
                    <a:pt x="19134" y="10383"/>
                    <a:pt x="21444" y="10169"/>
                  </a:cubicBezTo>
                  <a:cubicBezTo>
                    <a:pt x="21789" y="10133"/>
                    <a:pt x="22158" y="10097"/>
                    <a:pt x="22527" y="10061"/>
                  </a:cubicBezTo>
                  <a:lnTo>
                    <a:pt x="20753" y="9907"/>
                  </a:lnTo>
                  <a:cubicBezTo>
                    <a:pt x="18384" y="9704"/>
                    <a:pt x="16610" y="9502"/>
                    <a:pt x="14812" y="9311"/>
                  </a:cubicBezTo>
                  <a:cubicBezTo>
                    <a:pt x="14050" y="9240"/>
                    <a:pt x="13240" y="9133"/>
                    <a:pt x="12716" y="8704"/>
                  </a:cubicBezTo>
                  <a:cubicBezTo>
                    <a:pt x="12192" y="8287"/>
                    <a:pt x="12109" y="7692"/>
                    <a:pt x="12038" y="7144"/>
                  </a:cubicBezTo>
                  <a:cubicBezTo>
                    <a:pt x="11704" y="4716"/>
                    <a:pt x="11180" y="2418"/>
                    <a:pt x="108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5" name="Google Shape;655;p72"/>
            <p:cNvGrpSpPr/>
            <p:nvPr/>
          </p:nvGrpSpPr>
          <p:grpSpPr>
            <a:xfrm rot="356276">
              <a:off x="2318971" y="2335632"/>
              <a:ext cx="1208208" cy="2034599"/>
              <a:chOff x="-4278332" y="1586045"/>
              <a:chExt cx="1376547" cy="2318078"/>
            </a:xfrm>
          </p:grpSpPr>
          <p:grpSp>
            <p:nvGrpSpPr>
              <p:cNvPr id="656" name="Google Shape;656;p72"/>
              <p:cNvGrpSpPr/>
              <p:nvPr/>
            </p:nvGrpSpPr>
            <p:grpSpPr>
              <a:xfrm rot="541197">
                <a:off x="-4113858" y="1654681"/>
                <a:ext cx="1047599" cy="2180806"/>
                <a:chOff x="-1851968" y="1895558"/>
                <a:chExt cx="1205879" cy="2510300"/>
              </a:xfrm>
            </p:grpSpPr>
            <p:sp>
              <p:nvSpPr>
                <p:cNvPr id="657" name="Google Shape;657;p72"/>
                <p:cNvSpPr/>
                <p:nvPr/>
              </p:nvSpPr>
              <p:spPr>
                <a:xfrm>
                  <a:off x="-1849495" y="2570944"/>
                  <a:ext cx="1203406" cy="1834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73" h="34876" extrusionOk="0">
                      <a:moveTo>
                        <a:pt x="8657" y="0"/>
                      </a:moveTo>
                      <a:cubicBezTo>
                        <a:pt x="8716" y="536"/>
                        <a:pt x="8740" y="1060"/>
                        <a:pt x="8752" y="1596"/>
                      </a:cubicBezTo>
                      <a:cubicBezTo>
                        <a:pt x="8764" y="3084"/>
                        <a:pt x="8668" y="4679"/>
                        <a:pt x="8633" y="5036"/>
                      </a:cubicBezTo>
                      <a:cubicBezTo>
                        <a:pt x="8335" y="8573"/>
                        <a:pt x="7442" y="12061"/>
                        <a:pt x="5751" y="15192"/>
                      </a:cubicBezTo>
                      <a:cubicBezTo>
                        <a:pt x="4918" y="16752"/>
                        <a:pt x="3823" y="18169"/>
                        <a:pt x="3013" y="19753"/>
                      </a:cubicBezTo>
                      <a:cubicBezTo>
                        <a:pt x="1679" y="22348"/>
                        <a:pt x="1" y="25956"/>
                        <a:pt x="858" y="28956"/>
                      </a:cubicBezTo>
                      <a:cubicBezTo>
                        <a:pt x="1525" y="31266"/>
                        <a:pt x="2727" y="32695"/>
                        <a:pt x="3537" y="33433"/>
                      </a:cubicBezTo>
                      <a:cubicBezTo>
                        <a:pt x="3989" y="33850"/>
                        <a:pt x="4561" y="34135"/>
                        <a:pt x="5168" y="34254"/>
                      </a:cubicBezTo>
                      <a:cubicBezTo>
                        <a:pt x="7399" y="34667"/>
                        <a:pt x="9600" y="34875"/>
                        <a:pt x="11771" y="34875"/>
                      </a:cubicBezTo>
                      <a:cubicBezTo>
                        <a:pt x="13863" y="34875"/>
                        <a:pt x="15928" y="34682"/>
                        <a:pt x="17967" y="34290"/>
                      </a:cubicBezTo>
                      <a:cubicBezTo>
                        <a:pt x="18598" y="34159"/>
                        <a:pt x="19170" y="33861"/>
                        <a:pt x="19634" y="33409"/>
                      </a:cubicBezTo>
                      <a:cubicBezTo>
                        <a:pt x="21468" y="31635"/>
                        <a:pt x="22873" y="29659"/>
                        <a:pt x="22730" y="27003"/>
                      </a:cubicBezTo>
                      <a:cubicBezTo>
                        <a:pt x="22575" y="23955"/>
                        <a:pt x="21206" y="21110"/>
                        <a:pt x="19741" y="18467"/>
                      </a:cubicBezTo>
                      <a:cubicBezTo>
                        <a:pt x="18277" y="15824"/>
                        <a:pt x="16884" y="13121"/>
                        <a:pt x="16038" y="10204"/>
                      </a:cubicBezTo>
                      <a:cubicBezTo>
                        <a:pt x="15538" y="8513"/>
                        <a:pt x="15181" y="6775"/>
                        <a:pt x="14955" y="5025"/>
                      </a:cubicBezTo>
                      <a:cubicBezTo>
                        <a:pt x="14931" y="4846"/>
                        <a:pt x="14848" y="3870"/>
                        <a:pt x="14788" y="2834"/>
                      </a:cubicBezTo>
                      <a:cubicBezTo>
                        <a:pt x="14729" y="1941"/>
                        <a:pt x="14681" y="988"/>
                        <a:pt x="14693" y="453"/>
                      </a:cubicBezTo>
                      <a:cubicBezTo>
                        <a:pt x="14693" y="179"/>
                        <a:pt x="14705" y="0"/>
                        <a:pt x="1475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8" name="Google Shape;658;p72"/>
                <p:cNvSpPr/>
                <p:nvPr/>
              </p:nvSpPr>
              <p:spPr>
                <a:xfrm>
                  <a:off x="-1394082" y="2570944"/>
                  <a:ext cx="322672" cy="157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3" h="3001" extrusionOk="0">
                      <a:moveTo>
                        <a:pt x="1" y="0"/>
                      </a:moveTo>
                      <a:cubicBezTo>
                        <a:pt x="60" y="536"/>
                        <a:pt x="96" y="1060"/>
                        <a:pt x="96" y="1596"/>
                      </a:cubicBezTo>
                      <a:cubicBezTo>
                        <a:pt x="203" y="1512"/>
                        <a:pt x="251" y="1369"/>
                        <a:pt x="334" y="1250"/>
                      </a:cubicBezTo>
                      <a:cubicBezTo>
                        <a:pt x="591" y="924"/>
                        <a:pt x="1013" y="836"/>
                        <a:pt x="1414" y="836"/>
                      </a:cubicBezTo>
                      <a:cubicBezTo>
                        <a:pt x="1496" y="836"/>
                        <a:pt x="1577" y="839"/>
                        <a:pt x="1655" y="845"/>
                      </a:cubicBezTo>
                      <a:cubicBezTo>
                        <a:pt x="3370" y="965"/>
                        <a:pt x="4954" y="1738"/>
                        <a:pt x="6108" y="3001"/>
                      </a:cubicBezTo>
                      <a:cubicBezTo>
                        <a:pt x="6120" y="2953"/>
                        <a:pt x="6120" y="2893"/>
                        <a:pt x="6132" y="2834"/>
                      </a:cubicBezTo>
                      <a:cubicBezTo>
                        <a:pt x="6085" y="1941"/>
                        <a:pt x="6025" y="1000"/>
                        <a:pt x="6037" y="453"/>
                      </a:cubicBezTo>
                      <a:cubicBezTo>
                        <a:pt x="5977" y="298"/>
                        <a:pt x="5906" y="143"/>
                        <a:pt x="582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9" name="Google Shape;659;p72"/>
                <p:cNvSpPr/>
                <p:nvPr/>
              </p:nvSpPr>
              <p:spPr>
                <a:xfrm>
                  <a:off x="-1433541" y="2484360"/>
                  <a:ext cx="401591" cy="97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33" h="1846" extrusionOk="0">
                      <a:moveTo>
                        <a:pt x="7180" y="1536"/>
                      </a:moveTo>
                      <a:cubicBezTo>
                        <a:pt x="4942" y="1846"/>
                        <a:pt x="2679" y="1846"/>
                        <a:pt x="441" y="1536"/>
                      </a:cubicBezTo>
                      <a:cubicBezTo>
                        <a:pt x="0" y="1536"/>
                        <a:pt x="0" y="0"/>
                        <a:pt x="441" y="0"/>
                      </a:cubicBezTo>
                      <a:lnTo>
                        <a:pt x="7180" y="0"/>
                      </a:lnTo>
                      <a:cubicBezTo>
                        <a:pt x="7609" y="0"/>
                        <a:pt x="7632" y="1536"/>
                        <a:pt x="7180" y="153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0" name="Google Shape;660;p72"/>
                <p:cNvSpPr/>
                <p:nvPr/>
              </p:nvSpPr>
              <p:spPr>
                <a:xfrm>
                  <a:off x="-1764316" y="2645128"/>
                  <a:ext cx="447311" cy="1693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02" h="32196" extrusionOk="0">
                      <a:moveTo>
                        <a:pt x="8189" y="1"/>
                      </a:moveTo>
                      <a:cubicBezTo>
                        <a:pt x="8033" y="1"/>
                        <a:pt x="7888" y="438"/>
                        <a:pt x="7871" y="638"/>
                      </a:cubicBezTo>
                      <a:cubicBezTo>
                        <a:pt x="7835" y="1257"/>
                        <a:pt x="7800" y="1864"/>
                        <a:pt x="7752" y="2472"/>
                      </a:cubicBezTo>
                      <a:cubicBezTo>
                        <a:pt x="7657" y="3662"/>
                        <a:pt x="7526" y="4853"/>
                        <a:pt x="7347" y="6032"/>
                      </a:cubicBezTo>
                      <a:cubicBezTo>
                        <a:pt x="7014" y="8222"/>
                        <a:pt x="6430" y="10365"/>
                        <a:pt x="5597" y="12425"/>
                      </a:cubicBezTo>
                      <a:cubicBezTo>
                        <a:pt x="3918" y="16521"/>
                        <a:pt x="811" y="19700"/>
                        <a:pt x="227" y="24260"/>
                      </a:cubicBezTo>
                      <a:cubicBezTo>
                        <a:pt x="1" y="26058"/>
                        <a:pt x="501" y="27975"/>
                        <a:pt x="1453" y="29511"/>
                      </a:cubicBezTo>
                      <a:cubicBezTo>
                        <a:pt x="2204" y="30737"/>
                        <a:pt x="3382" y="31511"/>
                        <a:pt x="4728" y="31975"/>
                      </a:cubicBezTo>
                      <a:cubicBezTo>
                        <a:pt x="5072" y="32091"/>
                        <a:pt x="5500" y="32195"/>
                        <a:pt x="5879" y="32195"/>
                      </a:cubicBezTo>
                      <a:cubicBezTo>
                        <a:pt x="6471" y="32195"/>
                        <a:pt x="6944" y="31943"/>
                        <a:pt x="6799" y="31094"/>
                      </a:cubicBezTo>
                      <a:cubicBezTo>
                        <a:pt x="6526" y="29523"/>
                        <a:pt x="6121" y="27987"/>
                        <a:pt x="5847" y="26427"/>
                      </a:cubicBezTo>
                      <a:cubicBezTo>
                        <a:pt x="5418" y="24069"/>
                        <a:pt x="5156" y="21664"/>
                        <a:pt x="5418" y="19283"/>
                      </a:cubicBezTo>
                      <a:cubicBezTo>
                        <a:pt x="5537" y="18259"/>
                        <a:pt x="5740" y="17259"/>
                        <a:pt x="6002" y="16271"/>
                      </a:cubicBezTo>
                      <a:cubicBezTo>
                        <a:pt x="6395" y="14771"/>
                        <a:pt x="6978" y="13330"/>
                        <a:pt x="7347" y="11806"/>
                      </a:cubicBezTo>
                      <a:cubicBezTo>
                        <a:pt x="7978" y="9199"/>
                        <a:pt x="8335" y="6520"/>
                        <a:pt x="8407" y="3829"/>
                      </a:cubicBezTo>
                      <a:cubicBezTo>
                        <a:pt x="8419" y="3293"/>
                        <a:pt x="8502" y="2674"/>
                        <a:pt x="8502" y="2138"/>
                      </a:cubicBezTo>
                      <a:cubicBezTo>
                        <a:pt x="8502" y="1674"/>
                        <a:pt x="8478" y="507"/>
                        <a:pt x="8359" y="209"/>
                      </a:cubicBezTo>
                      <a:cubicBezTo>
                        <a:pt x="8305" y="59"/>
                        <a:pt x="8246" y="1"/>
                        <a:pt x="8189" y="1"/>
                      </a:cubicBezTo>
                      <a:close/>
                    </a:path>
                  </a:pathLst>
                </a:custGeom>
                <a:solidFill>
                  <a:schemeClr val="dk1">
                    <a:alpha val="4464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1" name="Google Shape;661;p72"/>
                <p:cNvSpPr/>
                <p:nvPr/>
              </p:nvSpPr>
              <p:spPr>
                <a:xfrm>
                  <a:off x="-1103397" y="2845897"/>
                  <a:ext cx="405958" cy="1470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6" h="27954" extrusionOk="0">
                      <a:moveTo>
                        <a:pt x="12" y="1"/>
                      </a:moveTo>
                      <a:lnTo>
                        <a:pt x="12" y="1"/>
                      </a:lnTo>
                      <a:cubicBezTo>
                        <a:pt x="95" y="72"/>
                        <a:pt x="0" y="823"/>
                        <a:pt x="0" y="953"/>
                      </a:cubicBezTo>
                      <a:cubicBezTo>
                        <a:pt x="0" y="1334"/>
                        <a:pt x="12" y="1715"/>
                        <a:pt x="36" y="2096"/>
                      </a:cubicBezTo>
                      <a:cubicBezTo>
                        <a:pt x="83" y="2823"/>
                        <a:pt x="155" y="3549"/>
                        <a:pt x="274" y="4263"/>
                      </a:cubicBezTo>
                      <a:cubicBezTo>
                        <a:pt x="500" y="5704"/>
                        <a:pt x="869" y="7121"/>
                        <a:pt x="1369" y="8490"/>
                      </a:cubicBezTo>
                      <a:cubicBezTo>
                        <a:pt x="2369" y="11205"/>
                        <a:pt x="3679" y="13788"/>
                        <a:pt x="4691" y="16503"/>
                      </a:cubicBezTo>
                      <a:cubicBezTo>
                        <a:pt x="5632" y="19039"/>
                        <a:pt x="5334" y="22218"/>
                        <a:pt x="4536" y="24754"/>
                      </a:cubicBezTo>
                      <a:cubicBezTo>
                        <a:pt x="4417" y="25171"/>
                        <a:pt x="4274" y="25564"/>
                        <a:pt x="4108" y="25968"/>
                      </a:cubicBezTo>
                      <a:cubicBezTo>
                        <a:pt x="3929" y="26409"/>
                        <a:pt x="3584" y="27111"/>
                        <a:pt x="3727" y="27612"/>
                      </a:cubicBezTo>
                      <a:cubicBezTo>
                        <a:pt x="3803" y="27861"/>
                        <a:pt x="3950" y="27953"/>
                        <a:pt x="4128" y="27953"/>
                      </a:cubicBezTo>
                      <a:cubicBezTo>
                        <a:pt x="4539" y="27953"/>
                        <a:pt x="5116" y="27465"/>
                        <a:pt x="5382" y="27266"/>
                      </a:cubicBezTo>
                      <a:cubicBezTo>
                        <a:pt x="5906" y="26850"/>
                        <a:pt x="6346" y="26338"/>
                        <a:pt x="6679" y="25754"/>
                      </a:cubicBezTo>
                      <a:cubicBezTo>
                        <a:pt x="7358" y="24575"/>
                        <a:pt x="7715" y="23230"/>
                        <a:pt x="7703" y="21861"/>
                      </a:cubicBezTo>
                      <a:cubicBezTo>
                        <a:pt x="7680" y="19646"/>
                        <a:pt x="6870" y="17515"/>
                        <a:pt x="5894" y="15527"/>
                      </a:cubicBezTo>
                      <a:cubicBezTo>
                        <a:pt x="3536" y="10669"/>
                        <a:pt x="619" y="6133"/>
                        <a:pt x="214" y="584"/>
                      </a:cubicBezTo>
                      <a:cubicBezTo>
                        <a:pt x="202" y="370"/>
                        <a:pt x="179" y="132"/>
                        <a:pt x="12" y="1"/>
                      </a:cubicBezTo>
                      <a:close/>
                    </a:path>
                  </a:pathLst>
                </a:custGeom>
                <a:solidFill>
                  <a:schemeClr val="dk1">
                    <a:alpha val="4464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2" name="Google Shape;662;p72"/>
                <p:cNvSpPr/>
                <p:nvPr/>
              </p:nvSpPr>
              <p:spPr>
                <a:xfrm>
                  <a:off x="-1553813" y="3600518"/>
                  <a:ext cx="684699" cy="657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4" h="12502" extrusionOk="0">
                      <a:moveTo>
                        <a:pt x="7006" y="1"/>
                      </a:moveTo>
                      <a:cubicBezTo>
                        <a:pt x="6156" y="1"/>
                        <a:pt x="5264" y="216"/>
                        <a:pt x="4370" y="696"/>
                      </a:cubicBezTo>
                      <a:cubicBezTo>
                        <a:pt x="3894" y="946"/>
                        <a:pt x="3453" y="1267"/>
                        <a:pt x="3072" y="1648"/>
                      </a:cubicBezTo>
                      <a:cubicBezTo>
                        <a:pt x="215" y="4482"/>
                        <a:pt x="0" y="9304"/>
                        <a:pt x="3739" y="11590"/>
                      </a:cubicBezTo>
                      <a:cubicBezTo>
                        <a:pt x="4740" y="12198"/>
                        <a:pt x="5895" y="12501"/>
                        <a:pt x="7035" y="12501"/>
                      </a:cubicBezTo>
                      <a:cubicBezTo>
                        <a:pt x="8907" y="12501"/>
                        <a:pt x="10742" y="11686"/>
                        <a:pt x="11800" y="10066"/>
                      </a:cubicBezTo>
                      <a:cubicBezTo>
                        <a:pt x="12835" y="8494"/>
                        <a:pt x="13014" y="6482"/>
                        <a:pt x="12538" y="4684"/>
                      </a:cubicBezTo>
                      <a:cubicBezTo>
                        <a:pt x="11837" y="2034"/>
                        <a:pt x="9618" y="1"/>
                        <a:pt x="700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3" name="Google Shape;663;p72"/>
                <p:cNvSpPr/>
                <p:nvPr/>
              </p:nvSpPr>
              <p:spPr>
                <a:xfrm>
                  <a:off x="-1488679" y="3626456"/>
                  <a:ext cx="594521" cy="605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0" h="11514" extrusionOk="0">
                      <a:moveTo>
                        <a:pt x="5751" y="203"/>
                      </a:moveTo>
                      <a:cubicBezTo>
                        <a:pt x="7847" y="203"/>
                        <a:pt x="9740" y="1917"/>
                        <a:pt x="10347" y="4370"/>
                      </a:cubicBezTo>
                      <a:cubicBezTo>
                        <a:pt x="10788" y="6096"/>
                        <a:pt x="10562" y="7858"/>
                        <a:pt x="9740" y="9180"/>
                      </a:cubicBezTo>
                      <a:cubicBezTo>
                        <a:pt x="8918" y="10525"/>
                        <a:pt x="7430" y="11311"/>
                        <a:pt x="5775" y="11311"/>
                      </a:cubicBezTo>
                      <a:cubicBezTo>
                        <a:pt x="3180" y="11311"/>
                        <a:pt x="989" y="9347"/>
                        <a:pt x="715" y="6763"/>
                      </a:cubicBezTo>
                      <a:cubicBezTo>
                        <a:pt x="548" y="4882"/>
                        <a:pt x="1191" y="3012"/>
                        <a:pt x="2501" y="1655"/>
                      </a:cubicBezTo>
                      <a:cubicBezTo>
                        <a:pt x="2811" y="1322"/>
                        <a:pt x="3168" y="1036"/>
                        <a:pt x="3561" y="822"/>
                      </a:cubicBezTo>
                      <a:cubicBezTo>
                        <a:pt x="4227" y="429"/>
                        <a:pt x="4977" y="214"/>
                        <a:pt x="5751" y="203"/>
                      </a:cubicBezTo>
                      <a:close/>
                      <a:moveTo>
                        <a:pt x="5763" y="0"/>
                      </a:moveTo>
                      <a:cubicBezTo>
                        <a:pt x="4418" y="24"/>
                        <a:pt x="3144" y="560"/>
                        <a:pt x="2180" y="1500"/>
                      </a:cubicBezTo>
                      <a:cubicBezTo>
                        <a:pt x="739" y="2929"/>
                        <a:pt x="1" y="4906"/>
                        <a:pt x="227" y="6787"/>
                      </a:cubicBezTo>
                      <a:cubicBezTo>
                        <a:pt x="417" y="8406"/>
                        <a:pt x="1346" y="9835"/>
                        <a:pt x="2751" y="10656"/>
                      </a:cubicBezTo>
                      <a:cubicBezTo>
                        <a:pt x="3668" y="11216"/>
                        <a:pt x="4716" y="11513"/>
                        <a:pt x="5799" y="11513"/>
                      </a:cubicBezTo>
                      <a:cubicBezTo>
                        <a:pt x="7609" y="11513"/>
                        <a:pt x="9240" y="10692"/>
                        <a:pt x="10157" y="9311"/>
                      </a:cubicBezTo>
                      <a:cubicBezTo>
                        <a:pt x="11062" y="7918"/>
                        <a:pt x="11300" y="6108"/>
                        <a:pt x="10823" y="4310"/>
                      </a:cubicBezTo>
                      <a:cubicBezTo>
                        <a:pt x="10157" y="1786"/>
                        <a:pt x="8073" y="0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4" name="Google Shape;664;p72"/>
                <p:cNvSpPr/>
                <p:nvPr/>
              </p:nvSpPr>
              <p:spPr>
                <a:xfrm>
                  <a:off x="-1358989" y="2643076"/>
                  <a:ext cx="39512" cy="2657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5052" extrusionOk="0">
                      <a:moveTo>
                        <a:pt x="385" y="0"/>
                      </a:moveTo>
                      <a:cubicBezTo>
                        <a:pt x="352" y="0"/>
                        <a:pt x="296" y="51"/>
                        <a:pt x="286" y="70"/>
                      </a:cubicBezTo>
                      <a:cubicBezTo>
                        <a:pt x="0" y="856"/>
                        <a:pt x="48" y="1856"/>
                        <a:pt x="36" y="2737"/>
                      </a:cubicBezTo>
                      <a:cubicBezTo>
                        <a:pt x="36" y="3499"/>
                        <a:pt x="36" y="4261"/>
                        <a:pt x="60" y="5023"/>
                      </a:cubicBezTo>
                      <a:cubicBezTo>
                        <a:pt x="60" y="5043"/>
                        <a:pt x="73" y="5051"/>
                        <a:pt x="93" y="5051"/>
                      </a:cubicBezTo>
                      <a:cubicBezTo>
                        <a:pt x="156" y="5051"/>
                        <a:pt x="289" y="4967"/>
                        <a:pt x="298" y="4904"/>
                      </a:cubicBezTo>
                      <a:cubicBezTo>
                        <a:pt x="488" y="3999"/>
                        <a:pt x="596" y="3082"/>
                        <a:pt x="643" y="2165"/>
                      </a:cubicBezTo>
                      <a:cubicBezTo>
                        <a:pt x="667" y="1475"/>
                        <a:pt x="750" y="558"/>
                        <a:pt x="405" y="10"/>
                      </a:cubicBezTo>
                      <a:cubicBezTo>
                        <a:pt x="400" y="3"/>
                        <a:pt x="394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dk2">
                    <a:alpha val="7634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5" name="Google Shape;665;p72"/>
                <p:cNvSpPr/>
                <p:nvPr/>
              </p:nvSpPr>
              <p:spPr>
                <a:xfrm>
                  <a:off x="-1644622" y="3382808"/>
                  <a:ext cx="169623" cy="2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4" h="4067" extrusionOk="0">
                      <a:moveTo>
                        <a:pt x="2810" y="0"/>
                      </a:moveTo>
                      <a:cubicBezTo>
                        <a:pt x="2708" y="0"/>
                        <a:pt x="2583" y="74"/>
                        <a:pt x="2429" y="250"/>
                      </a:cubicBezTo>
                      <a:cubicBezTo>
                        <a:pt x="1917" y="845"/>
                        <a:pt x="0" y="2940"/>
                        <a:pt x="524" y="3893"/>
                      </a:cubicBezTo>
                      <a:cubicBezTo>
                        <a:pt x="595" y="4020"/>
                        <a:pt x="726" y="4066"/>
                        <a:pt x="880" y="4066"/>
                      </a:cubicBezTo>
                      <a:cubicBezTo>
                        <a:pt x="1188" y="4066"/>
                        <a:pt x="1588" y="3881"/>
                        <a:pt x="1786" y="3786"/>
                      </a:cubicBezTo>
                      <a:cubicBezTo>
                        <a:pt x="2560" y="3429"/>
                        <a:pt x="2988" y="2845"/>
                        <a:pt x="3167" y="1988"/>
                      </a:cubicBezTo>
                      <a:cubicBezTo>
                        <a:pt x="3191" y="1821"/>
                        <a:pt x="3203" y="1643"/>
                        <a:pt x="3215" y="1464"/>
                      </a:cubicBezTo>
                      <a:cubicBezTo>
                        <a:pt x="3224" y="857"/>
                        <a:pt x="3155" y="0"/>
                        <a:pt x="2810" y="0"/>
                      </a:cubicBezTo>
                      <a:close/>
                    </a:path>
                  </a:pathLst>
                </a:custGeom>
                <a:solidFill>
                  <a:schemeClr val="dk2">
                    <a:alpha val="7634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6" name="Google Shape;666;p72"/>
                <p:cNvSpPr/>
                <p:nvPr/>
              </p:nvSpPr>
              <p:spPr>
                <a:xfrm>
                  <a:off x="-1782467" y="1895558"/>
                  <a:ext cx="857005" cy="4242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9" h="8063" extrusionOk="0">
                      <a:moveTo>
                        <a:pt x="10802" y="1"/>
                      </a:moveTo>
                      <a:cubicBezTo>
                        <a:pt x="6725" y="1"/>
                        <a:pt x="144" y="1598"/>
                        <a:pt x="144" y="1598"/>
                      </a:cubicBezTo>
                      <a:cubicBezTo>
                        <a:pt x="144" y="1621"/>
                        <a:pt x="132" y="1657"/>
                        <a:pt x="132" y="1693"/>
                      </a:cubicBezTo>
                      <a:cubicBezTo>
                        <a:pt x="132" y="1752"/>
                        <a:pt x="108" y="1836"/>
                        <a:pt x="108" y="1907"/>
                      </a:cubicBezTo>
                      <a:cubicBezTo>
                        <a:pt x="1" y="2943"/>
                        <a:pt x="60" y="3979"/>
                        <a:pt x="274" y="5003"/>
                      </a:cubicBezTo>
                      <a:cubicBezTo>
                        <a:pt x="5644" y="5205"/>
                        <a:pt x="7430" y="8063"/>
                        <a:pt x="7430" y="8063"/>
                      </a:cubicBezTo>
                      <a:lnTo>
                        <a:pt x="7906" y="8051"/>
                      </a:lnTo>
                      <a:lnTo>
                        <a:pt x="9323" y="7979"/>
                      </a:lnTo>
                      <a:lnTo>
                        <a:pt x="10919" y="7908"/>
                      </a:lnTo>
                      <a:lnTo>
                        <a:pt x="13276" y="7801"/>
                      </a:lnTo>
                      <a:cubicBezTo>
                        <a:pt x="13443" y="5336"/>
                        <a:pt x="15645" y="4539"/>
                        <a:pt x="16205" y="4169"/>
                      </a:cubicBezTo>
                      <a:cubicBezTo>
                        <a:pt x="16288" y="3550"/>
                        <a:pt x="15395" y="1407"/>
                        <a:pt x="13324" y="395"/>
                      </a:cubicBezTo>
                      <a:cubicBezTo>
                        <a:pt x="13086" y="276"/>
                        <a:pt x="12824" y="205"/>
                        <a:pt x="12574" y="145"/>
                      </a:cubicBezTo>
                      <a:cubicBezTo>
                        <a:pt x="12078" y="44"/>
                        <a:pt x="11474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7" name="Google Shape;667;p72"/>
                <p:cNvSpPr/>
                <p:nvPr/>
              </p:nvSpPr>
              <p:spPr>
                <a:xfrm>
                  <a:off x="-1782467" y="1970215"/>
                  <a:ext cx="439157" cy="3495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7" h="6644" extrusionOk="0">
                      <a:moveTo>
                        <a:pt x="2680" y="0"/>
                      </a:moveTo>
                      <a:lnTo>
                        <a:pt x="132" y="274"/>
                      </a:lnTo>
                      <a:cubicBezTo>
                        <a:pt x="1" y="1369"/>
                        <a:pt x="48" y="2488"/>
                        <a:pt x="274" y="3584"/>
                      </a:cubicBezTo>
                      <a:cubicBezTo>
                        <a:pt x="5644" y="3786"/>
                        <a:pt x="7430" y="6644"/>
                        <a:pt x="7430" y="6644"/>
                      </a:cubicBezTo>
                      <a:lnTo>
                        <a:pt x="7906" y="6632"/>
                      </a:lnTo>
                      <a:lnTo>
                        <a:pt x="8347" y="6489"/>
                      </a:lnTo>
                      <a:cubicBezTo>
                        <a:pt x="7335" y="4810"/>
                        <a:pt x="5466" y="3703"/>
                        <a:pt x="2763" y="3155"/>
                      </a:cubicBezTo>
                      <a:cubicBezTo>
                        <a:pt x="2620" y="2107"/>
                        <a:pt x="2596" y="1048"/>
                        <a:pt x="26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8" name="Google Shape;668;p72"/>
                <p:cNvSpPr/>
                <p:nvPr/>
              </p:nvSpPr>
              <p:spPr>
                <a:xfrm>
                  <a:off x="-1422913" y="2303199"/>
                  <a:ext cx="370918" cy="213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0" h="4063" extrusionOk="0">
                      <a:moveTo>
                        <a:pt x="4176" y="1"/>
                      </a:moveTo>
                      <a:cubicBezTo>
                        <a:pt x="2846" y="1"/>
                        <a:pt x="1525" y="72"/>
                        <a:pt x="203" y="208"/>
                      </a:cubicBezTo>
                      <a:cubicBezTo>
                        <a:pt x="156" y="208"/>
                        <a:pt x="120" y="279"/>
                        <a:pt x="108" y="410"/>
                      </a:cubicBezTo>
                      <a:cubicBezTo>
                        <a:pt x="1" y="1065"/>
                        <a:pt x="251" y="3113"/>
                        <a:pt x="513" y="3708"/>
                      </a:cubicBezTo>
                      <a:cubicBezTo>
                        <a:pt x="560" y="3803"/>
                        <a:pt x="596" y="3863"/>
                        <a:pt x="644" y="3863"/>
                      </a:cubicBezTo>
                      <a:cubicBezTo>
                        <a:pt x="1764" y="3981"/>
                        <a:pt x="2888" y="4063"/>
                        <a:pt x="4023" y="4063"/>
                      </a:cubicBezTo>
                      <a:cubicBezTo>
                        <a:pt x="4831" y="4063"/>
                        <a:pt x="5644" y="4021"/>
                        <a:pt x="6466" y="3922"/>
                      </a:cubicBezTo>
                      <a:cubicBezTo>
                        <a:pt x="6525" y="3910"/>
                        <a:pt x="6573" y="3851"/>
                        <a:pt x="6621" y="3744"/>
                      </a:cubicBezTo>
                      <a:cubicBezTo>
                        <a:pt x="6883" y="3101"/>
                        <a:pt x="7049" y="982"/>
                        <a:pt x="6895" y="303"/>
                      </a:cubicBezTo>
                      <a:cubicBezTo>
                        <a:pt x="6871" y="172"/>
                        <a:pt x="6823" y="89"/>
                        <a:pt x="6775" y="89"/>
                      </a:cubicBezTo>
                      <a:cubicBezTo>
                        <a:pt x="6573" y="77"/>
                        <a:pt x="6371" y="65"/>
                        <a:pt x="6168" y="53"/>
                      </a:cubicBezTo>
                      <a:cubicBezTo>
                        <a:pt x="5704" y="29"/>
                        <a:pt x="5228" y="17"/>
                        <a:pt x="4751" y="5"/>
                      </a:cubicBezTo>
                      <a:cubicBezTo>
                        <a:pt x="4559" y="2"/>
                        <a:pt x="4368" y="1"/>
                        <a:pt x="4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9" name="Google Shape;669;p72"/>
                <p:cNvSpPr/>
                <p:nvPr/>
              </p:nvSpPr>
              <p:spPr>
                <a:xfrm>
                  <a:off x="-1851968" y="1984578"/>
                  <a:ext cx="207977" cy="143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" h="2718" extrusionOk="0">
                      <a:moveTo>
                        <a:pt x="2905" y="1"/>
                      </a:moveTo>
                      <a:cubicBezTo>
                        <a:pt x="2143" y="1"/>
                        <a:pt x="1369" y="37"/>
                        <a:pt x="607" y="120"/>
                      </a:cubicBezTo>
                      <a:cubicBezTo>
                        <a:pt x="48" y="668"/>
                        <a:pt x="0" y="1787"/>
                        <a:pt x="560" y="2477"/>
                      </a:cubicBezTo>
                      <a:cubicBezTo>
                        <a:pt x="595" y="2525"/>
                        <a:pt x="643" y="2573"/>
                        <a:pt x="679" y="2608"/>
                      </a:cubicBezTo>
                      <a:lnTo>
                        <a:pt x="726" y="2608"/>
                      </a:lnTo>
                      <a:cubicBezTo>
                        <a:pt x="1362" y="2681"/>
                        <a:pt x="2006" y="2718"/>
                        <a:pt x="2652" y="2718"/>
                      </a:cubicBezTo>
                      <a:cubicBezTo>
                        <a:pt x="2744" y="2718"/>
                        <a:pt x="2837" y="2717"/>
                        <a:pt x="2929" y="2716"/>
                      </a:cubicBezTo>
                      <a:cubicBezTo>
                        <a:pt x="3631" y="2489"/>
                        <a:pt x="3953" y="1763"/>
                        <a:pt x="3858" y="1108"/>
                      </a:cubicBezTo>
                      <a:cubicBezTo>
                        <a:pt x="3822" y="775"/>
                        <a:pt x="3655" y="465"/>
                        <a:pt x="3405" y="251"/>
                      </a:cubicBezTo>
                      <a:cubicBezTo>
                        <a:pt x="3262" y="132"/>
                        <a:pt x="3096" y="49"/>
                        <a:pt x="29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0" name="Google Shape;670;p72"/>
                <p:cNvSpPr/>
                <p:nvPr/>
              </p:nvSpPr>
              <p:spPr>
                <a:xfrm>
                  <a:off x="-1851968" y="1984473"/>
                  <a:ext cx="179198" cy="135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6" h="2575" extrusionOk="0">
                      <a:moveTo>
                        <a:pt x="2627" y="1"/>
                      </a:moveTo>
                      <a:cubicBezTo>
                        <a:pt x="1953" y="1"/>
                        <a:pt x="1286" y="37"/>
                        <a:pt x="619" y="110"/>
                      </a:cubicBezTo>
                      <a:cubicBezTo>
                        <a:pt x="48" y="670"/>
                        <a:pt x="0" y="1789"/>
                        <a:pt x="572" y="2479"/>
                      </a:cubicBezTo>
                      <a:cubicBezTo>
                        <a:pt x="655" y="2539"/>
                        <a:pt x="750" y="2575"/>
                        <a:pt x="869" y="2575"/>
                      </a:cubicBezTo>
                      <a:cubicBezTo>
                        <a:pt x="1107" y="2551"/>
                        <a:pt x="1238" y="2265"/>
                        <a:pt x="1298" y="2027"/>
                      </a:cubicBezTo>
                      <a:cubicBezTo>
                        <a:pt x="1405" y="1503"/>
                        <a:pt x="1405" y="955"/>
                        <a:pt x="1298" y="432"/>
                      </a:cubicBezTo>
                      <a:cubicBezTo>
                        <a:pt x="1988" y="348"/>
                        <a:pt x="2703" y="289"/>
                        <a:pt x="3405" y="253"/>
                      </a:cubicBezTo>
                      <a:cubicBezTo>
                        <a:pt x="3262" y="134"/>
                        <a:pt x="3096" y="51"/>
                        <a:pt x="2917" y="3"/>
                      </a:cubicBezTo>
                      <a:cubicBezTo>
                        <a:pt x="2820" y="1"/>
                        <a:pt x="2724" y="1"/>
                        <a:pt x="2627" y="1"/>
                      </a:cubicBezTo>
                      <a:close/>
                    </a:path>
                  </a:pathLst>
                </a:custGeom>
                <a:solidFill>
                  <a:schemeClr val="lt1">
                    <a:alpha val="1741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1" name="Google Shape;671;p72"/>
                <p:cNvSpPr/>
                <p:nvPr/>
              </p:nvSpPr>
              <p:spPr>
                <a:xfrm>
                  <a:off x="-1825557" y="2028562"/>
                  <a:ext cx="19993" cy="47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" h="897" extrusionOk="0">
                      <a:moveTo>
                        <a:pt x="119" y="0"/>
                      </a:moveTo>
                      <a:cubicBezTo>
                        <a:pt x="1" y="0"/>
                        <a:pt x="7" y="896"/>
                        <a:pt x="195" y="896"/>
                      </a:cubicBezTo>
                      <a:cubicBezTo>
                        <a:pt x="233" y="896"/>
                        <a:pt x="278" y="860"/>
                        <a:pt x="331" y="772"/>
                      </a:cubicBezTo>
                      <a:cubicBezTo>
                        <a:pt x="367" y="701"/>
                        <a:pt x="379" y="629"/>
                        <a:pt x="367" y="558"/>
                      </a:cubicBezTo>
                      <a:cubicBezTo>
                        <a:pt x="367" y="344"/>
                        <a:pt x="284" y="153"/>
                        <a:pt x="141" y="10"/>
                      </a:cubicBezTo>
                      <a:cubicBezTo>
                        <a:pt x="133" y="4"/>
                        <a:pt x="126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2" name="Google Shape;672;p72"/>
                <p:cNvSpPr/>
                <p:nvPr/>
              </p:nvSpPr>
              <p:spPr>
                <a:xfrm>
                  <a:off x="-1818191" y="2175666"/>
                  <a:ext cx="270060" cy="3809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3" h="7240" extrusionOk="0">
                      <a:moveTo>
                        <a:pt x="4763" y="0"/>
                      </a:moveTo>
                      <a:lnTo>
                        <a:pt x="4097" y="107"/>
                      </a:lnTo>
                      <a:cubicBezTo>
                        <a:pt x="4787" y="3596"/>
                        <a:pt x="3406" y="5953"/>
                        <a:pt x="1" y="7239"/>
                      </a:cubicBezTo>
                      <a:lnTo>
                        <a:pt x="1525" y="7025"/>
                      </a:lnTo>
                      <a:cubicBezTo>
                        <a:pt x="1525" y="7025"/>
                        <a:pt x="3609" y="6430"/>
                        <a:pt x="3930" y="5644"/>
                      </a:cubicBezTo>
                      <a:cubicBezTo>
                        <a:pt x="4263" y="4858"/>
                        <a:pt x="5049" y="3751"/>
                        <a:pt x="5097" y="2894"/>
                      </a:cubicBezTo>
                      <a:cubicBezTo>
                        <a:pt x="5133" y="2036"/>
                        <a:pt x="4763" y="0"/>
                        <a:pt x="47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3" name="Google Shape;673;p72"/>
                <p:cNvSpPr/>
                <p:nvPr/>
              </p:nvSpPr>
              <p:spPr>
                <a:xfrm>
                  <a:off x="-1739220" y="2175035"/>
                  <a:ext cx="327671" cy="430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8" h="8180" extrusionOk="0">
                      <a:moveTo>
                        <a:pt x="3227" y="0"/>
                      </a:moveTo>
                      <a:lnTo>
                        <a:pt x="3227" y="0"/>
                      </a:lnTo>
                      <a:cubicBezTo>
                        <a:pt x="3310" y="381"/>
                        <a:pt x="3358" y="786"/>
                        <a:pt x="3358" y="1191"/>
                      </a:cubicBezTo>
                      <a:cubicBezTo>
                        <a:pt x="3334" y="1965"/>
                        <a:pt x="3239" y="2751"/>
                        <a:pt x="3072" y="3513"/>
                      </a:cubicBezTo>
                      <a:cubicBezTo>
                        <a:pt x="2929" y="4203"/>
                        <a:pt x="2655" y="4870"/>
                        <a:pt x="2250" y="5442"/>
                      </a:cubicBezTo>
                      <a:cubicBezTo>
                        <a:pt x="1703" y="6192"/>
                        <a:pt x="834" y="6632"/>
                        <a:pt x="0" y="7037"/>
                      </a:cubicBezTo>
                      <a:cubicBezTo>
                        <a:pt x="107" y="7466"/>
                        <a:pt x="310" y="7859"/>
                        <a:pt x="619" y="8180"/>
                      </a:cubicBezTo>
                      <a:cubicBezTo>
                        <a:pt x="1989" y="7537"/>
                        <a:pt x="3120" y="6442"/>
                        <a:pt x="4013" y="5215"/>
                      </a:cubicBezTo>
                      <a:cubicBezTo>
                        <a:pt x="4310" y="4811"/>
                        <a:pt x="4572" y="4406"/>
                        <a:pt x="4822" y="4001"/>
                      </a:cubicBezTo>
                      <a:cubicBezTo>
                        <a:pt x="5334" y="3144"/>
                        <a:pt x="5799" y="2263"/>
                        <a:pt x="6227" y="1358"/>
                      </a:cubicBezTo>
                      <a:cubicBezTo>
                        <a:pt x="5394" y="727"/>
                        <a:pt x="4346" y="143"/>
                        <a:pt x="32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4" name="Google Shape;674;p72"/>
                <p:cNvSpPr/>
                <p:nvPr/>
              </p:nvSpPr>
              <p:spPr>
                <a:xfrm>
                  <a:off x="-1818770" y="2545217"/>
                  <a:ext cx="112170" cy="65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1240" extrusionOk="0">
                      <a:moveTo>
                        <a:pt x="2131" y="1144"/>
                      </a:moveTo>
                      <a:lnTo>
                        <a:pt x="631" y="1239"/>
                      </a:lnTo>
                      <a:lnTo>
                        <a:pt x="0" y="203"/>
                      </a:lnTo>
                      <a:lnTo>
                        <a:pt x="1512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" name="Google Shape;675;p72"/>
                <p:cNvSpPr/>
                <p:nvPr/>
              </p:nvSpPr>
              <p:spPr>
                <a:xfrm>
                  <a:off x="-1808773" y="2267738"/>
                  <a:ext cx="246858" cy="3270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2" h="6216" extrusionOk="0">
                      <a:moveTo>
                        <a:pt x="4632" y="1"/>
                      </a:moveTo>
                      <a:cubicBezTo>
                        <a:pt x="4632" y="1"/>
                        <a:pt x="4584" y="1620"/>
                        <a:pt x="4108" y="2632"/>
                      </a:cubicBezTo>
                      <a:cubicBezTo>
                        <a:pt x="3513" y="3834"/>
                        <a:pt x="2477" y="4775"/>
                        <a:pt x="1227" y="5251"/>
                      </a:cubicBezTo>
                      <a:lnTo>
                        <a:pt x="1" y="5454"/>
                      </a:lnTo>
                      <a:lnTo>
                        <a:pt x="1286" y="5406"/>
                      </a:lnTo>
                      <a:lnTo>
                        <a:pt x="1858" y="6216"/>
                      </a:lnTo>
                      <a:lnTo>
                        <a:pt x="1453" y="5287"/>
                      </a:lnTo>
                      <a:cubicBezTo>
                        <a:pt x="1453" y="5287"/>
                        <a:pt x="3465" y="4477"/>
                        <a:pt x="4203" y="2679"/>
                      </a:cubicBezTo>
                      <a:cubicBezTo>
                        <a:pt x="4537" y="1822"/>
                        <a:pt x="4692" y="917"/>
                        <a:pt x="46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" name="Google Shape;676;p72"/>
                <p:cNvSpPr/>
                <p:nvPr/>
              </p:nvSpPr>
              <p:spPr>
                <a:xfrm>
                  <a:off x="-1569492" y="2174404"/>
                  <a:ext cx="157943" cy="211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2" h="4013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4" y="393"/>
                        <a:pt x="132" y="798"/>
                        <a:pt x="132" y="1191"/>
                      </a:cubicBezTo>
                      <a:lnTo>
                        <a:pt x="144" y="1191"/>
                      </a:lnTo>
                      <a:cubicBezTo>
                        <a:pt x="249" y="1171"/>
                        <a:pt x="354" y="1158"/>
                        <a:pt x="456" y="1158"/>
                      </a:cubicBezTo>
                      <a:cubicBezTo>
                        <a:pt x="655" y="1158"/>
                        <a:pt x="843" y="1208"/>
                        <a:pt x="1001" y="1358"/>
                      </a:cubicBezTo>
                      <a:cubicBezTo>
                        <a:pt x="1287" y="1620"/>
                        <a:pt x="1358" y="2036"/>
                        <a:pt x="1406" y="2417"/>
                      </a:cubicBezTo>
                      <a:cubicBezTo>
                        <a:pt x="1477" y="2953"/>
                        <a:pt x="1537" y="3477"/>
                        <a:pt x="1596" y="4013"/>
                      </a:cubicBezTo>
                      <a:cubicBezTo>
                        <a:pt x="2108" y="3156"/>
                        <a:pt x="2573" y="2275"/>
                        <a:pt x="3001" y="1370"/>
                      </a:cubicBezTo>
                      <a:cubicBezTo>
                        <a:pt x="2168" y="739"/>
                        <a:pt x="1120" y="155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" name="Google Shape;677;p72"/>
                <p:cNvSpPr/>
                <p:nvPr/>
              </p:nvSpPr>
              <p:spPr>
                <a:xfrm>
                  <a:off x="-1515616" y="1984315"/>
                  <a:ext cx="464253" cy="235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24" h="4478" extrusionOk="0">
                      <a:moveTo>
                        <a:pt x="4764" y="1"/>
                      </a:moveTo>
                      <a:cubicBezTo>
                        <a:pt x="3463" y="1"/>
                        <a:pt x="2164" y="221"/>
                        <a:pt x="929" y="661"/>
                      </a:cubicBezTo>
                      <a:cubicBezTo>
                        <a:pt x="501" y="816"/>
                        <a:pt x="1" y="1101"/>
                        <a:pt x="25" y="1554"/>
                      </a:cubicBezTo>
                      <a:cubicBezTo>
                        <a:pt x="36" y="1970"/>
                        <a:pt x="465" y="2220"/>
                        <a:pt x="834" y="2387"/>
                      </a:cubicBezTo>
                      <a:cubicBezTo>
                        <a:pt x="1882" y="2875"/>
                        <a:pt x="3108" y="3280"/>
                        <a:pt x="4073" y="3911"/>
                      </a:cubicBezTo>
                      <a:cubicBezTo>
                        <a:pt x="4575" y="4238"/>
                        <a:pt x="5004" y="4478"/>
                        <a:pt x="5494" y="4478"/>
                      </a:cubicBezTo>
                      <a:cubicBezTo>
                        <a:pt x="5770" y="4478"/>
                        <a:pt x="6067" y="4401"/>
                        <a:pt x="6406" y="4221"/>
                      </a:cubicBezTo>
                      <a:cubicBezTo>
                        <a:pt x="7085" y="3875"/>
                        <a:pt x="7573" y="3280"/>
                        <a:pt x="8049" y="2685"/>
                      </a:cubicBezTo>
                      <a:cubicBezTo>
                        <a:pt x="8418" y="2209"/>
                        <a:pt x="8823" y="1613"/>
                        <a:pt x="8585" y="1066"/>
                      </a:cubicBezTo>
                      <a:cubicBezTo>
                        <a:pt x="8395" y="613"/>
                        <a:pt x="7871" y="423"/>
                        <a:pt x="7394" y="304"/>
                      </a:cubicBezTo>
                      <a:cubicBezTo>
                        <a:pt x="6529" y="102"/>
                        <a:pt x="5646" y="1"/>
                        <a:pt x="476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8" name="Google Shape;678;p72"/>
                <p:cNvSpPr/>
                <p:nvPr/>
              </p:nvSpPr>
              <p:spPr>
                <a:xfrm>
                  <a:off x="-1483049" y="2009674"/>
                  <a:ext cx="407221" cy="202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0" h="3856" extrusionOk="0">
                      <a:moveTo>
                        <a:pt x="4166" y="0"/>
                      </a:moveTo>
                      <a:cubicBezTo>
                        <a:pt x="3434" y="0"/>
                        <a:pt x="2704" y="80"/>
                        <a:pt x="1989" y="238"/>
                      </a:cubicBezTo>
                      <a:cubicBezTo>
                        <a:pt x="1596" y="322"/>
                        <a:pt x="1191" y="429"/>
                        <a:pt x="810" y="572"/>
                      </a:cubicBezTo>
                      <a:cubicBezTo>
                        <a:pt x="429" y="703"/>
                        <a:pt x="1" y="953"/>
                        <a:pt x="13" y="1346"/>
                      </a:cubicBezTo>
                      <a:cubicBezTo>
                        <a:pt x="37" y="1691"/>
                        <a:pt x="406" y="1917"/>
                        <a:pt x="739" y="2060"/>
                      </a:cubicBezTo>
                      <a:cubicBezTo>
                        <a:pt x="1418" y="2381"/>
                        <a:pt x="2192" y="2643"/>
                        <a:pt x="2894" y="2989"/>
                      </a:cubicBezTo>
                      <a:cubicBezTo>
                        <a:pt x="3132" y="3108"/>
                        <a:pt x="3358" y="3227"/>
                        <a:pt x="3573" y="3370"/>
                      </a:cubicBezTo>
                      <a:cubicBezTo>
                        <a:pt x="4016" y="3647"/>
                        <a:pt x="4397" y="3856"/>
                        <a:pt x="4829" y="3856"/>
                      </a:cubicBezTo>
                      <a:cubicBezTo>
                        <a:pt x="5047" y="3856"/>
                        <a:pt x="5278" y="3803"/>
                        <a:pt x="5537" y="3679"/>
                      </a:cubicBezTo>
                      <a:cubicBezTo>
                        <a:pt x="5573" y="3667"/>
                        <a:pt x="5597" y="3655"/>
                        <a:pt x="5632" y="3643"/>
                      </a:cubicBezTo>
                      <a:cubicBezTo>
                        <a:pt x="6216" y="3334"/>
                        <a:pt x="6645" y="2822"/>
                        <a:pt x="7061" y="2310"/>
                      </a:cubicBezTo>
                      <a:cubicBezTo>
                        <a:pt x="7395" y="1905"/>
                        <a:pt x="7740" y="1393"/>
                        <a:pt x="7537" y="917"/>
                      </a:cubicBezTo>
                      <a:cubicBezTo>
                        <a:pt x="7371" y="524"/>
                        <a:pt x="6918" y="357"/>
                        <a:pt x="6502" y="262"/>
                      </a:cubicBezTo>
                      <a:cubicBezTo>
                        <a:pt x="6097" y="167"/>
                        <a:pt x="5680" y="95"/>
                        <a:pt x="5263" y="60"/>
                      </a:cubicBezTo>
                      <a:cubicBezTo>
                        <a:pt x="4898" y="20"/>
                        <a:pt x="4532" y="0"/>
                        <a:pt x="416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679" name="Google Shape;679;p72"/>
              <p:cNvPicPr preferRelativeResize="0"/>
              <p:nvPr/>
            </p:nvPicPr>
            <p:blipFill rotWithShape="1">
              <a:blip r:embed="rId3">
                <a:alphaModFix amt="70000"/>
              </a:blip>
              <a:srcRect l="35445" t="29584" r="34000" b="28037"/>
              <a:stretch/>
            </p:blipFill>
            <p:spPr>
              <a:xfrm rot="1235309">
                <a:off x="-3779072" y="2969775"/>
                <a:ext cx="737861" cy="57613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80" name="Google Shape;680;p72"/>
            <p:cNvGrpSpPr/>
            <p:nvPr/>
          </p:nvGrpSpPr>
          <p:grpSpPr>
            <a:xfrm rot="-521640" flipH="1">
              <a:off x="1525874" y="2966407"/>
              <a:ext cx="945662" cy="1194180"/>
              <a:chOff x="-6162120" y="1096909"/>
              <a:chExt cx="3060890" cy="3865286"/>
            </a:xfrm>
          </p:grpSpPr>
          <p:sp>
            <p:nvSpPr>
              <p:cNvPr id="681" name="Google Shape;681;p72"/>
              <p:cNvSpPr/>
              <p:nvPr/>
            </p:nvSpPr>
            <p:spPr>
              <a:xfrm>
                <a:off x="-6162120" y="1096909"/>
                <a:ext cx="3058202" cy="3865286"/>
              </a:xfrm>
              <a:custGeom>
                <a:avLst/>
                <a:gdLst/>
                <a:ahLst/>
                <a:cxnLst/>
                <a:rect l="l" t="t" r="r" b="b"/>
                <a:pathLst>
                  <a:path w="19575" h="24741" extrusionOk="0">
                    <a:moveTo>
                      <a:pt x="9695" y="439"/>
                    </a:moveTo>
                    <a:cubicBezTo>
                      <a:pt x="9797" y="439"/>
                      <a:pt x="9899" y="474"/>
                      <a:pt x="9990" y="531"/>
                    </a:cubicBezTo>
                    <a:cubicBezTo>
                      <a:pt x="10086" y="603"/>
                      <a:pt x="10145" y="722"/>
                      <a:pt x="10145" y="853"/>
                    </a:cubicBezTo>
                    <a:cubicBezTo>
                      <a:pt x="10514" y="853"/>
                      <a:pt x="10883" y="877"/>
                      <a:pt x="11252" y="912"/>
                    </a:cubicBezTo>
                    <a:cubicBezTo>
                      <a:pt x="11360" y="924"/>
                      <a:pt x="11491" y="960"/>
                      <a:pt x="11514" y="1043"/>
                    </a:cubicBezTo>
                    <a:cubicBezTo>
                      <a:pt x="11598" y="1270"/>
                      <a:pt x="11050" y="1293"/>
                      <a:pt x="10895" y="1305"/>
                    </a:cubicBezTo>
                    <a:cubicBezTo>
                      <a:pt x="10419" y="1341"/>
                      <a:pt x="9955" y="1365"/>
                      <a:pt x="9490" y="1377"/>
                    </a:cubicBezTo>
                    <a:cubicBezTo>
                      <a:pt x="9252" y="1377"/>
                      <a:pt x="9026" y="1377"/>
                      <a:pt x="8788" y="1365"/>
                    </a:cubicBezTo>
                    <a:cubicBezTo>
                      <a:pt x="8645" y="1365"/>
                      <a:pt x="8514" y="1353"/>
                      <a:pt x="8383" y="1329"/>
                    </a:cubicBezTo>
                    <a:cubicBezTo>
                      <a:pt x="8323" y="1317"/>
                      <a:pt x="8264" y="1305"/>
                      <a:pt x="8216" y="1281"/>
                    </a:cubicBezTo>
                    <a:cubicBezTo>
                      <a:pt x="8145" y="1258"/>
                      <a:pt x="8109" y="1210"/>
                      <a:pt x="8097" y="1139"/>
                    </a:cubicBezTo>
                    <a:cubicBezTo>
                      <a:pt x="8109" y="1055"/>
                      <a:pt x="8228" y="1008"/>
                      <a:pt x="8335" y="984"/>
                    </a:cubicBezTo>
                    <a:cubicBezTo>
                      <a:pt x="8633" y="924"/>
                      <a:pt x="8943" y="889"/>
                      <a:pt x="9252" y="877"/>
                    </a:cubicBezTo>
                    <a:cubicBezTo>
                      <a:pt x="9240" y="674"/>
                      <a:pt x="9371" y="508"/>
                      <a:pt x="9562" y="460"/>
                    </a:cubicBezTo>
                    <a:cubicBezTo>
                      <a:pt x="9605" y="445"/>
                      <a:pt x="9650" y="439"/>
                      <a:pt x="9695" y="439"/>
                    </a:cubicBezTo>
                    <a:close/>
                    <a:moveTo>
                      <a:pt x="12647" y="0"/>
                    </a:moveTo>
                    <a:cubicBezTo>
                      <a:pt x="11891" y="0"/>
                      <a:pt x="11134" y="9"/>
                      <a:pt x="10371" y="31"/>
                    </a:cubicBezTo>
                    <a:cubicBezTo>
                      <a:pt x="9097" y="55"/>
                      <a:pt x="7811" y="115"/>
                      <a:pt x="6538" y="210"/>
                    </a:cubicBezTo>
                    <a:cubicBezTo>
                      <a:pt x="5906" y="246"/>
                      <a:pt x="5264" y="293"/>
                      <a:pt x="4633" y="353"/>
                    </a:cubicBezTo>
                    <a:cubicBezTo>
                      <a:pt x="4049" y="400"/>
                      <a:pt x="3466" y="412"/>
                      <a:pt x="2906" y="531"/>
                    </a:cubicBezTo>
                    <a:cubicBezTo>
                      <a:pt x="2870" y="531"/>
                      <a:pt x="2835" y="555"/>
                      <a:pt x="2799" y="579"/>
                    </a:cubicBezTo>
                    <a:cubicBezTo>
                      <a:pt x="2775" y="615"/>
                      <a:pt x="2763" y="674"/>
                      <a:pt x="2775" y="722"/>
                    </a:cubicBezTo>
                    <a:cubicBezTo>
                      <a:pt x="2835" y="1496"/>
                      <a:pt x="2882" y="2258"/>
                      <a:pt x="2966" y="3032"/>
                    </a:cubicBezTo>
                    <a:cubicBezTo>
                      <a:pt x="3037" y="3591"/>
                      <a:pt x="3180" y="4710"/>
                      <a:pt x="3168" y="4841"/>
                    </a:cubicBezTo>
                    <a:cubicBezTo>
                      <a:pt x="3097" y="5461"/>
                      <a:pt x="2692" y="6032"/>
                      <a:pt x="2382" y="6544"/>
                    </a:cubicBezTo>
                    <a:cubicBezTo>
                      <a:pt x="2049" y="7116"/>
                      <a:pt x="1644" y="7627"/>
                      <a:pt x="1299" y="8187"/>
                    </a:cubicBezTo>
                    <a:cubicBezTo>
                      <a:pt x="1108" y="8497"/>
                      <a:pt x="1144" y="8890"/>
                      <a:pt x="1132" y="9235"/>
                    </a:cubicBezTo>
                    <a:cubicBezTo>
                      <a:pt x="1108" y="9652"/>
                      <a:pt x="1096" y="10068"/>
                      <a:pt x="1073" y="10497"/>
                    </a:cubicBezTo>
                    <a:cubicBezTo>
                      <a:pt x="1049" y="11318"/>
                      <a:pt x="1025" y="12128"/>
                      <a:pt x="1013" y="12950"/>
                    </a:cubicBezTo>
                    <a:cubicBezTo>
                      <a:pt x="977" y="14497"/>
                      <a:pt x="977" y="16033"/>
                      <a:pt x="953" y="17569"/>
                    </a:cubicBezTo>
                    <a:cubicBezTo>
                      <a:pt x="930" y="18629"/>
                      <a:pt x="989" y="19677"/>
                      <a:pt x="823" y="20724"/>
                    </a:cubicBezTo>
                    <a:cubicBezTo>
                      <a:pt x="727" y="21343"/>
                      <a:pt x="584" y="21951"/>
                      <a:pt x="430" y="22570"/>
                    </a:cubicBezTo>
                    <a:cubicBezTo>
                      <a:pt x="382" y="22736"/>
                      <a:pt x="1" y="23987"/>
                      <a:pt x="1" y="24272"/>
                    </a:cubicBezTo>
                    <a:cubicBezTo>
                      <a:pt x="1" y="24308"/>
                      <a:pt x="1" y="24332"/>
                      <a:pt x="13" y="24332"/>
                    </a:cubicBezTo>
                    <a:cubicBezTo>
                      <a:pt x="267" y="24453"/>
                      <a:pt x="552" y="24524"/>
                      <a:pt x="829" y="24524"/>
                    </a:cubicBezTo>
                    <a:cubicBezTo>
                      <a:pt x="851" y="24524"/>
                      <a:pt x="872" y="24523"/>
                      <a:pt x="894" y="24522"/>
                    </a:cubicBezTo>
                    <a:cubicBezTo>
                      <a:pt x="4788" y="24611"/>
                      <a:pt x="8656" y="24740"/>
                      <a:pt x="12532" y="24740"/>
                    </a:cubicBezTo>
                    <a:cubicBezTo>
                      <a:pt x="13847" y="24740"/>
                      <a:pt x="15162" y="24725"/>
                      <a:pt x="16479" y="24689"/>
                    </a:cubicBezTo>
                    <a:cubicBezTo>
                      <a:pt x="16658" y="24665"/>
                      <a:pt x="16836" y="24641"/>
                      <a:pt x="17027" y="24618"/>
                    </a:cubicBezTo>
                    <a:cubicBezTo>
                      <a:pt x="17850" y="24526"/>
                      <a:pt x="18718" y="24391"/>
                      <a:pt x="19196" y="24391"/>
                    </a:cubicBezTo>
                    <a:cubicBezTo>
                      <a:pt x="19216" y="24391"/>
                      <a:pt x="19235" y="24391"/>
                      <a:pt x="19253" y="24391"/>
                    </a:cubicBezTo>
                    <a:cubicBezTo>
                      <a:pt x="19396" y="24391"/>
                      <a:pt x="19480" y="24260"/>
                      <a:pt x="19539" y="24141"/>
                    </a:cubicBezTo>
                    <a:cubicBezTo>
                      <a:pt x="19575" y="24070"/>
                      <a:pt x="19420" y="23725"/>
                      <a:pt x="19408" y="23629"/>
                    </a:cubicBezTo>
                    <a:cubicBezTo>
                      <a:pt x="19349" y="23415"/>
                      <a:pt x="19301" y="23201"/>
                      <a:pt x="19253" y="22998"/>
                    </a:cubicBezTo>
                    <a:cubicBezTo>
                      <a:pt x="19158" y="22594"/>
                      <a:pt x="18884" y="21296"/>
                      <a:pt x="18813" y="20903"/>
                    </a:cubicBezTo>
                    <a:cubicBezTo>
                      <a:pt x="18706" y="20439"/>
                      <a:pt x="18789" y="20200"/>
                      <a:pt x="18753" y="19403"/>
                    </a:cubicBezTo>
                    <a:cubicBezTo>
                      <a:pt x="18658" y="17724"/>
                      <a:pt x="18563" y="16045"/>
                      <a:pt x="18479" y="14366"/>
                    </a:cubicBezTo>
                    <a:cubicBezTo>
                      <a:pt x="18372" y="12188"/>
                      <a:pt x="18408" y="10771"/>
                      <a:pt x="18349" y="8592"/>
                    </a:cubicBezTo>
                    <a:cubicBezTo>
                      <a:pt x="18325" y="7913"/>
                      <a:pt x="17706" y="6461"/>
                      <a:pt x="17432" y="5496"/>
                    </a:cubicBezTo>
                    <a:cubicBezTo>
                      <a:pt x="17384" y="5341"/>
                      <a:pt x="17336" y="5187"/>
                      <a:pt x="17313" y="5020"/>
                    </a:cubicBezTo>
                    <a:cubicBezTo>
                      <a:pt x="17301" y="4960"/>
                      <a:pt x="17301" y="4913"/>
                      <a:pt x="17301" y="4853"/>
                    </a:cubicBezTo>
                    <a:cubicBezTo>
                      <a:pt x="17241" y="3389"/>
                      <a:pt x="17432" y="1913"/>
                      <a:pt x="17432" y="448"/>
                    </a:cubicBezTo>
                    <a:lnTo>
                      <a:pt x="17432" y="412"/>
                    </a:lnTo>
                    <a:lnTo>
                      <a:pt x="17432" y="353"/>
                    </a:lnTo>
                    <a:cubicBezTo>
                      <a:pt x="17432" y="258"/>
                      <a:pt x="17360" y="186"/>
                      <a:pt x="17265" y="174"/>
                    </a:cubicBezTo>
                    <a:cubicBezTo>
                      <a:pt x="16777" y="91"/>
                      <a:pt x="16289" y="43"/>
                      <a:pt x="15801" y="31"/>
                    </a:cubicBezTo>
                    <a:cubicBezTo>
                      <a:pt x="15193" y="8"/>
                      <a:pt x="14562" y="19"/>
                      <a:pt x="13955" y="8"/>
                    </a:cubicBezTo>
                    <a:cubicBezTo>
                      <a:pt x="13519" y="3"/>
                      <a:pt x="13083" y="0"/>
                      <a:pt x="126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72"/>
              <p:cNvSpPr/>
              <p:nvPr/>
            </p:nvSpPr>
            <p:spPr>
              <a:xfrm>
                <a:off x="-6162120" y="1096909"/>
                <a:ext cx="2708560" cy="3865286"/>
              </a:xfrm>
              <a:custGeom>
                <a:avLst/>
                <a:gdLst/>
                <a:ahLst/>
                <a:cxnLst/>
                <a:rect l="l" t="t" r="r" b="b"/>
                <a:pathLst>
                  <a:path w="17337" h="24741" extrusionOk="0">
                    <a:moveTo>
                      <a:pt x="17039" y="2508"/>
                    </a:moveTo>
                    <a:lnTo>
                      <a:pt x="17039" y="2508"/>
                    </a:lnTo>
                    <a:cubicBezTo>
                      <a:pt x="17041" y="2533"/>
                      <a:pt x="17042" y="2558"/>
                      <a:pt x="17044" y="2583"/>
                    </a:cubicBezTo>
                    <a:lnTo>
                      <a:pt x="17044" y="2583"/>
                    </a:lnTo>
                    <a:cubicBezTo>
                      <a:pt x="17042" y="2557"/>
                      <a:pt x="17041" y="2533"/>
                      <a:pt x="17039" y="2508"/>
                    </a:cubicBezTo>
                    <a:close/>
                    <a:moveTo>
                      <a:pt x="12639" y="0"/>
                    </a:moveTo>
                    <a:cubicBezTo>
                      <a:pt x="11881" y="0"/>
                      <a:pt x="11126" y="9"/>
                      <a:pt x="10371" y="31"/>
                    </a:cubicBezTo>
                    <a:cubicBezTo>
                      <a:pt x="9097" y="55"/>
                      <a:pt x="7811" y="115"/>
                      <a:pt x="6538" y="210"/>
                    </a:cubicBezTo>
                    <a:cubicBezTo>
                      <a:pt x="5906" y="246"/>
                      <a:pt x="5264" y="293"/>
                      <a:pt x="4633" y="353"/>
                    </a:cubicBezTo>
                    <a:cubicBezTo>
                      <a:pt x="4049" y="400"/>
                      <a:pt x="3466" y="412"/>
                      <a:pt x="2906" y="531"/>
                    </a:cubicBezTo>
                    <a:cubicBezTo>
                      <a:pt x="2870" y="531"/>
                      <a:pt x="2835" y="555"/>
                      <a:pt x="2799" y="579"/>
                    </a:cubicBezTo>
                    <a:cubicBezTo>
                      <a:pt x="2775" y="615"/>
                      <a:pt x="2763" y="674"/>
                      <a:pt x="2775" y="722"/>
                    </a:cubicBezTo>
                    <a:cubicBezTo>
                      <a:pt x="2823" y="1496"/>
                      <a:pt x="2882" y="2258"/>
                      <a:pt x="2966" y="3032"/>
                    </a:cubicBezTo>
                    <a:cubicBezTo>
                      <a:pt x="3037" y="3591"/>
                      <a:pt x="3180" y="4710"/>
                      <a:pt x="3168" y="4841"/>
                    </a:cubicBezTo>
                    <a:cubicBezTo>
                      <a:pt x="3097" y="5461"/>
                      <a:pt x="2692" y="6032"/>
                      <a:pt x="2382" y="6544"/>
                    </a:cubicBezTo>
                    <a:cubicBezTo>
                      <a:pt x="2049" y="7104"/>
                      <a:pt x="1632" y="7616"/>
                      <a:pt x="1299" y="8187"/>
                    </a:cubicBezTo>
                    <a:cubicBezTo>
                      <a:pt x="1108" y="8497"/>
                      <a:pt x="1144" y="8890"/>
                      <a:pt x="1132" y="9235"/>
                    </a:cubicBezTo>
                    <a:cubicBezTo>
                      <a:pt x="1108" y="9652"/>
                      <a:pt x="1096" y="10068"/>
                      <a:pt x="1073" y="10497"/>
                    </a:cubicBezTo>
                    <a:cubicBezTo>
                      <a:pt x="1049" y="11318"/>
                      <a:pt x="1025" y="12140"/>
                      <a:pt x="1013" y="12950"/>
                    </a:cubicBezTo>
                    <a:cubicBezTo>
                      <a:pt x="977" y="14497"/>
                      <a:pt x="977" y="16033"/>
                      <a:pt x="953" y="17569"/>
                    </a:cubicBezTo>
                    <a:cubicBezTo>
                      <a:pt x="930" y="18629"/>
                      <a:pt x="989" y="19677"/>
                      <a:pt x="823" y="20724"/>
                    </a:cubicBezTo>
                    <a:cubicBezTo>
                      <a:pt x="727" y="21343"/>
                      <a:pt x="584" y="21951"/>
                      <a:pt x="418" y="22570"/>
                    </a:cubicBezTo>
                    <a:cubicBezTo>
                      <a:pt x="382" y="22736"/>
                      <a:pt x="1" y="23975"/>
                      <a:pt x="1" y="24272"/>
                    </a:cubicBezTo>
                    <a:cubicBezTo>
                      <a:pt x="1" y="24308"/>
                      <a:pt x="1" y="24332"/>
                      <a:pt x="13" y="24332"/>
                    </a:cubicBezTo>
                    <a:cubicBezTo>
                      <a:pt x="267" y="24453"/>
                      <a:pt x="552" y="24524"/>
                      <a:pt x="829" y="24524"/>
                    </a:cubicBezTo>
                    <a:cubicBezTo>
                      <a:pt x="851" y="24524"/>
                      <a:pt x="872" y="24523"/>
                      <a:pt x="894" y="24522"/>
                    </a:cubicBezTo>
                    <a:cubicBezTo>
                      <a:pt x="4779" y="24611"/>
                      <a:pt x="8652" y="24740"/>
                      <a:pt x="12531" y="24740"/>
                    </a:cubicBezTo>
                    <a:cubicBezTo>
                      <a:pt x="13846" y="24740"/>
                      <a:pt x="15162" y="24725"/>
                      <a:pt x="16479" y="24689"/>
                    </a:cubicBezTo>
                    <a:cubicBezTo>
                      <a:pt x="16658" y="24665"/>
                      <a:pt x="16836" y="24641"/>
                      <a:pt x="17027" y="24618"/>
                    </a:cubicBezTo>
                    <a:cubicBezTo>
                      <a:pt x="16991" y="24487"/>
                      <a:pt x="16955" y="24356"/>
                      <a:pt x="16908" y="24225"/>
                    </a:cubicBezTo>
                    <a:cubicBezTo>
                      <a:pt x="16801" y="23975"/>
                      <a:pt x="16705" y="23725"/>
                      <a:pt x="16634" y="23463"/>
                    </a:cubicBezTo>
                    <a:lnTo>
                      <a:pt x="16384" y="22415"/>
                    </a:lnTo>
                    <a:cubicBezTo>
                      <a:pt x="16336" y="22236"/>
                      <a:pt x="16301" y="22070"/>
                      <a:pt x="16253" y="21903"/>
                    </a:cubicBezTo>
                    <a:cubicBezTo>
                      <a:pt x="16205" y="21760"/>
                      <a:pt x="16158" y="21605"/>
                      <a:pt x="16134" y="21451"/>
                    </a:cubicBezTo>
                    <a:lnTo>
                      <a:pt x="16134" y="21451"/>
                    </a:lnTo>
                    <a:cubicBezTo>
                      <a:pt x="16110" y="22153"/>
                      <a:pt x="16134" y="22856"/>
                      <a:pt x="16205" y="23546"/>
                    </a:cubicBezTo>
                    <a:cubicBezTo>
                      <a:pt x="16229" y="23737"/>
                      <a:pt x="16360" y="24046"/>
                      <a:pt x="16205" y="24201"/>
                    </a:cubicBezTo>
                    <a:cubicBezTo>
                      <a:pt x="16109" y="24276"/>
                      <a:pt x="15994" y="24322"/>
                      <a:pt x="15868" y="24322"/>
                    </a:cubicBezTo>
                    <a:cubicBezTo>
                      <a:pt x="15853" y="24322"/>
                      <a:pt x="15839" y="24321"/>
                      <a:pt x="15824" y="24320"/>
                    </a:cubicBezTo>
                    <a:cubicBezTo>
                      <a:pt x="14360" y="24391"/>
                      <a:pt x="12895" y="24439"/>
                      <a:pt x="11431" y="24439"/>
                    </a:cubicBezTo>
                    <a:cubicBezTo>
                      <a:pt x="8978" y="24439"/>
                      <a:pt x="6526" y="24249"/>
                      <a:pt x="4073" y="24189"/>
                    </a:cubicBezTo>
                    <a:cubicBezTo>
                      <a:pt x="3347" y="24165"/>
                      <a:pt x="2608" y="24153"/>
                      <a:pt x="1882" y="24153"/>
                    </a:cubicBezTo>
                    <a:lnTo>
                      <a:pt x="811" y="24153"/>
                    </a:lnTo>
                    <a:cubicBezTo>
                      <a:pt x="783" y="24153"/>
                      <a:pt x="751" y="24154"/>
                      <a:pt x="717" y="24154"/>
                    </a:cubicBezTo>
                    <a:cubicBezTo>
                      <a:pt x="506" y="24154"/>
                      <a:pt x="213" y="24136"/>
                      <a:pt x="275" y="23879"/>
                    </a:cubicBezTo>
                    <a:cubicBezTo>
                      <a:pt x="525" y="22796"/>
                      <a:pt x="918" y="21724"/>
                      <a:pt x="1251" y="20665"/>
                    </a:cubicBezTo>
                    <a:cubicBezTo>
                      <a:pt x="1370" y="20367"/>
                      <a:pt x="1442" y="20058"/>
                      <a:pt x="1477" y="19736"/>
                    </a:cubicBezTo>
                    <a:cubicBezTo>
                      <a:pt x="1489" y="19307"/>
                      <a:pt x="1418" y="18855"/>
                      <a:pt x="1406" y="18415"/>
                    </a:cubicBezTo>
                    <a:cubicBezTo>
                      <a:pt x="1323" y="15605"/>
                      <a:pt x="1299" y="12807"/>
                      <a:pt x="1311" y="9997"/>
                    </a:cubicBezTo>
                    <a:cubicBezTo>
                      <a:pt x="1311" y="9640"/>
                      <a:pt x="1299" y="9282"/>
                      <a:pt x="1299" y="8925"/>
                    </a:cubicBezTo>
                    <a:cubicBezTo>
                      <a:pt x="1299" y="8770"/>
                      <a:pt x="1251" y="8628"/>
                      <a:pt x="1299" y="8473"/>
                    </a:cubicBezTo>
                    <a:cubicBezTo>
                      <a:pt x="1382" y="8318"/>
                      <a:pt x="1513" y="8187"/>
                      <a:pt x="1668" y="8116"/>
                    </a:cubicBezTo>
                    <a:cubicBezTo>
                      <a:pt x="1882" y="8044"/>
                      <a:pt x="2120" y="7997"/>
                      <a:pt x="2347" y="7997"/>
                    </a:cubicBezTo>
                    <a:cubicBezTo>
                      <a:pt x="4484" y="7894"/>
                      <a:pt x="6619" y="7808"/>
                      <a:pt x="8751" y="7808"/>
                    </a:cubicBezTo>
                    <a:cubicBezTo>
                      <a:pt x="10846" y="7808"/>
                      <a:pt x="12938" y="7892"/>
                      <a:pt x="15027" y="8128"/>
                    </a:cubicBezTo>
                    <a:cubicBezTo>
                      <a:pt x="15170" y="8128"/>
                      <a:pt x="15301" y="8175"/>
                      <a:pt x="15408" y="8247"/>
                    </a:cubicBezTo>
                    <a:cubicBezTo>
                      <a:pt x="15551" y="8378"/>
                      <a:pt x="15479" y="8556"/>
                      <a:pt x="15479" y="8711"/>
                    </a:cubicBezTo>
                    <a:cubicBezTo>
                      <a:pt x="15479" y="8973"/>
                      <a:pt x="15539" y="9497"/>
                      <a:pt x="15551" y="9759"/>
                    </a:cubicBezTo>
                    <a:cubicBezTo>
                      <a:pt x="15562" y="10271"/>
                      <a:pt x="15586" y="10795"/>
                      <a:pt x="15610" y="11307"/>
                    </a:cubicBezTo>
                    <a:cubicBezTo>
                      <a:pt x="15658" y="12426"/>
                      <a:pt x="15705" y="13557"/>
                      <a:pt x="15753" y="14676"/>
                    </a:cubicBezTo>
                    <a:cubicBezTo>
                      <a:pt x="15932" y="13212"/>
                      <a:pt x="15955" y="11723"/>
                      <a:pt x="15789" y="10247"/>
                    </a:cubicBezTo>
                    <a:cubicBezTo>
                      <a:pt x="15741" y="9937"/>
                      <a:pt x="15717" y="9616"/>
                      <a:pt x="15729" y="9306"/>
                    </a:cubicBezTo>
                    <a:cubicBezTo>
                      <a:pt x="15741" y="8925"/>
                      <a:pt x="15908" y="8616"/>
                      <a:pt x="16027" y="8259"/>
                    </a:cubicBezTo>
                    <a:cubicBezTo>
                      <a:pt x="16158" y="7866"/>
                      <a:pt x="16324" y="7473"/>
                      <a:pt x="16515" y="7104"/>
                    </a:cubicBezTo>
                    <a:cubicBezTo>
                      <a:pt x="16694" y="6711"/>
                      <a:pt x="17015" y="6437"/>
                      <a:pt x="17146" y="6008"/>
                    </a:cubicBezTo>
                    <a:cubicBezTo>
                      <a:pt x="17253" y="5603"/>
                      <a:pt x="17289" y="5187"/>
                      <a:pt x="17241" y="4770"/>
                    </a:cubicBezTo>
                    <a:cubicBezTo>
                      <a:pt x="17206" y="4365"/>
                      <a:pt x="17122" y="3960"/>
                      <a:pt x="17086" y="3556"/>
                    </a:cubicBezTo>
                    <a:cubicBezTo>
                      <a:pt x="17064" y="3235"/>
                      <a:pt x="17063" y="2904"/>
                      <a:pt x="17044" y="2583"/>
                    </a:cubicBezTo>
                    <a:lnTo>
                      <a:pt x="17044" y="2583"/>
                    </a:lnTo>
                    <a:cubicBezTo>
                      <a:pt x="17062" y="2994"/>
                      <a:pt x="16965" y="3461"/>
                      <a:pt x="16932" y="3865"/>
                    </a:cubicBezTo>
                    <a:lnTo>
                      <a:pt x="16872" y="4556"/>
                    </a:lnTo>
                    <a:cubicBezTo>
                      <a:pt x="16860" y="4699"/>
                      <a:pt x="16896" y="4972"/>
                      <a:pt x="16765" y="5056"/>
                    </a:cubicBezTo>
                    <a:cubicBezTo>
                      <a:pt x="16694" y="5103"/>
                      <a:pt x="16622" y="5115"/>
                      <a:pt x="16539" y="5115"/>
                    </a:cubicBezTo>
                    <a:cubicBezTo>
                      <a:pt x="15993" y="5115"/>
                      <a:pt x="15455" y="5137"/>
                      <a:pt x="14916" y="5137"/>
                    </a:cubicBezTo>
                    <a:cubicBezTo>
                      <a:pt x="14466" y="5137"/>
                      <a:pt x="14017" y="5122"/>
                      <a:pt x="13562" y="5068"/>
                    </a:cubicBezTo>
                    <a:cubicBezTo>
                      <a:pt x="13503" y="5068"/>
                      <a:pt x="13455" y="5044"/>
                      <a:pt x="13419" y="4996"/>
                    </a:cubicBezTo>
                    <a:cubicBezTo>
                      <a:pt x="13372" y="4949"/>
                      <a:pt x="13407" y="4865"/>
                      <a:pt x="13443" y="4806"/>
                    </a:cubicBezTo>
                    <a:cubicBezTo>
                      <a:pt x="13753" y="4258"/>
                      <a:pt x="14074" y="3710"/>
                      <a:pt x="14419" y="3175"/>
                    </a:cubicBezTo>
                    <a:lnTo>
                      <a:pt x="14419" y="3175"/>
                    </a:lnTo>
                    <a:cubicBezTo>
                      <a:pt x="13919" y="3758"/>
                      <a:pt x="13455" y="4365"/>
                      <a:pt x="12884" y="4877"/>
                    </a:cubicBezTo>
                    <a:cubicBezTo>
                      <a:pt x="12728" y="5012"/>
                      <a:pt x="12592" y="5044"/>
                      <a:pt x="12441" y="5044"/>
                    </a:cubicBezTo>
                    <a:cubicBezTo>
                      <a:pt x="12325" y="5044"/>
                      <a:pt x="12200" y="5025"/>
                      <a:pt x="12050" y="5020"/>
                    </a:cubicBezTo>
                    <a:cubicBezTo>
                      <a:pt x="11407" y="5020"/>
                      <a:pt x="10776" y="4960"/>
                      <a:pt x="10133" y="4937"/>
                    </a:cubicBezTo>
                    <a:cubicBezTo>
                      <a:pt x="10123" y="4939"/>
                      <a:pt x="10113" y="4940"/>
                      <a:pt x="10103" y="4940"/>
                    </a:cubicBezTo>
                    <a:cubicBezTo>
                      <a:pt x="10009" y="4940"/>
                      <a:pt x="9935" y="4844"/>
                      <a:pt x="9978" y="4758"/>
                    </a:cubicBezTo>
                    <a:cubicBezTo>
                      <a:pt x="10026" y="4568"/>
                      <a:pt x="10062" y="4365"/>
                      <a:pt x="10097" y="4163"/>
                    </a:cubicBezTo>
                    <a:lnTo>
                      <a:pt x="10097" y="4163"/>
                    </a:lnTo>
                    <a:cubicBezTo>
                      <a:pt x="9978" y="4401"/>
                      <a:pt x="9812" y="4615"/>
                      <a:pt x="9633" y="4806"/>
                    </a:cubicBezTo>
                    <a:cubicBezTo>
                      <a:pt x="9422" y="4989"/>
                      <a:pt x="9207" y="5026"/>
                      <a:pt x="8978" y="5026"/>
                    </a:cubicBezTo>
                    <a:cubicBezTo>
                      <a:pt x="8819" y="5026"/>
                      <a:pt x="8654" y="5008"/>
                      <a:pt x="8478" y="5008"/>
                    </a:cubicBezTo>
                    <a:cubicBezTo>
                      <a:pt x="8085" y="5008"/>
                      <a:pt x="7705" y="5021"/>
                      <a:pt x="7325" y="5021"/>
                    </a:cubicBezTo>
                    <a:cubicBezTo>
                      <a:pt x="7072" y="5021"/>
                      <a:pt x="6818" y="5015"/>
                      <a:pt x="6561" y="4996"/>
                    </a:cubicBezTo>
                    <a:cubicBezTo>
                      <a:pt x="6442" y="4996"/>
                      <a:pt x="6323" y="4972"/>
                      <a:pt x="6216" y="4925"/>
                    </a:cubicBezTo>
                    <a:cubicBezTo>
                      <a:pt x="6026" y="4830"/>
                      <a:pt x="6002" y="4603"/>
                      <a:pt x="5930" y="4425"/>
                    </a:cubicBezTo>
                    <a:cubicBezTo>
                      <a:pt x="5728" y="3913"/>
                      <a:pt x="5525" y="3401"/>
                      <a:pt x="5323" y="2901"/>
                    </a:cubicBezTo>
                    <a:lnTo>
                      <a:pt x="5323" y="2901"/>
                    </a:lnTo>
                    <a:cubicBezTo>
                      <a:pt x="5430" y="3425"/>
                      <a:pt x="5525" y="3948"/>
                      <a:pt x="5621" y="4472"/>
                    </a:cubicBezTo>
                    <a:cubicBezTo>
                      <a:pt x="5716" y="4925"/>
                      <a:pt x="5514" y="5044"/>
                      <a:pt x="5109" y="5044"/>
                    </a:cubicBezTo>
                    <a:cubicBezTo>
                      <a:pt x="4656" y="5044"/>
                      <a:pt x="4204" y="5056"/>
                      <a:pt x="3751" y="5068"/>
                    </a:cubicBezTo>
                    <a:cubicBezTo>
                      <a:pt x="3727" y="5073"/>
                      <a:pt x="3702" y="5075"/>
                      <a:pt x="3677" y="5075"/>
                    </a:cubicBezTo>
                    <a:cubicBezTo>
                      <a:pt x="3580" y="5075"/>
                      <a:pt x="3480" y="5039"/>
                      <a:pt x="3394" y="4972"/>
                    </a:cubicBezTo>
                    <a:cubicBezTo>
                      <a:pt x="3335" y="4901"/>
                      <a:pt x="3299" y="4806"/>
                      <a:pt x="3287" y="4710"/>
                    </a:cubicBezTo>
                    <a:cubicBezTo>
                      <a:pt x="3168" y="3925"/>
                      <a:pt x="3109" y="3163"/>
                      <a:pt x="3013" y="2377"/>
                    </a:cubicBezTo>
                    <a:cubicBezTo>
                      <a:pt x="2966" y="2020"/>
                      <a:pt x="2978" y="1662"/>
                      <a:pt x="2954" y="1305"/>
                    </a:cubicBezTo>
                    <a:cubicBezTo>
                      <a:pt x="2942" y="1151"/>
                      <a:pt x="2906" y="746"/>
                      <a:pt x="3085" y="650"/>
                    </a:cubicBezTo>
                    <a:cubicBezTo>
                      <a:pt x="3251" y="555"/>
                      <a:pt x="3609" y="555"/>
                      <a:pt x="3811" y="531"/>
                    </a:cubicBezTo>
                    <a:cubicBezTo>
                      <a:pt x="4275" y="496"/>
                      <a:pt x="4740" y="448"/>
                      <a:pt x="5204" y="412"/>
                    </a:cubicBezTo>
                    <a:cubicBezTo>
                      <a:pt x="5966" y="353"/>
                      <a:pt x="6740" y="305"/>
                      <a:pt x="7514" y="269"/>
                    </a:cubicBezTo>
                    <a:cubicBezTo>
                      <a:pt x="8729" y="213"/>
                      <a:pt x="9952" y="179"/>
                      <a:pt x="11170" y="179"/>
                    </a:cubicBezTo>
                    <a:cubicBezTo>
                      <a:pt x="11492" y="179"/>
                      <a:pt x="11813" y="181"/>
                      <a:pt x="12133" y="186"/>
                    </a:cubicBezTo>
                    <a:cubicBezTo>
                      <a:pt x="12955" y="198"/>
                      <a:pt x="13777" y="222"/>
                      <a:pt x="14598" y="258"/>
                    </a:cubicBezTo>
                    <a:cubicBezTo>
                      <a:pt x="15134" y="281"/>
                      <a:pt x="15670" y="293"/>
                      <a:pt x="16217" y="305"/>
                    </a:cubicBezTo>
                    <a:cubicBezTo>
                      <a:pt x="16432" y="317"/>
                      <a:pt x="16836" y="329"/>
                      <a:pt x="16932" y="412"/>
                    </a:cubicBezTo>
                    <a:cubicBezTo>
                      <a:pt x="17015" y="484"/>
                      <a:pt x="16991" y="984"/>
                      <a:pt x="16991" y="1151"/>
                    </a:cubicBezTo>
                    <a:cubicBezTo>
                      <a:pt x="17015" y="1484"/>
                      <a:pt x="17003" y="1829"/>
                      <a:pt x="16967" y="2163"/>
                    </a:cubicBezTo>
                    <a:lnTo>
                      <a:pt x="17146" y="1210"/>
                    </a:lnTo>
                    <a:cubicBezTo>
                      <a:pt x="17170" y="1043"/>
                      <a:pt x="17206" y="889"/>
                      <a:pt x="17241" y="722"/>
                    </a:cubicBezTo>
                    <a:cubicBezTo>
                      <a:pt x="17253" y="603"/>
                      <a:pt x="17336" y="389"/>
                      <a:pt x="17313" y="281"/>
                    </a:cubicBezTo>
                    <a:cubicBezTo>
                      <a:pt x="17253" y="79"/>
                      <a:pt x="16836" y="103"/>
                      <a:pt x="16670" y="79"/>
                    </a:cubicBezTo>
                    <a:cubicBezTo>
                      <a:pt x="16384" y="55"/>
                      <a:pt x="16086" y="43"/>
                      <a:pt x="15801" y="31"/>
                    </a:cubicBezTo>
                    <a:cubicBezTo>
                      <a:pt x="15193" y="8"/>
                      <a:pt x="14550" y="19"/>
                      <a:pt x="13955" y="8"/>
                    </a:cubicBezTo>
                    <a:cubicBezTo>
                      <a:pt x="13515" y="3"/>
                      <a:pt x="13076" y="0"/>
                      <a:pt x="126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72"/>
              <p:cNvSpPr/>
              <p:nvPr/>
            </p:nvSpPr>
            <p:spPr>
              <a:xfrm>
                <a:off x="-6161151" y="1120809"/>
                <a:ext cx="3059921" cy="3817480"/>
              </a:xfrm>
              <a:custGeom>
                <a:avLst/>
                <a:gdLst/>
                <a:ahLst/>
                <a:cxnLst/>
                <a:rect l="l" t="t" r="r" b="b"/>
                <a:pathLst>
                  <a:path w="19586" h="24435" extrusionOk="0">
                    <a:moveTo>
                      <a:pt x="17327" y="0"/>
                    </a:moveTo>
                    <a:cubicBezTo>
                      <a:pt x="17282" y="0"/>
                      <a:pt x="17234" y="18"/>
                      <a:pt x="17205" y="54"/>
                    </a:cubicBezTo>
                    <a:cubicBezTo>
                      <a:pt x="17157" y="125"/>
                      <a:pt x="17133" y="208"/>
                      <a:pt x="17121" y="292"/>
                    </a:cubicBezTo>
                    <a:cubicBezTo>
                      <a:pt x="16978" y="1709"/>
                      <a:pt x="16931" y="3137"/>
                      <a:pt x="16978" y="4566"/>
                    </a:cubicBezTo>
                    <a:cubicBezTo>
                      <a:pt x="16990" y="5173"/>
                      <a:pt x="15633" y="7221"/>
                      <a:pt x="15609" y="7709"/>
                    </a:cubicBezTo>
                    <a:cubicBezTo>
                      <a:pt x="15573" y="8531"/>
                      <a:pt x="15645" y="9364"/>
                      <a:pt x="15669" y="10186"/>
                    </a:cubicBezTo>
                    <a:cubicBezTo>
                      <a:pt x="15693" y="11174"/>
                      <a:pt x="15728" y="12174"/>
                      <a:pt x="15752" y="13162"/>
                    </a:cubicBezTo>
                    <a:cubicBezTo>
                      <a:pt x="15752" y="14972"/>
                      <a:pt x="15871" y="16806"/>
                      <a:pt x="15919" y="18592"/>
                    </a:cubicBezTo>
                    <a:cubicBezTo>
                      <a:pt x="15978" y="20389"/>
                      <a:pt x="16240" y="22056"/>
                      <a:pt x="16443" y="23842"/>
                    </a:cubicBezTo>
                    <a:cubicBezTo>
                      <a:pt x="16478" y="24176"/>
                      <a:pt x="15919" y="24211"/>
                      <a:pt x="15597" y="24211"/>
                    </a:cubicBezTo>
                    <a:cubicBezTo>
                      <a:pt x="10382" y="24116"/>
                      <a:pt x="5215" y="24116"/>
                      <a:pt x="0" y="23961"/>
                    </a:cubicBezTo>
                    <a:lnTo>
                      <a:pt x="0" y="23961"/>
                    </a:lnTo>
                    <a:cubicBezTo>
                      <a:pt x="0" y="23997"/>
                      <a:pt x="0" y="24033"/>
                      <a:pt x="12" y="24033"/>
                    </a:cubicBezTo>
                    <a:cubicBezTo>
                      <a:pt x="263" y="24153"/>
                      <a:pt x="544" y="24213"/>
                      <a:pt x="828" y="24213"/>
                    </a:cubicBezTo>
                    <a:cubicBezTo>
                      <a:pt x="853" y="24213"/>
                      <a:pt x="879" y="24212"/>
                      <a:pt x="905" y="24211"/>
                    </a:cubicBezTo>
                    <a:cubicBezTo>
                      <a:pt x="4768" y="24300"/>
                      <a:pt x="8611" y="24434"/>
                      <a:pt x="12468" y="24434"/>
                    </a:cubicBezTo>
                    <a:cubicBezTo>
                      <a:pt x="13807" y="24434"/>
                      <a:pt x="15147" y="24418"/>
                      <a:pt x="16490" y="24378"/>
                    </a:cubicBezTo>
                    <a:cubicBezTo>
                      <a:pt x="17439" y="24274"/>
                      <a:pt x="18635" y="24080"/>
                      <a:pt x="19204" y="24080"/>
                    </a:cubicBezTo>
                    <a:cubicBezTo>
                      <a:pt x="19221" y="24080"/>
                      <a:pt x="19237" y="24080"/>
                      <a:pt x="19252" y="24080"/>
                    </a:cubicBezTo>
                    <a:cubicBezTo>
                      <a:pt x="19395" y="24080"/>
                      <a:pt x="19479" y="23949"/>
                      <a:pt x="19538" y="23830"/>
                    </a:cubicBezTo>
                    <a:cubicBezTo>
                      <a:pt x="19586" y="23747"/>
                      <a:pt x="19431" y="23402"/>
                      <a:pt x="19407" y="23306"/>
                    </a:cubicBezTo>
                    <a:cubicBezTo>
                      <a:pt x="19360" y="23092"/>
                      <a:pt x="19300" y="22890"/>
                      <a:pt x="19252" y="22675"/>
                    </a:cubicBezTo>
                    <a:cubicBezTo>
                      <a:pt x="19169" y="22283"/>
                      <a:pt x="18895" y="20985"/>
                      <a:pt x="18812" y="20580"/>
                    </a:cubicBezTo>
                    <a:cubicBezTo>
                      <a:pt x="18705" y="20116"/>
                      <a:pt x="18800" y="19889"/>
                      <a:pt x="18752" y="19080"/>
                    </a:cubicBezTo>
                    <a:cubicBezTo>
                      <a:pt x="18657" y="17401"/>
                      <a:pt x="18562" y="15722"/>
                      <a:pt x="18479" y="14055"/>
                    </a:cubicBezTo>
                    <a:cubicBezTo>
                      <a:pt x="18371" y="11865"/>
                      <a:pt x="18407" y="10460"/>
                      <a:pt x="18348" y="8269"/>
                    </a:cubicBezTo>
                    <a:cubicBezTo>
                      <a:pt x="18324" y="7412"/>
                      <a:pt x="17324" y="5292"/>
                      <a:pt x="17300" y="4530"/>
                    </a:cubicBezTo>
                    <a:cubicBezTo>
                      <a:pt x="17240" y="3054"/>
                      <a:pt x="17443" y="1578"/>
                      <a:pt x="17443" y="101"/>
                    </a:cubicBezTo>
                    <a:lnTo>
                      <a:pt x="17443" y="30"/>
                    </a:lnTo>
                    <a:cubicBezTo>
                      <a:pt x="17431" y="42"/>
                      <a:pt x="17431" y="42"/>
                      <a:pt x="17431" y="54"/>
                    </a:cubicBezTo>
                    <a:cubicBezTo>
                      <a:pt x="17413" y="18"/>
                      <a:pt x="17371" y="0"/>
                      <a:pt x="173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72"/>
              <p:cNvSpPr/>
              <p:nvPr/>
            </p:nvSpPr>
            <p:spPr>
              <a:xfrm>
                <a:off x="-5932538" y="2270974"/>
                <a:ext cx="90051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5764" h="289" extrusionOk="0">
                    <a:moveTo>
                      <a:pt x="5113" y="0"/>
                    </a:moveTo>
                    <a:cubicBezTo>
                      <a:pt x="4884" y="0"/>
                      <a:pt x="4652" y="14"/>
                      <a:pt x="4430" y="14"/>
                    </a:cubicBezTo>
                    <a:cubicBezTo>
                      <a:pt x="3894" y="14"/>
                      <a:pt x="3358" y="14"/>
                      <a:pt x="2811" y="26"/>
                    </a:cubicBezTo>
                    <a:cubicBezTo>
                      <a:pt x="1906" y="50"/>
                      <a:pt x="953" y="73"/>
                      <a:pt x="60" y="264"/>
                    </a:cubicBezTo>
                    <a:cubicBezTo>
                      <a:pt x="60" y="264"/>
                      <a:pt x="1" y="288"/>
                      <a:pt x="36" y="288"/>
                    </a:cubicBezTo>
                    <a:cubicBezTo>
                      <a:pt x="97" y="289"/>
                      <a:pt x="169" y="289"/>
                      <a:pt x="251" y="289"/>
                    </a:cubicBezTo>
                    <a:cubicBezTo>
                      <a:pt x="1445" y="289"/>
                      <a:pt x="4761" y="210"/>
                      <a:pt x="5597" y="121"/>
                    </a:cubicBezTo>
                    <a:cubicBezTo>
                      <a:pt x="5620" y="121"/>
                      <a:pt x="5763" y="62"/>
                      <a:pt x="5692" y="50"/>
                    </a:cubicBezTo>
                    <a:cubicBezTo>
                      <a:pt x="5508" y="11"/>
                      <a:pt x="5312" y="0"/>
                      <a:pt x="51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72"/>
              <p:cNvSpPr/>
              <p:nvPr/>
            </p:nvSpPr>
            <p:spPr>
              <a:xfrm>
                <a:off x="-5581715" y="2961667"/>
                <a:ext cx="1547771" cy="1363263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8726" extrusionOk="0">
                    <a:moveTo>
                      <a:pt x="5251" y="0"/>
                    </a:moveTo>
                    <a:cubicBezTo>
                      <a:pt x="3507" y="0"/>
                      <a:pt x="1762" y="78"/>
                      <a:pt x="25" y="236"/>
                    </a:cubicBezTo>
                    <a:cubicBezTo>
                      <a:pt x="1" y="2975"/>
                      <a:pt x="144" y="5713"/>
                      <a:pt x="453" y="8440"/>
                    </a:cubicBezTo>
                    <a:cubicBezTo>
                      <a:pt x="1927" y="8630"/>
                      <a:pt x="3411" y="8726"/>
                      <a:pt x="4896" y="8726"/>
                    </a:cubicBezTo>
                    <a:cubicBezTo>
                      <a:pt x="6471" y="8726"/>
                      <a:pt x="8046" y="8619"/>
                      <a:pt x="9609" y="8404"/>
                    </a:cubicBezTo>
                    <a:cubicBezTo>
                      <a:pt x="9835" y="5666"/>
                      <a:pt x="9907" y="2915"/>
                      <a:pt x="9835" y="177"/>
                    </a:cubicBezTo>
                    <a:cubicBezTo>
                      <a:pt x="8311" y="60"/>
                      <a:pt x="6781" y="0"/>
                      <a:pt x="52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72"/>
              <p:cNvSpPr/>
              <p:nvPr/>
            </p:nvSpPr>
            <p:spPr>
              <a:xfrm>
                <a:off x="-5520317" y="3024628"/>
                <a:ext cx="1426849" cy="1236560"/>
              </a:xfrm>
              <a:custGeom>
                <a:avLst/>
                <a:gdLst/>
                <a:ahLst/>
                <a:cxnLst/>
                <a:rect l="l" t="t" r="r" b="b"/>
                <a:pathLst>
                  <a:path w="9133" h="7915" extrusionOk="0">
                    <a:moveTo>
                      <a:pt x="4870" y="226"/>
                    </a:moveTo>
                    <a:cubicBezTo>
                      <a:pt x="6204" y="226"/>
                      <a:pt x="7573" y="262"/>
                      <a:pt x="8930" y="357"/>
                    </a:cubicBezTo>
                    <a:cubicBezTo>
                      <a:pt x="8978" y="2715"/>
                      <a:pt x="8907" y="5108"/>
                      <a:pt x="8728" y="7453"/>
                    </a:cubicBezTo>
                    <a:cubicBezTo>
                      <a:pt x="7325" y="7613"/>
                      <a:pt x="5918" y="7693"/>
                      <a:pt x="4512" y="7693"/>
                    </a:cubicBezTo>
                    <a:cubicBezTo>
                      <a:pt x="3186" y="7693"/>
                      <a:pt x="1860" y="7622"/>
                      <a:pt x="536" y="7477"/>
                    </a:cubicBezTo>
                    <a:cubicBezTo>
                      <a:pt x="286" y="5120"/>
                      <a:pt x="155" y="2762"/>
                      <a:pt x="155" y="405"/>
                    </a:cubicBezTo>
                    <a:cubicBezTo>
                      <a:pt x="1715" y="286"/>
                      <a:pt x="3299" y="226"/>
                      <a:pt x="4870" y="226"/>
                    </a:cubicBezTo>
                    <a:close/>
                    <a:moveTo>
                      <a:pt x="4858" y="0"/>
                    </a:moveTo>
                    <a:cubicBezTo>
                      <a:pt x="3239" y="0"/>
                      <a:pt x="1608" y="60"/>
                      <a:pt x="1" y="191"/>
                    </a:cubicBezTo>
                    <a:cubicBezTo>
                      <a:pt x="1" y="2691"/>
                      <a:pt x="132" y="5191"/>
                      <a:pt x="394" y="7668"/>
                    </a:cubicBezTo>
                    <a:cubicBezTo>
                      <a:pt x="1774" y="7831"/>
                      <a:pt x="3164" y="7915"/>
                      <a:pt x="4554" y="7915"/>
                    </a:cubicBezTo>
                    <a:cubicBezTo>
                      <a:pt x="5994" y="7915"/>
                      <a:pt x="7436" y="7826"/>
                      <a:pt x="8871" y="7644"/>
                    </a:cubicBezTo>
                    <a:cubicBezTo>
                      <a:pt x="9061" y="5155"/>
                      <a:pt x="9133" y="2643"/>
                      <a:pt x="9085" y="143"/>
                    </a:cubicBezTo>
                    <a:cubicBezTo>
                      <a:pt x="7668" y="48"/>
                      <a:pt x="6251" y="0"/>
                      <a:pt x="48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72"/>
              <p:cNvSpPr/>
              <p:nvPr/>
            </p:nvSpPr>
            <p:spPr>
              <a:xfrm>
                <a:off x="-5337997" y="3729538"/>
                <a:ext cx="1080799" cy="268091"/>
              </a:xfrm>
              <a:custGeom>
                <a:avLst/>
                <a:gdLst/>
                <a:ahLst/>
                <a:cxnLst/>
                <a:rect l="l" t="t" r="r" b="b"/>
                <a:pathLst>
                  <a:path w="6918" h="1716" extrusionOk="0">
                    <a:moveTo>
                      <a:pt x="6918" y="1"/>
                    </a:moveTo>
                    <a:lnTo>
                      <a:pt x="6918" y="1"/>
                    </a:lnTo>
                    <a:cubicBezTo>
                      <a:pt x="4692" y="96"/>
                      <a:pt x="2382" y="143"/>
                      <a:pt x="0" y="155"/>
                    </a:cubicBezTo>
                    <a:lnTo>
                      <a:pt x="131" y="1644"/>
                    </a:lnTo>
                    <a:cubicBezTo>
                      <a:pt x="1133" y="1692"/>
                      <a:pt x="2138" y="1716"/>
                      <a:pt x="3143" y="1716"/>
                    </a:cubicBezTo>
                    <a:cubicBezTo>
                      <a:pt x="4372" y="1716"/>
                      <a:pt x="5604" y="1680"/>
                      <a:pt x="6835" y="1608"/>
                    </a:cubicBezTo>
                    <a:lnTo>
                      <a:pt x="691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72"/>
              <p:cNvSpPr/>
              <p:nvPr/>
            </p:nvSpPr>
            <p:spPr>
              <a:xfrm>
                <a:off x="-5228323" y="4077306"/>
                <a:ext cx="859577" cy="50462"/>
              </a:xfrm>
              <a:custGeom>
                <a:avLst/>
                <a:gdLst/>
                <a:ahLst/>
                <a:cxnLst/>
                <a:rect l="l" t="t" r="r" b="b"/>
                <a:pathLst>
                  <a:path w="5502" h="323" extrusionOk="0">
                    <a:moveTo>
                      <a:pt x="5502" y="1"/>
                    </a:moveTo>
                    <a:cubicBezTo>
                      <a:pt x="4488" y="42"/>
                      <a:pt x="3458" y="63"/>
                      <a:pt x="2414" y="63"/>
                    </a:cubicBezTo>
                    <a:cubicBezTo>
                      <a:pt x="1618" y="63"/>
                      <a:pt x="814" y="51"/>
                      <a:pt x="1" y="25"/>
                    </a:cubicBezTo>
                    <a:lnTo>
                      <a:pt x="1" y="25"/>
                    </a:lnTo>
                    <a:lnTo>
                      <a:pt x="96" y="215"/>
                    </a:lnTo>
                    <a:cubicBezTo>
                      <a:pt x="983" y="287"/>
                      <a:pt x="1873" y="322"/>
                      <a:pt x="2765" y="322"/>
                    </a:cubicBezTo>
                    <a:cubicBezTo>
                      <a:pt x="3656" y="322"/>
                      <a:pt x="4549" y="287"/>
                      <a:pt x="5442" y="215"/>
                    </a:cubicBezTo>
                    <a:lnTo>
                      <a:pt x="550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9" name="Google Shape;689;p72"/>
            <p:cNvGrpSpPr/>
            <p:nvPr/>
          </p:nvGrpSpPr>
          <p:grpSpPr>
            <a:xfrm rot="1017924">
              <a:off x="2283144" y="2798102"/>
              <a:ext cx="310052" cy="470497"/>
              <a:chOff x="7615666" y="284299"/>
              <a:chExt cx="310046" cy="470487"/>
            </a:xfrm>
          </p:grpSpPr>
          <p:grpSp>
            <p:nvGrpSpPr>
              <p:cNvPr id="690" name="Google Shape;690;p72"/>
              <p:cNvGrpSpPr/>
              <p:nvPr/>
            </p:nvGrpSpPr>
            <p:grpSpPr>
              <a:xfrm>
                <a:off x="7800769" y="643617"/>
                <a:ext cx="124942" cy="111169"/>
                <a:chOff x="4058800" y="1944400"/>
                <a:chExt cx="179825" cy="160025"/>
              </a:xfrm>
            </p:grpSpPr>
            <p:sp>
              <p:nvSpPr>
                <p:cNvPr id="691" name="Google Shape;691;p72"/>
                <p:cNvSpPr/>
                <p:nvPr/>
              </p:nvSpPr>
              <p:spPr>
                <a:xfrm>
                  <a:off x="4058800" y="1944400"/>
                  <a:ext cx="179825" cy="16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3" h="6401" extrusionOk="0">
                      <a:moveTo>
                        <a:pt x="4028" y="1"/>
                      </a:moveTo>
                      <a:cubicBezTo>
                        <a:pt x="2042" y="1"/>
                        <a:pt x="1" y="1581"/>
                        <a:pt x="1014" y="4168"/>
                      </a:cubicBezTo>
                      <a:cubicBezTo>
                        <a:pt x="1518" y="5461"/>
                        <a:pt x="2664" y="6400"/>
                        <a:pt x="3953" y="6400"/>
                      </a:cubicBezTo>
                      <a:cubicBezTo>
                        <a:pt x="4338" y="6400"/>
                        <a:pt x="4736" y="6316"/>
                        <a:pt x="5133" y="6133"/>
                      </a:cubicBezTo>
                      <a:cubicBezTo>
                        <a:pt x="6360" y="5549"/>
                        <a:pt x="7193" y="4180"/>
                        <a:pt x="7086" y="2823"/>
                      </a:cubicBezTo>
                      <a:cubicBezTo>
                        <a:pt x="6934" y="864"/>
                        <a:pt x="5496" y="1"/>
                        <a:pt x="402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" name="Google Shape;692;p72"/>
                <p:cNvSpPr/>
                <p:nvPr/>
              </p:nvSpPr>
              <p:spPr>
                <a:xfrm>
                  <a:off x="4163225" y="1956575"/>
                  <a:ext cx="35525" cy="1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1" h="771" extrusionOk="0">
                      <a:moveTo>
                        <a:pt x="575" y="1"/>
                      </a:moveTo>
                      <a:cubicBezTo>
                        <a:pt x="0" y="1"/>
                        <a:pt x="426" y="771"/>
                        <a:pt x="1035" y="771"/>
                      </a:cubicBezTo>
                      <a:cubicBezTo>
                        <a:pt x="1102" y="771"/>
                        <a:pt x="1172" y="761"/>
                        <a:pt x="1242" y="741"/>
                      </a:cubicBezTo>
                      <a:cubicBezTo>
                        <a:pt x="1290" y="729"/>
                        <a:pt x="1325" y="705"/>
                        <a:pt x="1361" y="681"/>
                      </a:cubicBezTo>
                      <a:cubicBezTo>
                        <a:pt x="1409" y="621"/>
                        <a:pt x="1421" y="550"/>
                        <a:pt x="1385" y="490"/>
                      </a:cubicBezTo>
                      <a:cubicBezTo>
                        <a:pt x="1373" y="467"/>
                        <a:pt x="1361" y="443"/>
                        <a:pt x="1349" y="407"/>
                      </a:cubicBezTo>
                      <a:cubicBezTo>
                        <a:pt x="1266" y="264"/>
                        <a:pt x="1147" y="157"/>
                        <a:pt x="1004" y="86"/>
                      </a:cubicBezTo>
                      <a:cubicBezTo>
                        <a:pt x="885" y="38"/>
                        <a:pt x="754" y="2"/>
                        <a:pt x="623" y="2"/>
                      </a:cubicBezTo>
                      <a:cubicBezTo>
                        <a:pt x="606" y="1"/>
                        <a:pt x="590" y="1"/>
                        <a:pt x="5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" name="Google Shape;693;p72"/>
                <p:cNvSpPr/>
                <p:nvPr/>
              </p:nvSpPr>
              <p:spPr>
                <a:xfrm>
                  <a:off x="4093506" y="1949753"/>
                  <a:ext cx="133675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7" h="4675" extrusionOk="0">
                      <a:moveTo>
                        <a:pt x="2521" y="1"/>
                      </a:moveTo>
                      <a:cubicBezTo>
                        <a:pt x="1653" y="1"/>
                        <a:pt x="775" y="261"/>
                        <a:pt x="238" y="1004"/>
                      </a:cubicBezTo>
                      <a:cubicBezTo>
                        <a:pt x="0" y="1338"/>
                        <a:pt x="131" y="2004"/>
                        <a:pt x="203" y="2385"/>
                      </a:cubicBezTo>
                      <a:cubicBezTo>
                        <a:pt x="286" y="2862"/>
                        <a:pt x="500" y="3314"/>
                        <a:pt x="822" y="3695"/>
                      </a:cubicBezTo>
                      <a:cubicBezTo>
                        <a:pt x="1416" y="4327"/>
                        <a:pt x="2241" y="4674"/>
                        <a:pt x="3092" y="4674"/>
                      </a:cubicBezTo>
                      <a:cubicBezTo>
                        <a:pt x="3299" y="4674"/>
                        <a:pt x="3508" y="4654"/>
                        <a:pt x="3715" y="4612"/>
                      </a:cubicBezTo>
                      <a:cubicBezTo>
                        <a:pt x="4203" y="4540"/>
                        <a:pt x="4644" y="4290"/>
                        <a:pt x="4965" y="3909"/>
                      </a:cubicBezTo>
                      <a:cubicBezTo>
                        <a:pt x="5334" y="3421"/>
                        <a:pt x="5346" y="2754"/>
                        <a:pt x="5263" y="2147"/>
                      </a:cubicBezTo>
                      <a:cubicBezTo>
                        <a:pt x="5203" y="1707"/>
                        <a:pt x="5049" y="1302"/>
                        <a:pt x="4810" y="933"/>
                      </a:cubicBezTo>
                      <a:cubicBezTo>
                        <a:pt x="4441" y="433"/>
                        <a:pt x="3822" y="135"/>
                        <a:pt x="3203" y="52"/>
                      </a:cubicBezTo>
                      <a:cubicBezTo>
                        <a:pt x="2981" y="19"/>
                        <a:pt x="2751" y="1"/>
                        <a:pt x="2521" y="1"/>
                      </a:cubicBezTo>
                      <a:close/>
                    </a:path>
                  </a:pathLst>
                </a:custGeom>
                <a:solidFill>
                  <a:schemeClr val="dk2">
                    <a:alpha val="2991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4" name="Google Shape;694;p72"/>
              <p:cNvGrpSpPr/>
              <p:nvPr/>
            </p:nvGrpSpPr>
            <p:grpSpPr>
              <a:xfrm>
                <a:off x="7615666" y="284299"/>
                <a:ext cx="244094" cy="217250"/>
                <a:chOff x="4058800" y="1944400"/>
                <a:chExt cx="179825" cy="160025"/>
              </a:xfrm>
            </p:grpSpPr>
            <p:sp>
              <p:nvSpPr>
                <p:cNvPr id="695" name="Google Shape;695;p72"/>
                <p:cNvSpPr/>
                <p:nvPr/>
              </p:nvSpPr>
              <p:spPr>
                <a:xfrm>
                  <a:off x="4058800" y="1944400"/>
                  <a:ext cx="179825" cy="16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3" h="6401" extrusionOk="0">
                      <a:moveTo>
                        <a:pt x="4028" y="1"/>
                      </a:moveTo>
                      <a:cubicBezTo>
                        <a:pt x="2042" y="1"/>
                        <a:pt x="1" y="1581"/>
                        <a:pt x="1014" y="4168"/>
                      </a:cubicBezTo>
                      <a:cubicBezTo>
                        <a:pt x="1518" y="5461"/>
                        <a:pt x="2664" y="6400"/>
                        <a:pt x="3953" y="6400"/>
                      </a:cubicBezTo>
                      <a:cubicBezTo>
                        <a:pt x="4338" y="6400"/>
                        <a:pt x="4736" y="6316"/>
                        <a:pt x="5133" y="6133"/>
                      </a:cubicBezTo>
                      <a:cubicBezTo>
                        <a:pt x="6360" y="5549"/>
                        <a:pt x="7193" y="4180"/>
                        <a:pt x="7086" y="2823"/>
                      </a:cubicBezTo>
                      <a:cubicBezTo>
                        <a:pt x="6934" y="864"/>
                        <a:pt x="5496" y="1"/>
                        <a:pt x="402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6" name="Google Shape;696;p72"/>
                <p:cNvSpPr/>
                <p:nvPr/>
              </p:nvSpPr>
              <p:spPr>
                <a:xfrm>
                  <a:off x="4163225" y="1956575"/>
                  <a:ext cx="35525" cy="1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1" h="771" extrusionOk="0">
                      <a:moveTo>
                        <a:pt x="575" y="1"/>
                      </a:moveTo>
                      <a:cubicBezTo>
                        <a:pt x="0" y="1"/>
                        <a:pt x="426" y="771"/>
                        <a:pt x="1035" y="771"/>
                      </a:cubicBezTo>
                      <a:cubicBezTo>
                        <a:pt x="1102" y="771"/>
                        <a:pt x="1172" y="761"/>
                        <a:pt x="1242" y="741"/>
                      </a:cubicBezTo>
                      <a:cubicBezTo>
                        <a:pt x="1290" y="729"/>
                        <a:pt x="1325" y="705"/>
                        <a:pt x="1361" y="681"/>
                      </a:cubicBezTo>
                      <a:cubicBezTo>
                        <a:pt x="1409" y="621"/>
                        <a:pt x="1421" y="550"/>
                        <a:pt x="1385" y="490"/>
                      </a:cubicBezTo>
                      <a:cubicBezTo>
                        <a:pt x="1373" y="467"/>
                        <a:pt x="1361" y="443"/>
                        <a:pt x="1349" y="407"/>
                      </a:cubicBezTo>
                      <a:cubicBezTo>
                        <a:pt x="1266" y="264"/>
                        <a:pt x="1147" y="157"/>
                        <a:pt x="1004" y="86"/>
                      </a:cubicBezTo>
                      <a:cubicBezTo>
                        <a:pt x="885" y="38"/>
                        <a:pt x="754" y="2"/>
                        <a:pt x="623" y="2"/>
                      </a:cubicBezTo>
                      <a:cubicBezTo>
                        <a:pt x="606" y="1"/>
                        <a:pt x="590" y="1"/>
                        <a:pt x="5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7" name="Google Shape;697;p72"/>
                <p:cNvSpPr/>
                <p:nvPr/>
              </p:nvSpPr>
              <p:spPr>
                <a:xfrm>
                  <a:off x="4093506" y="1949753"/>
                  <a:ext cx="133675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7" h="4675" extrusionOk="0">
                      <a:moveTo>
                        <a:pt x="2521" y="1"/>
                      </a:moveTo>
                      <a:cubicBezTo>
                        <a:pt x="1653" y="1"/>
                        <a:pt x="775" y="261"/>
                        <a:pt x="238" y="1004"/>
                      </a:cubicBezTo>
                      <a:cubicBezTo>
                        <a:pt x="0" y="1338"/>
                        <a:pt x="131" y="2004"/>
                        <a:pt x="203" y="2385"/>
                      </a:cubicBezTo>
                      <a:cubicBezTo>
                        <a:pt x="286" y="2862"/>
                        <a:pt x="500" y="3314"/>
                        <a:pt x="822" y="3695"/>
                      </a:cubicBezTo>
                      <a:cubicBezTo>
                        <a:pt x="1416" y="4327"/>
                        <a:pt x="2241" y="4674"/>
                        <a:pt x="3092" y="4674"/>
                      </a:cubicBezTo>
                      <a:cubicBezTo>
                        <a:pt x="3299" y="4674"/>
                        <a:pt x="3508" y="4654"/>
                        <a:pt x="3715" y="4612"/>
                      </a:cubicBezTo>
                      <a:cubicBezTo>
                        <a:pt x="4203" y="4540"/>
                        <a:pt x="4644" y="4290"/>
                        <a:pt x="4965" y="3909"/>
                      </a:cubicBezTo>
                      <a:cubicBezTo>
                        <a:pt x="5334" y="3421"/>
                        <a:pt x="5346" y="2754"/>
                        <a:pt x="5263" y="2147"/>
                      </a:cubicBezTo>
                      <a:cubicBezTo>
                        <a:pt x="5203" y="1707"/>
                        <a:pt x="5049" y="1302"/>
                        <a:pt x="4810" y="933"/>
                      </a:cubicBezTo>
                      <a:cubicBezTo>
                        <a:pt x="4441" y="433"/>
                        <a:pt x="3822" y="135"/>
                        <a:pt x="3203" y="52"/>
                      </a:cubicBezTo>
                      <a:cubicBezTo>
                        <a:pt x="2981" y="19"/>
                        <a:pt x="2751" y="1"/>
                        <a:pt x="2521" y="1"/>
                      </a:cubicBezTo>
                      <a:close/>
                    </a:path>
                  </a:pathLst>
                </a:custGeom>
                <a:solidFill>
                  <a:schemeClr val="dk2">
                    <a:alpha val="2991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698" name="Google Shape;698;p72"/>
            <p:cNvSpPr/>
            <p:nvPr/>
          </p:nvSpPr>
          <p:spPr>
            <a:xfrm>
              <a:off x="1601225" y="2348427"/>
              <a:ext cx="433833" cy="385720"/>
            </a:xfrm>
            <a:custGeom>
              <a:avLst/>
              <a:gdLst/>
              <a:ahLst/>
              <a:cxnLst/>
              <a:rect l="l" t="t" r="r" b="b"/>
              <a:pathLst>
                <a:path w="22528" h="20027" extrusionOk="0">
                  <a:moveTo>
                    <a:pt x="10847" y="1"/>
                  </a:moveTo>
                  <a:cubicBezTo>
                    <a:pt x="10668" y="2334"/>
                    <a:pt x="10490" y="4668"/>
                    <a:pt x="10311" y="7002"/>
                  </a:cubicBezTo>
                  <a:cubicBezTo>
                    <a:pt x="10276" y="7490"/>
                    <a:pt x="10228" y="8002"/>
                    <a:pt x="9823" y="8395"/>
                  </a:cubicBezTo>
                  <a:cubicBezTo>
                    <a:pt x="9359" y="8835"/>
                    <a:pt x="8537" y="8990"/>
                    <a:pt x="7799" y="9097"/>
                  </a:cubicBezTo>
                  <a:cubicBezTo>
                    <a:pt x="5477" y="9442"/>
                    <a:pt x="3370" y="9633"/>
                    <a:pt x="1072" y="9847"/>
                  </a:cubicBezTo>
                  <a:cubicBezTo>
                    <a:pt x="715" y="9883"/>
                    <a:pt x="370" y="9907"/>
                    <a:pt x="0" y="9954"/>
                  </a:cubicBezTo>
                  <a:cubicBezTo>
                    <a:pt x="620" y="10014"/>
                    <a:pt x="1203" y="10061"/>
                    <a:pt x="1763" y="10109"/>
                  </a:cubicBezTo>
                  <a:cubicBezTo>
                    <a:pt x="4144" y="10311"/>
                    <a:pt x="5894" y="10514"/>
                    <a:pt x="7692" y="10704"/>
                  </a:cubicBezTo>
                  <a:cubicBezTo>
                    <a:pt x="8454" y="10776"/>
                    <a:pt x="9264" y="10883"/>
                    <a:pt x="9787" y="11312"/>
                  </a:cubicBezTo>
                  <a:cubicBezTo>
                    <a:pt x="10311" y="11740"/>
                    <a:pt x="10395" y="12324"/>
                    <a:pt x="10466" y="12883"/>
                  </a:cubicBezTo>
                  <a:cubicBezTo>
                    <a:pt x="10799" y="15300"/>
                    <a:pt x="11335" y="17598"/>
                    <a:pt x="11657" y="20027"/>
                  </a:cubicBezTo>
                  <a:cubicBezTo>
                    <a:pt x="11835" y="17681"/>
                    <a:pt x="12014" y="15348"/>
                    <a:pt x="12192" y="13014"/>
                  </a:cubicBezTo>
                  <a:cubicBezTo>
                    <a:pt x="12228" y="12526"/>
                    <a:pt x="12288" y="12014"/>
                    <a:pt x="12681" y="11633"/>
                  </a:cubicBezTo>
                  <a:cubicBezTo>
                    <a:pt x="13157" y="11181"/>
                    <a:pt x="13967" y="11038"/>
                    <a:pt x="14717" y="10919"/>
                  </a:cubicBezTo>
                  <a:cubicBezTo>
                    <a:pt x="17038" y="10573"/>
                    <a:pt x="19134" y="10383"/>
                    <a:pt x="21444" y="10169"/>
                  </a:cubicBezTo>
                  <a:cubicBezTo>
                    <a:pt x="21789" y="10133"/>
                    <a:pt x="22158" y="10097"/>
                    <a:pt x="22527" y="10061"/>
                  </a:cubicBezTo>
                  <a:lnTo>
                    <a:pt x="20753" y="9907"/>
                  </a:lnTo>
                  <a:cubicBezTo>
                    <a:pt x="18384" y="9704"/>
                    <a:pt x="16610" y="9502"/>
                    <a:pt x="14812" y="9311"/>
                  </a:cubicBezTo>
                  <a:cubicBezTo>
                    <a:pt x="14050" y="9240"/>
                    <a:pt x="13240" y="9133"/>
                    <a:pt x="12716" y="8704"/>
                  </a:cubicBezTo>
                  <a:cubicBezTo>
                    <a:pt x="12192" y="8287"/>
                    <a:pt x="12109" y="7692"/>
                    <a:pt x="12038" y="7144"/>
                  </a:cubicBezTo>
                  <a:cubicBezTo>
                    <a:pt x="11704" y="4716"/>
                    <a:pt x="11180" y="2418"/>
                    <a:pt x="108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2" name="Google Shape;712;p72"/>
          <p:cNvSpPr/>
          <p:nvPr/>
        </p:nvSpPr>
        <p:spPr>
          <a:xfrm rot="6418791">
            <a:off x="4039519" y="3466606"/>
            <a:ext cx="1064971" cy="1083189"/>
          </a:xfrm>
          <a:custGeom>
            <a:avLst/>
            <a:gdLst/>
            <a:ahLst/>
            <a:cxnLst/>
            <a:rect l="l" t="t" r="r" b="b"/>
            <a:pathLst>
              <a:path w="6919" h="7037" extrusionOk="0">
                <a:moveTo>
                  <a:pt x="1299" y="1572"/>
                </a:moveTo>
                <a:cubicBezTo>
                  <a:pt x="1906" y="548"/>
                  <a:pt x="3085" y="0"/>
                  <a:pt x="4251" y="179"/>
                </a:cubicBezTo>
                <a:cubicBezTo>
                  <a:pt x="5502" y="393"/>
                  <a:pt x="6514" y="1501"/>
                  <a:pt x="6716" y="2739"/>
                </a:cubicBezTo>
                <a:cubicBezTo>
                  <a:pt x="6918" y="4060"/>
                  <a:pt x="6192" y="5501"/>
                  <a:pt x="4954" y="6013"/>
                </a:cubicBezTo>
                <a:cubicBezTo>
                  <a:pt x="2454" y="7037"/>
                  <a:pt x="1" y="3787"/>
                  <a:pt x="1299" y="157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72"/>
          <p:cNvSpPr txBox="1">
            <a:spLocks noGrp="1"/>
          </p:cNvSpPr>
          <p:nvPr>
            <p:ph type="title" idx="14"/>
          </p:nvPr>
        </p:nvSpPr>
        <p:spPr>
          <a:xfrm>
            <a:off x="4137604" y="3764243"/>
            <a:ext cx="8688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04.</a:t>
            </a:r>
            <a:endParaRPr/>
          </a:p>
        </p:txBody>
      </p:sp>
      <p:sp>
        <p:nvSpPr>
          <p:cNvPr id="16" name="Google Shape;630;p72">
            <a:extLst>
              <a:ext uri="{FF2B5EF4-FFF2-40B4-BE49-F238E27FC236}">
                <a16:creationId xmlns:a16="http://schemas.microsoft.com/office/drawing/2014/main" id="{EA8E4186-7A7D-70EE-ED8A-440515B73002}"/>
              </a:ext>
            </a:extLst>
          </p:cNvPr>
          <p:cNvSpPr txBox="1">
            <a:spLocks/>
          </p:cNvSpPr>
          <p:nvPr/>
        </p:nvSpPr>
        <p:spPr>
          <a:xfrm>
            <a:off x="5103964" y="1767428"/>
            <a:ext cx="3363163" cy="555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Black"/>
              <a:buNone/>
              <a:defRPr sz="22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Black"/>
              <a:buNone/>
              <a:defRPr sz="24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Black"/>
              <a:buNone/>
              <a:defRPr sz="24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Black"/>
              <a:buNone/>
              <a:defRPr sz="24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Black"/>
              <a:buNone/>
              <a:defRPr sz="24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Black"/>
              <a:buNone/>
              <a:defRPr sz="24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Black"/>
              <a:buNone/>
              <a:defRPr sz="24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Black"/>
              <a:buNone/>
              <a:defRPr sz="24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Black"/>
              <a:buNone/>
              <a:defRPr sz="24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1800" dirty="0"/>
              <a:t>establish a question and answer talk about chores</a:t>
            </a:r>
          </a:p>
        </p:txBody>
      </p:sp>
      <p:sp>
        <p:nvSpPr>
          <p:cNvPr id="17" name="Google Shape;630;p72">
            <a:extLst>
              <a:ext uri="{FF2B5EF4-FFF2-40B4-BE49-F238E27FC236}">
                <a16:creationId xmlns:a16="http://schemas.microsoft.com/office/drawing/2014/main" id="{E7ABBF77-1D9C-BD97-7FFC-F90162C63E93}"/>
              </a:ext>
            </a:extLst>
          </p:cNvPr>
          <p:cNvSpPr txBox="1">
            <a:spLocks/>
          </p:cNvSpPr>
          <p:nvPr/>
        </p:nvSpPr>
        <p:spPr>
          <a:xfrm>
            <a:off x="5102322" y="2965597"/>
            <a:ext cx="3672948" cy="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Black"/>
              <a:buNone/>
              <a:defRPr sz="22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Black"/>
              <a:buNone/>
              <a:defRPr sz="24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Black"/>
              <a:buNone/>
              <a:defRPr sz="24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Black"/>
              <a:buNone/>
              <a:defRPr sz="24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Black"/>
              <a:buNone/>
              <a:defRPr sz="24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Black"/>
              <a:buNone/>
              <a:defRPr sz="24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Black"/>
              <a:buNone/>
              <a:defRPr sz="24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Black"/>
              <a:buNone/>
              <a:defRPr sz="24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Black"/>
              <a:buNone/>
              <a:defRPr sz="24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1800" dirty="0"/>
              <a:t>calculate scores of how often they do chores</a:t>
            </a:r>
          </a:p>
        </p:txBody>
      </p:sp>
      <p:sp>
        <p:nvSpPr>
          <p:cNvPr id="18" name="Google Shape;630;p72">
            <a:extLst>
              <a:ext uri="{FF2B5EF4-FFF2-40B4-BE49-F238E27FC236}">
                <a16:creationId xmlns:a16="http://schemas.microsoft.com/office/drawing/2014/main" id="{107657DD-03E0-2B59-820C-F3FC0584F944}"/>
              </a:ext>
            </a:extLst>
          </p:cNvPr>
          <p:cNvSpPr txBox="1">
            <a:spLocks/>
          </p:cNvSpPr>
          <p:nvPr/>
        </p:nvSpPr>
        <p:spPr>
          <a:xfrm>
            <a:off x="5118175" y="4318666"/>
            <a:ext cx="3840736" cy="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Black"/>
              <a:buNone/>
              <a:defRPr sz="22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Black"/>
              <a:buNone/>
              <a:defRPr sz="24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Black"/>
              <a:buNone/>
              <a:defRPr sz="24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Black"/>
              <a:buNone/>
              <a:defRPr sz="24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Black"/>
              <a:buNone/>
              <a:defRPr sz="24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Black"/>
              <a:buNone/>
              <a:defRPr sz="24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Black"/>
              <a:buNone/>
              <a:defRPr sz="24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Black"/>
              <a:buNone/>
              <a:defRPr sz="24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Black"/>
              <a:buNone/>
              <a:defRPr sz="24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1800" dirty="0"/>
              <a:t>compare results in groups to decide what kind of helper at home</a:t>
            </a:r>
          </a:p>
        </p:txBody>
      </p:sp>
      <p:grpSp>
        <p:nvGrpSpPr>
          <p:cNvPr id="19" name="Google Shape;620;p71">
            <a:extLst>
              <a:ext uri="{FF2B5EF4-FFF2-40B4-BE49-F238E27FC236}">
                <a16:creationId xmlns:a16="http://schemas.microsoft.com/office/drawing/2014/main" id="{24FDB5C6-4D5F-F218-36EB-972CDA69008F}"/>
              </a:ext>
            </a:extLst>
          </p:cNvPr>
          <p:cNvGrpSpPr/>
          <p:nvPr/>
        </p:nvGrpSpPr>
        <p:grpSpPr>
          <a:xfrm>
            <a:off x="7882746" y="793532"/>
            <a:ext cx="1155508" cy="934660"/>
            <a:chOff x="344428" y="3900249"/>
            <a:chExt cx="1155508" cy="934660"/>
          </a:xfrm>
        </p:grpSpPr>
        <p:sp>
          <p:nvSpPr>
            <p:cNvPr id="20" name="Google Shape;621;p71">
              <a:extLst>
                <a:ext uri="{FF2B5EF4-FFF2-40B4-BE49-F238E27FC236}">
                  <a16:creationId xmlns:a16="http://schemas.microsoft.com/office/drawing/2014/main" id="{64D3F784-CE33-5638-5795-51C21C7BD949}"/>
                </a:ext>
              </a:extLst>
            </p:cNvPr>
            <p:cNvSpPr/>
            <p:nvPr/>
          </p:nvSpPr>
          <p:spPr>
            <a:xfrm>
              <a:off x="344428" y="3900249"/>
              <a:ext cx="1051382" cy="934660"/>
            </a:xfrm>
            <a:custGeom>
              <a:avLst/>
              <a:gdLst/>
              <a:ahLst/>
              <a:cxnLst/>
              <a:rect l="l" t="t" r="r" b="b"/>
              <a:pathLst>
                <a:path w="22528" h="20027" extrusionOk="0">
                  <a:moveTo>
                    <a:pt x="10847" y="1"/>
                  </a:moveTo>
                  <a:cubicBezTo>
                    <a:pt x="10668" y="2334"/>
                    <a:pt x="10490" y="4668"/>
                    <a:pt x="10311" y="7002"/>
                  </a:cubicBezTo>
                  <a:cubicBezTo>
                    <a:pt x="10276" y="7490"/>
                    <a:pt x="10228" y="8002"/>
                    <a:pt x="9823" y="8395"/>
                  </a:cubicBezTo>
                  <a:cubicBezTo>
                    <a:pt x="9359" y="8835"/>
                    <a:pt x="8537" y="8990"/>
                    <a:pt x="7799" y="9097"/>
                  </a:cubicBezTo>
                  <a:cubicBezTo>
                    <a:pt x="5477" y="9442"/>
                    <a:pt x="3370" y="9633"/>
                    <a:pt x="1072" y="9847"/>
                  </a:cubicBezTo>
                  <a:cubicBezTo>
                    <a:pt x="715" y="9883"/>
                    <a:pt x="370" y="9907"/>
                    <a:pt x="0" y="9954"/>
                  </a:cubicBezTo>
                  <a:cubicBezTo>
                    <a:pt x="620" y="10014"/>
                    <a:pt x="1203" y="10061"/>
                    <a:pt x="1763" y="10109"/>
                  </a:cubicBezTo>
                  <a:cubicBezTo>
                    <a:pt x="4144" y="10311"/>
                    <a:pt x="5894" y="10514"/>
                    <a:pt x="7692" y="10704"/>
                  </a:cubicBezTo>
                  <a:cubicBezTo>
                    <a:pt x="8454" y="10776"/>
                    <a:pt x="9264" y="10883"/>
                    <a:pt x="9787" y="11312"/>
                  </a:cubicBezTo>
                  <a:cubicBezTo>
                    <a:pt x="10311" y="11740"/>
                    <a:pt x="10395" y="12324"/>
                    <a:pt x="10466" y="12883"/>
                  </a:cubicBezTo>
                  <a:cubicBezTo>
                    <a:pt x="10799" y="15300"/>
                    <a:pt x="11335" y="17598"/>
                    <a:pt x="11657" y="20027"/>
                  </a:cubicBezTo>
                  <a:cubicBezTo>
                    <a:pt x="11835" y="17681"/>
                    <a:pt x="12014" y="15348"/>
                    <a:pt x="12192" y="13014"/>
                  </a:cubicBezTo>
                  <a:cubicBezTo>
                    <a:pt x="12228" y="12526"/>
                    <a:pt x="12288" y="12014"/>
                    <a:pt x="12681" y="11633"/>
                  </a:cubicBezTo>
                  <a:cubicBezTo>
                    <a:pt x="13157" y="11181"/>
                    <a:pt x="13967" y="11038"/>
                    <a:pt x="14717" y="10919"/>
                  </a:cubicBezTo>
                  <a:cubicBezTo>
                    <a:pt x="17038" y="10573"/>
                    <a:pt x="19134" y="10383"/>
                    <a:pt x="21444" y="10169"/>
                  </a:cubicBezTo>
                  <a:cubicBezTo>
                    <a:pt x="21789" y="10133"/>
                    <a:pt x="22158" y="10097"/>
                    <a:pt x="22527" y="10061"/>
                  </a:cubicBezTo>
                  <a:lnTo>
                    <a:pt x="20753" y="9907"/>
                  </a:lnTo>
                  <a:cubicBezTo>
                    <a:pt x="18384" y="9704"/>
                    <a:pt x="16610" y="9502"/>
                    <a:pt x="14812" y="9311"/>
                  </a:cubicBezTo>
                  <a:cubicBezTo>
                    <a:pt x="14050" y="9240"/>
                    <a:pt x="13240" y="9133"/>
                    <a:pt x="12716" y="8704"/>
                  </a:cubicBezTo>
                  <a:cubicBezTo>
                    <a:pt x="12192" y="8287"/>
                    <a:pt x="12109" y="7692"/>
                    <a:pt x="12038" y="7144"/>
                  </a:cubicBezTo>
                  <a:cubicBezTo>
                    <a:pt x="11704" y="4716"/>
                    <a:pt x="11180" y="2418"/>
                    <a:pt x="108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22;p71">
              <a:extLst>
                <a:ext uri="{FF2B5EF4-FFF2-40B4-BE49-F238E27FC236}">
                  <a16:creationId xmlns:a16="http://schemas.microsoft.com/office/drawing/2014/main" id="{B6272EBD-FA6D-54DB-5724-E4236EEB59C3}"/>
                </a:ext>
              </a:extLst>
            </p:cNvPr>
            <p:cNvSpPr/>
            <p:nvPr/>
          </p:nvSpPr>
          <p:spPr>
            <a:xfrm>
              <a:off x="1171872" y="3900264"/>
              <a:ext cx="328064" cy="291643"/>
            </a:xfrm>
            <a:custGeom>
              <a:avLst/>
              <a:gdLst/>
              <a:ahLst/>
              <a:cxnLst/>
              <a:rect l="l" t="t" r="r" b="b"/>
              <a:pathLst>
                <a:path w="22528" h="20027" extrusionOk="0">
                  <a:moveTo>
                    <a:pt x="10847" y="1"/>
                  </a:moveTo>
                  <a:cubicBezTo>
                    <a:pt x="10668" y="2334"/>
                    <a:pt x="10490" y="4668"/>
                    <a:pt x="10311" y="7002"/>
                  </a:cubicBezTo>
                  <a:cubicBezTo>
                    <a:pt x="10276" y="7490"/>
                    <a:pt x="10228" y="8002"/>
                    <a:pt x="9823" y="8395"/>
                  </a:cubicBezTo>
                  <a:cubicBezTo>
                    <a:pt x="9359" y="8835"/>
                    <a:pt x="8537" y="8990"/>
                    <a:pt x="7799" y="9097"/>
                  </a:cubicBezTo>
                  <a:cubicBezTo>
                    <a:pt x="5477" y="9442"/>
                    <a:pt x="3370" y="9633"/>
                    <a:pt x="1072" y="9847"/>
                  </a:cubicBezTo>
                  <a:cubicBezTo>
                    <a:pt x="715" y="9883"/>
                    <a:pt x="370" y="9907"/>
                    <a:pt x="0" y="9954"/>
                  </a:cubicBezTo>
                  <a:cubicBezTo>
                    <a:pt x="620" y="10014"/>
                    <a:pt x="1203" y="10061"/>
                    <a:pt x="1763" y="10109"/>
                  </a:cubicBezTo>
                  <a:cubicBezTo>
                    <a:pt x="4144" y="10311"/>
                    <a:pt x="5894" y="10514"/>
                    <a:pt x="7692" y="10704"/>
                  </a:cubicBezTo>
                  <a:cubicBezTo>
                    <a:pt x="8454" y="10776"/>
                    <a:pt x="9264" y="10883"/>
                    <a:pt x="9787" y="11312"/>
                  </a:cubicBezTo>
                  <a:cubicBezTo>
                    <a:pt x="10311" y="11740"/>
                    <a:pt x="10395" y="12324"/>
                    <a:pt x="10466" y="12883"/>
                  </a:cubicBezTo>
                  <a:cubicBezTo>
                    <a:pt x="10799" y="15300"/>
                    <a:pt x="11335" y="17598"/>
                    <a:pt x="11657" y="20027"/>
                  </a:cubicBezTo>
                  <a:cubicBezTo>
                    <a:pt x="11835" y="17681"/>
                    <a:pt x="12014" y="15348"/>
                    <a:pt x="12192" y="13014"/>
                  </a:cubicBezTo>
                  <a:cubicBezTo>
                    <a:pt x="12228" y="12526"/>
                    <a:pt x="12288" y="12014"/>
                    <a:pt x="12681" y="11633"/>
                  </a:cubicBezTo>
                  <a:cubicBezTo>
                    <a:pt x="13157" y="11181"/>
                    <a:pt x="13967" y="11038"/>
                    <a:pt x="14717" y="10919"/>
                  </a:cubicBezTo>
                  <a:cubicBezTo>
                    <a:pt x="17038" y="10573"/>
                    <a:pt x="19134" y="10383"/>
                    <a:pt x="21444" y="10169"/>
                  </a:cubicBezTo>
                  <a:cubicBezTo>
                    <a:pt x="21789" y="10133"/>
                    <a:pt x="22158" y="10097"/>
                    <a:pt x="22527" y="10061"/>
                  </a:cubicBezTo>
                  <a:lnTo>
                    <a:pt x="20753" y="9907"/>
                  </a:lnTo>
                  <a:cubicBezTo>
                    <a:pt x="18384" y="9704"/>
                    <a:pt x="16610" y="9502"/>
                    <a:pt x="14812" y="9311"/>
                  </a:cubicBezTo>
                  <a:cubicBezTo>
                    <a:pt x="14050" y="9240"/>
                    <a:pt x="13240" y="9133"/>
                    <a:pt x="12716" y="8704"/>
                  </a:cubicBezTo>
                  <a:cubicBezTo>
                    <a:pt x="12192" y="8287"/>
                    <a:pt x="12109" y="7692"/>
                    <a:pt x="12038" y="7144"/>
                  </a:cubicBezTo>
                  <a:cubicBezTo>
                    <a:pt x="11704" y="4716"/>
                    <a:pt x="11180" y="2418"/>
                    <a:pt x="108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7A49FE-2700-B095-6130-EEB2D9B4E1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873" t="21230" r="21009" b="39346"/>
          <a:stretch/>
        </p:blipFill>
        <p:spPr>
          <a:xfrm>
            <a:off x="960504" y="123772"/>
            <a:ext cx="6977018" cy="4534928"/>
          </a:xfrm>
          <a:prstGeom prst="rect">
            <a:avLst/>
          </a:prstGeom>
        </p:spPr>
      </p:pic>
      <p:pic>
        <p:nvPicPr>
          <p:cNvPr id="2" name="We Can 3 (2023) WB_CD 7_26">
            <a:hlinkClick r:id="" action="ppaction://media"/>
            <a:extLst>
              <a:ext uri="{FF2B5EF4-FFF2-40B4-BE49-F238E27FC236}">
                <a16:creationId xmlns:a16="http://schemas.microsoft.com/office/drawing/2014/main" id="{9044BCA8-A373-F533-F934-841E3F095A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7662077" y="1091961"/>
            <a:ext cx="1315349" cy="1305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Google Shape;595;p71">
            <a:extLst>
              <a:ext uri="{FF2B5EF4-FFF2-40B4-BE49-F238E27FC236}">
                <a16:creationId xmlns:a16="http://schemas.microsoft.com/office/drawing/2014/main" id="{6876890A-04B7-D5F9-B1AF-4012C27C52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361" y="4658700"/>
            <a:ext cx="2544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Page 163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325370897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24A7AB16-F1A1-0001-055C-E2F24AF434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82" t="46944" r="23724" b="8051"/>
          <a:stretch/>
        </p:blipFill>
        <p:spPr>
          <a:xfrm>
            <a:off x="1259731" y="224455"/>
            <a:ext cx="7268840" cy="4668643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71616499-4018-F57D-7F67-37D49C474DCC}"/>
              </a:ext>
            </a:extLst>
          </p:cNvPr>
          <p:cNvSpPr/>
          <p:nvPr/>
        </p:nvSpPr>
        <p:spPr>
          <a:xfrm>
            <a:off x="1837131" y="511717"/>
            <a:ext cx="378341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ar-SA" sz="405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FB61E018-0087-C551-C1F4-CE847718A8F8}"/>
              </a:ext>
            </a:extLst>
          </p:cNvPr>
          <p:cNvSpPr/>
          <p:nvPr/>
        </p:nvSpPr>
        <p:spPr>
          <a:xfrm>
            <a:off x="1837130" y="997962"/>
            <a:ext cx="378341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b</a:t>
            </a:r>
            <a:endParaRPr lang="ar-SA" sz="405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C78BF242-AC09-713E-49BB-FC012DAE4D30}"/>
              </a:ext>
            </a:extLst>
          </p:cNvPr>
          <p:cNvSpPr/>
          <p:nvPr/>
        </p:nvSpPr>
        <p:spPr>
          <a:xfrm>
            <a:off x="1809170" y="1412880"/>
            <a:ext cx="378341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e</a:t>
            </a:r>
            <a:endParaRPr lang="ar-SA" sz="40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30CAAD1B-C89F-A365-B862-E28B1AA1EECE}"/>
              </a:ext>
            </a:extLst>
          </p:cNvPr>
          <p:cNvSpPr/>
          <p:nvPr/>
        </p:nvSpPr>
        <p:spPr>
          <a:xfrm>
            <a:off x="1823148" y="1941532"/>
            <a:ext cx="378341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E5F2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f</a:t>
            </a:r>
            <a:endParaRPr lang="ar-SA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9E5F2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10FE20E6-5485-E43F-844D-57891B950666}"/>
              </a:ext>
            </a:extLst>
          </p:cNvPr>
          <p:cNvSpPr/>
          <p:nvPr/>
        </p:nvSpPr>
        <p:spPr>
          <a:xfrm>
            <a:off x="1837126" y="2352288"/>
            <a:ext cx="378341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g</a:t>
            </a:r>
            <a:endParaRPr lang="ar-SA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DE0F0F01-DF7D-5F7B-EA2C-FA7017DDBF19}"/>
              </a:ext>
            </a:extLst>
          </p:cNvPr>
          <p:cNvSpPr/>
          <p:nvPr/>
        </p:nvSpPr>
        <p:spPr>
          <a:xfrm>
            <a:off x="1847321" y="2854679"/>
            <a:ext cx="378341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h</a:t>
            </a:r>
            <a:endParaRPr lang="ar-SA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A8D7F30-D66E-07CE-7E2C-D20D1A55A9D7}"/>
              </a:ext>
            </a:extLst>
          </p:cNvPr>
          <p:cNvSpPr/>
          <p:nvPr/>
        </p:nvSpPr>
        <p:spPr>
          <a:xfrm>
            <a:off x="1809169" y="3290313"/>
            <a:ext cx="378341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d</a:t>
            </a:r>
            <a:endParaRPr lang="ar-S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DDF7FC82-9EB6-489C-0C84-882C6E2B6B6D}"/>
              </a:ext>
            </a:extLst>
          </p:cNvPr>
          <p:cNvSpPr/>
          <p:nvPr/>
        </p:nvSpPr>
        <p:spPr>
          <a:xfrm>
            <a:off x="1837127" y="3683762"/>
            <a:ext cx="378341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c</a:t>
            </a:r>
            <a:endParaRPr lang="ar-SA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BA8291A8-5BB1-867A-C915-F2341F3146F6}"/>
              </a:ext>
            </a:extLst>
          </p:cNvPr>
          <p:cNvSpPr/>
          <p:nvPr/>
        </p:nvSpPr>
        <p:spPr>
          <a:xfrm>
            <a:off x="6154277" y="4048801"/>
            <a:ext cx="1625914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a</a:t>
            </a:r>
            <a:r>
              <a:rPr lang="en-US" sz="2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cabbage</a:t>
            </a:r>
            <a:endParaRPr lang="ar-SA" sz="21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Google Shape;595;p71">
            <a:extLst>
              <a:ext uri="{FF2B5EF4-FFF2-40B4-BE49-F238E27FC236}">
                <a16:creationId xmlns:a16="http://schemas.microsoft.com/office/drawing/2014/main" id="{67DA66B1-3640-2FE0-17BB-9BE97ED30D3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361" y="4658700"/>
            <a:ext cx="2544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Page 163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116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F5F63C5-A3BC-6BFA-E764-45ADB5DDD3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286" t="18375" r="23949" b="25602"/>
          <a:stretch/>
        </p:blipFill>
        <p:spPr>
          <a:xfrm>
            <a:off x="376517" y="84524"/>
            <a:ext cx="4902414" cy="4863508"/>
          </a:xfrm>
          <a:prstGeom prst="rect">
            <a:avLst/>
          </a:prstGeom>
        </p:spPr>
      </p:pic>
      <p:sp>
        <p:nvSpPr>
          <p:cNvPr id="4" name="Google Shape;595;p71">
            <a:extLst>
              <a:ext uri="{FF2B5EF4-FFF2-40B4-BE49-F238E27FC236}">
                <a16:creationId xmlns:a16="http://schemas.microsoft.com/office/drawing/2014/main" id="{E5D19AE4-67C6-4F03-F327-EAC23B4BF69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4675620"/>
            <a:ext cx="2544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Page 164</a:t>
            </a:r>
            <a:endParaRPr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BD1881-5109-F150-D4C1-686DC03975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731" t="74398" r="38367" b="7974"/>
          <a:stretch/>
        </p:blipFill>
        <p:spPr>
          <a:xfrm>
            <a:off x="5655449" y="138312"/>
            <a:ext cx="3112034" cy="22197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9CE533-9115-9556-BA52-7C0DC17480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638" t="75559" r="23914" b="7974"/>
          <a:stretch/>
        </p:blipFill>
        <p:spPr>
          <a:xfrm>
            <a:off x="5950299" y="2443524"/>
            <a:ext cx="2554377" cy="2504508"/>
          </a:xfrm>
          <a:prstGeom prst="rect">
            <a:avLst/>
          </a:prstGeom>
        </p:spPr>
      </p:pic>
      <p:sp>
        <p:nvSpPr>
          <p:cNvPr id="10" name="مستطيل 1">
            <a:extLst>
              <a:ext uri="{FF2B5EF4-FFF2-40B4-BE49-F238E27FC236}">
                <a16:creationId xmlns:a16="http://schemas.microsoft.com/office/drawing/2014/main" id="{1F2A349C-DB5E-0FD3-329B-6B4DD35E047E}"/>
              </a:ext>
            </a:extLst>
          </p:cNvPr>
          <p:cNvSpPr/>
          <p:nvPr/>
        </p:nvSpPr>
        <p:spPr>
          <a:xfrm>
            <a:off x="1720317" y="2355744"/>
            <a:ext cx="15905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always         feed</a:t>
            </a:r>
            <a:endParaRPr lang="ar-SA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1" name="مستطيل 13">
            <a:extLst>
              <a:ext uri="{FF2B5EF4-FFF2-40B4-BE49-F238E27FC236}">
                <a16:creationId xmlns:a16="http://schemas.microsoft.com/office/drawing/2014/main" id="{6B8C3D49-574B-D791-0557-44864A194529}"/>
              </a:ext>
            </a:extLst>
          </p:cNvPr>
          <p:cNvSpPr/>
          <p:nvPr/>
        </p:nvSpPr>
        <p:spPr>
          <a:xfrm>
            <a:off x="1671372" y="2607367"/>
            <a:ext cx="16001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sometimes     set</a:t>
            </a:r>
            <a:endParaRPr lang="ar-SA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2" name="مستطيل 14">
            <a:extLst>
              <a:ext uri="{FF2B5EF4-FFF2-40B4-BE49-F238E27FC236}">
                <a16:creationId xmlns:a16="http://schemas.microsoft.com/office/drawing/2014/main" id="{7BEF5B5F-C09D-2FC2-A5E8-5C8BF037F617}"/>
              </a:ext>
            </a:extLst>
          </p:cNvPr>
          <p:cNvSpPr/>
          <p:nvPr/>
        </p:nvSpPr>
        <p:spPr>
          <a:xfrm>
            <a:off x="1694099" y="2843135"/>
            <a:ext cx="18165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always         wash    </a:t>
            </a:r>
            <a:endParaRPr lang="ar-SA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3" name="مستطيل 15">
            <a:extLst>
              <a:ext uri="{FF2B5EF4-FFF2-40B4-BE49-F238E27FC236}">
                <a16:creationId xmlns:a16="http://schemas.microsoft.com/office/drawing/2014/main" id="{22CC13C0-85D8-BF51-C8C2-8ADCAC3E5CEF}"/>
              </a:ext>
            </a:extLst>
          </p:cNvPr>
          <p:cNvSpPr/>
          <p:nvPr/>
        </p:nvSpPr>
        <p:spPr>
          <a:xfrm>
            <a:off x="1552803" y="3105748"/>
            <a:ext cx="19255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sometimes     vacuum</a:t>
            </a:r>
            <a:endParaRPr lang="ar-SA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4" name="مستطيل 17">
            <a:extLst>
              <a:ext uri="{FF2B5EF4-FFF2-40B4-BE49-F238E27FC236}">
                <a16:creationId xmlns:a16="http://schemas.microsoft.com/office/drawing/2014/main" id="{13B85143-ED8D-35D4-5A05-1033372DF98B}"/>
              </a:ext>
            </a:extLst>
          </p:cNvPr>
          <p:cNvSpPr/>
          <p:nvPr/>
        </p:nvSpPr>
        <p:spPr>
          <a:xfrm>
            <a:off x="1671372" y="3348350"/>
            <a:ext cx="16241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always         clean</a:t>
            </a:r>
            <a:endParaRPr lang="ar-SA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5" name="مستطيل 20">
            <a:extLst>
              <a:ext uri="{FF2B5EF4-FFF2-40B4-BE49-F238E27FC236}">
                <a16:creationId xmlns:a16="http://schemas.microsoft.com/office/drawing/2014/main" id="{080E423A-B14B-8D5C-20D8-6BC9731F20B0}"/>
              </a:ext>
            </a:extLst>
          </p:cNvPr>
          <p:cNvSpPr/>
          <p:nvPr/>
        </p:nvSpPr>
        <p:spPr>
          <a:xfrm>
            <a:off x="1700226" y="3583041"/>
            <a:ext cx="15712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sometimes     go </a:t>
            </a:r>
            <a:endParaRPr lang="ar-SA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6" name="مستطيل 21">
            <a:extLst>
              <a:ext uri="{FF2B5EF4-FFF2-40B4-BE49-F238E27FC236}">
                <a16:creationId xmlns:a16="http://schemas.microsoft.com/office/drawing/2014/main" id="{8266C0C0-D335-41D5-CAC7-2423E436B082}"/>
              </a:ext>
            </a:extLst>
          </p:cNvPr>
          <p:cNvSpPr/>
          <p:nvPr/>
        </p:nvSpPr>
        <p:spPr>
          <a:xfrm>
            <a:off x="1733521" y="3821553"/>
            <a:ext cx="16209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always         take </a:t>
            </a:r>
            <a:endParaRPr lang="ar-SA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7" name="مستطيل 25">
            <a:extLst>
              <a:ext uri="{FF2B5EF4-FFF2-40B4-BE49-F238E27FC236}">
                <a16:creationId xmlns:a16="http://schemas.microsoft.com/office/drawing/2014/main" id="{4E354B23-8BBE-1803-0D4B-83B81B3DF134}"/>
              </a:ext>
            </a:extLst>
          </p:cNvPr>
          <p:cNvSpPr/>
          <p:nvPr/>
        </p:nvSpPr>
        <p:spPr>
          <a:xfrm>
            <a:off x="1783214" y="4044438"/>
            <a:ext cx="15712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never          fold </a:t>
            </a:r>
            <a:endParaRPr lang="ar-SA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9" name="مربع نص 2">
            <a:extLst>
              <a:ext uri="{FF2B5EF4-FFF2-40B4-BE49-F238E27FC236}">
                <a16:creationId xmlns:a16="http://schemas.microsoft.com/office/drawing/2014/main" id="{137CEC44-60AE-4730-8156-D0CD57AD3EED}"/>
              </a:ext>
            </a:extLst>
          </p:cNvPr>
          <p:cNvSpPr txBox="1"/>
          <p:nvPr/>
        </p:nvSpPr>
        <p:spPr>
          <a:xfrm>
            <a:off x="2922430" y="4424677"/>
            <a:ext cx="86409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11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We Can 5 (2020) WB_CD 3_27">
            <a:hlinkClick r:id="" action="ppaction://media"/>
            <a:extLst>
              <a:ext uri="{FF2B5EF4-FFF2-40B4-BE49-F238E27FC236}">
                <a16:creationId xmlns:a16="http://schemas.microsoft.com/office/drawing/2014/main" id="{BD6B26C8-D84C-BCE7-E229-A3CA85877A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4552790" y="1613599"/>
            <a:ext cx="609600" cy="605016"/>
          </a:xfrm>
          <a:prstGeom prst="rect">
            <a:avLst/>
          </a:prstGeom>
        </p:spPr>
      </p:pic>
      <p:sp>
        <p:nvSpPr>
          <p:cNvPr id="21" name="مربع نص 5">
            <a:extLst>
              <a:ext uri="{FF2B5EF4-FFF2-40B4-BE49-F238E27FC236}">
                <a16:creationId xmlns:a16="http://schemas.microsoft.com/office/drawing/2014/main" id="{FDD56776-E040-CDB6-2047-C916084417A6}"/>
              </a:ext>
            </a:extLst>
          </p:cNvPr>
          <p:cNvSpPr txBox="1"/>
          <p:nvPr/>
        </p:nvSpPr>
        <p:spPr>
          <a:xfrm>
            <a:off x="6624584" y="4275510"/>
            <a:ext cx="147240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A bear 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60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4" name="Google Shape;2754;p98"/>
          <p:cNvGrpSpPr/>
          <p:nvPr/>
        </p:nvGrpSpPr>
        <p:grpSpPr>
          <a:xfrm rot="643820">
            <a:off x="6341832" y="180448"/>
            <a:ext cx="3028792" cy="2896207"/>
            <a:chOff x="4677925" y="2882925"/>
            <a:chExt cx="1509425" cy="1443350"/>
          </a:xfrm>
        </p:grpSpPr>
        <p:sp>
          <p:nvSpPr>
            <p:cNvPr id="2755" name="Google Shape;2755;p98"/>
            <p:cNvSpPr/>
            <p:nvPr/>
          </p:nvSpPr>
          <p:spPr>
            <a:xfrm>
              <a:off x="4852950" y="3702600"/>
              <a:ext cx="437275" cy="481400"/>
            </a:xfrm>
            <a:custGeom>
              <a:avLst/>
              <a:gdLst/>
              <a:ahLst/>
              <a:cxnLst/>
              <a:rect l="l" t="t" r="r" b="b"/>
              <a:pathLst>
                <a:path w="17491" h="19256" extrusionOk="0">
                  <a:moveTo>
                    <a:pt x="5" y="3824"/>
                  </a:moveTo>
                  <a:lnTo>
                    <a:pt x="0" y="3825"/>
                  </a:lnTo>
                  <a:cubicBezTo>
                    <a:pt x="2" y="3825"/>
                    <a:pt x="3" y="3825"/>
                    <a:pt x="5" y="3824"/>
                  </a:cubicBezTo>
                  <a:close/>
                  <a:moveTo>
                    <a:pt x="10184" y="1"/>
                  </a:moveTo>
                  <a:cubicBezTo>
                    <a:pt x="10031" y="1"/>
                    <a:pt x="9882" y="2"/>
                    <a:pt x="9739" y="3"/>
                  </a:cubicBezTo>
                  <a:cubicBezTo>
                    <a:pt x="7930" y="15"/>
                    <a:pt x="6144" y="360"/>
                    <a:pt x="4453" y="1015"/>
                  </a:cubicBezTo>
                  <a:cubicBezTo>
                    <a:pt x="3596" y="1349"/>
                    <a:pt x="2786" y="1765"/>
                    <a:pt x="2012" y="2254"/>
                  </a:cubicBezTo>
                  <a:cubicBezTo>
                    <a:pt x="1538" y="2550"/>
                    <a:pt x="495" y="3734"/>
                    <a:pt x="5" y="3824"/>
                  </a:cubicBezTo>
                  <a:lnTo>
                    <a:pt x="5" y="3824"/>
                  </a:lnTo>
                  <a:lnTo>
                    <a:pt x="6108" y="2742"/>
                  </a:lnTo>
                  <a:lnTo>
                    <a:pt x="6108" y="2742"/>
                  </a:lnTo>
                  <a:cubicBezTo>
                    <a:pt x="3262" y="5456"/>
                    <a:pt x="1405" y="9064"/>
                    <a:pt x="929" y="12791"/>
                  </a:cubicBezTo>
                  <a:cubicBezTo>
                    <a:pt x="2215" y="11173"/>
                    <a:pt x="3397" y="9478"/>
                    <a:pt x="4471" y="7717"/>
                  </a:cubicBezTo>
                  <a:lnTo>
                    <a:pt x="4471" y="7717"/>
                  </a:lnTo>
                  <a:cubicBezTo>
                    <a:pt x="2945" y="11401"/>
                    <a:pt x="2462" y="15436"/>
                    <a:pt x="3155" y="19256"/>
                  </a:cubicBezTo>
                  <a:cubicBezTo>
                    <a:pt x="6430" y="14422"/>
                    <a:pt x="7882" y="8778"/>
                    <a:pt x="9287" y="3254"/>
                  </a:cubicBezTo>
                  <a:lnTo>
                    <a:pt x="9287" y="3254"/>
                  </a:lnTo>
                  <a:cubicBezTo>
                    <a:pt x="8418" y="7671"/>
                    <a:pt x="8775" y="12255"/>
                    <a:pt x="10323" y="16481"/>
                  </a:cubicBezTo>
                  <a:cubicBezTo>
                    <a:pt x="12633" y="12267"/>
                    <a:pt x="12371" y="7337"/>
                    <a:pt x="12061" y="2682"/>
                  </a:cubicBezTo>
                  <a:lnTo>
                    <a:pt x="12061" y="2682"/>
                  </a:lnTo>
                  <a:cubicBezTo>
                    <a:pt x="13395" y="5944"/>
                    <a:pt x="15228" y="8981"/>
                    <a:pt x="17490" y="11683"/>
                  </a:cubicBezTo>
                  <a:cubicBezTo>
                    <a:pt x="17336" y="9433"/>
                    <a:pt x="16812" y="7242"/>
                    <a:pt x="15955" y="5159"/>
                  </a:cubicBezTo>
                  <a:cubicBezTo>
                    <a:pt x="15395" y="3837"/>
                    <a:pt x="14740" y="2063"/>
                    <a:pt x="13764" y="968"/>
                  </a:cubicBezTo>
                  <a:cubicBezTo>
                    <a:pt x="12958" y="87"/>
                    <a:pt x="11433" y="1"/>
                    <a:pt x="10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98"/>
            <p:cNvSpPr/>
            <p:nvPr/>
          </p:nvSpPr>
          <p:spPr>
            <a:xfrm>
              <a:off x="4677925" y="3381700"/>
              <a:ext cx="517050" cy="507325"/>
            </a:xfrm>
            <a:custGeom>
              <a:avLst/>
              <a:gdLst/>
              <a:ahLst/>
              <a:cxnLst/>
              <a:rect l="l" t="t" r="r" b="b"/>
              <a:pathLst>
                <a:path w="20682" h="20293" extrusionOk="0">
                  <a:moveTo>
                    <a:pt x="3486" y="0"/>
                  </a:moveTo>
                  <a:cubicBezTo>
                    <a:pt x="2892" y="0"/>
                    <a:pt x="2297" y="17"/>
                    <a:pt x="1703" y="52"/>
                  </a:cubicBezTo>
                  <a:cubicBezTo>
                    <a:pt x="4870" y="2147"/>
                    <a:pt x="8430" y="3576"/>
                    <a:pt x="12180" y="4219"/>
                  </a:cubicBezTo>
                  <a:cubicBezTo>
                    <a:pt x="11960" y="4209"/>
                    <a:pt x="11739" y="4204"/>
                    <a:pt x="11518" y="4204"/>
                  </a:cubicBezTo>
                  <a:cubicBezTo>
                    <a:pt x="7229" y="4204"/>
                    <a:pt x="2888" y="6058"/>
                    <a:pt x="0" y="9160"/>
                  </a:cubicBezTo>
                  <a:cubicBezTo>
                    <a:pt x="3382" y="7886"/>
                    <a:pt x="6787" y="6827"/>
                    <a:pt x="10216" y="6255"/>
                  </a:cubicBezTo>
                  <a:lnTo>
                    <a:pt x="10216" y="6255"/>
                  </a:lnTo>
                  <a:cubicBezTo>
                    <a:pt x="6132" y="9803"/>
                    <a:pt x="3941" y="15209"/>
                    <a:pt x="4525" y="20293"/>
                  </a:cubicBezTo>
                  <a:cubicBezTo>
                    <a:pt x="5620" y="17780"/>
                    <a:pt x="6930" y="15375"/>
                    <a:pt x="8430" y="13089"/>
                  </a:cubicBezTo>
                  <a:cubicBezTo>
                    <a:pt x="9156" y="11982"/>
                    <a:pt x="9942" y="10910"/>
                    <a:pt x="10799" y="9898"/>
                  </a:cubicBezTo>
                  <a:cubicBezTo>
                    <a:pt x="11168" y="9470"/>
                    <a:pt x="12478" y="7922"/>
                    <a:pt x="13181" y="7267"/>
                  </a:cubicBezTo>
                  <a:lnTo>
                    <a:pt x="13181" y="7267"/>
                  </a:lnTo>
                  <a:cubicBezTo>
                    <a:pt x="12871" y="10256"/>
                    <a:pt x="13609" y="13256"/>
                    <a:pt x="15276" y="15756"/>
                  </a:cubicBezTo>
                  <a:cubicBezTo>
                    <a:pt x="15038" y="14161"/>
                    <a:pt x="15062" y="12518"/>
                    <a:pt x="15383" y="10922"/>
                  </a:cubicBezTo>
                  <a:cubicBezTo>
                    <a:pt x="15526" y="10137"/>
                    <a:pt x="15740" y="9363"/>
                    <a:pt x="16026" y="8613"/>
                  </a:cubicBezTo>
                  <a:cubicBezTo>
                    <a:pt x="16109" y="8387"/>
                    <a:pt x="16950" y="6775"/>
                    <a:pt x="16943" y="6755"/>
                  </a:cubicBezTo>
                  <a:lnTo>
                    <a:pt x="16943" y="6755"/>
                  </a:lnTo>
                  <a:cubicBezTo>
                    <a:pt x="18074" y="8613"/>
                    <a:pt x="19288" y="10422"/>
                    <a:pt x="20598" y="12172"/>
                  </a:cubicBezTo>
                  <a:cubicBezTo>
                    <a:pt x="20681" y="9922"/>
                    <a:pt x="19884" y="7767"/>
                    <a:pt x="18729" y="5874"/>
                  </a:cubicBezTo>
                  <a:cubicBezTo>
                    <a:pt x="18157" y="4945"/>
                    <a:pt x="17502" y="3838"/>
                    <a:pt x="16681" y="3088"/>
                  </a:cubicBezTo>
                  <a:cubicBezTo>
                    <a:pt x="15967" y="2445"/>
                    <a:pt x="14681" y="2088"/>
                    <a:pt x="13740" y="1755"/>
                  </a:cubicBezTo>
                  <a:cubicBezTo>
                    <a:pt x="10444" y="595"/>
                    <a:pt x="6974" y="0"/>
                    <a:pt x="34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98"/>
            <p:cNvSpPr/>
            <p:nvPr/>
          </p:nvSpPr>
          <p:spPr>
            <a:xfrm>
              <a:off x="4915450" y="3308575"/>
              <a:ext cx="214625" cy="218200"/>
            </a:xfrm>
            <a:custGeom>
              <a:avLst/>
              <a:gdLst/>
              <a:ahLst/>
              <a:cxnLst/>
              <a:rect l="l" t="t" r="r" b="b"/>
              <a:pathLst>
                <a:path w="8585" h="8728" extrusionOk="0">
                  <a:moveTo>
                    <a:pt x="0" y="0"/>
                  </a:moveTo>
                  <a:cubicBezTo>
                    <a:pt x="5" y="2"/>
                    <a:pt x="9" y="4"/>
                    <a:pt x="14" y="6"/>
                  </a:cubicBezTo>
                  <a:lnTo>
                    <a:pt x="14" y="6"/>
                  </a:lnTo>
                  <a:cubicBezTo>
                    <a:pt x="9" y="4"/>
                    <a:pt x="5" y="2"/>
                    <a:pt x="0" y="0"/>
                  </a:cubicBezTo>
                  <a:close/>
                  <a:moveTo>
                    <a:pt x="14" y="6"/>
                  </a:moveTo>
                  <a:lnTo>
                    <a:pt x="14" y="6"/>
                  </a:lnTo>
                  <a:cubicBezTo>
                    <a:pt x="736" y="313"/>
                    <a:pt x="1516" y="1540"/>
                    <a:pt x="2048" y="2084"/>
                  </a:cubicBezTo>
                  <a:lnTo>
                    <a:pt x="4239" y="4310"/>
                  </a:lnTo>
                  <a:cubicBezTo>
                    <a:pt x="5668" y="5775"/>
                    <a:pt x="7049" y="7358"/>
                    <a:pt x="8585" y="8728"/>
                  </a:cubicBezTo>
                  <a:cubicBezTo>
                    <a:pt x="8442" y="4542"/>
                    <a:pt x="3608" y="1508"/>
                    <a:pt x="14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98"/>
            <p:cNvSpPr/>
            <p:nvPr/>
          </p:nvSpPr>
          <p:spPr>
            <a:xfrm>
              <a:off x="5436650" y="2882925"/>
              <a:ext cx="383100" cy="442350"/>
            </a:xfrm>
            <a:custGeom>
              <a:avLst/>
              <a:gdLst/>
              <a:ahLst/>
              <a:cxnLst/>
              <a:rect l="l" t="t" r="r" b="b"/>
              <a:pathLst>
                <a:path w="15324" h="17694" extrusionOk="0">
                  <a:moveTo>
                    <a:pt x="1703" y="4823"/>
                  </a:moveTo>
                  <a:cubicBezTo>
                    <a:pt x="1703" y="4823"/>
                    <a:pt x="1702" y="4824"/>
                    <a:pt x="1702" y="4824"/>
                  </a:cubicBezTo>
                  <a:lnTo>
                    <a:pt x="1702" y="4824"/>
                  </a:lnTo>
                  <a:cubicBezTo>
                    <a:pt x="1702" y="4824"/>
                    <a:pt x="1703" y="4823"/>
                    <a:pt x="1703" y="4823"/>
                  </a:cubicBezTo>
                  <a:close/>
                  <a:moveTo>
                    <a:pt x="9894" y="0"/>
                  </a:moveTo>
                  <a:lnTo>
                    <a:pt x="9894" y="0"/>
                  </a:lnTo>
                  <a:cubicBezTo>
                    <a:pt x="7716" y="893"/>
                    <a:pt x="5953" y="2620"/>
                    <a:pt x="4739" y="4561"/>
                  </a:cubicBezTo>
                  <a:cubicBezTo>
                    <a:pt x="3727" y="6168"/>
                    <a:pt x="3120" y="7894"/>
                    <a:pt x="2477" y="9633"/>
                  </a:cubicBezTo>
                  <a:cubicBezTo>
                    <a:pt x="2179" y="9073"/>
                    <a:pt x="2370" y="8097"/>
                    <a:pt x="2298" y="7442"/>
                  </a:cubicBezTo>
                  <a:cubicBezTo>
                    <a:pt x="2227" y="6895"/>
                    <a:pt x="1526" y="5268"/>
                    <a:pt x="1702" y="4824"/>
                  </a:cubicBezTo>
                  <a:lnTo>
                    <a:pt x="1702" y="4824"/>
                  </a:lnTo>
                  <a:cubicBezTo>
                    <a:pt x="36" y="8979"/>
                    <a:pt x="1" y="13646"/>
                    <a:pt x="1620" y="17693"/>
                  </a:cubicBezTo>
                  <a:cubicBezTo>
                    <a:pt x="3263" y="15633"/>
                    <a:pt x="5477" y="14062"/>
                    <a:pt x="7656" y="12514"/>
                  </a:cubicBezTo>
                  <a:lnTo>
                    <a:pt x="12252" y="9252"/>
                  </a:lnTo>
                  <a:lnTo>
                    <a:pt x="12252" y="9252"/>
                  </a:lnTo>
                  <a:cubicBezTo>
                    <a:pt x="10525" y="9430"/>
                    <a:pt x="8847" y="9930"/>
                    <a:pt x="7299" y="10740"/>
                  </a:cubicBezTo>
                  <a:cubicBezTo>
                    <a:pt x="10240" y="8632"/>
                    <a:pt x="12931" y="6216"/>
                    <a:pt x="15324" y="3501"/>
                  </a:cubicBezTo>
                  <a:lnTo>
                    <a:pt x="15324" y="3501"/>
                  </a:lnTo>
                  <a:cubicBezTo>
                    <a:pt x="11573" y="4382"/>
                    <a:pt x="8120" y="6239"/>
                    <a:pt x="5322" y="8883"/>
                  </a:cubicBezTo>
                  <a:cubicBezTo>
                    <a:pt x="6620" y="5811"/>
                    <a:pt x="8144" y="2846"/>
                    <a:pt x="98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98"/>
            <p:cNvSpPr/>
            <p:nvPr/>
          </p:nvSpPr>
          <p:spPr>
            <a:xfrm>
              <a:off x="4919325" y="2918350"/>
              <a:ext cx="320300" cy="433125"/>
            </a:xfrm>
            <a:custGeom>
              <a:avLst/>
              <a:gdLst/>
              <a:ahLst/>
              <a:cxnLst/>
              <a:rect l="l" t="t" r="r" b="b"/>
              <a:pathLst>
                <a:path w="12812" h="17325" extrusionOk="0">
                  <a:moveTo>
                    <a:pt x="762" y="0"/>
                  </a:moveTo>
                  <a:cubicBezTo>
                    <a:pt x="766" y="8"/>
                    <a:pt x="771" y="16"/>
                    <a:pt x="775" y="23"/>
                  </a:cubicBezTo>
                  <a:lnTo>
                    <a:pt x="775" y="23"/>
                  </a:lnTo>
                  <a:cubicBezTo>
                    <a:pt x="771" y="16"/>
                    <a:pt x="766" y="8"/>
                    <a:pt x="762" y="0"/>
                  </a:cubicBezTo>
                  <a:close/>
                  <a:moveTo>
                    <a:pt x="775" y="23"/>
                  </a:moveTo>
                  <a:lnTo>
                    <a:pt x="775" y="23"/>
                  </a:lnTo>
                  <a:cubicBezTo>
                    <a:pt x="2677" y="3503"/>
                    <a:pt x="4851" y="6818"/>
                    <a:pt x="7287" y="9942"/>
                  </a:cubicBezTo>
                  <a:cubicBezTo>
                    <a:pt x="5263" y="8037"/>
                    <a:pt x="2739" y="6739"/>
                    <a:pt x="0" y="6227"/>
                  </a:cubicBezTo>
                  <a:lnTo>
                    <a:pt x="0" y="6227"/>
                  </a:lnTo>
                  <a:cubicBezTo>
                    <a:pt x="2310" y="9013"/>
                    <a:pt x="5037" y="11430"/>
                    <a:pt x="8097" y="13383"/>
                  </a:cubicBezTo>
                  <a:cubicBezTo>
                    <a:pt x="7339" y="12904"/>
                    <a:pt x="6418" y="12657"/>
                    <a:pt x="5491" y="12657"/>
                  </a:cubicBezTo>
                  <a:cubicBezTo>
                    <a:pt x="4875" y="12657"/>
                    <a:pt x="4255" y="12766"/>
                    <a:pt x="3679" y="12990"/>
                  </a:cubicBezTo>
                  <a:cubicBezTo>
                    <a:pt x="6251" y="14788"/>
                    <a:pt x="9049" y="16240"/>
                    <a:pt x="11990" y="17324"/>
                  </a:cubicBezTo>
                  <a:cubicBezTo>
                    <a:pt x="11991" y="17324"/>
                    <a:pt x="11993" y="17325"/>
                    <a:pt x="11994" y="17325"/>
                  </a:cubicBezTo>
                  <a:cubicBezTo>
                    <a:pt x="12175" y="17325"/>
                    <a:pt x="12621" y="12820"/>
                    <a:pt x="12645" y="12383"/>
                  </a:cubicBezTo>
                  <a:cubicBezTo>
                    <a:pt x="12811" y="9561"/>
                    <a:pt x="10513" y="6370"/>
                    <a:pt x="8608" y="4370"/>
                  </a:cubicBezTo>
                  <a:lnTo>
                    <a:pt x="8608" y="4370"/>
                  </a:lnTo>
                  <a:lnTo>
                    <a:pt x="8811" y="8335"/>
                  </a:lnTo>
                  <a:cubicBezTo>
                    <a:pt x="8775" y="7668"/>
                    <a:pt x="7442" y="6430"/>
                    <a:pt x="7001" y="5906"/>
                  </a:cubicBezTo>
                  <a:cubicBezTo>
                    <a:pt x="6322" y="5072"/>
                    <a:pt x="5584" y="4287"/>
                    <a:pt x="4810" y="3525"/>
                  </a:cubicBezTo>
                  <a:cubicBezTo>
                    <a:pt x="4072" y="2798"/>
                    <a:pt x="3263" y="2120"/>
                    <a:pt x="2489" y="1429"/>
                  </a:cubicBezTo>
                  <a:cubicBezTo>
                    <a:pt x="1995" y="1006"/>
                    <a:pt x="1096" y="595"/>
                    <a:pt x="775" y="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98"/>
            <p:cNvSpPr/>
            <p:nvPr/>
          </p:nvSpPr>
          <p:spPr>
            <a:xfrm>
              <a:off x="5455400" y="3253500"/>
              <a:ext cx="153025" cy="914725"/>
            </a:xfrm>
            <a:custGeom>
              <a:avLst/>
              <a:gdLst/>
              <a:ahLst/>
              <a:cxnLst/>
              <a:rect l="l" t="t" r="r" b="b"/>
              <a:pathLst>
                <a:path w="6121" h="36589" extrusionOk="0">
                  <a:moveTo>
                    <a:pt x="1310" y="0"/>
                  </a:moveTo>
                  <a:cubicBezTo>
                    <a:pt x="1179" y="0"/>
                    <a:pt x="917" y="180"/>
                    <a:pt x="775" y="180"/>
                  </a:cubicBezTo>
                  <a:cubicBezTo>
                    <a:pt x="771" y="180"/>
                    <a:pt x="766" y="180"/>
                    <a:pt x="762" y="179"/>
                  </a:cubicBezTo>
                  <a:lnTo>
                    <a:pt x="762" y="179"/>
                  </a:lnTo>
                  <a:cubicBezTo>
                    <a:pt x="0" y="11538"/>
                    <a:pt x="1322" y="22944"/>
                    <a:pt x="4668" y="33826"/>
                  </a:cubicBezTo>
                  <a:cubicBezTo>
                    <a:pt x="4930" y="34672"/>
                    <a:pt x="5775" y="35779"/>
                    <a:pt x="6120" y="36589"/>
                  </a:cubicBezTo>
                  <a:cubicBezTo>
                    <a:pt x="5132" y="30600"/>
                    <a:pt x="2870" y="25028"/>
                    <a:pt x="1882" y="19039"/>
                  </a:cubicBezTo>
                  <a:cubicBezTo>
                    <a:pt x="858" y="12883"/>
                    <a:pt x="1108" y="6275"/>
                    <a:pt x="1322" y="1"/>
                  </a:cubicBezTo>
                  <a:cubicBezTo>
                    <a:pt x="1318" y="0"/>
                    <a:pt x="1314" y="0"/>
                    <a:pt x="1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98"/>
            <p:cNvSpPr/>
            <p:nvPr/>
          </p:nvSpPr>
          <p:spPr>
            <a:xfrm>
              <a:off x="5164875" y="3265125"/>
              <a:ext cx="403050" cy="961450"/>
            </a:xfrm>
            <a:custGeom>
              <a:avLst/>
              <a:gdLst/>
              <a:ahLst/>
              <a:cxnLst/>
              <a:rect l="l" t="t" r="r" b="b"/>
              <a:pathLst>
                <a:path w="16122" h="38458" extrusionOk="0">
                  <a:moveTo>
                    <a:pt x="644" y="0"/>
                  </a:moveTo>
                  <a:cubicBezTo>
                    <a:pt x="525" y="95"/>
                    <a:pt x="120" y="60"/>
                    <a:pt x="1" y="155"/>
                  </a:cubicBezTo>
                  <a:cubicBezTo>
                    <a:pt x="3763" y="6120"/>
                    <a:pt x="7740" y="12406"/>
                    <a:pt x="10240" y="18967"/>
                  </a:cubicBezTo>
                  <a:cubicBezTo>
                    <a:pt x="12657" y="25348"/>
                    <a:pt x="13610" y="32064"/>
                    <a:pt x="16039" y="38457"/>
                  </a:cubicBezTo>
                  <a:cubicBezTo>
                    <a:pt x="15920" y="37469"/>
                    <a:pt x="16122" y="35909"/>
                    <a:pt x="15896" y="34945"/>
                  </a:cubicBezTo>
                  <a:cubicBezTo>
                    <a:pt x="12991" y="22455"/>
                    <a:pt x="7823" y="10620"/>
                    <a:pt x="6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98"/>
            <p:cNvSpPr/>
            <p:nvPr/>
          </p:nvSpPr>
          <p:spPr>
            <a:xfrm>
              <a:off x="5094050" y="3466025"/>
              <a:ext cx="486400" cy="812025"/>
            </a:xfrm>
            <a:custGeom>
              <a:avLst/>
              <a:gdLst/>
              <a:ahLst/>
              <a:cxnLst/>
              <a:rect l="l" t="t" r="r" b="b"/>
              <a:pathLst>
                <a:path w="19456" h="32481" extrusionOk="0">
                  <a:moveTo>
                    <a:pt x="262" y="1"/>
                  </a:moveTo>
                  <a:cubicBezTo>
                    <a:pt x="84" y="191"/>
                    <a:pt x="0" y="465"/>
                    <a:pt x="48" y="727"/>
                  </a:cubicBezTo>
                  <a:cubicBezTo>
                    <a:pt x="4084" y="3335"/>
                    <a:pt x="8942" y="9276"/>
                    <a:pt x="11954" y="14753"/>
                  </a:cubicBezTo>
                  <a:cubicBezTo>
                    <a:pt x="14954" y="20241"/>
                    <a:pt x="16895" y="26540"/>
                    <a:pt x="18753" y="32481"/>
                  </a:cubicBezTo>
                  <a:cubicBezTo>
                    <a:pt x="18753" y="31648"/>
                    <a:pt x="19455" y="30350"/>
                    <a:pt x="19145" y="29576"/>
                  </a:cubicBezTo>
                  <a:cubicBezTo>
                    <a:pt x="17002" y="24170"/>
                    <a:pt x="14859" y="18753"/>
                    <a:pt x="12002" y="13669"/>
                  </a:cubicBezTo>
                  <a:cubicBezTo>
                    <a:pt x="9144" y="8585"/>
                    <a:pt x="5537" y="3835"/>
                    <a:pt x="834" y="191"/>
                  </a:cubicBezTo>
                  <a:cubicBezTo>
                    <a:pt x="607" y="25"/>
                    <a:pt x="512" y="120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98"/>
            <p:cNvSpPr/>
            <p:nvPr/>
          </p:nvSpPr>
          <p:spPr>
            <a:xfrm>
              <a:off x="5178275" y="3715175"/>
              <a:ext cx="351550" cy="611100"/>
            </a:xfrm>
            <a:custGeom>
              <a:avLst/>
              <a:gdLst/>
              <a:ahLst/>
              <a:cxnLst/>
              <a:rect l="l" t="t" r="r" b="b"/>
              <a:pathLst>
                <a:path w="14062" h="24444" extrusionOk="0">
                  <a:moveTo>
                    <a:pt x="239" y="0"/>
                  </a:moveTo>
                  <a:cubicBezTo>
                    <a:pt x="203" y="167"/>
                    <a:pt x="48" y="274"/>
                    <a:pt x="1" y="441"/>
                  </a:cubicBezTo>
                  <a:cubicBezTo>
                    <a:pt x="7109" y="6620"/>
                    <a:pt x="11740" y="15038"/>
                    <a:pt x="13538" y="24444"/>
                  </a:cubicBezTo>
                  <a:cubicBezTo>
                    <a:pt x="13490" y="23491"/>
                    <a:pt x="14062" y="21979"/>
                    <a:pt x="13705" y="21086"/>
                  </a:cubicBezTo>
                  <a:cubicBezTo>
                    <a:pt x="12145" y="17193"/>
                    <a:pt x="10573" y="13276"/>
                    <a:pt x="8466" y="9621"/>
                  </a:cubicBezTo>
                  <a:cubicBezTo>
                    <a:pt x="6371" y="5965"/>
                    <a:pt x="3704" y="256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98"/>
            <p:cNvSpPr/>
            <p:nvPr/>
          </p:nvSpPr>
          <p:spPr>
            <a:xfrm>
              <a:off x="5351825" y="3115100"/>
              <a:ext cx="130375" cy="321200"/>
            </a:xfrm>
            <a:custGeom>
              <a:avLst/>
              <a:gdLst/>
              <a:ahLst/>
              <a:cxnLst/>
              <a:rect l="l" t="t" r="r" b="b"/>
              <a:pathLst>
                <a:path w="5215" h="12848" extrusionOk="0">
                  <a:moveTo>
                    <a:pt x="0" y="0"/>
                  </a:moveTo>
                  <a:lnTo>
                    <a:pt x="0" y="0"/>
                  </a:lnTo>
                  <a:cubicBezTo>
                    <a:pt x="1283" y="4402"/>
                    <a:pt x="3008" y="8652"/>
                    <a:pt x="5140" y="12705"/>
                  </a:cubicBezTo>
                  <a:lnTo>
                    <a:pt x="5140" y="12705"/>
                  </a:lnTo>
                  <a:cubicBezTo>
                    <a:pt x="4758" y="11833"/>
                    <a:pt x="5114" y="9913"/>
                    <a:pt x="5024" y="9013"/>
                  </a:cubicBezTo>
                  <a:cubicBezTo>
                    <a:pt x="4905" y="8025"/>
                    <a:pt x="4501" y="7108"/>
                    <a:pt x="4143" y="6180"/>
                  </a:cubicBezTo>
                  <a:cubicBezTo>
                    <a:pt x="3239" y="3834"/>
                    <a:pt x="1822" y="1727"/>
                    <a:pt x="0" y="0"/>
                  </a:cubicBezTo>
                  <a:close/>
                  <a:moveTo>
                    <a:pt x="5140" y="12705"/>
                  </a:moveTo>
                  <a:cubicBezTo>
                    <a:pt x="5162" y="12756"/>
                    <a:pt x="5187" y="12804"/>
                    <a:pt x="5215" y="12847"/>
                  </a:cubicBezTo>
                  <a:cubicBezTo>
                    <a:pt x="5190" y="12800"/>
                    <a:pt x="5165" y="12753"/>
                    <a:pt x="5140" y="127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98"/>
            <p:cNvSpPr/>
            <p:nvPr/>
          </p:nvSpPr>
          <p:spPr>
            <a:xfrm>
              <a:off x="5469400" y="3182175"/>
              <a:ext cx="232775" cy="208875"/>
            </a:xfrm>
            <a:custGeom>
              <a:avLst/>
              <a:gdLst/>
              <a:ahLst/>
              <a:cxnLst/>
              <a:rect l="l" t="t" r="r" b="b"/>
              <a:pathLst>
                <a:path w="9311" h="8355" extrusionOk="0">
                  <a:moveTo>
                    <a:pt x="9290" y="1"/>
                  </a:moveTo>
                  <a:cubicBezTo>
                    <a:pt x="9046" y="1"/>
                    <a:pt x="6752" y="1001"/>
                    <a:pt x="6537" y="1104"/>
                  </a:cubicBezTo>
                  <a:cubicBezTo>
                    <a:pt x="4929" y="1901"/>
                    <a:pt x="3429" y="2901"/>
                    <a:pt x="2096" y="4104"/>
                  </a:cubicBezTo>
                  <a:cubicBezTo>
                    <a:pt x="1584" y="4568"/>
                    <a:pt x="738" y="5187"/>
                    <a:pt x="405" y="5783"/>
                  </a:cubicBezTo>
                  <a:cubicBezTo>
                    <a:pt x="36" y="6449"/>
                    <a:pt x="107" y="7616"/>
                    <a:pt x="0" y="8354"/>
                  </a:cubicBezTo>
                  <a:cubicBezTo>
                    <a:pt x="3572" y="6140"/>
                    <a:pt x="6715" y="3318"/>
                    <a:pt x="9311" y="8"/>
                  </a:cubicBezTo>
                  <a:cubicBezTo>
                    <a:pt x="9309" y="3"/>
                    <a:pt x="9302" y="1"/>
                    <a:pt x="92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98"/>
            <p:cNvSpPr/>
            <p:nvPr/>
          </p:nvSpPr>
          <p:spPr>
            <a:xfrm>
              <a:off x="5331875" y="3266900"/>
              <a:ext cx="150325" cy="231300"/>
            </a:xfrm>
            <a:custGeom>
              <a:avLst/>
              <a:gdLst/>
              <a:ahLst/>
              <a:cxnLst/>
              <a:rect l="l" t="t" r="r" b="b"/>
              <a:pathLst>
                <a:path w="6013" h="9252" extrusionOk="0">
                  <a:moveTo>
                    <a:pt x="0" y="1"/>
                  </a:moveTo>
                  <a:cubicBezTo>
                    <a:pt x="1465" y="3358"/>
                    <a:pt x="3739" y="6323"/>
                    <a:pt x="5989" y="9252"/>
                  </a:cubicBezTo>
                  <a:cubicBezTo>
                    <a:pt x="6013" y="7930"/>
                    <a:pt x="5977" y="6466"/>
                    <a:pt x="5239" y="5335"/>
                  </a:cubicBezTo>
                  <a:cubicBezTo>
                    <a:pt x="4346" y="4001"/>
                    <a:pt x="3286" y="2775"/>
                    <a:pt x="2096" y="1691"/>
                  </a:cubicBezTo>
                  <a:cubicBezTo>
                    <a:pt x="1762" y="1382"/>
                    <a:pt x="1405" y="1072"/>
                    <a:pt x="1048" y="786"/>
                  </a:cubicBezTo>
                  <a:cubicBezTo>
                    <a:pt x="810" y="596"/>
                    <a:pt x="119" y="26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98"/>
            <p:cNvSpPr/>
            <p:nvPr/>
          </p:nvSpPr>
          <p:spPr>
            <a:xfrm>
              <a:off x="5467900" y="3323750"/>
              <a:ext cx="202725" cy="122375"/>
            </a:xfrm>
            <a:custGeom>
              <a:avLst/>
              <a:gdLst/>
              <a:ahLst/>
              <a:cxnLst/>
              <a:rect l="l" t="t" r="r" b="b"/>
              <a:pathLst>
                <a:path w="8109" h="4895" extrusionOk="0">
                  <a:moveTo>
                    <a:pt x="8109" y="1"/>
                  </a:moveTo>
                  <a:cubicBezTo>
                    <a:pt x="8108" y="1"/>
                    <a:pt x="8107" y="2"/>
                    <a:pt x="8107" y="3"/>
                  </a:cubicBezTo>
                  <a:lnTo>
                    <a:pt x="8107" y="3"/>
                  </a:lnTo>
                  <a:cubicBezTo>
                    <a:pt x="8107" y="2"/>
                    <a:pt x="8108" y="1"/>
                    <a:pt x="8109" y="1"/>
                  </a:cubicBezTo>
                  <a:close/>
                  <a:moveTo>
                    <a:pt x="8107" y="3"/>
                  </a:moveTo>
                  <a:lnTo>
                    <a:pt x="8107" y="3"/>
                  </a:lnTo>
                  <a:cubicBezTo>
                    <a:pt x="7967" y="156"/>
                    <a:pt x="6941" y="203"/>
                    <a:pt x="6704" y="263"/>
                  </a:cubicBezTo>
                  <a:cubicBezTo>
                    <a:pt x="6204" y="370"/>
                    <a:pt x="5715" y="501"/>
                    <a:pt x="5227" y="644"/>
                  </a:cubicBezTo>
                  <a:cubicBezTo>
                    <a:pt x="4263" y="929"/>
                    <a:pt x="3334" y="1298"/>
                    <a:pt x="2429" y="1727"/>
                  </a:cubicBezTo>
                  <a:cubicBezTo>
                    <a:pt x="1810" y="2025"/>
                    <a:pt x="798" y="2394"/>
                    <a:pt x="381" y="2965"/>
                  </a:cubicBezTo>
                  <a:cubicBezTo>
                    <a:pt x="0" y="3489"/>
                    <a:pt x="251" y="4323"/>
                    <a:pt x="310" y="4894"/>
                  </a:cubicBezTo>
                  <a:cubicBezTo>
                    <a:pt x="3333" y="4061"/>
                    <a:pt x="6035" y="2359"/>
                    <a:pt x="8107" y="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98"/>
            <p:cNvSpPr/>
            <p:nvPr/>
          </p:nvSpPr>
          <p:spPr>
            <a:xfrm>
              <a:off x="5344975" y="3382975"/>
              <a:ext cx="138425" cy="178025"/>
            </a:xfrm>
            <a:custGeom>
              <a:avLst/>
              <a:gdLst/>
              <a:ahLst/>
              <a:cxnLst/>
              <a:rect l="l" t="t" r="r" b="b"/>
              <a:pathLst>
                <a:path w="5537" h="7121" extrusionOk="0">
                  <a:moveTo>
                    <a:pt x="0" y="1"/>
                  </a:moveTo>
                  <a:cubicBezTo>
                    <a:pt x="4" y="16"/>
                    <a:pt x="14" y="32"/>
                    <a:pt x="29" y="49"/>
                  </a:cubicBezTo>
                  <a:lnTo>
                    <a:pt x="29" y="49"/>
                  </a:lnTo>
                  <a:cubicBezTo>
                    <a:pt x="20" y="33"/>
                    <a:pt x="10" y="17"/>
                    <a:pt x="0" y="1"/>
                  </a:cubicBezTo>
                  <a:close/>
                  <a:moveTo>
                    <a:pt x="29" y="49"/>
                  </a:moveTo>
                  <a:lnTo>
                    <a:pt x="29" y="49"/>
                  </a:lnTo>
                  <a:cubicBezTo>
                    <a:pt x="1595" y="2602"/>
                    <a:pt x="3442" y="4979"/>
                    <a:pt x="5537" y="7121"/>
                  </a:cubicBezTo>
                  <a:cubicBezTo>
                    <a:pt x="5418" y="6406"/>
                    <a:pt x="5406" y="5585"/>
                    <a:pt x="5096" y="4930"/>
                  </a:cubicBezTo>
                  <a:cubicBezTo>
                    <a:pt x="4775" y="4263"/>
                    <a:pt x="4263" y="3644"/>
                    <a:pt x="3798" y="3085"/>
                  </a:cubicBezTo>
                  <a:cubicBezTo>
                    <a:pt x="3263" y="2454"/>
                    <a:pt x="2667" y="1870"/>
                    <a:pt x="2024" y="1346"/>
                  </a:cubicBezTo>
                  <a:cubicBezTo>
                    <a:pt x="1703" y="1096"/>
                    <a:pt x="1381" y="858"/>
                    <a:pt x="1048" y="632"/>
                  </a:cubicBezTo>
                  <a:cubicBezTo>
                    <a:pt x="874" y="523"/>
                    <a:pt x="185" y="227"/>
                    <a:pt x="29" y="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98"/>
            <p:cNvSpPr/>
            <p:nvPr/>
          </p:nvSpPr>
          <p:spPr>
            <a:xfrm>
              <a:off x="5139575" y="3402025"/>
              <a:ext cx="148850" cy="57475"/>
            </a:xfrm>
            <a:custGeom>
              <a:avLst/>
              <a:gdLst/>
              <a:ahLst/>
              <a:cxnLst/>
              <a:rect l="l" t="t" r="r" b="b"/>
              <a:pathLst>
                <a:path w="5954" h="2299" extrusionOk="0">
                  <a:moveTo>
                    <a:pt x="1" y="37"/>
                  </a:moveTo>
                  <a:lnTo>
                    <a:pt x="1" y="37"/>
                  </a:lnTo>
                  <a:cubicBezTo>
                    <a:pt x="7" y="43"/>
                    <a:pt x="17" y="49"/>
                    <a:pt x="30" y="53"/>
                  </a:cubicBezTo>
                  <a:lnTo>
                    <a:pt x="30" y="53"/>
                  </a:lnTo>
                  <a:cubicBezTo>
                    <a:pt x="20" y="47"/>
                    <a:pt x="11" y="42"/>
                    <a:pt x="1" y="37"/>
                  </a:cubicBezTo>
                  <a:close/>
                  <a:moveTo>
                    <a:pt x="1013" y="1"/>
                  </a:moveTo>
                  <a:cubicBezTo>
                    <a:pt x="881" y="1"/>
                    <a:pt x="428" y="66"/>
                    <a:pt x="173" y="66"/>
                  </a:cubicBezTo>
                  <a:cubicBezTo>
                    <a:pt x="112" y="66"/>
                    <a:pt x="61" y="62"/>
                    <a:pt x="30" y="53"/>
                  </a:cubicBezTo>
                  <a:lnTo>
                    <a:pt x="30" y="53"/>
                  </a:lnTo>
                  <a:cubicBezTo>
                    <a:pt x="1879" y="1069"/>
                    <a:pt x="3881" y="1837"/>
                    <a:pt x="5954" y="2299"/>
                  </a:cubicBezTo>
                  <a:cubicBezTo>
                    <a:pt x="5740" y="1882"/>
                    <a:pt x="5597" y="1370"/>
                    <a:pt x="5228" y="1073"/>
                  </a:cubicBezTo>
                  <a:cubicBezTo>
                    <a:pt x="4847" y="775"/>
                    <a:pt x="4311" y="596"/>
                    <a:pt x="3811" y="430"/>
                  </a:cubicBezTo>
                  <a:cubicBezTo>
                    <a:pt x="3216" y="239"/>
                    <a:pt x="2596" y="120"/>
                    <a:pt x="1977" y="60"/>
                  </a:cubicBezTo>
                  <a:cubicBezTo>
                    <a:pt x="1668" y="25"/>
                    <a:pt x="1346" y="1"/>
                    <a:pt x="1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98"/>
            <p:cNvSpPr/>
            <p:nvPr/>
          </p:nvSpPr>
          <p:spPr>
            <a:xfrm>
              <a:off x="5279175" y="3323450"/>
              <a:ext cx="48875" cy="136950"/>
            </a:xfrm>
            <a:custGeom>
              <a:avLst/>
              <a:gdLst/>
              <a:ahLst/>
              <a:cxnLst/>
              <a:rect l="l" t="t" r="r" b="b"/>
              <a:pathLst>
                <a:path w="1955" h="5478" extrusionOk="0">
                  <a:moveTo>
                    <a:pt x="1954" y="1"/>
                  </a:moveTo>
                  <a:cubicBezTo>
                    <a:pt x="1951" y="14"/>
                    <a:pt x="1948" y="27"/>
                    <a:pt x="1946" y="39"/>
                  </a:cubicBezTo>
                  <a:lnTo>
                    <a:pt x="1946" y="39"/>
                  </a:lnTo>
                  <a:cubicBezTo>
                    <a:pt x="1952" y="24"/>
                    <a:pt x="1955" y="11"/>
                    <a:pt x="1954" y="1"/>
                  </a:cubicBezTo>
                  <a:close/>
                  <a:moveTo>
                    <a:pt x="1946" y="39"/>
                  </a:moveTo>
                  <a:cubicBezTo>
                    <a:pt x="1890" y="181"/>
                    <a:pt x="1553" y="511"/>
                    <a:pt x="1477" y="608"/>
                  </a:cubicBezTo>
                  <a:cubicBezTo>
                    <a:pt x="1334" y="822"/>
                    <a:pt x="1192" y="1037"/>
                    <a:pt x="1061" y="1263"/>
                  </a:cubicBezTo>
                  <a:cubicBezTo>
                    <a:pt x="799" y="1715"/>
                    <a:pt x="572" y="2191"/>
                    <a:pt x="406" y="2692"/>
                  </a:cubicBezTo>
                  <a:cubicBezTo>
                    <a:pt x="227" y="3144"/>
                    <a:pt x="108" y="3608"/>
                    <a:pt x="37" y="4073"/>
                  </a:cubicBezTo>
                  <a:cubicBezTo>
                    <a:pt x="1" y="4537"/>
                    <a:pt x="156" y="5025"/>
                    <a:pt x="251" y="5478"/>
                  </a:cubicBezTo>
                  <a:cubicBezTo>
                    <a:pt x="1008" y="3728"/>
                    <a:pt x="1577" y="1907"/>
                    <a:pt x="1946" y="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98"/>
            <p:cNvSpPr/>
            <p:nvPr/>
          </p:nvSpPr>
          <p:spPr>
            <a:xfrm>
              <a:off x="5209825" y="3124325"/>
              <a:ext cx="67600" cy="253925"/>
            </a:xfrm>
            <a:custGeom>
              <a:avLst/>
              <a:gdLst/>
              <a:ahLst/>
              <a:cxnLst/>
              <a:rect l="l" t="t" r="r" b="b"/>
              <a:pathLst>
                <a:path w="2704" h="10157" extrusionOk="0">
                  <a:moveTo>
                    <a:pt x="2608" y="0"/>
                  </a:moveTo>
                  <a:lnTo>
                    <a:pt x="2608" y="0"/>
                  </a:lnTo>
                  <a:cubicBezTo>
                    <a:pt x="1751" y="727"/>
                    <a:pt x="1477" y="1858"/>
                    <a:pt x="1251" y="2906"/>
                  </a:cubicBezTo>
                  <a:lnTo>
                    <a:pt x="334" y="7144"/>
                  </a:lnTo>
                  <a:cubicBezTo>
                    <a:pt x="203" y="7739"/>
                    <a:pt x="1" y="8216"/>
                    <a:pt x="334" y="8752"/>
                  </a:cubicBezTo>
                  <a:cubicBezTo>
                    <a:pt x="691" y="9287"/>
                    <a:pt x="1132" y="9764"/>
                    <a:pt x="1644" y="10156"/>
                  </a:cubicBezTo>
                  <a:cubicBezTo>
                    <a:pt x="2382" y="6823"/>
                    <a:pt x="2703" y="3418"/>
                    <a:pt x="26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98"/>
            <p:cNvSpPr/>
            <p:nvPr/>
          </p:nvSpPr>
          <p:spPr>
            <a:xfrm>
              <a:off x="5247625" y="3244275"/>
              <a:ext cx="50875" cy="192025"/>
            </a:xfrm>
            <a:custGeom>
              <a:avLst/>
              <a:gdLst/>
              <a:ahLst/>
              <a:cxnLst/>
              <a:rect l="l" t="t" r="r" b="b"/>
              <a:pathLst>
                <a:path w="2035" h="7681" extrusionOk="0">
                  <a:moveTo>
                    <a:pt x="1942" y="1"/>
                  </a:moveTo>
                  <a:cubicBezTo>
                    <a:pt x="1942" y="8"/>
                    <a:pt x="1942" y="16"/>
                    <a:pt x="1942" y="23"/>
                  </a:cubicBezTo>
                  <a:lnTo>
                    <a:pt x="1942" y="23"/>
                  </a:lnTo>
                  <a:cubicBezTo>
                    <a:pt x="1943" y="15"/>
                    <a:pt x="1943" y="8"/>
                    <a:pt x="1942" y="1"/>
                  </a:cubicBezTo>
                  <a:close/>
                  <a:moveTo>
                    <a:pt x="1942" y="23"/>
                  </a:moveTo>
                  <a:cubicBezTo>
                    <a:pt x="1932" y="210"/>
                    <a:pt x="1558" y="698"/>
                    <a:pt x="1489" y="846"/>
                  </a:cubicBezTo>
                  <a:cubicBezTo>
                    <a:pt x="1334" y="1156"/>
                    <a:pt x="1191" y="1453"/>
                    <a:pt x="1049" y="1763"/>
                  </a:cubicBezTo>
                  <a:cubicBezTo>
                    <a:pt x="787" y="2382"/>
                    <a:pt x="572" y="3025"/>
                    <a:pt x="394" y="3668"/>
                  </a:cubicBezTo>
                  <a:cubicBezTo>
                    <a:pt x="215" y="4311"/>
                    <a:pt x="1" y="4977"/>
                    <a:pt x="144" y="5608"/>
                  </a:cubicBezTo>
                  <a:cubicBezTo>
                    <a:pt x="310" y="6299"/>
                    <a:pt x="549" y="6990"/>
                    <a:pt x="739" y="7680"/>
                  </a:cubicBezTo>
                  <a:cubicBezTo>
                    <a:pt x="1629" y="5223"/>
                    <a:pt x="2034" y="2623"/>
                    <a:pt x="1942" y="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98"/>
            <p:cNvSpPr/>
            <p:nvPr/>
          </p:nvSpPr>
          <p:spPr>
            <a:xfrm>
              <a:off x="5060400" y="3320475"/>
              <a:ext cx="215250" cy="97950"/>
            </a:xfrm>
            <a:custGeom>
              <a:avLst/>
              <a:gdLst/>
              <a:ahLst/>
              <a:cxnLst/>
              <a:rect l="l" t="t" r="r" b="b"/>
              <a:pathLst>
                <a:path w="8610" h="3918" extrusionOk="0">
                  <a:moveTo>
                    <a:pt x="1" y="1"/>
                  </a:moveTo>
                  <a:cubicBezTo>
                    <a:pt x="2489" y="1763"/>
                    <a:pt x="5609" y="3072"/>
                    <a:pt x="8609" y="3918"/>
                  </a:cubicBezTo>
                  <a:cubicBezTo>
                    <a:pt x="7776" y="2858"/>
                    <a:pt x="6978" y="1537"/>
                    <a:pt x="5656" y="1001"/>
                  </a:cubicBezTo>
                  <a:cubicBezTo>
                    <a:pt x="4775" y="644"/>
                    <a:pt x="3847" y="382"/>
                    <a:pt x="2906" y="215"/>
                  </a:cubicBezTo>
                  <a:cubicBezTo>
                    <a:pt x="2418" y="132"/>
                    <a:pt x="1942" y="72"/>
                    <a:pt x="1465" y="36"/>
                  </a:cubicBezTo>
                  <a:cubicBezTo>
                    <a:pt x="1451" y="36"/>
                    <a:pt x="1436" y="36"/>
                    <a:pt x="1418" y="36"/>
                  </a:cubicBezTo>
                  <a:cubicBezTo>
                    <a:pt x="1219" y="36"/>
                    <a:pt x="820" y="72"/>
                    <a:pt x="491" y="72"/>
                  </a:cubicBezTo>
                  <a:cubicBezTo>
                    <a:pt x="269" y="72"/>
                    <a:pt x="78" y="55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98"/>
            <p:cNvSpPr/>
            <p:nvPr/>
          </p:nvSpPr>
          <p:spPr>
            <a:xfrm>
              <a:off x="5710200" y="3316300"/>
              <a:ext cx="477150" cy="395625"/>
            </a:xfrm>
            <a:custGeom>
              <a:avLst/>
              <a:gdLst/>
              <a:ahLst/>
              <a:cxnLst/>
              <a:rect l="l" t="t" r="r" b="b"/>
              <a:pathLst>
                <a:path w="19086" h="15825" extrusionOk="0">
                  <a:moveTo>
                    <a:pt x="8775" y="1"/>
                  </a:moveTo>
                  <a:lnTo>
                    <a:pt x="8775" y="1"/>
                  </a:lnTo>
                  <a:cubicBezTo>
                    <a:pt x="8489" y="299"/>
                    <a:pt x="7108" y="477"/>
                    <a:pt x="6668" y="668"/>
                  </a:cubicBezTo>
                  <a:cubicBezTo>
                    <a:pt x="4536" y="1584"/>
                    <a:pt x="2715" y="3085"/>
                    <a:pt x="1429" y="5002"/>
                  </a:cubicBezTo>
                  <a:cubicBezTo>
                    <a:pt x="834" y="5906"/>
                    <a:pt x="0" y="7157"/>
                    <a:pt x="345" y="8252"/>
                  </a:cubicBezTo>
                  <a:cubicBezTo>
                    <a:pt x="726" y="9443"/>
                    <a:pt x="1786" y="10728"/>
                    <a:pt x="2536" y="11717"/>
                  </a:cubicBezTo>
                  <a:cubicBezTo>
                    <a:pt x="3739" y="13300"/>
                    <a:pt x="5179" y="14681"/>
                    <a:pt x="6799" y="15824"/>
                  </a:cubicBezTo>
                  <a:cubicBezTo>
                    <a:pt x="5751" y="12967"/>
                    <a:pt x="4275" y="10276"/>
                    <a:pt x="2417" y="7859"/>
                  </a:cubicBezTo>
                  <a:lnTo>
                    <a:pt x="2417" y="7859"/>
                  </a:lnTo>
                  <a:cubicBezTo>
                    <a:pt x="5810" y="10240"/>
                    <a:pt x="9442" y="12717"/>
                    <a:pt x="13716" y="13074"/>
                  </a:cubicBezTo>
                  <a:cubicBezTo>
                    <a:pt x="11156" y="10002"/>
                    <a:pt x="7846" y="7633"/>
                    <a:pt x="4108" y="6204"/>
                  </a:cubicBezTo>
                  <a:lnTo>
                    <a:pt x="4108" y="6204"/>
                  </a:lnTo>
                  <a:cubicBezTo>
                    <a:pt x="8918" y="7776"/>
                    <a:pt x="13846" y="9371"/>
                    <a:pt x="18972" y="9371"/>
                  </a:cubicBezTo>
                  <a:cubicBezTo>
                    <a:pt x="19010" y="9371"/>
                    <a:pt x="19048" y="9371"/>
                    <a:pt x="19086" y="9371"/>
                  </a:cubicBezTo>
                  <a:cubicBezTo>
                    <a:pt x="16499" y="7118"/>
                    <a:pt x="13215" y="5580"/>
                    <a:pt x="9730" y="4930"/>
                  </a:cubicBezTo>
                  <a:lnTo>
                    <a:pt x="9730" y="4930"/>
                  </a:lnTo>
                  <a:cubicBezTo>
                    <a:pt x="10331" y="4953"/>
                    <a:pt x="10932" y="4964"/>
                    <a:pt x="11534" y="4964"/>
                  </a:cubicBezTo>
                  <a:cubicBezTo>
                    <a:pt x="12747" y="4964"/>
                    <a:pt x="13960" y="4917"/>
                    <a:pt x="15169" y="4823"/>
                  </a:cubicBezTo>
                  <a:cubicBezTo>
                    <a:pt x="13083" y="3879"/>
                    <a:pt x="10828" y="3400"/>
                    <a:pt x="8563" y="3400"/>
                  </a:cubicBezTo>
                  <a:cubicBezTo>
                    <a:pt x="7427" y="3400"/>
                    <a:pt x="6289" y="3521"/>
                    <a:pt x="5167" y="3763"/>
                  </a:cubicBezTo>
                  <a:lnTo>
                    <a:pt x="87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98"/>
            <p:cNvSpPr/>
            <p:nvPr/>
          </p:nvSpPr>
          <p:spPr>
            <a:xfrm>
              <a:off x="5613750" y="3451150"/>
              <a:ext cx="133975" cy="725400"/>
            </a:xfrm>
            <a:custGeom>
              <a:avLst/>
              <a:gdLst/>
              <a:ahLst/>
              <a:cxnLst/>
              <a:rect l="l" t="t" r="r" b="b"/>
              <a:pathLst>
                <a:path w="5359" h="29016" extrusionOk="0">
                  <a:moveTo>
                    <a:pt x="5239" y="0"/>
                  </a:moveTo>
                  <a:cubicBezTo>
                    <a:pt x="2894" y="4001"/>
                    <a:pt x="1656" y="8502"/>
                    <a:pt x="1072" y="13002"/>
                  </a:cubicBezTo>
                  <a:cubicBezTo>
                    <a:pt x="489" y="17503"/>
                    <a:pt x="524" y="22051"/>
                    <a:pt x="560" y="26575"/>
                  </a:cubicBezTo>
                  <a:cubicBezTo>
                    <a:pt x="560" y="27170"/>
                    <a:pt x="798" y="28433"/>
                    <a:pt x="894" y="29016"/>
                  </a:cubicBezTo>
                  <a:cubicBezTo>
                    <a:pt x="1" y="18407"/>
                    <a:pt x="1715" y="8502"/>
                    <a:pt x="5358" y="715"/>
                  </a:cubicBezTo>
                  <a:cubicBezTo>
                    <a:pt x="5287" y="393"/>
                    <a:pt x="5311" y="322"/>
                    <a:pt x="5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98"/>
            <p:cNvSpPr/>
            <p:nvPr/>
          </p:nvSpPr>
          <p:spPr>
            <a:xfrm>
              <a:off x="5678950" y="3360375"/>
              <a:ext cx="47350" cy="246175"/>
            </a:xfrm>
            <a:custGeom>
              <a:avLst/>
              <a:gdLst/>
              <a:ahLst/>
              <a:cxnLst/>
              <a:rect l="l" t="t" r="r" b="b"/>
              <a:pathLst>
                <a:path w="1894" h="9847" extrusionOk="0">
                  <a:moveTo>
                    <a:pt x="1715" y="0"/>
                  </a:moveTo>
                  <a:cubicBezTo>
                    <a:pt x="383" y="3086"/>
                    <a:pt x="183" y="6452"/>
                    <a:pt x="6" y="9741"/>
                  </a:cubicBezTo>
                  <a:lnTo>
                    <a:pt x="6" y="9741"/>
                  </a:lnTo>
                  <a:cubicBezTo>
                    <a:pt x="75" y="9073"/>
                    <a:pt x="751" y="8099"/>
                    <a:pt x="988" y="7489"/>
                  </a:cubicBezTo>
                  <a:cubicBezTo>
                    <a:pt x="1262" y="6751"/>
                    <a:pt x="1453" y="5989"/>
                    <a:pt x="1548" y="5203"/>
                  </a:cubicBezTo>
                  <a:cubicBezTo>
                    <a:pt x="1834" y="3489"/>
                    <a:pt x="1893" y="1738"/>
                    <a:pt x="1715" y="0"/>
                  </a:cubicBezTo>
                  <a:close/>
                  <a:moveTo>
                    <a:pt x="6" y="9741"/>
                  </a:moveTo>
                  <a:lnTo>
                    <a:pt x="6" y="9741"/>
                  </a:lnTo>
                  <a:cubicBezTo>
                    <a:pt x="2" y="9777"/>
                    <a:pt x="0" y="9812"/>
                    <a:pt x="0" y="9847"/>
                  </a:cubicBezTo>
                  <a:cubicBezTo>
                    <a:pt x="2" y="9811"/>
                    <a:pt x="4" y="9776"/>
                    <a:pt x="6" y="97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98"/>
            <p:cNvSpPr/>
            <p:nvPr/>
          </p:nvSpPr>
          <p:spPr>
            <a:xfrm>
              <a:off x="5638750" y="3646125"/>
              <a:ext cx="82775" cy="210150"/>
            </a:xfrm>
            <a:custGeom>
              <a:avLst/>
              <a:gdLst/>
              <a:ahLst/>
              <a:cxnLst/>
              <a:rect l="l" t="t" r="r" b="b"/>
              <a:pathLst>
                <a:path w="3311" h="8406" extrusionOk="0">
                  <a:moveTo>
                    <a:pt x="3311" y="0"/>
                  </a:moveTo>
                  <a:lnTo>
                    <a:pt x="3311" y="0"/>
                  </a:lnTo>
                  <a:cubicBezTo>
                    <a:pt x="3310" y="3"/>
                    <a:pt x="3309" y="6"/>
                    <a:pt x="3308" y="8"/>
                  </a:cubicBezTo>
                  <a:lnTo>
                    <a:pt x="3308" y="8"/>
                  </a:lnTo>
                  <a:cubicBezTo>
                    <a:pt x="3309" y="6"/>
                    <a:pt x="3310" y="3"/>
                    <a:pt x="3311" y="0"/>
                  </a:cubicBezTo>
                  <a:close/>
                  <a:moveTo>
                    <a:pt x="3308" y="8"/>
                  </a:moveTo>
                  <a:cubicBezTo>
                    <a:pt x="3237" y="260"/>
                    <a:pt x="2606" y="693"/>
                    <a:pt x="2418" y="917"/>
                  </a:cubicBezTo>
                  <a:cubicBezTo>
                    <a:pt x="2120" y="1250"/>
                    <a:pt x="1858" y="1595"/>
                    <a:pt x="1608" y="1965"/>
                  </a:cubicBezTo>
                  <a:cubicBezTo>
                    <a:pt x="1132" y="2667"/>
                    <a:pt x="751" y="3429"/>
                    <a:pt x="465" y="4239"/>
                  </a:cubicBezTo>
                  <a:cubicBezTo>
                    <a:pt x="1" y="5572"/>
                    <a:pt x="275" y="7025"/>
                    <a:pt x="405" y="8406"/>
                  </a:cubicBezTo>
                  <a:cubicBezTo>
                    <a:pt x="1714" y="5765"/>
                    <a:pt x="2571" y="2828"/>
                    <a:pt x="3308" y="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78" name="Google Shape;2778;p98"/>
          <p:cNvSpPr/>
          <p:nvPr/>
        </p:nvSpPr>
        <p:spPr>
          <a:xfrm>
            <a:off x="715050" y="320700"/>
            <a:ext cx="7713900" cy="45021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57200" dist="85725" dir="384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9" name="Google Shape;2779;p98"/>
          <p:cNvSpPr txBox="1">
            <a:spLocks noGrp="1"/>
          </p:cNvSpPr>
          <p:nvPr>
            <p:ph type="title"/>
          </p:nvPr>
        </p:nvSpPr>
        <p:spPr>
          <a:xfrm>
            <a:off x="2633003" y="436439"/>
            <a:ext cx="3648721" cy="101684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Warm up</a:t>
            </a:r>
            <a:endParaRPr sz="4800" dirty="0"/>
          </a:p>
        </p:txBody>
      </p:sp>
      <p:grpSp>
        <p:nvGrpSpPr>
          <p:cNvPr id="2780" name="Google Shape;2780;p98"/>
          <p:cNvGrpSpPr/>
          <p:nvPr/>
        </p:nvGrpSpPr>
        <p:grpSpPr>
          <a:xfrm rot="-1457192">
            <a:off x="7622498" y="1226733"/>
            <a:ext cx="637703" cy="957487"/>
            <a:chOff x="7911290" y="393430"/>
            <a:chExt cx="637703" cy="957487"/>
          </a:xfrm>
        </p:grpSpPr>
        <p:grpSp>
          <p:nvGrpSpPr>
            <p:cNvPr id="2781" name="Google Shape;2781;p98"/>
            <p:cNvGrpSpPr/>
            <p:nvPr/>
          </p:nvGrpSpPr>
          <p:grpSpPr>
            <a:xfrm>
              <a:off x="7911290" y="393430"/>
              <a:ext cx="397521" cy="353703"/>
              <a:chOff x="4058800" y="1944400"/>
              <a:chExt cx="179825" cy="160025"/>
            </a:xfrm>
          </p:grpSpPr>
          <p:sp>
            <p:nvSpPr>
              <p:cNvPr id="2782" name="Google Shape;2782;p98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3" name="Google Shape;2783;p98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4" name="Google Shape;2784;p98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85" name="Google Shape;2785;p98"/>
            <p:cNvGrpSpPr/>
            <p:nvPr/>
          </p:nvGrpSpPr>
          <p:grpSpPr>
            <a:xfrm>
              <a:off x="8308801" y="780579"/>
              <a:ext cx="240192" cy="213729"/>
              <a:chOff x="4058800" y="1944400"/>
              <a:chExt cx="179825" cy="160025"/>
            </a:xfrm>
          </p:grpSpPr>
          <p:sp>
            <p:nvSpPr>
              <p:cNvPr id="2786" name="Google Shape;2786;p98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7" name="Google Shape;2787;p98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8" name="Google Shape;2788;p98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89" name="Google Shape;2789;p98"/>
            <p:cNvGrpSpPr/>
            <p:nvPr/>
          </p:nvGrpSpPr>
          <p:grpSpPr>
            <a:xfrm rot="541942" flipH="1">
              <a:off x="7921232" y="1200685"/>
              <a:ext cx="156009" cy="138847"/>
              <a:chOff x="4058800" y="1944400"/>
              <a:chExt cx="179825" cy="160025"/>
            </a:xfrm>
          </p:grpSpPr>
          <p:sp>
            <p:nvSpPr>
              <p:cNvPr id="2790" name="Google Shape;2790;p98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1" name="Google Shape;2791;p98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2" name="Google Shape;2792;p98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93" name="Google Shape;2793;p98"/>
          <p:cNvGrpSpPr/>
          <p:nvPr/>
        </p:nvGrpSpPr>
        <p:grpSpPr>
          <a:xfrm>
            <a:off x="392417" y="2565395"/>
            <a:ext cx="2205635" cy="2318078"/>
            <a:chOff x="392417" y="2565395"/>
            <a:chExt cx="2205635" cy="2318078"/>
          </a:xfrm>
        </p:grpSpPr>
        <p:grpSp>
          <p:nvGrpSpPr>
            <p:cNvPr id="2794" name="Google Shape;2794;p98"/>
            <p:cNvGrpSpPr/>
            <p:nvPr/>
          </p:nvGrpSpPr>
          <p:grpSpPr>
            <a:xfrm rot="-472408" flipH="1">
              <a:off x="644765" y="2832726"/>
              <a:ext cx="1188730" cy="1501127"/>
              <a:chOff x="-6162120" y="1096909"/>
              <a:chExt cx="3060890" cy="3865286"/>
            </a:xfrm>
          </p:grpSpPr>
          <p:sp>
            <p:nvSpPr>
              <p:cNvPr id="2795" name="Google Shape;2795;p98"/>
              <p:cNvSpPr/>
              <p:nvPr/>
            </p:nvSpPr>
            <p:spPr>
              <a:xfrm>
                <a:off x="-6162120" y="1096909"/>
                <a:ext cx="3058202" cy="3865286"/>
              </a:xfrm>
              <a:custGeom>
                <a:avLst/>
                <a:gdLst/>
                <a:ahLst/>
                <a:cxnLst/>
                <a:rect l="l" t="t" r="r" b="b"/>
                <a:pathLst>
                  <a:path w="19575" h="24741" extrusionOk="0">
                    <a:moveTo>
                      <a:pt x="9695" y="439"/>
                    </a:moveTo>
                    <a:cubicBezTo>
                      <a:pt x="9797" y="439"/>
                      <a:pt x="9899" y="474"/>
                      <a:pt x="9990" y="531"/>
                    </a:cubicBezTo>
                    <a:cubicBezTo>
                      <a:pt x="10086" y="603"/>
                      <a:pt x="10145" y="722"/>
                      <a:pt x="10145" y="853"/>
                    </a:cubicBezTo>
                    <a:cubicBezTo>
                      <a:pt x="10514" y="853"/>
                      <a:pt x="10883" y="877"/>
                      <a:pt x="11252" y="912"/>
                    </a:cubicBezTo>
                    <a:cubicBezTo>
                      <a:pt x="11360" y="924"/>
                      <a:pt x="11491" y="960"/>
                      <a:pt x="11514" y="1043"/>
                    </a:cubicBezTo>
                    <a:cubicBezTo>
                      <a:pt x="11598" y="1270"/>
                      <a:pt x="11050" y="1293"/>
                      <a:pt x="10895" y="1305"/>
                    </a:cubicBezTo>
                    <a:cubicBezTo>
                      <a:pt x="10419" y="1341"/>
                      <a:pt x="9955" y="1365"/>
                      <a:pt x="9490" y="1377"/>
                    </a:cubicBezTo>
                    <a:cubicBezTo>
                      <a:pt x="9252" y="1377"/>
                      <a:pt x="9026" y="1377"/>
                      <a:pt x="8788" y="1365"/>
                    </a:cubicBezTo>
                    <a:cubicBezTo>
                      <a:pt x="8645" y="1365"/>
                      <a:pt x="8514" y="1353"/>
                      <a:pt x="8383" y="1329"/>
                    </a:cubicBezTo>
                    <a:cubicBezTo>
                      <a:pt x="8323" y="1317"/>
                      <a:pt x="8264" y="1305"/>
                      <a:pt x="8216" y="1281"/>
                    </a:cubicBezTo>
                    <a:cubicBezTo>
                      <a:pt x="8145" y="1258"/>
                      <a:pt x="8109" y="1210"/>
                      <a:pt x="8097" y="1139"/>
                    </a:cubicBezTo>
                    <a:cubicBezTo>
                      <a:pt x="8109" y="1055"/>
                      <a:pt x="8228" y="1008"/>
                      <a:pt x="8335" y="984"/>
                    </a:cubicBezTo>
                    <a:cubicBezTo>
                      <a:pt x="8633" y="924"/>
                      <a:pt x="8943" y="889"/>
                      <a:pt x="9252" y="877"/>
                    </a:cubicBezTo>
                    <a:cubicBezTo>
                      <a:pt x="9240" y="674"/>
                      <a:pt x="9371" y="508"/>
                      <a:pt x="9562" y="460"/>
                    </a:cubicBezTo>
                    <a:cubicBezTo>
                      <a:pt x="9605" y="445"/>
                      <a:pt x="9650" y="439"/>
                      <a:pt x="9695" y="439"/>
                    </a:cubicBezTo>
                    <a:close/>
                    <a:moveTo>
                      <a:pt x="12647" y="0"/>
                    </a:moveTo>
                    <a:cubicBezTo>
                      <a:pt x="11891" y="0"/>
                      <a:pt x="11134" y="9"/>
                      <a:pt x="10371" y="31"/>
                    </a:cubicBezTo>
                    <a:cubicBezTo>
                      <a:pt x="9097" y="55"/>
                      <a:pt x="7811" y="115"/>
                      <a:pt x="6538" y="210"/>
                    </a:cubicBezTo>
                    <a:cubicBezTo>
                      <a:pt x="5906" y="246"/>
                      <a:pt x="5264" y="293"/>
                      <a:pt x="4633" y="353"/>
                    </a:cubicBezTo>
                    <a:cubicBezTo>
                      <a:pt x="4049" y="400"/>
                      <a:pt x="3466" y="412"/>
                      <a:pt x="2906" y="531"/>
                    </a:cubicBezTo>
                    <a:cubicBezTo>
                      <a:pt x="2870" y="531"/>
                      <a:pt x="2835" y="555"/>
                      <a:pt x="2799" y="579"/>
                    </a:cubicBezTo>
                    <a:cubicBezTo>
                      <a:pt x="2775" y="615"/>
                      <a:pt x="2763" y="674"/>
                      <a:pt x="2775" y="722"/>
                    </a:cubicBezTo>
                    <a:cubicBezTo>
                      <a:pt x="2835" y="1496"/>
                      <a:pt x="2882" y="2258"/>
                      <a:pt x="2966" y="3032"/>
                    </a:cubicBezTo>
                    <a:cubicBezTo>
                      <a:pt x="3037" y="3591"/>
                      <a:pt x="3180" y="4710"/>
                      <a:pt x="3168" y="4841"/>
                    </a:cubicBezTo>
                    <a:cubicBezTo>
                      <a:pt x="3097" y="5461"/>
                      <a:pt x="2692" y="6032"/>
                      <a:pt x="2382" y="6544"/>
                    </a:cubicBezTo>
                    <a:cubicBezTo>
                      <a:pt x="2049" y="7116"/>
                      <a:pt x="1644" y="7627"/>
                      <a:pt x="1299" y="8187"/>
                    </a:cubicBezTo>
                    <a:cubicBezTo>
                      <a:pt x="1108" y="8497"/>
                      <a:pt x="1144" y="8890"/>
                      <a:pt x="1132" y="9235"/>
                    </a:cubicBezTo>
                    <a:cubicBezTo>
                      <a:pt x="1108" y="9652"/>
                      <a:pt x="1096" y="10068"/>
                      <a:pt x="1073" y="10497"/>
                    </a:cubicBezTo>
                    <a:cubicBezTo>
                      <a:pt x="1049" y="11318"/>
                      <a:pt x="1025" y="12128"/>
                      <a:pt x="1013" y="12950"/>
                    </a:cubicBezTo>
                    <a:cubicBezTo>
                      <a:pt x="977" y="14497"/>
                      <a:pt x="977" y="16033"/>
                      <a:pt x="953" y="17569"/>
                    </a:cubicBezTo>
                    <a:cubicBezTo>
                      <a:pt x="930" y="18629"/>
                      <a:pt x="989" y="19677"/>
                      <a:pt x="823" y="20724"/>
                    </a:cubicBezTo>
                    <a:cubicBezTo>
                      <a:pt x="727" y="21343"/>
                      <a:pt x="584" y="21951"/>
                      <a:pt x="430" y="22570"/>
                    </a:cubicBezTo>
                    <a:cubicBezTo>
                      <a:pt x="382" y="22736"/>
                      <a:pt x="1" y="23987"/>
                      <a:pt x="1" y="24272"/>
                    </a:cubicBezTo>
                    <a:cubicBezTo>
                      <a:pt x="1" y="24308"/>
                      <a:pt x="1" y="24332"/>
                      <a:pt x="13" y="24332"/>
                    </a:cubicBezTo>
                    <a:cubicBezTo>
                      <a:pt x="267" y="24453"/>
                      <a:pt x="552" y="24524"/>
                      <a:pt x="829" y="24524"/>
                    </a:cubicBezTo>
                    <a:cubicBezTo>
                      <a:pt x="851" y="24524"/>
                      <a:pt x="872" y="24523"/>
                      <a:pt x="894" y="24522"/>
                    </a:cubicBezTo>
                    <a:cubicBezTo>
                      <a:pt x="4788" y="24611"/>
                      <a:pt x="8656" y="24740"/>
                      <a:pt x="12532" y="24740"/>
                    </a:cubicBezTo>
                    <a:cubicBezTo>
                      <a:pt x="13847" y="24740"/>
                      <a:pt x="15162" y="24725"/>
                      <a:pt x="16479" y="24689"/>
                    </a:cubicBezTo>
                    <a:cubicBezTo>
                      <a:pt x="16658" y="24665"/>
                      <a:pt x="16836" y="24641"/>
                      <a:pt x="17027" y="24618"/>
                    </a:cubicBezTo>
                    <a:cubicBezTo>
                      <a:pt x="17850" y="24526"/>
                      <a:pt x="18718" y="24391"/>
                      <a:pt x="19196" y="24391"/>
                    </a:cubicBezTo>
                    <a:cubicBezTo>
                      <a:pt x="19216" y="24391"/>
                      <a:pt x="19235" y="24391"/>
                      <a:pt x="19253" y="24391"/>
                    </a:cubicBezTo>
                    <a:cubicBezTo>
                      <a:pt x="19396" y="24391"/>
                      <a:pt x="19480" y="24260"/>
                      <a:pt x="19539" y="24141"/>
                    </a:cubicBezTo>
                    <a:cubicBezTo>
                      <a:pt x="19575" y="24070"/>
                      <a:pt x="19420" y="23725"/>
                      <a:pt x="19408" y="23629"/>
                    </a:cubicBezTo>
                    <a:cubicBezTo>
                      <a:pt x="19349" y="23415"/>
                      <a:pt x="19301" y="23201"/>
                      <a:pt x="19253" y="22998"/>
                    </a:cubicBezTo>
                    <a:cubicBezTo>
                      <a:pt x="19158" y="22594"/>
                      <a:pt x="18884" y="21296"/>
                      <a:pt x="18813" y="20903"/>
                    </a:cubicBezTo>
                    <a:cubicBezTo>
                      <a:pt x="18706" y="20439"/>
                      <a:pt x="18789" y="20200"/>
                      <a:pt x="18753" y="19403"/>
                    </a:cubicBezTo>
                    <a:cubicBezTo>
                      <a:pt x="18658" y="17724"/>
                      <a:pt x="18563" y="16045"/>
                      <a:pt x="18479" y="14366"/>
                    </a:cubicBezTo>
                    <a:cubicBezTo>
                      <a:pt x="18372" y="12188"/>
                      <a:pt x="18408" y="10771"/>
                      <a:pt x="18349" y="8592"/>
                    </a:cubicBezTo>
                    <a:cubicBezTo>
                      <a:pt x="18325" y="7913"/>
                      <a:pt x="17706" y="6461"/>
                      <a:pt x="17432" y="5496"/>
                    </a:cubicBezTo>
                    <a:cubicBezTo>
                      <a:pt x="17384" y="5341"/>
                      <a:pt x="17336" y="5187"/>
                      <a:pt x="17313" y="5020"/>
                    </a:cubicBezTo>
                    <a:cubicBezTo>
                      <a:pt x="17301" y="4960"/>
                      <a:pt x="17301" y="4913"/>
                      <a:pt x="17301" y="4853"/>
                    </a:cubicBezTo>
                    <a:cubicBezTo>
                      <a:pt x="17241" y="3389"/>
                      <a:pt x="17432" y="1913"/>
                      <a:pt x="17432" y="448"/>
                    </a:cubicBezTo>
                    <a:lnTo>
                      <a:pt x="17432" y="412"/>
                    </a:lnTo>
                    <a:lnTo>
                      <a:pt x="17432" y="353"/>
                    </a:lnTo>
                    <a:cubicBezTo>
                      <a:pt x="17432" y="258"/>
                      <a:pt x="17360" y="186"/>
                      <a:pt x="17265" y="174"/>
                    </a:cubicBezTo>
                    <a:cubicBezTo>
                      <a:pt x="16777" y="91"/>
                      <a:pt x="16289" y="43"/>
                      <a:pt x="15801" y="31"/>
                    </a:cubicBezTo>
                    <a:cubicBezTo>
                      <a:pt x="15193" y="8"/>
                      <a:pt x="14562" y="19"/>
                      <a:pt x="13955" y="8"/>
                    </a:cubicBezTo>
                    <a:cubicBezTo>
                      <a:pt x="13519" y="3"/>
                      <a:pt x="13083" y="0"/>
                      <a:pt x="126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6" name="Google Shape;2796;p98"/>
              <p:cNvSpPr/>
              <p:nvPr/>
            </p:nvSpPr>
            <p:spPr>
              <a:xfrm>
                <a:off x="-6162120" y="1096909"/>
                <a:ext cx="2708560" cy="3865286"/>
              </a:xfrm>
              <a:custGeom>
                <a:avLst/>
                <a:gdLst/>
                <a:ahLst/>
                <a:cxnLst/>
                <a:rect l="l" t="t" r="r" b="b"/>
                <a:pathLst>
                  <a:path w="17337" h="24741" extrusionOk="0">
                    <a:moveTo>
                      <a:pt x="17039" y="2508"/>
                    </a:moveTo>
                    <a:lnTo>
                      <a:pt x="17039" y="2508"/>
                    </a:lnTo>
                    <a:cubicBezTo>
                      <a:pt x="17041" y="2533"/>
                      <a:pt x="17042" y="2558"/>
                      <a:pt x="17044" y="2583"/>
                    </a:cubicBezTo>
                    <a:lnTo>
                      <a:pt x="17044" y="2583"/>
                    </a:lnTo>
                    <a:cubicBezTo>
                      <a:pt x="17042" y="2557"/>
                      <a:pt x="17041" y="2533"/>
                      <a:pt x="17039" y="2508"/>
                    </a:cubicBezTo>
                    <a:close/>
                    <a:moveTo>
                      <a:pt x="12639" y="0"/>
                    </a:moveTo>
                    <a:cubicBezTo>
                      <a:pt x="11881" y="0"/>
                      <a:pt x="11126" y="9"/>
                      <a:pt x="10371" y="31"/>
                    </a:cubicBezTo>
                    <a:cubicBezTo>
                      <a:pt x="9097" y="55"/>
                      <a:pt x="7811" y="115"/>
                      <a:pt x="6538" y="210"/>
                    </a:cubicBezTo>
                    <a:cubicBezTo>
                      <a:pt x="5906" y="246"/>
                      <a:pt x="5264" y="293"/>
                      <a:pt x="4633" y="353"/>
                    </a:cubicBezTo>
                    <a:cubicBezTo>
                      <a:pt x="4049" y="400"/>
                      <a:pt x="3466" y="412"/>
                      <a:pt x="2906" y="531"/>
                    </a:cubicBezTo>
                    <a:cubicBezTo>
                      <a:pt x="2870" y="531"/>
                      <a:pt x="2835" y="555"/>
                      <a:pt x="2799" y="579"/>
                    </a:cubicBezTo>
                    <a:cubicBezTo>
                      <a:pt x="2775" y="615"/>
                      <a:pt x="2763" y="674"/>
                      <a:pt x="2775" y="722"/>
                    </a:cubicBezTo>
                    <a:cubicBezTo>
                      <a:pt x="2823" y="1496"/>
                      <a:pt x="2882" y="2258"/>
                      <a:pt x="2966" y="3032"/>
                    </a:cubicBezTo>
                    <a:cubicBezTo>
                      <a:pt x="3037" y="3591"/>
                      <a:pt x="3180" y="4710"/>
                      <a:pt x="3168" y="4841"/>
                    </a:cubicBezTo>
                    <a:cubicBezTo>
                      <a:pt x="3097" y="5461"/>
                      <a:pt x="2692" y="6032"/>
                      <a:pt x="2382" y="6544"/>
                    </a:cubicBezTo>
                    <a:cubicBezTo>
                      <a:pt x="2049" y="7104"/>
                      <a:pt x="1632" y="7616"/>
                      <a:pt x="1299" y="8187"/>
                    </a:cubicBezTo>
                    <a:cubicBezTo>
                      <a:pt x="1108" y="8497"/>
                      <a:pt x="1144" y="8890"/>
                      <a:pt x="1132" y="9235"/>
                    </a:cubicBezTo>
                    <a:cubicBezTo>
                      <a:pt x="1108" y="9652"/>
                      <a:pt x="1096" y="10068"/>
                      <a:pt x="1073" y="10497"/>
                    </a:cubicBezTo>
                    <a:cubicBezTo>
                      <a:pt x="1049" y="11318"/>
                      <a:pt x="1025" y="12140"/>
                      <a:pt x="1013" y="12950"/>
                    </a:cubicBezTo>
                    <a:cubicBezTo>
                      <a:pt x="977" y="14497"/>
                      <a:pt x="977" y="16033"/>
                      <a:pt x="953" y="17569"/>
                    </a:cubicBezTo>
                    <a:cubicBezTo>
                      <a:pt x="930" y="18629"/>
                      <a:pt x="989" y="19677"/>
                      <a:pt x="823" y="20724"/>
                    </a:cubicBezTo>
                    <a:cubicBezTo>
                      <a:pt x="727" y="21343"/>
                      <a:pt x="584" y="21951"/>
                      <a:pt x="418" y="22570"/>
                    </a:cubicBezTo>
                    <a:cubicBezTo>
                      <a:pt x="382" y="22736"/>
                      <a:pt x="1" y="23975"/>
                      <a:pt x="1" y="24272"/>
                    </a:cubicBezTo>
                    <a:cubicBezTo>
                      <a:pt x="1" y="24308"/>
                      <a:pt x="1" y="24332"/>
                      <a:pt x="13" y="24332"/>
                    </a:cubicBezTo>
                    <a:cubicBezTo>
                      <a:pt x="267" y="24453"/>
                      <a:pt x="552" y="24524"/>
                      <a:pt x="829" y="24524"/>
                    </a:cubicBezTo>
                    <a:cubicBezTo>
                      <a:pt x="851" y="24524"/>
                      <a:pt x="872" y="24523"/>
                      <a:pt x="894" y="24522"/>
                    </a:cubicBezTo>
                    <a:cubicBezTo>
                      <a:pt x="4779" y="24611"/>
                      <a:pt x="8652" y="24740"/>
                      <a:pt x="12531" y="24740"/>
                    </a:cubicBezTo>
                    <a:cubicBezTo>
                      <a:pt x="13846" y="24740"/>
                      <a:pt x="15162" y="24725"/>
                      <a:pt x="16479" y="24689"/>
                    </a:cubicBezTo>
                    <a:cubicBezTo>
                      <a:pt x="16658" y="24665"/>
                      <a:pt x="16836" y="24641"/>
                      <a:pt x="17027" y="24618"/>
                    </a:cubicBezTo>
                    <a:cubicBezTo>
                      <a:pt x="16991" y="24487"/>
                      <a:pt x="16955" y="24356"/>
                      <a:pt x="16908" y="24225"/>
                    </a:cubicBezTo>
                    <a:cubicBezTo>
                      <a:pt x="16801" y="23975"/>
                      <a:pt x="16705" y="23725"/>
                      <a:pt x="16634" y="23463"/>
                    </a:cubicBezTo>
                    <a:lnTo>
                      <a:pt x="16384" y="22415"/>
                    </a:lnTo>
                    <a:cubicBezTo>
                      <a:pt x="16336" y="22236"/>
                      <a:pt x="16301" y="22070"/>
                      <a:pt x="16253" y="21903"/>
                    </a:cubicBezTo>
                    <a:cubicBezTo>
                      <a:pt x="16205" y="21760"/>
                      <a:pt x="16158" y="21605"/>
                      <a:pt x="16134" y="21451"/>
                    </a:cubicBezTo>
                    <a:lnTo>
                      <a:pt x="16134" y="21451"/>
                    </a:lnTo>
                    <a:cubicBezTo>
                      <a:pt x="16110" y="22153"/>
                      <a:pt x="16134" y="22856"/>
                      <a:pt x="16205" y="23546"/>
                    </a:cubicBezTo>
                    <a:cubicBezTo>
                      <a:pt x="16229" y="23737"/>
                      <a:pt x="16360" y="24046"/>
                      <a:pt x="16205" y="24201"/>
                    </a:cubicBezTo>
                    <a:cubicBezTo>
                      <a:pt x="16109" y="24276"/>
                      <a:pt x="15994" y="24322"/>
                      <a:pt x="15868" y="24322"/>
                    </a:cubicBezTo>
                    <a:cubicBezTo>
                      <a:pt x="15853" y="24322"/>
                      <a:pt x="15839" y="24321"/>
                      <a:pt x="15824" y="24320"/>
                    </a:cubicBezTo>
                    <a:cubicBezTo>
                      <a:pt x="14360" y="24391"/>
                      <a:pt x="12895" y="24439"/>
                      <a:pt x="11431" y="24439"/>
                    </a:cubicBezTo>
                    <a:cubicBezTo>
                      <a:pt x="8978" y="24439"/>
                      <a:pt x="6526" y="24249"/>
                      <a:pt x="4073" y="24189"/>
                    </a:cubicBezTo>
                    <a:cubicBezTo>
                      <a:pt x="3347" y="24165"/>
                      <a:pt x="2608" y="24153"/>
                      <a:pt x="1882" y="24153"/>
                    </a:cubicBezTo>
                    <a:lnTo>
                      <a:pt x="811" y="24153"/>
                    </a:lnTo>
                    <a:cubicBezTo>
                      <a:pt x="783" y="24153"/>
                      <a:pt x="751" y="24154"/>
                      <a:pt x="717" y="24154"/>
                    </a:cubicBezTo>
                    <a:cubicBezTo>
                      <a:pt x="506" y="24154"/>
                      <a:pt x="213" y="24136"/>
                      <a:pt x="275" y="23879"/>
                    </a:cubicBezTo>
                    <a:cubicBezTo>
                      <a:pt x="525" y="22796"/>
                      <a:pt x="918" y="21724"/>
                      <a:pt x="1251" y="20665"/>
                    </a:cubicBezTo>
                    <a:cubicBezTo>
                      <a:pt x="1370" y="20367"/>
                      <a:pt x="1442" y="20058"/>
                      <a:pt x="1477" y="19736"/>
                    </a:cubicBezTo>
                    <a:cubicBezTo>
                      <a:pt x="1489" y="19307"/>
                      <a:pt x="1418" y="18855"/>
                      <a:pt x="1406" y="18415"/>
                    </a:cubicBezTo>
                    <a:cubicBezTo>
                      <a:pt x="1323" y="15605"/>
                      <a:pt x="1299" y="12807"/>
                      <a:pt x="1311" y="9997"/>
                    </a:cubicBezTo>
                    <a:cubicBezTo>
                      <a:pt x="1311" y="9640"/>
                      <a:pt x="1299" y="9282"/>
                      <a:pt x="1299" y="8925"/>
                    </a:cubicBezTo>
                    <a:cubicBezTo>
                      <a:pt x="1299" y="8770"/>
                      <a:pt x="1251" y="8628"/>
                      <a:pt x="1299" y="8473"/>
                    </a:cubicBezTo>
                    <a:cubicBezTo>
                      <a:pt x="1382" y="8318"/>
                      <a:pt x="1513" y="8187"/>
                      <a:pt x="1668" y="8116"/>
                    </a:cubicBezTo>
                    <a:cubicBezTo>
                      <a:pt x="1882" y="8044"/>
                      <a:pt x="2120" y="7997"/>
                      <a:pt x="2347" y="7997"/>
                    </a:cubicBezTo>
                    <a:cubicBezTo>
                      <a:pt x="4484" y="7894"/>
                      <a:pt x="6619" y="7808"/>
                      <a:pt x="8751" y="7808"/>
                    </a:cubicBezTo>
                    <a:cubicBezTo>
                      <a:pt x="10846" y="7808"/>
                      <a:pt x="12938" y="7892"/>
                      <a:pt x="15027" y="8128"/>
                    </a:cubicBezTo>
                    <a:cubicBezTo>
                      <a:pt x="15170" y="8128"/>
                      <a:pt x="15301" y="8175"/>
                      <a:pt x="15408" y="8247"/>
                    </a:cubicBezTo>
                    <a:cubicBezTo>
                      <a:pt x="15551" y="8378"/>
                      <a:pt x="15479" y="8556"/>
                      <a:pt x="15479" y="8711"/>
                    </a:cubicBezTo>
                    <a:cubicBezTo>
                      <a:pt x="15479" y="8973"/>
                      <a:pt x="15539" y="9497"/>
                      <a:pt x="15551" y="9759"/>
                    </a:cubicBezTo>
                    <a:cubicBezTo>
                      <a:pt x="15562" y="10271"/>
                      <a:pt x="15586" y="10795"/>
                      <a:pt x="15610" y="11307"/>
                    </a:cubicBezTo>
                    <a:cubicBezTo>
                      <a:pt x="15658" y="12426"/>
                      <a:pt x="15705" y="13557"/>
                      <a:pt x="15753" y="14676"/>
                    </a:cubicBezTo>
                    <a:cubicBezTo>
                      <a:pt x="15932" y="13212"/>
                      <a:pt x="15955" y="11723"/>
                      <a:pt x="15789" y="10247"/>
                    </a:cubicBezTo>
                    <a:cubicBezTo>
                      <a:pt x="15741" y="9937"/>
                      <a:pt x="15717" y="9616"/>
                      <a:pt x="15729" y="9306"/>
                    </a:cubicBezTo>
                    <a:cubicBezTo>
                      <a:pt x="15741" y="8925"/>
                      <a:pt x="15908" y="8616"/>
                      <a:pt x="16027" y="8259"/>
                    </a:cubicBezTo>
                    <a:cubicBezTo>
                      <a:pt x="16158" y="7866"/>
                      <a:pt x="16324" y="7473"/>
                      <a:pt x="16515" y="7104"/>
                    </a:cubicBezTo>
                    <a:cubicBezTo>
                      <a:pt x="16694" y="6711"/>
                      <a:pt x="17015" y="6437"/>
                      <a:pt x="17146" y="6008"/>
                    </a:cubicBezTo>
                    <a:cubicBezTo>
                      <a:pt x="17253" y="5603"/>
                      <a:pt x="17289" y="5187"/>
                      <a:pt x="17241" y="4770"/>
                    </a:cubicBezTo>
                    <a:cubicBezTo>
                      <a:pt x="17206" y="4365"/>
                      <a:pt x="17122" y="3960"/>
                      <a:pt x="17086" y="3556"/>
                    </a:cubicBezTo>
                    <a:cubicBezTo>
                      <a:pt x="17064" y="3235"/>
                      <a:pt x="17063" y="2904"/>
                      <a:pt x="17044" y="2583"/>
                    </a:cubicBezTo>
                    <a:lnTo>
                      <a:pt x="17044" y="2583"/>
                    </a:lnTo>
                    <a:cubicBezTo>
                      <a:pt x="17062" y="2994"/>
                      <a:pt x="16965" y="3461"/>
                      <a:pt x="16932" y="3865"/>
                    </a:cubicBezTo>
                    <a:lnTo>
                      <a:pt x="16872" y="4556"/>
                    </a:lnTo>
                    <a:cubicBezTo>
                      <a:pt x="16860" y="4699"/>
                      <a:pt x="16896" y="4972"/>
                      <a:pt x="16765" y="5056"/>
                    </a:cubicBezTo>
                    <a:cubicBezTo>
                      <a:pt x="16694" y="5103"/>
                      <a:pt x="16622" y="5115"/>
                      <a:pt x="16539" y="5115"/>
                    </a:cubicBezTo>
                    <a:cubicBezTo>
                      <a:pt x="15993" y="5115"/>
                      <a:pt x="15455" y="5137"/>
                      <a:pt x="14916" y="5137"/>
                    </a:cubicBezTo>
                    <a:cubicBezTo>
                      <a:pt x="14466" y="5137"/>
                      <a:pt x="14017" y="5122"/>
                      <a:pt x="13562" y="5068"/>
                    </a:cubicBezTo>
                    <a:cubicBezTo>
                      <a:pt x="13503" y="5068"/>
                      <a:pt x="13455" y="5044"/>
                      <a:pt x="13419" y="4996"/>
                    </a:cubicBezTo>
                    <a:cubicBezTo>
                      <a:pt x="13372" y="4949"/>
                      <a:pt x="13407" y="4865"/>
                      <a:pt x="13443" y="4806"/>
                    </a:cubicBezTo>
                    <a:cubicBezTo>
                      <a:pt x="13753" y="4258"/>
                      <a:pt x="14074" y="3710"/>
                      <a:pt x="14419" y="3175"/>
                    </a:cubicBezTo>
                    <a:lnTo>
                      <a:pt x="14419" y="3175"/>
                    </a:lnTo>
                    <a:cubicBezTo>
                      <a:pt x="13919" y="3758"/>
                      <a:pt x="13455" y="4365"/>
                      <a:pt x="12884" y="4877"/>
                    </a:cubicBezTo>
                    <a:cubicBezTo>
                      <a:pt x="12728" y="5012"/>
                      <a:pt x="12592" y="5044"/>
                      <a:pt x="12441" y="5044"/>
                    </a:cubicBezTo>
                    <a:cubicBezTo>
                      <a:pt x="12325" y="5044"/>
                      <a:pt x="12200" y="5025"/>
                      <a:pt x="12050" y="5020"/>
                    </a:cubicBezTo>
                    <a:cubicBezTo>
                      <a:pt x="11407" y="5020"/>
                      <a:pt x="10776" y="4960"/>
                      <a:pt x="10133" y="4937"/>
                    </a:cubicBezTo>
                    <a:cubicBezTo>
                      <a:pt x="10123" y="4939"/>
                      <a:pt x="10113" y="4940"/>
                      <a:pt x="10103" y="4940"/>
                    </a:cubicBezTo>
                    <a:cubicBezTo>
                      <a:pt x="10009" y="4940"/>
                      <a:pt x="9935" y="4844"/>
                      <a:pt x="9978" y="4758"/>
                    </a:cubicBezTo>
                    <a:cubicBezTo>
                      <a:pt x="10026" y="4568"/>
                      <a:pt x="10062" y="4365"/>
                      <a:pt x="10097" y="4163"/>
                    </a:cubicBezTo>
                    <a:lnTo>
                      <a:pt x="10097" y="4163"/>
                    </a:lnTo>
                    <a:cubicBezTo>
                      <a:pt x="9978" y="4401"/>
                      <a:pt x="9812" y="4615"/>
                      <a:pt x="9633" y="4806"/>
                    </a:cubicBezTo>
                    <a:cubicBezTo>
                      <a:pt x="9422" y="4989"/>
                      <a:pt x="9207" y="5026"/>
                      <a:pt x="8978" y="5026"/>
                    </a:cubicBezTo>
                    <a:cubicBezTo>
                      <a:pt x="8819" y="5026"/>
                      <a:pt x="8654" y="5008"/>
                      <a:pt x="8478" y="5008"/>
                    </a:cubicBezTo>
                    <a:cubicBezTo>
                      <a:pt x="8085" y="5008"/>
                      <a:pt x="7705" y="5021"/>
                      <a:pt x="7325" y="5021"/>
                    </a:cubicBezTo>
                    <a:cubicBezTo>
                      <a:pt x="7072" y="5021"/>
                      <a:pt x="6818" y="5015"/>
                      <a:pt x="6561" y="4996"/>
                    </a:cubicBezTo>
                    <a:cubicBezTo>
                      <a:pt x="6442" y="4996"/>
                      <a:pt x="6323" y="4972"/>
                      <a:pt x="6216" y="4925"/>
                    </a:cubicBezTo>
                    <a:cubicBezTo>
                      <a:pt x="6026" y="4830"/>
                      <a:pt x="6002" y="4603"/>
                      <a:pt x="5930" y="4425"/>
                    </a:cubicBezTo>
                    <a:cubicBezTo>
                      <a:pt x="5728" y="3913"/>
                      <a:pt x="5525" y="3401"/>
                      <a:pt x="5323" y="2901"/>
                    </a:cubicBezTo>
                    <a:lnTo>
                      <a:pt x="5323" y="2901"/>
                    </a:lnTo>
                    <a:cubicBezTo>
                      <a:pt x="5430" y="3425"/>
                      <a:pt x="5525" y="3948"/>
                      <a:pt x="5621" y="4472"/>
                    </a:cubicBezTo>
                    <a:cubicBezTo>
                      <a:pt x="5716" y="4925"/>
                      <a:pt x="5514" y="5044"/>
                      <a:pt x="5109" y="5044"/>
                    </a:cubicBezTo>
                    <a:cubicBezTo>
                      <a:pt x="4656" y="5044"/>
                      <a:pt x="4204" y="5056"/>
                      <a:pt x="3751" y="5068"/>
                    </a:cubicBezTo>
                    <a:cubicBezTo>
                      <a:pt x="3727" y="5073"/>
                      <a:pt x="3702" y="5075"/>
                      <a:pt x="3677" y="5075"/>
                    </a:cubicBezTo>
                    <a:cubicBezTo>
                      <a:pt x="3580" y="5075"/>
                      <a:pt x="3480" y="5039"/>
                      <a:pt x="3394" y="4972"/>
                    </a:cubicBezTo>
                    <a:cubicBezTo>
                      <a:pt x="3335" y="4901"/>
                      <a:pt x="3299" y="4806"/>
                      <a:pt x="3287" y="4710"/>
                    </a:cubicBezTo>
                    <a:cubicBezTo>
                      <a:pt x="3168" y="3925"/>
                      <a:pt x="3109" y="3163"/>
                      <a:pt x="3013" y="2377"/>
                    </a:cubicBezTo>
                    <a:cubicBezTo>
                      <a:pt x="2966" y="2020"/>
                      <a:pt x="2978" y="1662"/>
                      <a:pt x="2954" y="1305"/>
                    </a:cubicBezTo>
                    <a:cubicBezTo>
                      <a:pt x="2942" y="1151"/>
                      <a:pt x="2906" y="746"/>
                      <a:pt x="3085" y="650"/>
                    </a:cubicBezTo>
                    <a:cubicBezTo>
                      <a:pt x="3251" y="555"/>
                      <a:pt x="3609" y="555"/>
                      <a:pt x="3811" y="531"/>
                    </a:cubicBezTo>
                    <a:cubicBezTo>
                      <a:pt x="4275" y="496"/>
                      <a:pt x="4740" y="448"/>
                      <a:pt x="5204" y="412"/>
                    </a:cubicBezTo>
                    <a:cubicBezTo>
                      <a:pt x="5966" y="353"/>
                      <a:pt x="6740" y="305"/>
                      <a:pt x="7514" y="269"/>
                    </a:cubicBezTo>
                    <a:cubicBezTo>
                      <a:pt x="8729" y="213"/>
                      <a:pt x="9952" y="179"/>
                      <a:pt x="11170" y="179"/>
                    </a:cubicBezTo>
                    <a:cubicBezTo>
                      <a:pt x="11492" y="179"/>
                      <a:pt x="11813" y="181"/>
                      <a:pt x="12133" y="186"/>
                    </a:cubicBezTo>
                    <a:cubicBezTo>
                      <a:pt x="12955" y="198"/>
                      <a:pt x="13777" y="222"/>
                      <a:pt x="14598" y="258"/>
                    </a:cubicBezTo>
                    <a:cubicBezTo>
                      <a:pt x="15134" y="281"/>
                      <a:pt x="15670" y="293"/>
                      <a:pt x="16217" y="305"/>
                    </a:cubicBezTo>
                    <a:cubicBezTo>
                      <a:pt x="16432" y="317"/>
                      <a:pt x="16836" y="329"/>
                      <a:pt x="16932" y="412"/>
                    </a:cubicBezTo>
                    <a:cubicBezTo>
                      <a:pt x="17015" y="484"/>
                      <a:pt x="16991" y="984"/>
                      <a:pt x="16991" y="1151"/>
                    </a:cubicBezTo>
                    <a:cubicBezTo>
                      <a:pt x="17015" y="1484"/>
                      <a:pt x="17003" y="1829"/>
                      <a:pt x="16967" y="2163"/>
                    </a:cubicBezTo>
                    <a:lnTo>
                      <a:pt x="17146" y="1210"/>
                    </a:lnTo>
                    <a:cubicBezTo>
                      <a:pt x="17170" y="1043"/>
                      <a:pt x="17206" y="889"/>
                      <a:pt x="17241" y="722"/>
                    </a:cubicBezTo>
                    <a:cubicBezTo>
                      <a:pt x="17253" y="603"/>
                      <a:pt x="17336" y="389"/>
                      <a:pt x="17313" y="281"/>
                    </a:cubicBezTo>
                    <a:cubicBezTo>
                      <a:pt x="17253" y="79"/>
                      <a:pt x="16836" y="103"/>
                      <a:pt x="16670" y="79"/>
                    </a:cubicBezTo>
                    <a:cubicBezTo>
                      <a:pt x="16384" y="55"/>
                      <a:pt x="16086" y="43"/>
                      <a:pt x="15801" y="31"/>
                    </a:cubicBezTo>
                    <a:cubicBezTo>
                      <a:pt x="15193" y="8"/>
                      <a:pt x="14550" y="19"/>
                      <a:pt x="13955" y="8"/>
                    </a:cubicBezTo>
                    <a:cubicBezTo>
                      <a:pt x="13515" y="3"/>
                      <a:pt x="13076" y="0"/>
                      <a:pt x="126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7" name="Google Shape;2797;p98"/>
              <p:cNvSpPr/>
              <p:nvPr/>
            </p:nvSpPr>
            <p:spPr>
              <a:xfrm>
                <a:off x="-6161151" y="1120809"/>
                <a:ext cx="3059921" cy="3817480"/>
              </a:xfrm>
              <a:custGeom>
                <a:avLst/>
                <a:gdLst/>
                <a:ahLst/>
                <a:cxnLst/>
                <a:rect l="l" t="t" r="r" b="b"/>
                <a:pathLst>
                  <a:path w="19586" h="24435" extrusionOk="0">
                    <a:moveTo>
                      <a:pt x="17327" y="0"/>
                    </a:moveTo>
                    <a:cubicBezTo>
                      <a:pt x="17282" y="0"/>
                      <a:pt x="17234" y="18"/>
                      <a:pt x="17205" y="54"/>
                    </a:cubicBezTo>
                    <a:cubicBezTo>
                      <a:pt x="17157" y="125"/>
                      <a:pt x="17133" y="208"/>
                      <a:pt x="17121" y="292"/>
                    </a:cubicBezTo>
                    <a:cubicBezTo>
                      <a:pt x="16978" y="1709"/>
                      <a:pt x="16931" y="3137"/>
                      <a:pt x="16978" y="4566"/>
                    </a:cubicBezTo>
                    <a:cubicBezTo>
                      <a:pt x="16990" y="5173"/>
                      <a:pt x="15633" y="7221"/>
                      <a:pt x="15609" y="7709"/>
                    </a:cubicBezTo>
                    <a:cubicBezTo>
                      <a:pt x="15573" y="8531"/>
                      <a:pt x="15645" y="9364"/>
                      <a:pt x="15669" y="10186"/>
                    </a:cubicBezTo>
                    <a:cubicBezTo>
                      <a:pt x="15693" y="11174"/>
                      <a:pt x="15728" y="12174"/>
                      <a:pt x="15752" y="13162"/>
                    </a:cubicBezTo>
                    <a:cubicBezTo>
                      <a:pt x="15752" y="14972"/>
                      <a:pt x="15871" y="16806"/>
                      <a:pt x="15919" y="18592"/>
                    </a:cubicBezTo>
                    <a:cubicBezTo>
                      <a:pt x="15978" y="20389"/>
                      <a:pt x="16240" y="22056"/>
                      <a:pt x="16443" y="23842"/>
                    </a:cubicBezTo>
                    <a:cubicBezTo>
                      <a:pt x="16478" y="24176"/>
                      <a:pt x="15919" y="24211"/>
                      <a:pt x="15597" y="24211"/>
                    </a:cubicBezTo>
                    <a:cubicBezTo>
                      <a:pt x="10382" y="24116"/>
                      <a:pt x="5215" y="24116"/>
                      <a:pt x="0" y="23961"/>
                    </a:cubicBezTo>
                    <a:lnTo>
                      <a:pt x="0" y="23961"/>
                    </a:lnTo>
                    <a:cubicBezTo>
                      <a:pt x="0" y="23997"/>
                      <a:pt x="0" y="24033"/>
                      <a:pt x="12" y="24033"/>
                    </a:cubicBezTo>
                    <a:cubicBezTo>
                      <a:pt x="263" y="24153"/>
                      <a:pt x="544" y="24213"/>
                      <a:pt x="828" y="24213"/>
                    </a:cubicBezTo>
                    <a:cubicBezTo>
                      <a:pt x="853" y="24213"/>
                      <a:pt x="879" y="24212"/>
                      <a:pt x="905" y="24211"/>
                    </a:cubicBezTo>
                    <a:cubicBezTo>
                      <a:pt x="4768" y="24300"/>
                      <a:pt x="8611" y="24434"/>
                      <a:pt x="12468" y="24434"/>
                    </a:cubicBezTo>
                    <a:cubicBezTo>
                      <a:pt x="13807" y="24434"/>
                      <a:pt x="15147" y="24418"/>
                      <a:pt x="16490" y="24378"/>
                    </a:cubicBezTo>
                    <a:cubicBezTo>
                      <a:pt x="17439" y="24274"/>
                      <a:pt x="18635" y="24080"/>
                      <a:pt x="19204" y="24080"/>
                    </a:cubicBezTo>
                    <a:cubicBezTo>
                      <a:pt x="19221" y="24080"/>
                      <a:pt x="19237" y="24080"/>
                      <a:pt x="19252" y="24080"/>
                    </a:cubicBezTo>
                    <a:cubicBezTo>
                      <a:pt x="19395" y="24080"/>
                      <a:pt x="19479" y="23949"/>
                      <a:pt x="19538" y="23830"/>
                    </a:cubicBezTo>
                    <a:cubicBezTo>
                      <a:pt x="19586" y="23747"/>
                      <a:pt x="19431" y="23402"/>
                      <a:pt x="19407" y="23306"/>
                    </a:cubicBezTo>
                    <a:cubicBezTo>
                      <a:pt x="19360" y="23092"/>
                      <a:pt x="19300" y="22890"/>
                      <a:pt x="19252" y="22675"/>
                    </a:cubicBezTo>
                    <a:cubicBezTo>
                      <a:pt x="19169" y="22283"/>
                      <a:pt x="18895" y="20985"/>
                      <a:pt x="18812" y="20580"/>
                    </a:cubicBezTo>
                    <a:cubicBezTo>
                      <a:pt x="18705" y="20116"/>
                      <a:pt x="18800" y="19889"/>
                      <a:pt x="18752" y="19080"/>
                    </a:cubicBezTo>
                    <a:cubicBezTo>
                      <a:pt x="18657" y="17401"/>
                      <a:pt x="18562" y="15722"/>
                      <a:pt x="18479" y="14055"/>
                    </a:cubicBezTo>
                    <a:cubicBezTo>
                      <a:pt x="18371" y="11865"/>
                      <a:pt x="18407" y="10460"/>
                      <a:pt x="18348" y="8269"/>
                    </a:cubicBezTo>
                    <a:cubicBezTo>
                      <a:pt x="18324" y="7412"/>
                      <a:pt x="17324" y="5292"/>
                      <a:pt x="17300" y="4530"/>
                    </a:cubicBezTo>
                    <a:cubicBezTo>
                      <a:pt x="17240" y="3054"/>
                      <a:pt x="17443" y="1578"/>
                      <a:pt x="17443" y="101"/>
                    </a:cubicBezTo>
                    <a:lnTo>
                      <a:pt x="17443" y="30"/>
                    </a:lnTo>
                    <a:cubicBezTo>
                      <a:pt x="17431" y="42"/>
                      <a:pt x="17431" y="42"/>
                      <a:pt x="17431" y="54"/>
                    </a:cubicBezTo>
                    <a:cubicBezTo>
                      <a:pt x="17413" y="18"/>
                      <a:pt x="17371" y="0"/>
                      <a:pt x="173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8" name="Google Shape;2798;p98"/>
              <p:cNvSpPr/>
              <p:nvPr/>
            </p:nvSpPr>
            <p:spPr>
              <a:xfrm>
                <a:off x="-5932538" y="2270974"/>
                <a:ext cx="90051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5764" h="289" extrusionOk="0">
                    <a:moveTo>
                      <a:pt x="5113" y="0"/>
                    </a:moveTo>
                    <a:cubicBezTo>
                      <a:pt x="4884" y="0"/>
                      <a:pt x="4652" y="14"/>
                      <a:pt x="4430" y="14"/>
                    </a:cubicBezTo>
                    <a:cubicBezTo>
                      <a:pt x="3894" y="14"/>
                      <a:pt x="3358" y="14"/>
                      <a:pt x="2811" y="26"/>
                    </a:cubicBezTo>
                    <a:cubicBezTo>
                      <a:pt x="1906" y="50"/>
                      <a:pt x="953" y="73"/>
                      <a:pt x="60" y="264"/>
                    </a:cubicBezTo>
                    <a:cubicBezTo>
                      <a:pt x="60" y="264"/>
                      <a:pt x="1" y="288"/>
                      <a:pt x="36" y="288"/>
                    </a:cubicBezTo>
                    <a:cubicBezTo>
                      <a:pt x="97" y="289"/>
                      <a:pt x="169" y="289"/>
                      <a:pt x="251" y="289"/>
                    </a:cubicBezTo>
                    <a:cubicBezTo>
                      <a:pt x="1445" y="289"/>
                      <a:pt x="4761" y="210"/>
                      <a:pt x="5597" y="121"/>
                    </a:cubicBezTo>
                    <a:cubicBezTo>
                      <a:pt x="5620" y="121"/>
                      <a:pt x="5763" y="62"/>
                      <a:pt x="5692" y="50"/>
                    </a:cubicBezTo>
                    <a:cubicBezTo>
                      <a:pt x="5508" y="11"/>
                      <a:pt x="5312" y="0"/>
                      <a:pt x="51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9" name="Google Shape;2799;p98"/>
              <p:cNvSpPr/>
              <p:nvPr/>
            </p:nvSpPr>
            <p:spPr>
              <a:xfrm>
                <a:off x="-5581715" y="2961667"/>
                <a:ext cx="1547771" cy="1363263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8726" extrusionOk="0">
                    <a:moveTo>
                      <a:pt x="5251" y="0"/>
                    </a:moveTo>
                    <a:cubicBezTo>
                      <a:pt x="3507" y="0"/>
                      <a:pt x="1762" y="78"/>
                      <a:pt x="25" y="236"/>
                    </a:cubicBezTo>
                    <a:cubicBezTo>
                      <a:pt x="1" y="2975"/>
                      <a:pt x="144" y="5713"/>
                      <a:pt x="453" y="8440"/>
                    </a:cubicBezTo>
                    <a:cubicBezTo>
                      <a:pt x="1927" y="8630"/>
                      <a:pt x="3411" y="8726"/>
                      <a:pt x="4896" y="8726"/>
                    </a:cubicBezTo>
                    <a:cubicBezTo>
                      <a:pt x="6471" y="8726"/>
                      <a:pt x="8046" y="8619"/>
                      <a:pt x="9609" y="8404"/>
                    </a:cubicBezTo>
                    <a:cubicBezTo>
                      <a:pt x="9835" y="5666"/>
                      <a:pt x="9907" y="2915"/>
                      <a:pt x="9835" y="177"/>
                    </a:cubicBezTo>
                    <a:cubicBezTo>
                      <a:pt x="8311" y="60"/>
                      <a:pt x="6781" y="0"/>
                      <a:pt x="52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0" name="Google Shape;2800;p98"/>
              <p:cNvSpPr/>
              <p:nvPr/>
            </p:nvSpPr>
            <p:spPr>
              <a:xfrm>
                <a:off x="-5520317" y="3024628"/>
                <a:ext cx="1426849" cy="1236560"/>
              </a:xfrm>
              <a:custGeom>
                <a:avLst/>
                <a:gdLst/>
                <a:ahLst/>
                <a:cxnLst/>
                <a:rect l="l" t="t" r="r" b="b"/>
                <a:pathLst>
                  <a:path w="9133" h="7915" extrusionOk="0">
                    <a:moveTo>
                      <a:pt x="4870" y="226"/>
                    </a:moveTo>
                    <a:cubicBezTo>
                      <a:pt x="6204" y="226"/>
                      <a:pt x="7573" y="262"/>
                      <a:pt x="8930" y="357"/>
                    </a:cubicBezTo>
                    <a:cubicBezTo>
                      <a:pt x="8978" y="2715"/>
                      <a:pt x="8907" y="5108"/>
                      <a:pt x="8728" y="7453"/>
                    </a:cubicBezTo>
                    <a:cubicBezTo>
                      <a:pt x="7325" y="7613"/>
                      <a:pt x="5918" y="7693"/>
                      <a:pt x="4512" y="7693"/>
                    </a:cubicBezTo>
                    <a:cubicBezTo>
                      <a:pt x="3186" y="7693"/>
                      <a:pt x="1860" y="7622"/>
                      <a:pt x="536" y="7477"/>
                    </a:cubicBezTo>
                    <a:cubicBezTo>
                      <a:pt x="286" y="5120"/>
                      <a:pt x="155" y="2762"/>
                      <a:pt x="155" y="405"/>
                    </a:cubicBezTo>
                    <a:cubicBezTo>
                      <a:pt x="1715" y="286"/>
                      <a:pt x="3299" y="226"/>
                      <a:pt x="4870" y="226"/>
                    </a:cubicBezTo>
                    <a:close/>
                    <a:moveTo>
                      <a:pt x="4858" y="0"/>
                    </a:moveTo>
                    <a:cubicBezTo>
                      <a:pt x="3239" y="0"/>
                      <a:pt x="1608" y="60"/>
                      <a:pt x="1" y="191"/>
                    </a:cubicBezTo>
                    <a:cubicBezTo>
                      <a:pt x="1" y="2691"/>
                      <a:pt x="132" y="5191"/>
                      <a:pt x="394" y="7668"/>
                    </a:cubicBezTo>
                    <a:cubicBezTo>
                      <a:pt x="1774" y="7831"/>
                      <a:pt x="3164" y="7915"/>
                      <a:pt x="4554" y="7915"/>
                    </a:cubicBezTo>
                    <a:cubicBezTo>
                      <a:pt x="5994" y="7915"/>
                      <a:pt x="7436" y="7826"/>
                      <a:pt x="8871" y="7644"/>
                    </a:cubicBezTo>
                    <a:cubicBezTo>
                      <a:pt x="9061" y="5155"/>
                      <a:pt x="9133" y="2643"/>
                      <a:pt x="9085" y="143"/>
                    </a:cubicBezTo>
                    <a:cubicBezTo>
                      <a:pt x="7668" y="48"/>
                      <a:pt x="6251" y="0"/>
                      <a:pt x="48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1" name="Google Shape;2801;p98"/>
              <p:cNvSpPr/>
              <p:nvPr/>
            </p:nvSpPr>
            <p:spPr>
              <a:xfrm>
                <a:off x="-5337997" y="3729538"/>
                <a:ext cx="1080799" cy="268091"/>
              </a:xfrm>
              <a:custGeom>
                <a:avLst/>
                <a:gdLst/>
                <a:ahLst/>
                <a:cxnLst/>
                <a:rect l="l" t="t" r="r" b="b"/>
                <a:pathLst>
                  <a:path w="6918" h="1716" extrusionOk="0">
                    <a:moveTo>
                      <a:pt x="6918" y="1"/>
                    </a:moveTo>
                    <a:lnTo>
                      <a:pt x="6918" y="1"/>
                    </a:lnTo>
                    <a:cubicBezTo>
                      <a:pt x="4692" y="96"/>
                      <a:pt x="2382" y="143"/>
                      <a:pt x="0" y="155"/>
                    </a:cubicBezTo>
                    <a:lnTo>
                      <a:pt x="131" y="1644"/>
                    </a:lnTo>
                    <a:cubicBezTo>
                      <a:pt x="1133" y="1692"/>
                      <a:pt x="2138" y="1716"/>
                      <a:pt x="3143" y="1716"/>
                    </a:cubicBezTo>
                    <a:cubicBezTo>
                      <a:pt x="4372" y="1716"/>
                      <a:pt x="5604" y="1680"/>
                      <a:pt x="6835" y="1608"/>
                    </a:cubicBezTo>
                    <a:lnTo>
                      <a:pt x="691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2" name="Google Shape;2802;p98"/>
              <p:cNvSpPr/>
              <p:nvPr/>
            </p:nvSpPr>
            <p:spPr>
              <a:xfrm>
                <a:off x="-5228323" y="4077306"/>
                <a:ext cx="859577" cy="50462"/>
              </a:xfrm>
              <a:custGeom>
                <a:avLst/>
                <a:gdLst/>
                <a:ahLst/>
                <a:cxnLst/>
                <a:rect l="l" t="t" r="r" b="b"/>
                <a:pathLst>
                  <a:path w="5502" h="323" extrusionOk="0">
                    <a:moveTo>
                      <a:pt x="5502" y="1"/>
                    </a:moveTo>
                    <a:cubicBezTo>
                      <a:pt x="4488" y="42"/>
                      <a:pt x="3458" y="63"/>
                      <a:pt x="2414" y="63"/>
                    </a:cubicBezTo>
                    <a:cubicBezTo>
                      <a:pt x="1618" y="63"/>
                      <a:pt x="814" y="51"/>
                      <a:pt x="1" y="25"/>
                    </a:cubicBezTo>
                    <a:lnTo>
                      <a:pt x="1" y="25"/>
                    </a:lnTo>
                    <a:lnTo>
                      <a:pt x="96" y="215"/>
                    </a:lnTo>
                    <a:cubicBezTo>
                      <a:pt x="983" y="287"/>
                      <a:pt x="1873" y="322"/>
                      <a:pt x="2765" y="322"/>
                    </a:cubicBezTo>
                    <a:cubicBezTo>
                      <a:pt x="3656" y="322"/>
                      <a:pt x="4549" y="287"/>
                      <a:pt x="5442" y="215"/>
                    </a:cubicBezTo>
                    <a:lnTo>
                      <a:pt x="550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03" name="Google Shape;2803;p98"/>
            <p:cNvGrpSpPr/>
            <p:nvPr/>
          </p:nvGrpSpPr>
          <p:grpSpPr>
            <a:xfrm>
              <a:off x="1221505" y="2565395"/>
              <a:ext cx="1376547" cy="2318078"/>
              <a:chOff x="-4278332" y="1586045"/>
              <a:chExt cx="1376547" cy="2318078"/>
            </a:xfrm>
          </p:grpSpPr>
          <p:grpSp>
            <p:nvGrpSpPr>
              <p:cNvPr id="2804" name="Google Shape;2804;p98"/>
              <p:cNvGrpSpPr/>
              <p:nvPr/>
            </p:nvGrpSpPr>
            <p:grpSpPr>
              <a:xfrm rot="541197">
                <a:off x="-4113858" y="1654681"/>
                <a:ext cx="1047599" cy="2180806"/>
                <a:chOff x="-1851968" y="1895558"/>
                <a:chExt cx="1205879" cy="2510300"/>
              </a:xfrm>
            </p:grpSpPr>
            <p:sp>
              <p:nvSpPr>
                <p:cNvPr id="2805" name="Google Shape;2805;p98"/>
                <p:cNvSpPr/>
                <p:nvPr/>
              </p:nvSpPr>
              <p:spPr>
                <a:xfrm>
                  <a:off x="-1849495" y="2570944"/>
                  <a:ext cx="1203406" cy="1834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73" h="34876" extrusionOk="0">
                      <a:moveTo>
                        <a:pt x="8657" y="0"/>
                      </a:moveTo>
                      <a:cubicBezTo>
                        <a:pt x="8716" y="536"/>
                        <a:pt x="8740" y="1060"/>
                        <a:pt x="8752" y="1596"/>
                      </a:cubicBezTo>
                      <a:cubicBezTo>
                        <a:pt x="8764" y="3084"/>
                        <a:pt x="8668" y="4679"/>
                        <a:pt x="8633" y="5036"/>
                      </a:cubicBezTo>
                      <a:cubicBezTo>
                        <a:pt x="8335" y="8573"/>
                        <a:pt x="7442" y="12061"/>
                        <a:pt x="5751" y="15192"/>
                      </a:cubicBezTo>
                      <a:cubicBezTo>
                        <a:pt x="4918" y="16752"/>
                        <a:pt x="3823" y="18169"/>
                        <a:pt x="3013" y="19753"/>
                      </a:cubicBezTo>
                      <a:cubicBezTo>
                        <a:pt x="1679" y="22348"/>
                        <a:pt x="1" y="25956"/>
                        <a:pt x="858" y="28956"/>
                      </a:cubicBezTo>
                      <a:cubicBezTo>
                        <a:pt x="1525" y="31266"/>
                        <a:pt x="2727" y="32695"/>
                        <a:pt x="3537" y="33433"/>
                      </a:cubicBezTo>
                      <a:cubicBezTo>
                        <a:pt x="3989" y="33850"/>
                        <a:pt x="4561" y="34135"/>
                        <a:pt x="5168" y="34254"/>
                      </a:cubicBezTo>
                      <a:cubicBezTo>
                        <a:pt x="7399" y="34667"/>
                        <a:pt x="9600" y="34875"/>
                        <a:pt x="11771" y="34875"/>
                      </a:cubicBezTo>
                      <a:cubicBezTo>
                        <a:pt x="13863" y="34875"/>
                        <a:pt x="15928" y="34682"/>
                        <a:pt x="17967" y="34290"/>
                      </a:cubicBezTo>
                      <a:cubicBezTo>
                        <a:pt x="18598" y="34159"/>
                        <a:pt x="19170" y="33861"/>
                        <a:pt x="19634" y="33409"/>
                      </a:cubicBezTo>
                      <a:cubicBezTo>
                        <a:pt x="21468" y="31635"/>
                        <a:pt x="22873" y="29659"/>
                        <a:pt x="22730" y="27003"/>
                      </a:cubicBezTo>
                      <a:cubicBezTo>
                        <a:pt x="22575" y="23955"/>
                        <a:pt x="21206" y="21110"/>
                        <a:pt x="19741" y="18467"/>
                      </a:cubicBezTo>
                      <a:cubicBezTo>
                        <a:pt x="18277" y="15824"/>
                        <a:pt x="16884" y="13121"/>
                        <a:pt x="16038" y="10204"/>
                      </a:cubicBezTo>
                      <a:cubicBezTo>
                        <a:pt x="15538" y="8513"/>
                        <a:pt x="15181" y="6775"/>
                        <a:pt x="14955" y="5025"/>
                      </a:cubicBezTo>
                      <a:cubicBezTo>
                        <a:pt x="14931" y="4846"/>
                        <a:pt x="14848" y="3870"/>
                        <a:pt x="14788" y="2834"/>
                      </a:cubicBezTo>
                      <a:cubicBezTo>
                        <a:pt x="14729" y="1941"/>
                        <a:pt x="14681" y="988"/>
                        <a:pt x="14693" y="453"/>
                      </a:cubicBezTo>
                      <a:cubicBezTo>
                        <a:pt x="14693" y="179"/>
                        <a:pt x="14705" y="0"/>
                        <a:pt x="1475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6" name="Google Shape;2806;p98"/>
                <p:cNvSpPr/>
                <p:nvPr/>
              </p:nvSpPr>
              <p:spPr>
                <a:xfrm>
                  <a:off x="-1394082" y="2570944"/>
                  <a:ext cx="322672" cy="157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3" h="3001" extrusionOk="0">
                      <a:moveTo>
                        <a:pt x="1" y="0"/>
                      </a:moveTo>
                      <a:cubicBezTo>
                        <a:pt x="60" y="536"/>
                        <a:pt x="96" y="1060"/>
                        <a:pt x="96" y="1596"/>
                      </a:cubicBezTo>
                      <a:cubicBezTo>
                        <a:pt x="203" y="1512"/>
                        <a:pt x="251" y="1369"/>
                        <a:pt x="334" y="1250"/>
                      </a:cubicBezTo>
                      <a:cubicBezTo>
                        <a:pt x="591" y="924"/>
                        <a:pt x="1013" y="836"/>
                        <a:pt x="1414" y="836"/>
                      </a:cubicBezTo>
                      <a:cubicBezTo>
                        <a:pt x="1496" y="836"/>
                        <a:pt x="1577" y="839"/>
                        <a:pt x="1655" y="845"/>
                      </a:cubicBezTo>
                      <a:cubicBezTo>
                        <a:pt x="3370" y="965"/>
                        <a:pt x="4954" y="1738"/>
                        <a:pt x="6108" y="3001"/>
                      </a:cubicBezTo>
                      <a:cubicBezTo>
                        <a:pt x="6120" y="2953"/>
                        <a:pt x="6120" y="2893"/>
                        <a:pt x="6132" y="2834"/>
                      </a:cubicBezTo>
                      <a:cubicBezTo>
                        <a:pt x="6085" y="1941"/>
                        <a:pt x="6025" y="1000"/>
                        <a:pt x="6037" y="453"/>
                      </a:cubicBezTo>
                      <a:cubicBezTo>
                        <a:pt x="5977" y="298"/>
                        <a:pt x="5906" y="143"/>
                        <a:pt x="582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7" name="Google Shape;2807;p98"/>
                <p:cNvSpPr/>
                <p:nvPr/>
              </p:nvSpPr>
              <p:spPr>
                <a:xfrm>
                  <a:off x="-1433541" y="2484360"/>
                  <a:ext cx="401591" cy="97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33" h="1846" extrusionOk="0">
                      <a:moveTo>
                        <a:pt x="7180" y="1536"/>
                      </a:moveTo>
                      <a:cubicBezTo>
                        <a:pt x="4942" y="1846"/>
                        <a:pt x="2679" y="1846"/>
                        <a:pt x="441" y="1536"/>
                      </a:cubicBezTo>
                      <a:cubicBezTo>
                        <a:pt x="0" y="1536"/>
                        <a:pt x="0" y="0"/>
                        <a:pt x="441" y="0"/>
                      </a:cubicBezTo>
                      <a:lnTo>
                        <a:pt x="7180" y="0"/>
                      </a:lnTo>
                      <a:cubicBezTo>
                        <a:pt x="7609" y="0"/>
                        <a:pt x="7632" y="1536"/>
                        <a:pt x="7180" y="153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8" name="Google Shape;2808;p98"/>
                <p:cNvSpPr/>
                <p:nvPr/>
              </p:nvSpPr>
              <p:spPr>
                <a:xfrm>
                  <a:off x="-1764316" y="2645128"/>
                  <a:ext cx="447311" cy="1693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02" h="32196" extrusionOk="0">
                      <a:moveTo>
                        <a:pt x="8189" y="1"/>
                      </a:moveTo>
                      <a:cubicBezTo>
                        <a:pt x="8033" y="1"/>
                        <a:pt x="7888" y="438"/>
                        <a:pt x="7871" y="638"/>
                      </a:cubicBezTo>
                      <a:cubicBezTo>
                        <a:pt x="7835" y="1257"/>
                        <a:pt x="7800" y="1864"/>
                        <a:pt x="7752" y="2472"/>
                      </a:cubicBezTo>
                      <a:cubicBezTo>
                        <a:pt x="7657" y="3662"/>
                        <a:pt x="7526" y="4853"/>
                        <a:pt x="7347" y="6032"/>
                      </a:cubicBezTo>
                      <a:cubicBezTo>
                        <a:pt x="7014" y="8222"/>
                        <a:pt x="6430" y="10365"/>
                        <a:pt x="5597" y="12425"/>
                      </a:cubicBezTo>
                      <a:cubicBezTo>
                        <a:pt x="3918" y="16521"/>
                        <a:pt x="811" y="19700"/>
                        <a:pt x="227" y="24260"/>
                      </a:cubicBezTo>
                      <a:cubicBezTo>
                        <a:pt x="1" y="26058"/>
                        <a:pt x="501" y="27975"/>
                        <a:pt x="1453" y="29511"/>
                      </a:cubicBezTo>
                      <a:cubicBezTo>
                        <a:pt x="2204" y="30737"/>
                        <a:pt x="3382" y="31511"/>
                        <a:pt x="4728" y="31975"/>
                      </a:cubicBezTo>
                      <a:cubicBezTo>
                        <a:pt x="5072" y="32091"/>
                        <a:pt x="5500" y="32195"/>
                        <a:pt x="5879" y="32195"/>
                      </a:cubicBezTo>
                      <a:cubicBezTo>
                        <a:pt x="6471" y="32195"/>
                        <a:pt x="6944" y="31943"/>
                        <a:pt x="6799" y="31094"/>
                      </a:cubicBezTo>
                      <a:cubicBezTo>
                        <a:pt x="6526" y="29523"/>
                        <a:pt x="6121" y="27987"/>
                        <a:pt x="5847" y="26427"/>
                      </a:cubicBezTo>
                      <a:cubicBezTo>
                        <a:pt x="5418" y="24069"/>
                        <a:pt x="5156" y="21664"/>
                        <a:pt x="5418" y="19283"/>
                      </a:cubicBezTo>
                      <a:cubicBezTo>
                        <a:pt x="5537" y="18259"/>
                        <a:pt x="5740" y="17259"/>
                        <a:pt x="6002" y="16271"/>
                      </a:cubicBezTo>
                      <a:cubicBezTo>
                        <a:pt x="6395" y="14771"/>
                        <a:pt x="6978" y="13330"/>
                        <a:pt x="7347" y="11806"/>
                      </a:cubicBezTo>
                      <a:cubicBezTo>
                        <a:pt x="7978" y="9199"/>
                        <a:pt x="8335" y="6520"/>
                        <a:pt x="8407" y="3829"/>
                      </a:cubicBezTo>
                      <a:cubicBezTo>
                        <a:pt x="8419" y="3293"/>
                        <a:pt x="8502" y="2674"/>
                        <a:pt x="8502" y="2138"/>
                      </a:cubicBezTo>
                      <a:cubicBezTo>
                        <a:pt x="8502" y="1674"/>
                        <a:pt x="8478" y="507"/>
                        <a:pt x="8359" y="209"/>
                      </a:cubicBezTo>
                      <a:cubicBezTo>
                        <a:pt x="8305" y="59"/>
                        <a:pt x="8246" y="1"/>
                        <a:pt x="8189" y="1"/>
                      </a:cubicBezTo>
                      <a:close/>
                    </a:path>
                  </a:pathLst>
                </a:custGeom>
                <a:solidFill>
                  <a:schemeClr val="dk1">
                    <a:alpha val="4464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9" name="Google Shape;2809;p98"/>
                <p:cNvSpPr/>
                <p:nvPr/>
              </p:nvSpPr>
              <p:spPr>
                <a:xfrm>
                  <a:off x="-1103397" y="2845897"/>
                  <a:ext cx="405958" cy="1470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6" h="27954" extrusionOk="0">
                      <a:moveTo>
                        <a:pt x="12" y="1"/>
                      </a:moveTo>
                      <a:lnTo>
                        <a:pt x="12" y="1"/>
                      </a:lnTo>
                      <a:cubicBezTo>
                        <a:pt x="95" y="72"/>
                        <a:pt x="0" y="823"/>
                        <a:pt x="0" y="953"/>
                      </a:cubicBezTo>
                      <a:cubicBezTo>
                        <a:pt x="0" y="1334"/>
                        <a:pt x="12" y="1715"/>
                        <a:pt x="36" y="2096"/>
                      </a:cubicBezTo>
                      <a:cubicBezTo>
                        <a:pt x="83" y="2823"/>
                        <a:pt x="155" y="3549"/>
                        <a:pt x="274" y="4263"/>
                      </a:cubicBezTo>
                      <a:cubicBezTo>
                        <a:pt x="500" y="5704"/>
                        <a:pt x="869" y="7121"/>
                        <a:pt x="1369" y="8490"/>
                      </a:cubicBezTo>
                      <a:cubicBezTo>
                        <a:pt x="2369" y="11205"/>
                        <a:pt x="3679" y="13788"/>
                        <a:pt x="4691" y="16503"/>
                      </a:cubicBezTo>
                      <a:cubicBezTo>
                        <a:pt x="5632" y="19039"/>
                        <a:pt x="5334" y="22218"/>
                        <a:pt x="4536" y="24754"/>
                      </a:cubicBezTo>
                      <a:cubicBezTo>
                        <a:pt x="4417" y="25171"/>
                        <a:pt x="4274" y="25564"/>
                        <a:pt x="4108" y="25968"/>
                      </a:cubicBezTo>
                      <a:cubicBezTo>
                        <a:pt x="3929" y="26409"/>
                        <a:pt x="3584" y="27111"/>
                        <a:pt x="3727" y="27612"/>
                      </a:cubicBezTo>
                      <a:cubicBezTo>
                        <a:pt x="3803" y="27861"/>
                        <a:pt x="3950" y="27953"/>
                        <a:pt x="4128" y="27953"/>
                      </a:cubicBezTo>
                      <a:cubicBezTo>
                        <a:pt x="4539" y="27953"/>
                        <a:pt x="5116" y="27465"/>
                        <a:pt x="5382" y="27266"/>
                      </a:cubicBezTo>
                      <a:cubicBezTo>
                        <a:pt x="5906" y="26850"/>
                        <a:pt x="6346" y="26338"/>
                        <a:pt x="6679" y="25754"/>
                      </a:cubicBezTo>
                      <a:cubicBezTo>
                        <a:pt x="7358" y="24575"/>
                        <a:pt x="7715" y="23230"/>
                        <a:pt x="7703" y="21861"/>
                      </a:cubicBezTo>
                      <a:cubicBezTo>
                        <a:pt x="7680" y="19646"/>
                        <a:pt x="6870" y="17515"/>
                        <a:pt x="5894" y="15527"/>
                      </a:cubicBezTo>
                      <a:cubicBezTo>
                        <a:pt x="3536" y="10669"/>
                        <a:pt x="619" y="6133"/>
                        <a:pt x="214" y="584"/>
                      </a:cubicBezTo>
                      <a:cubicBezTo>
                        <a:pt x="202" y="370"/>
                        <a:pt x="179" y="132"/>
                        <a:pt x="12" y="1"/>
                      </a:cubicBezTo>
                      <a:close/>
                    </a:path>
                  </a:pathLst>
                </a:custGeom>
                <a:solidFill>
                  <a:schemeClr val="dk1">
                    <a:alpha val="4464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0" name="Google Shape;2810;p98"/>
                <p:cNvSpPr/>
                <p:nvPr/>
              </p:nvSpPr>
              <p:spPr>
                <a:xfrm>
                  <a:off x="-1553813" y="3600518"/>
                  <a:ext cx="684699" cy="657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4" h="12502" extrusionOk="0">
                      <a:moveTo>
                        <a:pt x="7006" y="1"/>
                      </a:moveTo>
                      <a:cubicBezTo>
                        <a:pt x="6156" y="1"/>
                        <a:pt x="5264" y="216"/>
                        <a:pt x="4370" y="696"/>
                      </a:cubicBezTo>
                      <a:cubicBezTo>
                        <a:pt x="3894" y="946"/>
                        <a:pt x="3453" y="1267"/>
                        <a:pt x="3072" y="1648"/>
                      </a:cubicBezTo>
                      <a:cubicBezTo>
                        <a:pt x="215" y="4482"/>
                        <a:pt x="0" y="9304"/>
                        <a:pt x="3739" y="11590"/>
                      </a:cubicBezTo>
                      <a:cubicBezTo>
                        <a:pt x="4740" y="12198"/>
                        <a:pt x="5895" y="12501"/>
                        <a:pt x="7035" y="12501"/>
                      </a:cubicBezTo>
                      <a:cubicBezTo>
                        <a:pt x="8907" y="12501"/>
                        <a:pt x="10742" y="11686"/>
                        <a:pt x="11800" y="10066"/>
                      </a:cubicBezTo>
                      <a:cubicBezTo>
                        <a:pt x="12835" y="8494"/>
                        <a:pt x="13014" y="6482"/>
                        <a:pt x="12538" y="4684"/>
                      </a:cubicBezTo>
                      <a:cubicBezTo>
                        <a:pt x="11837" y="2034"/>
                        <a:pt x="9618" y="1"/>
                        <a:pt x="700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1" name="Google Shape;2811;p98"/>
                <p:cNvSpPr/>
                <p:nvPr/>
              </p:nvSpPr>
              <p:spPr>
                <a:xfrm>
                  <a:off x="-1488679" y="3626456"/>
                  <a:ext cx="594521" cy="605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0" h="11514" extrusionOk="0">
                      <a:moveTo>
                        <a:pt x="5751" y="203"/>
                      </a:moveTo>
                      <a:cubicBezTo>
                        <a:pt x="7847" y="203"/>
                        <a:pt x="9740" y="1917"/>
                        <a:pt x="10347" y="4370"/>
                      </a:cubicBezTo>
                      <a:cubicBezTo>
                        <a:pt x="10788" y="6096"/>
                        <a:pt x="10562" y="7858"/>
                        <a:pt x="9740" y="9180"/>
                      </a:cubicBezTo>
                      <a:cubicBezTo>
                        <a:pt x="8918" y="10525"/>
                        <a:pt x="7430" y="11311"/>
                        <a:pt x="5775" y="11311"/>
                      </a:cubicBezTo>
                      <a:cubicBezTo>
                        <a:pt x="3180" y="11311"/>
                        <a:pt x="989" y="9347"/>
                        <a:pt x="715" y="6763"/>
                      </a:cubicBezTo>
                      <a:cubicBezTo>
                        <a:pt x="548" y="4882"/>
                        <a:pt x="1191" y="3012"/>
                        <a:pt x="2501" y="1655"/>
                      </a:cubicBezTo>
                      <a:cubicBezTo>
                        <a:pt x="2811" y="1322"/>
                        <a:pt x="3168" y="1036"/>
                        <a:pt x="3561" y="822"/>
                      </a:cubicBezTo>
                      <a:cubicBezTo>
                        <a:pt x="4227" y="429"/>
                        <a:pt x="4977" y="214"/>
                        <a:pt x="5751" y="203"/>
                      </a:cubicBezTo>
                      <a:close/>
                      <a:moveTo>
                        <a:pt x="5763" y="0"/>
                      </a:moveTo>
                      <a:cubicBezTo>
                        <a:pt x="4418" y="24"/>
                        <a:pt x="3144" y="560"/>
                        <a:pt x="2180" y="1500"/>
                      </a:cubicBezTo>
                      <a:cubicBezTo>
                        <a:pt x="739" y="2929"/>
                        <a:pt x="1" y="4906"/>
                        <a:pt x="227" y="6787"/>
                      </a:cubicBezTo>
                      <a:cubicBezTo>
                        <a:pt x="417" y="8406"/>
                        <a:pt x="1346" y="9835"/>
                        <a:pt x="2751" y="10656"/>
                      </a:cubicBezTo>
                      <a:cubicBezTo>
                        <a:pt x="3668" y="11216"/>
                        <a:pt x="4716" y="11513"/>
                        <a:pt x="5799" y="11513"/>
                      </a:cubicBezTo>
                      <a:cubicBezTo>
                        <a:pt x="7609" y="11513"/>
                        <a:pt x="9240" y="10692"/>
                        <a:pt x="10157" y="9311"/>
                      </a:cubicBezTo>
                      <a:cubicBezTo>
                        <a:pt x="11062" y="7918"/>
                        <a:pt x="11300" y="6108"/>
                        <a:pt x="10823" y="4310"/>
                      </a:cubicBezTo>
                      <a:cubicBezTo>
                        <a:pt x="10157" y="1786"/>
                        <a:pt x="8073" y="0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2" name="Google Shape;2812;p98"/>
                <p:cNvSpPr/>
                <p:nvPr/>
              </p:nvSpPr>
              <p:spPr>
                <a:xfrm>
                  <a:off x="-1358989" y="2643076"/>
                  <a:ext cx="39512" cy="2657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5052" extrusionOk="0">
                      <a:moveTo>
                        <a:pt x="385" y="0"/>
                      </a:moveTo>
                      <a:cubicBezTo>
                        <a:pt x="352" y="0"/>
                        <a:pt x="296" y="51"/>
                        <a:pt x="286" y="70"/>
                      </a:cubicBezTo>
                      <a:cubicBezTo>
                        <a:pt x="0" y="856"/>
                        <a:pt x="48" y="1856"/>
                        <a:pt x="36" y="2737"/>
                      </a:cubicBezTo>
                      <a:cubicBezTo>
                        <a:pt x="36" y="3499"/>
                        <a:pt x="36" y="4261"/>
                        <a:pt x="60" y="5023"/>
                      </a:cubicBezTo>
                      <a:cubicBezTo>
                        <a:pt x="60" y="5043"/>
                        <a:pt x="73" y="5051"/>
                        <a:pt x="93" y="5051"/>
                      </a:cubicBezTo>
                      <a:cubicBezTo>
                        <a:pt x="156" y="5051"/>
                        <a:pt x="289" y="4967"/>
                        <a:pt x="298" y="4904"/>
                      </a:cubicBezTo>
                      <a:cubicBezTo>
                        <a:pt x="488" y="3999"/>
                        <a:pt x="596" y="3082"/>
                        <a:pt x="643" y="2165"/>
                      </a:cubicBezTo>
                      <a:cubicBezTo>
                        <a:pt x="667" y="1475"/>
                        <a:pt x="750" y="558"/>
                        <a:pt x="405" y="10"/>
                      </a:cubicBezTo>
                      <a:cubicBezTo>
                        <a:pt x="400" y="3"/>
                        <a:pt x="394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dk2">
                    <a:alpha val="7634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3" name="Google Shape;2813;p98"/>
                <p:cNvSpPr/>
                <p:nvPr/>
              </p:nvSpPr>
              <p:spPr>
                <a:xfrm>
                  <a:off x="-1644622" y="3382808"/>
                  <a:ext cx="169623" cy="2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4" h="4067" extrusionOk="0">
                      <a:moveTo>
                        <a:pt x="2810" y="0"/>
                      </a:moveTo>
                      <a:cubicBezTo>
                        <a:pt x="2708" y="0"/>
                        <a:pt x="2583" y="74"/>
                        <a:pt x="2429" y="250"/>
                      </a:cubicBezTo>
                      <a:cubicBezTo>
                        <a:pt x="1917" y="845"/>
                        <a:pt x="0" y="2940"/>
                        <a:pt x="524" y="3893"/>
                      </a:cubicBezTo>
                      <a:cubicBezTo>
                        <a:pt x="595" y="4020"/>
                        <a:pt x="726" y="4066"/>
                        <a:pt x="880" y="4066"/>
                      </a:cubicBezTo>
                      <a:cubicBezTo>
                        <a:pt x="1188" y="4066"/>
                        <a:pt x="1588" y="3881"/>
                        <a:pt x="1786" y="3786"/>
                      </a:cubicBezTo>
                      <a:cubicBezTo>
                        <a:pt x="2560" y="3429"/>
                        <a:pt x="2988" y="2845"/>
                        <a:pt x="3167" y="1988"/>
                      </a:cubicBezTo>
                      <a:cubicBezTo>
                        <a:pt x="3191" y="1821"/>
                        <a:pt x="3203" y="1643"/>
                        <a:pt x="3215" y="1464"/>
                      </a:cubicBezTo>
                      <a:cubicBezTo>
                        <a:pt x="3224" y="857"/>
                        <a:pt x="3155" y="0"/>
                        <a:pt x="2810" y="0"/>
                      </a:cubicBezTo>
                      <a:close/>
                    </a:path>
                  </a:pathLst>
                </a:custGeom>
                <a:solidFill>
                  <a:schemeClr val="dk2">
                    <a:alpha val="7634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4" name="Google Shape;2814;p98"/>
                <p:cNvSpPr/>
                <p:nvPr/>
              </p:nvSpPr>
              <p:spPr>
                <a:xfrm>
                  <a:off x="-1782467" y="1895558"/>
                  <a:ext cx="857005" cy="4242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9" h="8063" extrusionOk="0">
                      <a:moveTo>
                        <a:pt x="10802" y="1"/>
                      </a:moveTo>
                      <a:cubicBezTo>
                        <a:pt x="6725" y="1"/>
                        <a:pt x="144" y="1598"/>
                        <a:pt x="144" y="1598"/>
                      </a:cubicBezTo>
                      <a:cubicBezTo>
                        <a:pt x="144" y="1621"/>
                        <a:pt x="132" y="1657"/>
                        <a:pt x="132" y="1693"/>
                      </a:cubicBezTo>
                      <a:cubicBezTo>
                        <a:pt x="132" y="1752"/>
                        <a:pt x="108" y="1836"/>
                        <a:pt x="108" y="1907"/>
                      </a:cubicBezTo>
                      <a:cubicBezTo>
                        <a:pt x="1" y="2943"/>
                        <a:pt x="60" y="3979"/>
                        <a:pt x="274" y="5003"/>
                      </a:cubicBezTo>
                      <a:cubicBezTo>
                        <a:pt x="5644" y="5205"/>
                        <a:pt x="7430" y="8063"/>
                        <a:pt x="7430" y="8063"/>
                      </a:cubicBezTo>
                      <a:lnTo>
                        <a:pt x="7906" y="8051"/>
                      </a:lnTo>
                      <a:lnTo>
                        <a:pt x="9323" y="7979"/>
                      </a:lnTo>
                      <a:lnTo>
                        <a:pt x="10919" y="7908"/>
                      </a:lnTo>
                      <a:lnTo>
                        <a:pt x="13276" y="7801"/>
                      </a:lnTo>
                      <a:cubicBezTo>
                        <a:pt x="13443" y="5336"/>
                        <a:pt x="15645" y="4539"/>
                        <a:pt x="16205" y="4169"/>
                      </a:cubicBezTo>
                      <a:cubicBezTo>
                        <a:pt x="16288" y="3550"/>
                        <a:pt x="15395" y="1407"/>
                        <a:pt x="13324" y="395"/>
                      </a:cubicBezTo>
                      <a:cubicBezTo>
                        <a:pt x="13086" y="276"/>
                        <a:pt x="12824" y="205"/>
                        <a:pt x="12574" y="145"/>
                      </a:cubicBezTo>
                      <a:cubicBezTo>
                        <a:pt x="12078" y="44"/>
                        <a:pt x="11474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5" name="Google Shape;2815;p98"/>
                <p:cNvSpPr/>
                <p:nvPr/>
              </p:nvSpPr>
              <p:spPr>
                <a:xfrm>
                  <a:off x="-1782467" y="1970215"/>
                  <a:ext cx="439157" cy="3495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7" h="6644" extrusionOk="0">
                      <a:moveTo>
                        <a:pt x="2680" y="0"/>
                      </a:moveTo>
                      <a:lnTo>
                        <a:pt x="132" y="274"/>
                      </a:lnTo>
                      <a:cubicBezTo>
                        <a:pt x="1" y="1369"/>
                        <a:pt x="48" y="2488"/>
                        <a:pt x="274" y="3584"/>
                      </a:cubicBezTo>
                      <a:cubicBezTo>
                        <a:pt x="5644" y="3786"/>
                        <a:pt x="7430" y="6644"/>
                        <a:pt x="7430" y="6644"/>
                      </a:cubicBezTo>
                      <a:lnTo>
                        <a:pt x="7906" y="6632"/>
                      </a:lnTo>
                      <a:lnTo>
                        <a:pt x="8347" y="6489"/>
                      </a:lnTo>
                      <a:cubicBezTo>
                        <a:pt x="7335" y="4810"/>
                        <a:pt x="5466" y="3703"/>
                        <a:pt x="2763" y="3155"/>
                      </a:cubicBezTo>
                      <a:cubicBezTo>
                        <a:pt x="2620" y="2107"/>
                        <a:pt x="2596" y="1048"/>
                        <a:pt x="26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6" name="Google Shape;2816;p98"/>
                <p:cNvSpPr/>
                <p:nvPr/>
              </p:nvSpPr>
              <p:spPr>
                <a:xfrm>
                  <a:off x="-1422913" y="2303199"/>
                  <a:ext cx="370918" cy="213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0" h="4063" extrusionOk="0">
                      <a:moveTo>
                        <a:pt x="4176" y="1"/>
                      </a:moveTo>
                      <a:cubicBezTo>
                        <a:pt x="2846" y="1"/>
                        <a:pt x="1525" y="72"/>
                        <a:pt x="203" y="208"/>
                      </a:cubicBezTo>
                      <a:cubicBezTo>
                        <a:pt x="156" y="208"/>
                        <a:pt x="120" y="279"/>
                        <a:pt x="108" y="410"/>
                      </a:cubicBezTo>
                      <a:cubicBezTo>
                        <a:pt x="1" y="1065"/>
                        <a:pt x="251" y="3113"/>
                        <a:pt x="513" y="3708"/>
                      </a:cubicBezTo>
                      <a:cubicBezTo>
                        <a:pt x="560" y="3803"/>
                        <a:pt x="596" y="3863"/>
                        <a:pt x="644" y="3863"/>
                      </a:cubicBezTo>
                      <a:cubicBezTo>
                        <a:pt x="1764" y="3981"/>
                        <a:pt x="2888" y="4063"/>
                        <a:pt x="4023" y="4063"/>
                      </a:cubicBezTo>
                      <a:cubicBezTo>
                        <a:pt x="4831" y="4063"/>
                        <a:pt x="5644" y="4021"/>
                        <a:pt x="6466" y="3922"/>
                      </a:cubicBezTo>
                      <a:cubicBezTo>
                        <a:pt x="6525" y="3910"/>
                        <a:pt x="6573" y="3851"/>
                        <a:pt x="6621" y="3744"/>
                      </a:cubicBezTo>
                      <a:cubicBezTo>
                        <a:pt x="6883" y="3101"/>
                        <a:pt x="7049" y="982"/>
                        <a:pt x="6895" y="303"/>
                      </a:cubicBezTo>
                      <a:cubicBezTo>
                        <a:pt x="6871" y="172"/>
                        <a:pt x="6823" y="89"/>
                        <a:pt x="6775" y="89"/>
                      </a:cubicBezTo>
                      <a:cubicBezTo>
                        <a:pt x="6573" y="77"/>
                        <a:pt x="6371" y="65"/>
                        <a:pt x="6168" y="53"/>
                      </a:cubicBezTo>
                      <a:cubicBezTo>
                        <a:pt x="5704" y="29"/>
                        <a:pt x="5228" y="17"/>
                        <a:pt x="4751" y="5"/>
                      </a:cubicBezTo>
                      <a:cubicBezTo>
                        <a:pt x="4559" y="2"/>
                        <a:pt x="4368" y="1"/>
                        <a:pt x="4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7" name="Google Shape;2817;p98"/>
                <p:cNvSpPr/>
                <p:nvPr/>
              </p:nvSpPr>
              <p:spPr>
                <a:xfrm>
                  <a:off x="-1851968" y="1984578"/>
                  <a:ext cx="207977" cy="143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" h="2718" extrusionOk="0">
                      <a:moveTo>
                        <a:pt x="2905" y="1"/>
                      </a:moveTo>
                      <a:cubicBezTo>
                        <a:pt x="2143" y="1"/>
                        <a:pt x="1369" y="37"/>
                        <a:pt x="607" y="120"/>
                      </a:cubicBezTo>
                      <a:cubicBezTo>
                        <a:pt x="48" y="668"/>
                        <a:pt x="0" y="1787"/>
                        <a:pt x="560" y="2477"/>
                      </a:cubicBezTo>
                      <a:cubicBezTo>
                        <a:pt x="595" y="2525"/>
                        <a:pt x="643" y="2573"/>
                        <a:pt x="679" y="2608"/>
                      </a:cubicBezTo>
                      <a:lnTo>
                        <a:pt x="726" y="2608"/>
                      </a:lnTo>
                      <a:cubicBezTo>
                        <a:pt x="1362" y="2681"/>
                        <a:pt x="2006" y="2718"/>
                        <a:pt x="2652" y="2718"/>
                      </a:cubicBezTo>
                      <a:cubicBezTo>
                        <a:pt x="2744" y="2718"/>
                        <a:pt x="2837" y="2717"/>
                        <a:pt x="2929" y="2716"/>
                      </a:cubicBezTo>
                      <a:cubicBezTo>
                        <a:pt x="3631" y="2489"/>
                        <a:pt x="3953" y="1763"/>
                        <a:pt x="3858" y="1108"/>
                      </a:cubicBezTo>
                      <a:cubicBezTo>
                        <a:pt x="3822" y="775"/>
                        <a:pt x="3655" y="465"/>
                        <a:pt x="3405" y="251"/>
                      </a:cubicBezTo>
                      <a:cubicBezTo>
                        <a:pt x="3262" y="132"/>
                        <a:pt x="3096" y="49"/>
                        <a:pt x="29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8" name="Google Shape;2818;p98"/>
                <p:cNvSpPr/>
                <p:nvPr/>
              </p:nvSpPr>
              <p:spPr>
                <a:xfrm>
                  <a:off x="-1851968" y="1984473"/>
                  <a:ext cx="179198" cy="135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6" h="2575" extrusionOk="0">
                      <a:moveTo>
                        <a:pt x="2627" y="1"/>
                      </a:moveTo>
                      <a:cubicBezTo>
                        <a:pt x="1953" y="1"/>
                        <a:pt x="1286" y="37"/>
                        <a:pt x="619" y="110"/>
                      </a:cubicBezTo>
                      <a:cubicBezTo>
                        <a:pt x="48" y="670"/>
                        <a:pt x="0" y="1789"/>
                        <a:pt x="572" y="2479"/>
                      </a:cubicBezTo>
                      <a:cubicBezTo>
                        <a:pt x="655" y="2539"/>
                        <a:pt x="750" y="2575"/>
                        <a:pt x="869" y="2575"/>
                      </a:cubicBezTo>
                      <a:cubicBezTo>
                        <a:pt x="1107" y="2551"/>
                        <a:pt x="1238" y="2265"/>
                        <a:pt x="1298" y="2027"/>
                      </a:cubicBezTo>
                      <a:cubicBezTo>
                        <a:pt x="1405" y="1503"/>
                        <a:pt x="1405" y="955"/>
                        <a:pt x="1298" y="432"/>
                      </a:cubicBezTo>
                      <a:cubicBezTo>
                        <a:pt x="1988" y="348"/>
                        <a:pt x="2703" y="289"/>
                        <a:pt x="3405" y="253"/>
                      </a:cubicBezTo>
                      <a:cubicBezTo>
                        <a:pt x="3262" y="134"/>
                        <a:pt x="3096" y="51"/>
                        <a:pt x="2917" y="3"/>
                      </a:cubicBezTo>
                      <a:cubicBezTo>
                        <a:pt x="2820" y="1"/>
                        <a:pt x="2724" y="1"/>
                        <a:pt x="2627" y="1"/>
                      </a:cubicBezTo>
                      <a:close/>
                    </a:path>
                  </a:pathLst>
                </a:custGeom>
                <a:solidFill>
                  <a:schemeClr val="lt1">
                    <a:alpha val="1741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9" name="Google Shape;2819;p98"/>
                <p:cNvSpPr/>
                <p:nvPr/>
              </p:nvSpPr>
              <p:spPr>
                <a:xfrm>
                  <a:off x="-1825557" y="2028562"/>
                  <a:ext cx="19993" cy="47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" h="897" extrusionOk="0">
                      <a:moveTo>
                        <a:pt x="119" y="0"/>
                      </a:moveTo>
                      <a:cubicBezTo>
                        <a:pt x="1" y="0"/>
                        <a:pt x="7" y="896"/>
                        <a:pt x="195" y="896"/>
                      </a:cubicBezTo>
                      <a:cubicBezTo>
                        <a:pt x="233" y="896"/>
                        <a:pt x="278" y="860"/>
                        <a:pt x="331" y="772"/>
                      </a:cubicBezTo>
                      <a:cubicBezTo>
                        <a:pt x="367" y="701"/>
                        <a:pt x="379" y="629"/>
                        <a:pt x="367" y="558"/>
                      </a:cubicBezTo>
                      <a:cubicBezTo>
                        <a:pt x="367" y="344"/>
                        <a:pt x="284" y="153"/>
                        <a:pt x="141" y="10"/>
                      </a:cubicBezTo>
                      <a:cubicBezTo>
                        <a:pt x="133" y="4"/>
                        <a:pt x="126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0" name="Google Shape;2820;p98"/>
                <p:cNvSpPr/>
                <p:nvPr/>
              </p:nvSpPr>
              <p:spPr>
                <a:xfrm>
                  <a:off x="-1818191" y="2175666"/>
                  <a:ext cx="270060" cy="3809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3" h="7240" extrusionOk="0">
                      <a:moveTo>
                        <a:pt x="4763" y="0"/>
                      </a:moveTo>
                      <a:lnTo>
                        <a:pt x="4097" y="107"/>
                      </a:lnTo>
                      <a:cubicBezTo>
                        <a:pt x="4787" y="3596"/>
                        <a:pt x="3406" y="5953"/>
                        <a:pt x="1" y="7239"/>
                      </a:cubicBezTo>
                      <a:lnTo>
                        <a:pt x="1525" y="7025"/>
                      </a:lnTo>
                      <a:cubicBezTo>
                        <a:pt x="1525" y="7025"/>
                        <a:pt x="3609" y="6430"/>
                        <a:pt x="3930" y="5644"/>
                      </a:cubicBezTo>
                      <a:cubicBezTo>
                        <a:pt x="4263" y="4858"/>
                        <a:pt x="5049" y="3751"/>
                        <a:pt x="5097" y="2894"/>
                      </a:cubicBezTo>
                      <a:cubicBezTo>
                        <a:pt x="5133" y="2036"/>
                        <a:pt x="4763" y="0"/>
                        <a:pt x="47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1" name="Google Shape;2821;p98"/>
                <p:cNvSpPr/>
                <p:nvPr/>
              </p:nvSpPr>
              <p:spPr>
                <a:xfrm>
                  <a:off x="-1739220" y="2175035"/>
                  <a:ext cx="327671" cy="430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8" h="8180" extrusionOk="0">
                      <a:moveTo>
                        <a:pt x="3227" y="0"/>
                      </a:moveTo>
                      <a:lnTo>
                        <a:pt x="3227" y="0"/>
                      </a:lnTo>
                      <a:cubicBezTo>
                        <a:pt x="3310" y="381"/>
                        <a:pt x="3358" y="786"/>
                        <a:pt x="3358" y="1191"/>
                      </a:cubicBezTo>
                      <a:cubicBezTo>
                        <a:pt x="3334" y="1965"/>
                        <a:pt x="3239" y="2751"/>
                        <a:pt x="3072" y="3513"/>
                      </a:cubicBezTo>
                      <a:cubicBezTo>
                        <a:pt x="2929" y="4203"/>
                        <a:pt x="2655" y="4870"/>
                        <a:pt x="2250" y="5442"/>
                      </a:cubicBezTo>
                      <a:cubicBezTo>
                        <a:pt x="1703" y="6192"/>
                        <a:pt x="834" y="6632"/>
                        <a:pt x="0" y="7037"/>
                      </a:cubicBezTo>
                      <a:cubicBezTo>
                        <a:pt x="107" y="7466"/>
                        <a:pt x="310" y="7859"/>
                        <a:pt x="619" y="8180"/>
                      </a:cubicBezTo>
                      <a:cubicBezTo>
                        <a:pt x="1989" y="7537"/>
                        <a:pt x="3120" y="6442"/>
                        <a:pt x="4013" y="5215"/>
                      </a:cubicBezTo>
                      <a:cubicBezTo>
                        <a:pt x="4310" y="4811"/>
                        <a:pt x="4572" y="4406"/>
                        <a:pt x="4822" y="4001"/>
                      </a:cubicBezTo>
                      <a:cubicBezTo>
                        <a:pt x="5334" y="3144"/>
                        <a:pt x="5799" y="2263"/>
                        <a:pt x="6227" y="1358"/>
                      </a:cubicBezTo>
                      <a:cubicBezTo>
                        <a:pt x="5394" y="727"/>
                        <a:pt x="4346" y="143"/>
                        <a:pt x="32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2" name="Google Shape;2822;p98"/>
                <p:cNvSpPr/>
                <p:nvPr/>
              </p:nvSpPr>
              <p:spPr>
                <a:xfrm>
                  <a:off x="-1818770" y="2545217"/>
                  <a:ext cx="112170" cy="65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1240" extrusionOk="0">
                      <a:moveTo>
                        <a:pt x="2131" y="1144"/>
                      </a:moveTo>
                      <a:lnTo>
                        <a:pt x="631" y="1239"/>
                      </a:lnTo>
                      <a:lnTo>
                        <a:pt x="0" y="203"/>
                      </a:lnTo>
                      <a:lnTo>
                        <a:pt x="1512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3" name="Google Shape;2823;p98"/>
                <p:cNvSpPr/>
                <p:nvPr/>
              </p:nvSpPr>
              <p:spPr>
                <a:xfrm>
                  <a:off x="-1808773" y="2267738"/>
                  <a:ext cx="246858" cy="3270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2" h="6216" extrusionOk="0">
                      <a:moveTo>
                        <a:pt x="4632" y="1"/>
                      </a:moveTo>
                      <a:cubicBezTo>
                        <a:pt x="4632" y="1"/>
                        <a:pt x="4584" y="1620"/>
                        <a:pt x="4108" y="2632"/>
                      </a:cubicBezTo>
                      <a:cubicBezTo>
                        <a:pt x="3513" y="3834"/>
                        <a:pt x="2477" y="4775"/>
                        <a:pt x="1227" y="5251"/>
                      </a:cubicBezTo>
                      <a:lnTo>
                        <a:pt x="1" y="5454"/>
                      </a:lnTo>
                      <a:lnTo>
                        <a:pt x="1286" y="5406"/>
                      </a:lnTo>
                      <a:lnTo>
                        <a:pt x="1858" y="6216"/>
                      </a:lnTo>
                      <a:lnTo>
                        <a:pt x="1453" y="5287"/>
                      </a:lnTo>
                      <a:cubicBezTo>
                        <a:pt x="1453" y="5287"/>
                        <a:pt x="3465" y="4477"/>
                        <a:pt x="4203" y="2679"/>
                      </a:cubicBezTo>
                      <a:cubicBezTo>
                        <a:pt x="4537" y="1822"/>
                        <a:pt x="4692" y="917"/>
                        <a:pt x="46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4" name="Google Shape;2824;p98"/>
                <p:cNvSpPr/>
                <p:nvPr/>
              </p:nvSpPr>
              <p:spPr>
                <a:xfrm>
                  <a:off x="-1569492" y="2174404"/>
                  <a:ext cx="157943" cy="211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2" h="4013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4" y="393"/>
                        <a:pt x="132" y="798"/>
                        <a:pt x="132" y="1191"/>
                      </a:cubicBezTo>
                      <a:lnTo>
                        <a:pt x="144" y="1191"/>
                      </a:lnTo>
                      <a:cubicBezTo>
                        <a:pt x="249" y="1171"/>
                        <a:pt x="354" y="1158"/>
                        <a:pt x="456" y="1158"/>
                      </a:cubicBezTo>
                      <a:cubicBezTo>
                        <a:pt x="655" y="1158"/>
                        <a:pt x="843" y="1208"/>
                        <a:pt x="1001" y="1358"/>
                      </a:cubicBezTo>
                      <a:cubicBezTo>
                        <a:pt x="1287" y="1620"/>
                        <a:pt x="1358" y="2036"/>
                        <a:pt x="1406" y="2417"/>
                      </a:cubicBezTo>
                      <a:cubicBezTo>
                        <a:pt x="1477" y="2953"/>
                        <a:pt x="1537" y="3477"/>
                        <a:pt x="1596" y="4013"/>
                      </a:cubicBezTo>
                      <a:cubicBezTo>
                        <a:pt x="2108" y="3156"/>
                        <a:pt x="2573" y="2275"/>
                        <a:pt x="3001" y="1370"/>
                      </a:cubicBezTo>
                      <a:cubicBezTo>
                        <a:pt x="2168" y="739"/>
                        <a:pt x="1120" y="155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5" name="Google Shape;2825;p98"/>
                <p:cNvSpPr/>
                <p:nvPr/>
              </p:nvSpPr>
              <p:spPr>
                <a:xfrm>
                  <a:off x="-1515616" y="1984315"/>
                  <a:ext cx="464253" cy="235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24" h="4478" extrusionOk="0">
                      <a:moveTo>
                        <a:pt x="4764" y="1"/>
                      </a:moveTo>
                      <a:cubicBezTo>
                        <a:pt x="3463" y="1"/>
                        <a:pt x="2164" y="221"/>
                        <a:pt x="929" y="661"/>
                      </a:cubicBezTo>
                      <a:cubicBezTo>
                        <a:pt x="501" y="816"/>
                        <a:pt x="1" y="1101"/>
                        <a:pt x="25" y="1554"/>
                      </a:cubicBezTo>
                      <a:cubicBezTo>
                        <a:pt x="36" y="1970"/>
                        <a:pt x="465" y="2220"/>
                        <a:pt x="834" y="2387"/>
                      </a:cubicBezTo>
                      <a:cubicBezTo>
                        <a:pt x="1882" y="2875"/>
                        <a:pt x="3108" y="3280"/>
                        <a:pt x="4073" y="3911"/>
                      </a:cubicBezTo>
                      <a:cubicBezTo>
                        <a:pt x="4575" y="4238"/>
                        <a:pt x="5004" y="4478"/>
                        <a:pt x="5494" y="4478"/>
                      </a:cubicBezTo>
                      <a:cubicBezTo>
                        <a:pt x="5770" y="4478"/>
                        <a:pt x="6067" y="4401"/>
                        <a:pt x="6406" y="4221"/>
                      </a:cubicBezTo>
                      <a:cubicBezTo>
                        <a:pt x="7085" y="3875"/>
                        <a:pt x="7573" y="3280"/>
                        <a:pt x="8049" y="2685"/>
                      </a:cubicBezTo>
                      <a:cubicBezTo>
                        <a:pt x="8418" y="2209"/>
                        <a:pt x="8823" y="1613"/>
                        <a:pt x="8585" y="1066"/>
                      </a:cubicBezTo>
                      <a:cubicBezTo>
                        <a:pt x="8395" y="613"/>
                        <a:pt x="7871" y="423"/>
                        <a:pt x="7394" y="304"/>
                      </a:cubicBezTo>
                      <a:cubicBezTo>
                        <a:pt x="6529" y="102"/>
                        <a:pt x="5646" y="1"/>
                        <a:pt x="476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6" name="Google Shape;2826;p98"/>
                <p:cNvSpPr/>
                <p:nvPr/>
              </p:nvSpPr>
              <p:spPr>
                <a:xfrm>
                  <a:off x="-1483049" y="2009674"/>
                  <a:ext cx="407221" cy="202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0" h="3856" extrusionOk="0">
                      <a:moveTo>
                        <a:pt x="4166" y="0"/>
                      </a:moveTo>
                      <a:cubicBezTo>
                        <a:pt x="3434" y="0"/>
                        <a:pt x="2704" y="80"/>
                        <a:pt x="1989" y="238"/>
                      </a:cubicBezTo>
                      <a:cubicBezTo>
                        <a:pt x="1596" y="322"/>
                        <a:pt x="1191" y="429"/>
                        <a:pt x="810" y="572"/>
                      </a:cubicBezTo>
                      <a:cubicBezTo>
                        <a:pt x="429" y="703"/>
                        <a:pt x="1" y="953"/>
                        <a:pt x="13" y="1346"/>
                      </a:cubicBezTo>
                      <a:cubicBezTo>
                        <a:pt x="37" y="1691"/>
                        <a:pt x="406" y="1917"/>
                        <a:pt x="739" y="2060"/>
                      </a:cubicBezTo>
                      <a:cubicBezTo>
                        <a:pt x="1418" y="2381"/>
                        <a:pt x="2192" y="2643"/>
                        <a:pt x="2894" y="2989"/>
                      </a:cubicBezTo>
                      <a:cubicBezTo>
                        <a:pt x="3132" y="3108"/>
                        <a:pt x="3358" y="3227"/>
                        <a:pt x="3573" y="3370"/>
                      </a:cubicBezTo>
                      <a:cubicBezTo>
                        <a:pt x="4016" y="3647"/>
                        <a:pt x="4397" y="3856"/>
                        <a:pt x="4829" y="3856"/>
                      </a:cubicBezTo>
                      <a:cubicBezTo>
                        <a:pt x="5047" y="3856"/>
                        <a:pt x="5278" y="3803"/>
                        <a:pt x="5537" y="3679"/>
                      </a:cubicBezTo>
                      <a:cubicBezTo>
                        <a:pt x="5573" y="3667"/>
                        <a:pt x="5597" y="3655"/>
                        <a:pt x="5632" y="3643"/>
                      </a:cubicBezTo>
                      <a:cubicBezTo>
                        <a:pt x="6216" y="3334"/>
                        <a:pt x="6645" y="2822"/>
                        <a:pt x="7061" y="2310"/>
                      </a:cubicBezTo>
                      <a:cubicBezTo>
                        <a:pt x="7395" y="1905"/>
                        <a:pt x="7740" y="1393"/>
                        <a:pt x="7537" y="917"/>
                      </a:cubicBezTo>
                      <a:cubicBezTo>
                        <a:pt x="7371" y="524"/>
                        <a:pt x="6918" y="357"/>
                        <a:pt x="6502" y="262"/>
                      </a:cubicBezTo>
                      <a:cubicBezTo>
                        <a:pt x="6097" y="167"/>
                        <a:pt x="5680" y="95"/>
                        <a:pt x="5263" y="60"/>
                      </a:cubicBezTo>
                      <a:cubicBezTo>
                        <a:pt x="4898" y="20"/>
                        <a:pt x="4532" y="0"/>
                        <a:pt x="416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2827" name="Google Shape;2827;p98"/>
              <p:cNvPicPr preferRelativeResize="0"/>
              <p:nvPr/>
            </p:nvPicPr>
            <p:blipFill rotWithShape="1">
              <a:blip r:embed="rId5">
                <a:alphaModFix amt="70000"/>
              </a:blip>
              <a:srcRect l="35445" t="29584" r="34000" b="28037"/>
              <a:stretch/>
            </p:blipFill>
            <p:spPr>
              <a:xfrm rot="1235309">
                <a:off x="-4135435" y="2479379"/>
                <a:ext cx="737861" cy="57613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28" name="Google Shape;2828;p98"/>
            <p:cNvGrpSpPr/>
            <p:nvPr/>
          </p:nvGrpSpPr>
          <p:grpSpPr>
            <a:xfrm flipH="1">
              <a:off x="392417" y="2977448"/>
              <a:ext cx="513122" cy="598993"/>
              <a:chOff x="6979810" y="1209041"/>
              <a:chExt cx="686911" cy="801865"/>
            </a:xfrm>
          </p:grpSpPr>
          <p:grpSp>
            <p:nvGrpSpPr>
              <p:cNvPr id="2829" name="Google Shape;2829;p98"/>
              <p:cNvGrpSpPr/>
              <p:nvPr/>
            </p:nvGrpSpPr>
            <p:grpSpPr>
              <a:xfrm>
                <a:off x="7161485" y="1209041"/>
                <a:ext cx="505236" cy="449542"/>
                <a:chOff x="4058800" y="1944400"/>
                <a:chExt cx="179825" cy="160025"/>
              </a:xfrm>
            </p:grpSpPr>
            <p:sp>
              <p:nvSpPr>
                <p:cNvPr id="2830" name="Google Shape;2830;p98"/>
                <p:cNvSpPr/>
                <p:nvPr/>
              </p:nvSpPr>
              <p:spPr>
                <a:xfrm>
                  <a:off x="4058800" y="1944400"/>
                  <a:ext cx="179825" cy="16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3" h="6401" extrusionOk="0">
                      <a:moveTo>
                        <a:pt x="4028" y="1"/>
                      </a:moveTo>
                      <a:cubicBezTo>
                        <a:pt x="2042" y="1"/>
                        <a:pt x="1" y="1581"/>
                        <a:pt x="1014" y="4168"/>
                      </a:cubicBezTo>
                      <a:cubicBezTo>
                        <a:pt x="1518" y="5461"/>
                        <a:pt x="2664" y="6400"/>
                        <a:pt x="3953" y="6400"/>
                      </a:cubicBezTo>
                      <a:cubicBezTo>
                        <a:pt x="4338" y="6400"/>
                        <a:pt x="4736" y="6316"/>
                        <a:pt x="5133" y="6133"/>
                      </a:cubicBezTo>
                      <a:cubicBezTo>
                        <a:pt x="6360" y="5549"/>
                        <a:pt x="7193" y="4180"/>
                        <a:pt x="7086" y="2823"/>
                      </a:cubicBezTo>
                      <a:cubicBezTo>
                        <a:pt x="6934" y="864"/>
                        <a:pt x="5496" y="1"/>
                        <a:pt x="402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1" name="Google Shape;2831;p98"/>
                <p:cNvSpPr/>
                <p:nvPr/>
              </p:nvSpPr>
              <p:spPr>
                <a:xfrm>
                  <a:off x="4163225" y="1956575"/>
                  <a:ext cx="35525" cy="1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1" h="771" extrusionOk="0">
                      <a:moveTo>
                        <a:pt x="575" y="1"/>
                      </a:moveTo>
                      <a:cubicBezTo>
                        <a:pt x="0" y="1"/>
                        <a:pt x="426" y="771"/>
                        <a:pt x="1035" y="771"/>
                      </a:cubicBezTo>
                      <a:cubicBezTo>
                        <a:pt x="1102" y="771"/>
                        <a:pt x="1172" y="761"/>
                        <a:pt x="1242" y="741"/>
                      </a:cubicBezTo>
                      <a:cubicBezTo>
                        <a:pt x="1290" y="729"/>
                        <a:pt x="1325" y="705"/>
                        <a:pt x="1361" y="681"/>
                      </a:cubicBezTo>
                      <a:cubicBezTo>
                        <a:pt x="1409" y="621"/>
                        <a:pt x="1421" y="550"/>
                        <a:pt x="1385" y="490"/>
                      </a:cubicBezTo>
                      <a:cubicBezTo>
                        <a:pt x="1373" y="467"/>
                        <a:pt x="1361" y="443"/>
                        <a:pt x="1349" y="407"/>
                      </a:cubicBezTo>
                      <a:cubicBezTo>
                        <a:pt x="1266" y="264"/>
                        <a:pt x="1147" y="157"/>
                        <a:pt x="1004" y="86"/>
                      </a:cubicBezTo>
                      <a:cubicBezTo>
                        <a:pt x="885" y="38"/>
                        <a:pt x="754" y="2"/>
                        <a:pt x="623" y="2"/>
                      </a:cubicBezTo>
                      <a:cubicBezTo>
                        <a:pt x="606" y="1"/>
                        <a:pt x="590" y="1"/>
                        <a:pt x="5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2" name="Google Shape;2832;p98"/>
                <p:cNvSpPr/>
                <p:nvPr/>
              </p:nvSpPr>
              <p:spPr>
                <a:xfrm>
                  <a:off x="4093506" y="1949753"/>
                  <a:ext cx="133675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7" h="4675" extrusionOk="0">
                      <a:moveTo>
                        <a:pt x="2521" y="1"/>
                      </a:moveTo>
                      <a:cubicBezTo>
                        <a:pt x="1653" y="1"/>
                        <a:pt x="775" y="261"/>
                        <a:pt x="238" y="1004"/>
                      </a:cubicBezTo>
                      <a:cubicBezTo>
                        <a:pt x="0" y="1338"/>
                        <a:pt x="131" y="2004"/>
                        <a:pt x="203" y="2385"/>
                      </a:cubicBezTo>
                      <a:cubicBezTo>
                        <a:pt x="286" y="2862"/>
                        <a:pt x="500" y="3314"/>
                        <a:pt x="822" y="3695"/>
                      </a:cubicBezTo>
                      <a:cubicBezTo>
                        <a:pt x="1416" y="4327"/>
                        <a:pt x="2241" y="4674"/>
                        <a:pt x="3092" y="4674"/>
                      </a:cubicBezTo>
                      <a:cubicBezTo>
                        <a:pt x="3299" y="4674"/>
                        <a:pt x="3508" y="4654"/>
                        <a:pt x="3715" y="4612"/>
                      </a:cubicBezTo>
                      <a:cubicBezTo>
                        <a:pt x="4203" y="4540"/>
                        <a:pt x="4644" y="4290"/>
                        <a:pt x="4965" y="3909"/>
                      </a:cubicBezTo>
                      <a:cubicBezTo>
                        <a:pt x="5334" y="3421"/>
                        <a:pt x="5346" y="2754"/>
                        <a:pt x="5263" y="2147"/>
                      </a:cubicBezTo>
                      <a:cubicBezTo>
                        <a:pt x="5203" y="1707"/>
                        <a:pt x="5049" y="1302"/>
                        <a:pt x="4810" y="933"/>
                      </a:cubicBezTo>
                      <a:cubicBezTo>
                        <a:pt x="4441" y="433"/>
                        <a:pt x="3822" y="135"/>
                        <a:pt x="3203" y="52"/>
                      </a:cubicBezTo>
                      <a:cubicBezTo>
                        <a:pt x="2981" y="19"/>
                        <a:pt x="2751" y="1"/>
                        <a:pt x="2521" y="1"/>
                      </a:cubicBezTo>
                      <a:close/>
                    </a:path>
                  </a:pathLst>
                </a:custGeom>
                <a:solidFill>
                  <a:schemeClr val="dk2">
                    <a:alpha val="2991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833" name="Google Shape;2833;p98"/>
              <p:cNvGrpSpPr/>
              <p:nvPr/>
            </p:nvGrpSpPr>
            <p:grpSpPr>
              <a:xfrm>
                <a:off x="6979810" y="1772677"/>
                <a:ext cx="267741" cy="238229"/>
                <a:chOff x="4058800" y="1944400"/>
                <a:chExt cx="179825" cy="160025"/>
              </a:xfrm>
            </p:grpSpPr>
            <p:sp>
              <p:nvSpPr>
                <p:cNvPr id="2834" name="Google Shape;2834;p98"/>
                <p:cNvSpPr/>
                <p:nvPr/>
              </p:nvSpPr>
              <p:spPr>
                <a:xfrm>
                  <a:off x="4058800" y="1944400"/>
                  <a:ext cx="179825" cy="16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3" h="6401" extrusionOk="0">
                      <a:moveTo>
                        <a:pt x="4028" y="1"/>
                      </a:moveTo>
                      <a:cubicBezTo>
                        <a:pt x="2042" y="1"/>
                        <a:pt x="1" y="1581"/>
                        <a:pt x="1014" y="4168"/>
                      </a:cubicBezTo>
                      <a:cubicBezTo>
                        <a:pt x="1518" y="5461"/>
                        <a:pt x="2664" y="6400"/>
                        <a:pt x="3953" y="6400"/>
                      </a:cubicBezTo>
                      <a:cubicBezTo>
                        <a:pt x="4338" y="6400"/>
                        <a:pt x="4736" y="6316"/>
                        <a:pt x="5133" y="6133"/>
                      </a:cubicBezTo>
                      <a:cubicBezTo>
                        <a:pt x="6360" y="5549"/>
                        <a:pt x="7193" y="4180"/>
                        <a:pt x="7086" y="2823"/>
                      </a:cubicBezTo>
                      <a:cubicBezTo>
                        <a:pt x="6934" y="864"/>
                        <a:pt x="5496" y="1"/>
                        <a:pt x="402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5" name="Google Shape;2835;p98"/>
                <p:cNvSpPr/>
                <p:nvPr/>
              </p:nvSpPr>
              <p:spPr>
                <a:xfrm>
                  <a:off x="4163225" y="1956575"/>
                  <a:ext cx="35525" cy="1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1" h="771" extrusionOk="0">
                      <a:moveTo>
                        <a:pt x="575" y="1"/>
                      </a:moveTo>
                      <a:cubicBezTo>
                        <a:pt x="0" y="1"/>
                        <a:pt x="426" y="771"/>
                        <a:pt x="1035" y="771"/>
                      </a:cubicBezTo>
                      <a:cubicBezTo>
                        <a:pt x="1102" y="771"/>
                        <a:pt x="1172" y="761"/>
                        <a:pt x="1242" y="741"/>
                      </a:cubicBezTo>
                      <a:cubicBezTo>
                        <a:pt x="1290" y="729"/>
                        <a:pt x="1325" y="705"/>
                        <a:pt x="1361" y="681"/>
                      </a:cubicBezTo>
                      <a:cubicBezTo>
                        <a:pt x="1409" y="621"/>
                        <a:pt x="1421" y="550"/>
                        <a:pt x="1385" y="490"/>
                      </a:cubicBezTo>
                      <a:cubicBezTo>
                        <a:pt x="1373" y="467"/>
                        <a:pt x="1361" y="443"/>
                        <a:pt x="1349" y="407"/>
                      </a:cubicBezTo>
                      <a:cubicBezTo>
                        <a:pt x="1266" y="264"/>
                        <a:pt x="1147" y="157"/>
                        <a:pt x="1004" y="86"/>
                      </a:cubicBezTo>
                      <a:cubicBezTo>
                        <a:pt x="885" y="38"/>
                        <a:pt x="754" y="2"/>
                        <a:pt x="623" y="2"/>
                      </a:cubicBezTo>
                      <a:cubicBezTo>
                        <a:pt x="606" y="1"/>
                        <a:pt x="590" y="1"/>
                        <a:pt x="5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6" name="Google Shape;2836;p98"/>
                <p:cNvSpPr/>
                <p:nvPr/>
              </p:nvSpPr>
              <p:spPr>
                <a:xfrm>
                  <a:off x="4093506" y="1949753"/>
                  <a:ext cx="133675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7" h="4675" extrusionOk="0">
                      <a:moveTo>
                        <a:pt x="2521" y="1"/>
                      </a:moveTo>
                      <a:cubicBezTo>
                        <a:pt x="1653" y="1"/>
                        <a:pt x="775" y="261"/>
                        <a:pt x="238" y="1004"/>
                      </a:cubicBezTo>
                      <a:cubicBezTo>
                        <a:pt x="0" y="1338"/>
                        <a:pt x="131" y="2004"/>
                        <a:pt x="203" y="2385"/>
                      </a:cubicBezTo>
                      <a:cubicBezTo>
                        <a:pt x="286" y="2862"/>
                        <a:pt x="500" y="3314"/>
                        <a:pt x="822" y="3695"/>
                      </a:cubicBezTo>
                      <a:cubicBezTo>
                        <a:pt x="1416" y="4327"/>
                        <a:pt x="2241" y="4674"/>
                        <a:pt x="3092" y="4674"/>
                      </a:cubicBezTo>
                      <a:cubicBezTo>
                        <a:pt x="3299" y="4674"/>
                        <a:pt x="3508" y="4654"/>
                        <a:pt x="3715" y="4612"/>
                      </a:cubicBezTo>
                      <a:cubicBezTo>
                        <a:pt x="4203" y="4540"/>
                        <a:pt x="4644" y="4290"/>
                        <a:pt x="4965" y="3909"/>
                      </a:cubicBezTo>
                      <a:cubicBezTo>
                        <a:pt x="5334" y="3421"/>
                        <a:pt x="5346" y="2754"/>
                        <a:pt x="5263" y="2147"/>
                      </a:cubicBezTo>
                      <a:cubicBezTo>
                        <a:pt x="5203" y="1707"/>
                        <a:pt x="5049" y="1302"/>
                        <a:pt x="4810" y="933"/>
                      </a:cubicBezTo>
                      <a:cubicBezTo>
                        <a:pt x="4441" y="433"/>
                        <a:pt x="3822" y="135"/>
                        <a:pt x="3203" y="52"/>
                      </a:cubicBezTo>
                      <a:cubicBezTo>
                        <a:pt x="2981" y="19"/>
                        <a:pt x="2751" y="1"/>
                        <a:pt x="2521" y="1"/>
                      </a:cubicBezTo>
                      <a:close/>
                    </a:path>
                  </a:pathLst>
                </a:custGeom>
                <a:solidFill>
                  <a:schemeClr val="dk2">
                    <a:alpha val="2991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837" name="Google Shape;2837;p98"/>
          <p:cNvSpPr/>
          <p:nvPr/>
        </p:nvSpPr>
        <p:spPr>
          <a:xfrm>
            <a:off x="1040037" y="2167103"/>
            <a:ext cx="910413" cy="809291"/>
          </a:xfrm>
          <a:custGeom>
            <a:avLst/>
            <a:gdLst/>
            <a:ahLst/>
            <a:cxnLst/>
            <a:rect l="l" t="t" r="r" b="b"/>
            <a:pathLst>
              <a:path w="22528" h="20027" extrusionOk="0">
                <a:moveTo>
                  <a:pt x="10847" y="1"/>
                </a:moveTo>
                <a:cubicBezTo>
                  <a:pt x="10668" y="2334"/>
                  <a:pt x="10490" y="4668"/>
                  <a:pt x="10311" y="7002"/>
                </a:cubicBezTo>
                <a:cubicBezTo>
                  <a:pt x="10276" y="7490"/>
                  <a:pt x="10228" y="8002"/>
                  <a:pt x="9823" y="8395"/>
                </a:cubicBezTo>
                <a:cubicBezTo>
                  <a:pt x="9359" y="8835"/>
                  <a:pt x="8537" y="8990"/>
                  <a:pt x="7799" y="9097"/>
                </a:cubicBezTo>
                <a:cubicBezTo>
                  <a:pt x="5477" y="9442"/>
                  <a:pt x="3370" y="9633"/>
                  <a:pt x="1072" y="9847"/>
                </a:cubicBezTo>
                <a:cubicBezTo>
                  <a:pt x="715" y="9883"/>
                  <a:pt x="370" y="9907"/>
                  <a:pt x="0" y="9954"/>
                </a:cubicBezTo>
                <a:cubicBezTo>
                  <a:pt x="620" y="10014"/>
                  <a:pt x="1203" y="10061"/>
                  <a:pt x="1763" y="10109"/>
                </a:cubicBezTo>
                <a:cubicBezTo>
                  <a:pt x="4144" y="10311"/>
                  <a:pt x="5894" y="10514"/>
                  <a:pt x="7692" y="10704"/>
                </a:cubicBezTo>
                <a:cubicBezTo>
                  <a:pt x="8454" y="10776"/>
                  <a:pt x="9264" y="10883"/>
                  <a:pt x="9787" y="11312"/>
                </a:cubicBezTo>
                <a:cubicBezTo>
                  <a:pt x="10311" y="11740"/>
                  <a:pt x="10395" y="12324"/>
                  <a:pt x="10466" y="12883"/>
                </a:cubicBezTo>
                <a:cubicBezTo>
                  <a:pt x="10799" y="15300"/>
                  <a:pt x="11335" y="17598"/>
                  <a:pt x="11657" y="20027"/>
                </a:cubicBezTo>
                <a:cubicBezTo>
                  <a:pt x="11835" y="17681"/>
                  <a:pt x="12014" y="15348"/>
                  <a:pt x="12192" y="13014"/>
                </a:cubicBezTo>
                <a:cubicBezTo>
                  <a:pt x="12228" y="12526"/>
                  <a:pt x="12288" y="12014"/>
                  <a:pt x="12681" y="11633"/>
                </a:cubicBezTo>
                <a:cubicBezTo>
                  <a:pt x="13157" y="11181"/>
                  <a:pt x="13967" y="11038"/>
                  <a:pt x="14717" y="10919"/>
                </a:cubicBezTo>
                <a:cubicBezTo>
                  <a:pt x="17038" y="10573"/>
                  <a:pt x="19134" y="10383"/>
                  <a:pt x="21444" y="10169"/>
                </a:cubicBezTo>
                <a:cubicBezTo>
                  <a:pt x="21789" y="10133"/>
                  <a:pt x="22158" y="10097"/>
                  <a:pt x="22527" y="10061"/>
                </a:cubicBezTo>
                <a:lnTo>
                  <a:pt x="20753" y="9907"/>
                </a:lnTo>
                <a:cubicBezTo>
                  <a:pt x="18384" y="9704"/>
                  <a:pt x="16610" y="9502"/>
                  <a:pt x="14812" y="9311"/>
                </a:cubicBezTo>
                <a:cubicBezTo>
                  <a:pt x="14050" y="9240"/>
                  <a:pt x="13240" y="9133"/>
                  <a:pt x="12716" y="8704"/>
                </a:cubicBezTo>
                <a:cubicBezTo>
                  <a:pt x="12192" y="8287"/>
                  <a:pt x="12109" y="7692"/>
                  <a:pt x="12038" y="7144"/>
                </a:cubicBezTo>
                <a:cubicBezTo>
                  <a:pt x="11704" y="4716"/>
                  <a:pt x="11180" y="2418"/>
                  <a:pt x="10847" y="1"/>
                </a:cubicBezTo>
                <a:close/>
              </a:path>
            </a:pathLst>
          </a:custGeom>
          <a:solidFill>
            <a:schemeClr val="lt1">
              <a:alpha val="209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Let's Smile 6 Unit 8 Song - House Chores">
            <a:hlinkClick r:id="" action="ppaction://media"/>
            <a:extLst>
              <a:ext uri="{FF2B5EF4-FFF2-40B4-BE49-F238E27FC236}">
                <a16:creationId xmlns:a16="http://schemas.microsoft.com/office/drawing/2014/main" id="{1DD87BC3-6397-74DA-CE08-A6C4A44685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14165" y="1457956"/>
            <a:ext cx="4914560" cy="276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792832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FE6B0451-C148-8556-B472-F1FABED0DD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000" b="84375" l="5375" r="95625">
                        <a14:foregroundMark x1="20875" y1="45250" x2="20875" y2="45250"/>
                        <a14:foregroundMark x1="20250" y1="42875" x2="20250" y2="42875"/>
                        <a14:foregroundMark x1="23000" y1="40875" x2="23000" y2="40875"/>
                        <a14:foregroundMark x1="44250" y1="38125" x2="44250" y2="38125"/>
                        <a14:foregroundMark x1="47750" y1="33125" x2="47750" y2="33125"/>
                        <a14:foregroundMark x1="58125" y1="32250" x2="58125" y2="32250"/>
                        <a14:foregroundMark x1="61875" y1="31750" x2="61875" y2="31750"/>
                        <a14:foregroundMark x1="55875" y1="31125" x2="55875" y2="31125"/>
                        <a14:foregroundMark x1="63875" y1="31375" x2="63875" y2="31375"/>
                        <a14:foregroundMark x1="65375" y1="42875" x2="65375" y2="42875"/>
                        <a14:foregroundMark x1="57500" y1="40250" x2="57500" y2="40250"/>
                        <a14:foregroundMark x1="47000" y1="43875" x2="47000" y2="43875"/>
                        <a14:foregroundMark x1="40250" y1="44125" x2="40250" y2="44125"/>
                        <a14:foregroundMark x1="37125" y1="48125" x2="37125" y2="48125"/>
                        <a14:foregroundMark x1="25625" y1="43375" x2="25625" y2="43375"/>
                        <a14:foregroundMark x1="17750" y1="54375" x2="17750" y2="54375"/>
                        <a14:foregroundMark x1="46125" y1="63375" x2="46125" y2="63375"/>
                        <a14:foregroundMark x1="42000" y1="81875" x2="42000" y2="81875"/>
                        <a14:foregroundMark x1="23125" y1="82875" x2="23125" y2="82875"/>
                        <a14:foregroundMark x1="11625" y1="83125" x2="11625" y2="83125"/>
                        <a14:foregroundMark x1="30000" y1="82875" x2="30000" y2="82875"/>
                        <a14:foregroundMark x1="15625" y1="49500" x2="15625" y2="49500"/>
                        <a14:foregroundMark x1="52125" y1="42000" x2="52125" y2="42000"/>
                      </a14:backgroundRemoval>
                    </a14:imgEffect>
                  </a14:imgLayer>
                </a14:imgProps>
              </a:ext>
            </a:extLst>
          </a:blip>
          <a:srcRect l="5604" t="19858" r="3758" b="14469"/>
          <a:stretch/>
        </p:blipFill>
        <p:spPr>
          <a:xfrm>
            <a:off x="4589856" y="2021436"/>
            <a:ext cx="4308141" cy="312154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67ED4EA-2DB3-862D-9538-5A53BD57E7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3" t="3830" r="3583" b="11915"/>
          <a:stretch/>
        </p:blipFill>
        <p:spPr>
          <a:xfrm>
            <a:off x="517425" y="387863"/>
            <a:ext cx="3093396" cy="3047226"/>
          </a:xfrm>
          <a:prstGeom prst="rect">
            <a:avLst/>
          </a:prstGeom>
        </p:spPr>
      </p:pic>
      <p:sp>
        <p:nvSpPr>
          <p:cNvPr id="7" name="فقاعة الكلام: بيضاوية 6">
            <a:extLst>
              <a:ext uri="{FF2B5EF4-FFF2-40B4-BE49-F238E27FC236}">
                <a16:creationId xmlns:a16="http://schemas.microsoft.com/office/drawing/2014/main" id="{D9F73918-B752-A59F-5E21-B36D5F556292}"/>
              </a:ext>
            </a:extLst>
          </p:cNvPr>
          <p:cNvSpPr/>
          <p:nvPr/>
        </p:nvSpPr>
        <p:spPr>
          <a:xfrm>
            <a:off x="4790873" y="267493"/>
            <a:ext cx="2655651" cy="1316882"/>
          </a:xfrm>
          <a:custGeom>
            <a:avLst/>
            <a:gdLst>
              <a:gd name="connsiteX0" fmla="*/ -194571 w 3540868"/>
              <a:gd name="connsiteY0" fmla="*/ 2174997 h 1755842"/>
              <a:gd name="connsiteX1" fmla="*/ 143987 w 3540868"/>
              <a:gd name="connsiteY1" fmla="*/ 1806491 h 1755842"/>
              <a:gd name="connsiteX2" fmla="*/ 456503 w 3540868"/>
              <a:gd name="connsiteY2" fmla="*/ 1466332 h 1755842"/>
              <a:gd name="connsiteX3" fmla="*/ 1292400 w 3540868"/>
              <a:gd name="connsiteY3" fmla="*/ 32608 h 1755842"/>
              <a:gd name="connsiteX4" fmla="*/ 2797355 w 3540868"/>
              <a:gd name="connsiteY4" fmla="*/ 162777 h 1755842"/>
              <a:gd name="connsiteX5" fmla="*/ 2455053 w 3540868"/>
              <a:gd name="connsiteY5" fmla="*/ 1687547 h 1755842"/>
              <a:gd name="connsiteX6" fmla="*/ 996687 w 3540868"/>
              <a:gd name="connsiteY6" fmla="*/ 1667562 h 1755842"/>
              <a:gd name="connsiteX7" fmla="*/ 611514 w 3540868"/>
              <a:gd name="connsiteY7" fmla="*/ 1831633 h 1755842"/>
              <a:gd name="connsiteX8" fmla="*/ 214428 w 3540868"/>
              <a:gd name="connsiteY8" fmla="*/ 2000778 h 1755842"/>
              <a:gd name="connsiteX9" fmla="*/ -194571 w 3540868"/>
              <a:gd name="connsiteY9" fmla="*/ 2174997 h 175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40868" h="1755842" extrusionOk="0">
                <a:moveTo>
                  <a:pt x="-194571" y="2174997"/>
                </a:moveTo>
                <a:cubicBezTo>
                  <a:pt x="-107095" y="2044079"/>
                  <a:pt x="929" y="1995763"/>
                  <a:pt x="143987" y="1806491"/>
                </a:cubicBezTo>
                <a:cubicBezTo>
                  <a:pt x="287046" y="1617219"/>
                  <a:pt x="361057" y="1593640"/>
                  <a:pt x="456503" y="1466332"/>
                </a:cubicBezTo>
                <a:cubicBezTo>
                  <a:pt x="-552193" y="960773"/>
                  <a:pt x="-17320" y="49868"/>
                  <a:pt x="1292400" y="32608"/>
                </a:cubicBezTo>
                <a:cubicBezTo>
                  <a:pt x="1811204" y="-48408"/>
                  <a:pt x="2437334" y="9282"/>
                  <a:pt x="2797355" y="162777"/>
                </a:cubicBezTo>
                <a:cubicBezTo>
                  <a:pt x="4041860" y="542208"/>
                  <a:pt x="3674597" y="1446908"/>
                  <a:pt x="2455053" y="1687547"/>
                </a:cubicBezTo>
                <a:cubicBezTo>
                  <a:pt x="1927531" y="1705961"/>
                  <a:pt x="1461868" y="1880938"/>
                  <a:pt x="996687" y="1667562"/>
                </a:cubicBezTo>
                <a:cubicBezTo>
                  <a:pt x="888639" y="1748890"/>
                  <a:pt x="765876" y="1743035"/>
                  <a:pt x="611514" y="1831633"/>
                </a:cubicBezTo>
                <a:cubicBezTo>
                  <a:pt x="457152" y="1920231"/>
                  <a:pt x="352982" y="1902519"/>
                  <a:pt x="214428" y="2000778"/>
                </a:cubicBezTo>
                <a:cubicBezTo>
                  <a:pt x="75874" y="2099037"/>
                  <a:pt x="-63692" y="2113781"/>
                  <a:pt x="-194571" y="2174997"/>
                </a:cubicBezTo>
                <a:close/>
              </a:path>
            </a:pathLst>
          </a:custGeom>
          <a:noFill/>
          <a:ln w="38100">
            <a:extLst>
              <a:ext uri="{C807C97D-BFC1-408E-A445-0C87EB9F89A2}">
                <ask:lineSketchStyleProps xmlns:ask="http://schemas.microsoft.com/office/drawing/2018/sketchyshapes" sd="752660138">
                  <a:custGeom>
                    <a:avLst/>
                    <a:gdLst>
                      <a:gd name="connsiteX0" fmla="*/ -145928 w 2655651"/>
                      <a:gd name="connsiteY0" fmla="*/ 1631248 h 1316882"/>
                      <a:gd name="connsiteX1" fmla="*/ 107991 w 2655651"/>
                      <a:gd name="connsiteY1" fmla="*/ 1354869 h 1316882"/>
                      <a:gd name="connsiteX2" fmla="*/ 342377 w 2655651"/>
                      <a:gd name="connsiteY2" fmla="*/ 1099749 h 1316882"/>
                      <a:gd name="connsiteX3" fmla="*/ 969300 w 2655651"/>
                      <a:gd name="connsiteY3" fmla="*/ 24456 h 1316882"/>
                      <a:gd name="connsiteX4" fmla="*/ 2098016 w 2655651"/>
                      <a:gd name="connsiteY4" fmla="*/ 122083 h 1316882"/>
                      <a:gd name="connsiteX5" fmla="*/ 1841289 w 2655651"/>
                      <a:gd name="connsiteY5" fmla="*/ 1265661 h 1316882"/>
                      <a:gd name="connsiteX6" fmla="*/ 747514 w 2655651"/>
                      <a:gd name="connsiteY6" fmla="*/ 1250672 h 1316882"/>
                      <a:gd name="connsiteX7" fmla="*/ 309727 w 2655651"/>
                      <a:gd name="connsiteY7" fmla="*/ 1437154 h 1316882"/>
                      <a:gd name="connsiteX8" fmla="*/ -145928 w 2655651"/>
                      <a:gd name="connsiteY8" fmla="*/ 1631248 h 13168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655651" h="1316882" extrusionOk="0">
                        <a:moveTo>
                          <a:pt x="-145928" y="1631248"/>
                        </a:moveTo>
                        <a:cubicBezTo>
                          <a:pt x="-54272" y="1495966"/>
                          <a:pt x="44816" y="1435258"/>
                          <a:pt x="107991" y="1354869"/>
                        </a:cubicBezTo>
                        <a:cubicBezTo>
                          <a:pt x="171166" y="1274479"/>
                          <a:pt x="262749" y="1211153"/>
                          <a:pt x="342377" y="1099749"/>
                        </a:cubicBezTo>
                        <a:cubicBezTo>
                          <a:pt x="-437551" y="716567"/>
                          <a:pt x="-5376" y="64630"/>
                          <a:pt x="969300" y="24456"/>
                        </a:cubicBezTo>
                        <a:cubicBezTo>
                          <a:pt x="1378829" y="-94619"/>
                          <a:pt x="1811027" y="6848"/>
                          <a:pt x="2098016" y="122083"/>
                        </a:cubicBezTo>
                        <a:cubicBezTo>
                          <a:pt x="3107459" y="393520"/>
                          <a:pt x="2688624" y="1113656"/>
                          <a:pt x="1841289" y="1265661"/>
                        </a:cubicBezTo>
                        <a:cubicBezTo>
                          <a:pt x="1437095" y="1267837"/>
                          <a:pt x="1097682" y="1428463"/>
                          <a:pt x="747514" y="1250672"/>
                        </a:cubicBezTo>
                        <a:cubicBezTo>
                          <a:pt x="547128" y="1348100"/>
                          <a:pt x="484364" y="1340036"/>
                          <a:pt x="309727" y="1437154"/>
                        </a:cubicBezTo>
                        <a:cubicBezTo>
                          <a:pt x="135090" y="1534273"/>
                          <a:pt x="18528" y="1544896"/>
                          <a:pt x="-145928" y="163124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  <a:latin typeface="Comic Sans MS" panose="030F0702030302020204" pitchFamily="66" charset="0"/>
              </a:rPr>
              <a:t>Do you help your Mom at home? </a:t>
            </a:r>
            <a:endParaRPr lang="ar-SA" sz="1050" dirty="0"/>
          </a:p>
        </p:txBody>
      </p:sp>
      <p:sp>
        <p:nvSpPr>
          <p:cNvPr id="8" name="فقاعة الكلام: بيضاوية 7">
            <a:extLst>
              <a:ext uri="{FF2B5EF4-FFF2-40B4-BE49-F238E27FC236}">
                <a16:creationId xmlns:a16="http://schemas.microsoft.com/office/drawing/2014/main" id="{665A76E7-287D-AA19-7102-625DBFBDE3CC}"/>
              </a:ext>
            </a:extLst>
          </p:cNvPr>
          <p:cNvSpPr/>
          <p:nvPr/>
        </p:nvSpPr>
        <p:spPr>
          <a:xfrm>
            <a:off x="1033346" y="3582210"/>
            <a:ext cx="2714346" cy="1078999"/>
          </a:xfrm>
          <a:custGeom>
            <a:avLst/>
            <a:gdLst>
              <a:gd name="connsiteX0" fmla="*/ 3096256 w 2957208"/>
              <a:gd name="connsiteY0" fmla="*/ 1065161 h 1079770"/>
              <a:gd name="connsiteX1" fmla="*/ 2721572 w 2957208"/>
              <a:gd name="connsiteY1" fmla="*/ 1015181 h 1079770"/>
              <a:gd name="connsiteX2" fmla="*/ 2375709 w 2957208"/>
              <a:gd name="connsiteY2" fmla="*/ 969046 h 1079770"/>
              <a:gd name="connsiteX3" fmla="*/ 1260409 w 2957208"/>
              <a:gd name="connsiteY3" fmla="*/ 1073859 h 1079770"/>
              <a:gd name="connsiteX4" fmla="*/ 399619 w 2957208"/>
              <a:gd name="connsiteY4" fmla="*/ 170748 h 1079770"/>
              <a:gd name="connsiteX5" fmla="*/ 1628036 w 2957208"/>
              <a:gd name="connsiteY5" fmla="*/ 2764 h 1079770"/>
              <a:gd name="connsiteX6" fmla="*/ 2750683 w 2957208"/>
              <a:gd name="connsiteY6" fmla="*/ 815090 h 1079770"/>
              <a:gd name="connsiteX7" fmla="*/ 3096256 w 2957208"/>
              <a:gd name="connsiteY7" fmla="*/ 1065161 h 1079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7208" h="1079770" extrusionOk="0">
                <a:moveTo>
                  <a:pt x="3096256" y="1065161"/>
                </a:moveTo>
                <a:cubicBezTo>
                  <a:pt x="2926184" y="1077821"/>
                  <a:pt x="2830235" y="1018612"/>
                  <a:pt x="2721572" y="1015181"/>
                </a:cubicBezTo>
                <a:cubicBezTo>
                  <a:pt x="2612909" y="1011751"/>
                  <a:pt x="2495749" y="965242"/>
                  <a:pt x="2375709" y="969046"/>
                </a:cubicBezTo>
                <a:cubicBezTo>
                  <a:pt x="1987021" y="1045413"/>
                  <a:pt x="1650042" y="1075187"/>
                  <a:pt x="1260409" y="1073859"/>
                </a:cubicBezTo>
                <a:cubicBezTo>
                  <a:pt x="126339" y="880922"/>
                  <a:pt x="-335032" y="488946"/>
                  <a:pt x="399619" y="170748"/>
                </a:cubicBezTo>
                <a:cubicBezTo>
                  <a:pt x="729011" y="45439"/>
                  <a:pt x="1149614" y="-5960"/>
                  <a:pt x="1628036" y="2764"/>
                </a:cubicBezTo>
                <a:cubicBezTo>
                  <a:pt x="2623972" y="-64046"/>
                  <a:pt x="3312108" y="627662"/>
                  <a:pt x="2750683" y="815090"/>
                </a:cubicBezTo>
                <a:cubicBezTo>
                  <a:pt x="2896045" y="906821"/>
                  <a:pt x="2962438" y="982720"/>
                  <a:pt x="3096256" y="1065161"/>
                </a:cubicBezTo>
                <a:close/>
              </a:path>
            </a:pathLst>
          </a:custGeom>
          <a:noFill/>
          <a:ln w="38100">
            <a:extLst>
              <a:ext uri="{C807C97D-BFC1-408E-A445-0C87EB9F89A2}">
                <ask:lineSketchStyleProps xmlns:ask="http://schemas.microsoft.com/office/drawing/2018/sketchyshapes" sd="752660138">
                  <a:custGeom>
                    <a:avLst/>
                    <a:gdLst>
                      <a:gd name="connsiteX0" fmla="*/ 2841974 w 2714346"/>
                      <a:gd name="connsiteY0" fmla="*/ 1064400 h 1078999"/>
                      <a:gd name="connsiteX1" fmla="*/ 2498061 w 2714346"/>
                      <a:gd name="connsiteY1" fmla="*/ 1014456 h 1078999"/>
                      <a:gd name="connsiteX2" fmla="*/ 2180602 w 2714346"/>
                      <a:gd name="connsiteY2" fmla="*/ 968354 h 1078999"/>
                      <a:gd name="connsiteX3" fmla="*/ 1156897 w 2714346"/>
                      <a:gd name="connsiteY3" fmla="*/ 1073092 h 1078999"/>
                      <a:gd name="connsiteX4" fmla="*/ 366800 w 2714346"/>
                      <a:gd name="connsiteY4" fmla="*/ 170626 h 1078999"/>
                      <a:gd name="connsiteX5" fmla="*/ 1494332 w 2714346"/>
                      <a:gd name="connsiteY5" fmla="*/ 2762 h 1078999"/>
                      <a:gd name="connsiteX6" fmla="*/ 2524781 w 2714346"/>
                      <a:gd name="connsiteY6" fmla="*/ 814507 h 1078999"/>
                      <a:gd name="connsiteX7" fmla="*/ 2841974 w 2714346"/>
                      <a:gd name="connsiteY7" fmla="*/ 1064400 h 1078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14346" h="1078999" extrusionOk="0">
                        <a:moveTo>
                          <a:pt x="2841974" y="1064400"/>
                        </a:moveTo>
                        <a:cubicBezTo>
                          <a:pt x="2705149" y="1079492"/>
                          <a:pt x="2604759" y="1027045"/>
                          <a:pt x="2498061" y="1014456"/>
                        </a:cubicBezTo>
                        <a:cubicBezTo>
                          <a:pt x="2394453" y="1003349"/>
                          <a:pt x="2296008" y="956213"/>
                          <a:pt x="2180602" y="968354"/>
                        </a:cubicBezTo>
                        <a:cubicBezTo>
                          <a:pt x="1795239" y="1039764"/>
                          <a:pt x="1507116" y="1047902"/>
                          <a:pt x="1156897" y="1073092"/>
                        </a:cubicBezTo>
                        <a:cubicBezTo>
                          <a:pt x="166297" y="736592"/>
                          <a:pt x="-178472" y="489459"/>
                          <a:pt x="366800" y="170626"/>
                        </a:cubicBezTo>
                        <a:cubicBezTo>
                          <a:pt x="731392" y="34656"/>
                          <a:pt x="949722" y="38655"/>
                          <a:pt x="1494332" y="2762"/>
                        </a:cubicBezTo>
                        <a:cubicBezTo>
                          <a:pt x="2377000" y="-106819"/>
                          <a:pt x="3043248" y="670820"/>
                          <a:pt x="2524781" y="814507"/>
                        </a:cubicBezTo>
                        <a:cubicBezTo>
                          <a:pt x="2674264" y="893183"/>
                          <a:pt x="2722948" y="982770"/>
                          <a:pt x="2841974" y="106440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  <a:latin typeface="Comic Sans MS" panose="030F0702030302020204" pitchFamily="66" charset="0"/>
              </a:rPr>
              <a:t>What do you do ?</a:t>
            </a:r>
            <a:r>
              <a:rPr lang="en-US" sz="1050" dirty="0"/>
              <a:t> </a:t>
            </a:r>
            <a:endParaRPr lang="ar-SA" sz="1050" dirty="0"/>
          </a:p>
        </p:txBody>
      </p:sp>
    </p:spTree>
    <p:extLst>
      <p:ext uri="{BB962C8B-B14F-4D97-AF65-F5344CB8AC3E}">
        <p14:creationId xmlns:p14="http://schemas.microsoft.com/office/powerpoint/2010/main" val="2045666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A8A6F02-5B6D-59B4-344E-7263D7F8C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4" b="89916" l="3214" r="95714">
                        <a14:foregroundMark x1="89286" y1="42577" x2="89286" y2="42577"/>
                        <a14:foregroundMark x1="88452" y1="41737" x2="88452" y2="41737"/>
                        <a14:foregroundMark x1="87857" y1="41737" x2="87857" y2="46218"/>
                        <a14:foregroundMark x1="95714" y1="60504" x2="95714" y2="60504"/>
                        <a14:foregroundMark x1="96071" y1="38095" x2="96071" y2="38095"/>
                        <a14:foregroundMark x1="96071" y1="38095" x2="96071" y2="38095"/>
                        <a14:foregroundMark x1="95952" y1="39496" x2="95952" y2="39496"/>
                        <a14:foregroundMark x1="80238" y1="54062" x2="80238" y2="54062"/>
                        <a14:foregroundMark x1="80238" y1="54062" x2="80238" y2="54062"/>
                        <a14:foregroundMark x1="80238" y1="54062" x2="80238" y2="54062"/>
                        <a14:foregroundMark x1="80476" y1="54062" x2="80476" y2="54062"/>
                        <a14:foregroundMark x1="81071" y1="54062" x2="81071" y2="54062"/>
                        <a14:foregroundMark x1="81071" y1="54342" x2="78095" y2="52941"/>
                        <a14:foregroundMark x1="77976" y1="52661" x2="80000" y2="53221"/>
                        <a14:foregroundMark x1="67262" y1="45658" x2="59881" y2="40616"/>
                        <a14:foregroundMark x1="59881" y1="40616" x2="56190" y2="61625"/>
                        <a14:foregroundMark x1="56190" y1="61625" x2="56310" y2="64986"/>
                        <a14:foregroundMark x1="71548" y1="56863" x2="72738" y2="67227"/>
                        <a14:foregroundMark x1="87976" y1="42577" x2="90119" y2="52101"/>
                        <a14:foregroundMark x1="46786" y1="55742" x2="46786" y2="55742"/>
                        <a14:foregroundMark x1="49762" y1="50700" x2="50595" y2="59944"/>
                        <a14:foregroundMark x1="86429" y1="45938" x2="87857" y2="50980"/>
                        <a14:foregroundMark x1="85119" y1="40896" x2="85119" y2="50140"/>
                        <a14:foregroundMark x1="47738" y1="69748" x2="47976" y2="72829"/>
                        <a14:foregroundMark x1="44881" y1="64986" x2="46190" y2="70868"/>
                        <a14:foregroundMark x1="40714" y1="65826" x2="42976" y2="75910"/>
                        <a14:foregroundMark x1="37857" y1="59664" x2="37857" y2="59664"/>
                        <a14:foregroundMark x1="37857" y1="59664" x2="37857" y2="59664"/>
                        <a14:foregroundMark x1="37976" y1="56022" x2="37976" y2="56022"/>
                        <a14:foregroundMark x1="38333" y1="51821" x2="38333" y2="51821"/>
                        <a14:foregroundMark x1="39762" y1="47899" x2="39762" y2="47899"/>
                        <a14:foregroundMark x1="40714" y1="44818" x2="45238" y2="40896"/>
                        <a14:foregroundMark x1="46190" y1="40336" x2="48690" y2="40616"/>
                        <a14:foregroundMark x1="49048" y1="40616" x2="51429" y2="47059"/>
                        <a14:foregroundMark x1="7738" y1="51821" x2="7738" y2="51821"/>
                        <a14:foregroundMark x1="7262" y1="49300" x2="6429" y2="65266"/>
                        <a14:foregroundMark x1="47381" y1="77311" x2="47381" y2="77311"/>
                        <a14:foregroundMark x1="52143" y1="67787" x2="52143" y2="67787"/>
                        <a14:foregroundMark x1="8214" y1="81232" x2="8214" y2="81232"/>
                        <a14:foregroundMark x1="3214" y1="61625" x2="3214" y2="61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981" y="1562951"/>
            <a:ext cx="3934231" cy="1672048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699F533E-0B8B-5C15-F611-59E746866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789" y="604222"/>
            <a:ext cx="3589507" cy="358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776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304FE12-E40B-28AB-AB81-018613E93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63" b="99250" l="1250" r="99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46812" y="547090"/>
            <a:ext cx="5242290" cy="41938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23DE33-C837-C4CA-BE68-202C73EEF25B}"/>
              </a:ext>
            </a:extLst>
          </p:cNvPr>
          <p:cNvSpPr txBox="1"/>
          <p:nvPr/>
        </p:nvSpPr>
        <p:spPr>
          <a:xfrm>
            <a:off x="249045" y="1461606"/>
            <a:ext cx="463147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Feed the fish </a:t>
            </a:r>
            <a:endParaRPr lang="en-US" sz="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360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623DE33-C837-C4CA-BE68-202C73EEF25B}"/>
              </a:ext>
            </a:extLst>
          </p:cNvPr>
          <p:cNvSpPr txBox="1"/>
          <p:nvPr/>
        </p:nvSpPr>
        <p:spPr>
          <a:xfrm>
            <a:off x="249045" y="1461606"/>
            <a:ext cx="463147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Wash the dishes </a:t>
            </a:r>
            <a:endParaRPr lang="en-US" sz="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صورة 4">
            <a:extLst>
              <a:ext uri="{FF2B5EF4-FFF2-40B4-BE49-F238E27FC236}">
                <a16:creationId xmlns:a16="http://schemas.microsoft.com/office/drawing/2014/main" id="{83844849-A768-C206-4D94-A7B67A8095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000" b="85600" l="7750" r="94600">
                        <a14:foregroundMark x1="70150" y1="73050" x2="70150" y2="73050"/>
                        <a14:foregroundMark x1="62950" y1="75850" x2="62950" y2="75850"/>
                        <a14:foregroundMark x1="45450" y1="75500" x2="45450" y2="75500"/>
                        <a14:foregroundMark x1="40200" y1="75250" x2="40200" y2="75250"/>
                        <a14:foregroundMark x1="87650" y1="70550" x2="87650" y2="70550"/>
                        <a14:foregroundMark x1="69950" y1="68650" x2="69950" y2="68650"/>
                        <a14:foregroundMark x1="69800" y1="68200" x2="69800" y2="68200"/>
                      </a14:backgroundRemoval>
                    </a14:imgEffect>
                  </a14:imgLayer>
                </a14:imgProps>
              </a:ext>
            </a:extLst>
          </a:blip>
          <a:srcRect l="3188" t="13423" r="2685" b="14094"/>
          <a:stretch/>
        </p:blipFill>
        <p:spPr>
          <a:xfrm>
            <a:off x="3140344" y="230217"/>
            <a:ext cx="6234114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92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1F52F95D-2E82-054B-3762-505C2189D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974" y="2207048"/>
            <a:ext cx="2562240" cy="2562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E894CD0-8504-873E-8527-EB97478B8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303401"/>
            <a:ext cx="3000781" cy="22505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69D25958-6133-0C0B-A6DF-ECEA6C25AA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22" b="100000" l="1961" r="96569">
                        <a14:foregroundMark x1="63399" y1="15850" x2="63399" y2="15850"/>
                        <a14:foregroundMark x1="77614" y1="29248" x2="77614" y2="29248"/>
                        <a14:foregroundMark x1="69935" y1="36928" x2="69935" y2="36928"/>
                        <a14:foregroundMark x1="74673" y1="15850" x2="74673" y2="15850"/>
                        <a14:foregroundMark x1="70425" y1="16176" x2="70425" y2="16176"/>
                        <a14:foregroundMark x1="71895" y1="13072" x2="71895" y2="13072"/>
                        <a14:foregroundMark x1="75327" y1="9150" x2="75327" y2="9150"/>
                        <a14:foregroundMark x1="83007" y1="13072" x2="83007" y2="13072"/>
                        <a14:foregroundMark x1="81209" y1="24183" x2="81209" y2="24183"/>
                        <a14:foregroundMark x1="69935" y1="23529" x2="69935" y2="23529"/>
                        <a14:foregroundMark x1="75817" y1="25000" x2="75817" y2="25000"/>
                        <a14:foregroundMark x1="62255" y1="21569" x2="62255" y2="21569"/>
                        <a14:foregroundMark x1="69281" y1="9641" x2="69281" y2="9641"/>
                        <a14:foregroundMark x1="88889" y1="17320" x2="88889" y2="17320"/>
                        <a14:foregroundMark x1="85784" y1="25000" x2="85784" y2="25000"/>
                        <a14:foregroundMark x1="71895" y1="28431" x2="71895" y2="28431"/>
                        <a14:foregroundMark x1="65359" y1="27614" x2="65359" y2="27614"/>
                        <a14:foregroundMark x1="79575" y1="10458" x2="79575" y2="10458"/>
                        <a14:foregroundMark x1="76471" y1="23529" x2="76471" y2="23529"/>
                        <a14:foregroundMark x1="86928" y1="22386" x2="86928" y2="22386"/>
                        <a14:foregroundMark x1="74183" y1="19935" x2="74183" y2="19935"/>
                        <a14:foregroundMark x1="65033" y1="20752" x2="65033" y2="20752"/>
                        <a14:foregroundMark x1="44281" y1="67647" x2="44281" y2="67647"/>
                        <a14:foregroundMark x1="39542" y1="71895" x2="39542" y2="71895"/>
                        <a14:foregroundMark x1="26961" y1="75817" x2="26961" y2="75817"/>
                        <a14:foregroundMark x1="51144" y1="76471" x2="51144" y2="76471"/>
                        <a14:foregroundMark x1="55392" y1="76961" x2="55392" y2="76961"/>
                        <a14:foregroundMark x1="84150" y1="17320" x2="84150" y2="173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4655" y="236015"/>
            <a:ext cx="1932878" cy="1932878"/>
          </a:xfrm>
          <a:prstGeom prst="rect">
            <a:avLst/>
          </a:prstGeom>
        </p:spPr>
      </p:pic>
      <p:sp>
        <p:nvSpPr>
          <p:cNvPr id="3" name="فقاعة الكلام: بيضاوية 2">
            <a:extLst>
              <a:ext uri="{FF2B5EF4-FFF2-40B4-BE49-F238E27FC236}">
                <a16:creationId xmlns:a16="http://schemas.microsoft.com/office/drawing/2014/main" id="{C747678B-062D-AF8C-F1EF-7C097A62132C}"/>
              </a:ext>
            </a:extLst>
          </p:cNvPr>
          <p:cNvSpPr/>
          <p:nvPr/>
        </p:nvSpPr>
        <p:spPr>
          <a:xfrm>
            <a:off x="4041911" y="589513"/>
            <a:ext cx="2889115" cy="1335122"/>
          </a:xfrm>
          <a:custGeom>
            <a:avLst/>
            <a:gdLst>
              <a:gd name="connsiteX0" fmla="*/ -617693 w 3852153"/>
              <a:gd name="connsiteY0" fmla="*/ 465708 h 1780162"/>
              <a:gd name="connsiteX1" fmla="*/ -154786 w 3852153"/>
              <a:gd name="connsiteY1" fmla="*/ 449041 h 1780162"/>
              <a:gd name="connsiteX2" fmla="*/ 272513 w 3852153"/>
              <a:gd name="connsiteY2" fmla="*/ 433656 h 1780162"/>
              <a:gd name="connsiteX3" fmla="*/ 2124012 w 3852153"/>
              <a:gd name="connsiteY3" fmla="*/ 4712 h 1780162"/>
              <a:gd name="connsiteX4" fmla="*/ 3730861 w 3852153"/>
              <a:gd name="connsiteY4" fmla="*/ 1200949 h 1780162"/>
              <a:gd name="connsiteX5" fmla="*/ 1817838 w 3852153"/>
              <a:gd name="connsiteY5" fmla="*/ 1778754 h 1780162"/>
              <a:gd name="connsiteX6" fmla="*/ 22930 w 3852153"/>
              <a:gd name="connsiteY6" fmla="*/ 753144 h 1780162"/>
              <a:gd name="connsiteX7" fmla="*/ -290975 w 3852153"/>
              <a:gd name="connsiteY7" fmla="*/ 612300 h 1780162"/>
              <a:gd name="connsiteX8" fmla="*/ -617693 w 3852153"/>
              <a:gd name="connsiteY8" fmla="*/ 465708 h 1780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52153" h="1780162" extrusionOk="0">
                <a:moveTo>
                  <a:pt x="-617693" y="465708"/>
                </a:moveTo>
                <a:cubicBezTo>
                  <a:pt x="-445420" y="424990"/>
                  <a:pt x="-333435" y="483147"/>
                  <a:pt x="-154786" y="449041"/>
                </a:cubicBezTo>
                <a:cubicBezTo>
                  <a:pt x="23863" y="414935"/>
                  <a:pt x="158249" y="465570"/>
                  <a:pt x="272513" y="433656"/>
                </a:cubicBezTo>
                <a:cubicBezTo>
                  <a:pt x="627876" y="131516"/>
                  <a:pt x="1370933" y="-59190"/>
                  <a:pt x="2124012" y="4712"/>
                </a:cubicBezTo>
                <a:cubicBezTo>
                  <a:pt x="3440067" y="-114252"/>
                  <a:pt x="4335459" y="656403"/>
                  <a:pt x="3730861" y="1200949"/>
                </a:cubicBezTo>
                <a:cubicBezTo>
                  <a:pt x="3493082" y="1556610"/>
                  <a:pt x="2630442" y="1813430"/>
                  <a:pt x="1817838" y="1778754"/>
                </a:cubicBezTo>
                <a:cubicBezTo>
                  <a:pt x="591411" y="1627006"/>
                  <a:pt x="-149857" y="1305536"/>
                  <a:pt x="22930" y="753144"/>
                </a:cubicBezTo>
                <a:cubicBezTo>
                  <a:pt x="-63523" y="750289"/>
                  <a:pt x="-150014" y="640106"/>
                  <a:pt x="-290975" y="612300"/>
                </a:cubicBezTo>
                <a:cubicBezTo>
                  <a:pt x="-431936" y="584494"/>
                  <a:pt x="-516527" y="472682"/>
                  <a:pt x="-617693" y="465708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752660138">
                  <a:custGeom>
                    <a:avLst/>
                    <a:gdLst>
                      <a:gd name="connsiteX0" fmla="*/ -463270 w 2889115"/>
                      <a:gd name="connsiteY0" fmla="*/ 349281 h 1335122"/>
                      <a:gd name="connsiteX1" fmla="*/ -116089 w 2889115"/>
                      <a:gd name="connsiteY1" fmla="*/ 336781 h 1335122"/>
                      <a:gd name="connsiteX2" fmla="*/ 204385 w 2889115"/>
                      <a:gd name="connsiteY2" fmla="*/ 325242 h 1335122"/>
                      <a:gd name="connsiteX3" fmla="*/ 1593010 w 2889115"/>
                      <a:gd name="connsiteY3" fmla="*/ 3534 h 1335122"/>
                      <a:gd name="connsiteX4" fmla="*/ 2798147 w 2889115"/>
                      <a:gd name="connsiteY4" fmla="*/ 900712 h 1335122"/>
                      <a:gd name="connsiteX5" fmla="*/ 1363380 w 2889115"/>
                      <a:gd name="connsiteY5" fmla="*/ 1334066 h 1335122"/>
                      <a:gd name="connsiteX6" fmla="*/ 17199 w 2889115"/>
                      <a:gd name="connsiteY6" fmla="*/ 564859 h 1335122"/>
                      <a:gd name="connsiteX7" fmla="*/ -463270 w 2889115"/>
                      <a:gd name="connsiteY7" fmla="*/ 349281 h 13351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89115" h="1335122" extrusionOk="0">
                        <a:moveTo>
                          <a:pt x="-463270" y="349281"/>
                        </a:moveTo>
                        <a:cubicBezTo>
                          <a:pt x="-293226" y="305305"/>
                          <a:pt x="-243711" y="378298"/>
                          <a:pt x="-116089" y="336781"/>
                        </a:cubicBezTo>
                        <a:cubicBezTo>
                          <a:pt x="11533" y="295264"/>
                          <a:pt x="45919" y="334938"/>
                          <a:pt x="204385" y="325242"/>
                        </a:cubicBezTo>
                        <a:cubicBezTo>
                          <a:pt x="374283" y="82073"/>
                          <a:pt x="1000758" y="-142525"/>
                          <a:pt x="1593010" y="3534"/>
                        </a:cubicBezTo>
                        <a:cubicBezTo>
                          <a:pt x="2577584" y="-78644"/>
                          <a:pt x="3190185" y="491893"/>
                          <a:pt x="2798147" y="900712"/>
                        </a:cubicBezTo>
                        <a:cubicBezTo>
                          <a:pt x="2624589" y="1166633"/>
                          <a:pt x="1917205" y="1383600"/>
                          <a:pt x="1363380" y="1334066"/>
                        </a:cubicBezTo>
                        <a:cubicBezTo>
                          <a:pt x="449118" y="1227818"/>
                          <a:pt x="-106821" y="1056283"/>
                          <a:pt x="17199" y="564859"/>
                        </a:cubicBezTo>
                        <a:cubicBezTo>
                          <a:pt x="-121485" y="565605"/>
                          <a:pt x="-249886" y="421935"/>
                          <a:pt x="-463270" y="34928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Comic Sans MS" panose="030F0702030302020204" pitchFamily="66" charset="0"/>
              </a:rPr>
              <a:t>Is it a good  behavior ? </a:t>
            </a:r>
            <a:endParaRPr lang="ar-SA" sz="27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464600"/>
      </p:ext>
    </p:extLst>
  </p:cSld>
  <p:clrMapOvr>
    <a:masterClrMapping/>
  </p:clrMapOvr>
</p:sld>
</file>

<file path=ppt/theme/theme1.xml><?xml version="1.0" encoding="utf-8"?>
<a:theme xmlns:a="http://schemas.openxmlformats.org/drawingml/2006/main" name="Spring Cleaning! by Slidesgo">
  <a:themeElements>
    <a:clrScheme name="Simple Light">
      <a:dk1>
        <a:srgbClr val="553475"/>
      </a:dk1>
      <a:lt1>
        <a:srgbClr val="75598F"/>
      </a:lt1>
      <a:dk2>
        <a:srgbClr val="FFF8E5"/>
      </a:dk2>
      <a:lt2>
        <a:srgbClr val="FFD9E6"/>
      </a:lt2>
      <a:accent1>
        <a:srgbClr val="ED9B4A"/>
      </a:accent1>
      <a:accent2>
        <a:srgbClr val="F1C161"/>
      </a:accent2>
      <a:accent3>
        <a:srgbClr val="FFE1A1"/>
      </a:accent3>
      <a:accent4>
        <a:srgbClr val="71B2DE"/>
      </a:accent4>
      <a:accent5>
        <a:srgbClr val="420A3D"/>
      </a:accent5>
      <a:accent6>
        <a:srgbClr val="FFFFFF"/>
      </a:accent6>
      <a:hlink>
        <a:srgbClr val="55347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320</Words>
  <Application>Microsoft Office PowerPoint</Application>
  <PresentationFormat>On-screen Show (16:9)</PresentationFormat>
  <Paragraphs>92</Paragraphs>
  <Slides>32</Slides>
  <Notes>8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Montserrat Black</vt:lpstr>
      <vt:lpstr>Anaheim</vt:lpstr>
      <vt:lpstr>Comic Sans MS</vt:lpstr>
      <vt:lpstr>Montserrat Medium</vt:lpstr>
      <vt:lpstr>Arial</vt:lpstr>
      <vt:lpstr>Spring Cleaning! by Slidesgo</vt:lpstr>
      <vt:lpstr>Chores and Activities</vt:lpstr>
      <vt:lpstr>Date</vt:lpstr>
      <vt:lpstr>list a number of chores</vt:lpstr>
      <vt:lpstr>Warm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Page 26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Page 26</vt:lpstr>
      <vt:lpstr>Page 27</vt:lpstr>
      <vt:lpstr>Goals Check</vt:lpstr>
      <vt:lpstr>Practice</vt:lpstr>
      <vt:lpstr>Write in your notebook</vt:lpstr>
      <vt:lpstr>Homework</vt:lpstr>
      <vt:lpstr>Page 163</vt:lpstr>
      <vt:lpstr>Page 163</vt:lpstr>
      <vt:lpstr>Page 164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Chores and Activities</dc:title>
  <cp:lastModifiedBy>نادية بنت الغامدي</cp:lastModifiedBy>
  <cp:revision>8</cp:revision>
  <dcterms:modified xsi:type="dcterms:W3CDTF">2023-10-11T16:37:43Z</dcterms:modified>
</cp:coreProperties>
</file>