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3" r:id="rId2"/>
    <p:sldMasterId id="2147483685" r:id="rId3"/>
  </p:sldMasterIdLst>
  <p:notesMasterIdLst>
    <p:notesMasterId r:id="rId39"/>
  </p:notesMasterIdLst>
  <p:sldIdLst>
    <p:sldId id="301" r:id="rId4"/>
    <p:sldId id="302" r:id="rId5"/>
    <p:sldId id="303" r:id="rId6"/>
    <p:sldId id="304" r:id="rId7"/>
    <p:sldId id="306" r:id="rId8"/>
    <p:sldId id="305" r:id="rId9"/>
    <p:sldId id="256" r:id="rId10"/>
    <p:sldId id="258" r:id="rId11"/>
    <p:sldId id="257" r:id="rId12"/>
    <p:sldId id="336" r:id="rId13"/>
    <p:sldId id="260" r:id="rId14"/>
    <p:sldId id="299" r:id="rId15"/>
    <p:sldId id="298" r:id="rId16"/>
    <p:sldId id="300" r:id="rId17"/>
    <p:sldId id="262" r:id="rId18"/>
    <p:sldId id="345" r:id="rId19"/>
    <p:sldId id="261" r:id="rId20"/>
    <p:sldId id="263" r:id="rId21"/>
    <p:sldId id="264" r:id="rId22"/>
    <p:sldId id="337" r:id="rId23"/>
    <p:sldId id="265" r:id="rId24"/>
    <p:sldId id="266" r:id="rId25"/>
    <p:sldId id="267" r:id="rId26"/>
    <p:sldId id="272" r:id="rId27"/>
    <p:sldId id="269" r:id="rId28"/>
    <p:sldId id="270" r:id="rId29"/>
    <p:sldId id="271" r:id="rId30"/>
    <p:sldId id="274" r:id="rId31"/>
    <p:sldId id="338" r:id="rId32"/>
    <p:sldId id="340" r:id="rId33"/>
    <p:sldId id="341" r:id="rId34"/>
    <p:sldId id="343" r:id="rId35"/>
    <p:sldId id="344" r:id="rId36"/>
    <p:sldId id="346" r:id="rId37"/>
    <p:sldId id="335" r:id="rId3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40"/>
    </p:embeddedFont>
    <p:embeddedFont>
      <p:font typeface="Alata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</p:embeddedFont>
    <p:embeddedFont>
      <p:font typeface="Caveat Brush" pitchFamily="2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DM Serif Display" pitchFamily="2" charset="0"/>
      <p:regular r:id="rId49"/>
      <p:italic r:id="rId50"/>
    </p:embeddedFont>
    <p:embeddedFont>
      <p:font typeface="Forte" panose="03060902040502070203" pitchFamily="66" charset="0"/>
      <p:regular r:id="rId51"/>
    </p:embeddedFont>
    <p:embeddedFont>
      <p:font typeface="Fredericka the Great" panose="020B0604020202020204" charset="0"/>
      <p:regular r:id="rId52"/>
    </p:embeddedFont>
    <p:embeddedFont>
      <p:font typeface="Fredoka One" panose="02000000000000000000" pitchFamily="2" charset="0"/>
      <p:regular r:id="rId53"/>
    </p:embeddedFont>
    <p:embeddedFont>
      <p:font typeface="Gadugi" panose="020B0502040204020203" pitchFamily="34" charset="0"/>
      <p:regular r:id="rId54"/>
      <p:bold r:id="rId55"/>
    </p:embeddedFont>
    <p:embeddedFont>
      <p:font typeface="Garet" panose="020B0604020202020204" charset="0"/>
      <p:regular r:id="rId56"/>
    </p:embeddedFont>
    <p:embeddedFont>
      <p:font typeface="Ink Free" panose="03080402000500000000" pitchFamily="66" charset="0"/>
      <p:regular r:id="rId57"/>
    </p:embeddedFont>
    <p:embeddedFont>
      <p:font typeface="Jenine Bold" panose="020B0604020202020204" charset="-78"/>
      <p:bold r:id="rId58"/>
    </p:embeddedFont>
    <p:embeddedFont>
      <p:font typeface="Modak" panose="020B0604020202020204" charset="0"/>
      <p:regular r:id="rId59"/>
    </p:embeddedFont>
    <p:embeddedFont>
      <p:font typeface="MV Boli" panose="02000500030200090000" pitchFamily="2" charset="0"/>
      <p:regular r:id="rId60"/>
    </p:embeddedFont>
    <p:embeddedFont>
      <p:font typeface="Poppins" panose="00000500000000000000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AE0"/>
    <a:srgbClr val="B1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4B3DF5-3F8F-4273-A89D-F2FF78B90225}">
  <a:tblStyle styleId="{604B3DF5-3F8F-4273-A89D-F2FF78B902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B15049ED-DBD5-4AAC-BFE4-7F3966E11592}"/>
    <pc:docChg chg="undo custSel addSld delSld modSld sldOrd delMainMaster">
      <pc:chgData name="Tr.A ." userId="71594aaa30a32cc1" providerId="LiveId" clId="{B15049ED-DBD5-4AAC-BFE4-7F3966E11592}" dt="2023-10-02T20:03:18.197" v="947" actId="207"/>
      <pc:docMkLst>
        <pc:docMk/>
      </pc:docMkLst>
      <pc:sldChg chg="addSp modSp mod modAnim">
        <pc:chgData name="Tr.A ." userId="71594aaa30a32cc1" providerId="LiveId" clId="{B15049ED-DBD5-4AAC-BFE4-7F3966E11592}" dt="2023-10-02T17:21:47.647" v="613"/>
        <pc:sldMkLst>
          <pc:docMk/>
          <pc:sldMk cId="0" sldId="256"/>
        </pc:sldMkLst>
        <pc:spChg chg="add mod">
          <ac:chgData name="Tr.A ." userId="71594aaa30a32cc1" providerId="LiveId" clId="{B15049ED-DBD5-4AAC-BFE4-7F3966E11592}" dt="2023-10-02T17:14:39.679" v="590" actId="20577"/>
          <ac:spMkLst>
            <pc:docMk/>
            <pc:sldMk cId="0" sldId="256"/>
            <ac:spMk id="3" creationId="{68348E59-EB82-14C7-DC83-C538A5C889F8}"/>
          </ac:spMkLst>
        </pc:spChg>
        <pc:spChg chg="add mod">
          <ac:chgData name="Tr.A ." userId="71594aaa30a32cc1" providerId="LiveId" clId="{B15049ED-DBD5-4AAC-BFE4-7F3966E11592}" dt="2023-10-02T17:14:52.129" v="592" actId="1076"/>
          <ac:spMkLst>
            <pc:docMk/>
            <pc:sldMk cId="0" sldId="256"/>
            <ac:spMk id="4" creationId="{C0CEF9C7-55F7-0AC4-5A09-BCAAA822A978}"/>
          </ac:spMkLst>
        </pc:spChg>
        <pc:spChg chg="add mod">
          <ac:chgData name="Tr.A ." userId="71594aaa30a32cc1" providerId="LiveId" clId="{B15049ED-DBD5-4AAC-BFE4-7F3966E11592}" dt="2023-10-02T17:17:56.488" v="611" actId="1076"/>
          <ac:spMkLst>
            <pc:docMk/>
            <pc:sldMk cId="0" sldId="256"/>
            <ac:spMk id="5" creationId="{0B4F5C42-06EC-2FFE-B3E8-100810296714}"/>
          </ac:spMkLst>
        </pc:spChg>
        <pc:picChg chg="add mod">
          <ac:chgData name="Tr.A ." userId="71594aaa30a32cc1" providerId="LiveId" clId="{B15049ED-DBD5-4AAC-BFE4-7F3966E11592}" dt="2023-10-02T17:17:39.281" v="610" actId="1076"/>
          <ac:picMkLst>
            <pc:docMk/>
            <pc:sldMk cId="0" sldId="256"/>
            <ac:picMk id="2" creationId="{22DE7517-BE71-7AC3-5FB6-82267209055D}"/>
          </ac:picMkLst>
        </pc:picChg>
      </pc:sldChg>
      <pc:sldChg chg="addSp delSp modSp mod">
        <pc:chgData name="Tr.A ." userId="71594aaa30a32cc1" providerId="LiveId" clId="{B15049ED-DBD5-4AAC-BFE4-7F3966E11592}" dt="2023-10-02T17:24:43.833" v="619" actId="1440"/>
        <pc:sldMkLst>
          <pc:docMk/>
          <pc:sldMk cId="0" sldId="257"/>
        </pc:sldMkLst>
        <pc:spChg chg="mod ord">
          <ac:chgData name="Tr.A ." userId="71594aaa30a32cc1" providerId="LiveId" clId="{B15049ED-DBD5-4AAC-BFE4-7F3966E11592}" dt="2023-10-02T17:15:42.360" v="599" actId="1076"/>
          <ac:spMkLst>
            <pc:docMk/>
            <pc:sldMk cId="0" sldId="257"/>
            <ac:spMk id="9" creationId="{248C8A1F-F093-B939-1DBA-4EE1EF71F79C}"/>
          </ac:spMkLst>
        </pc:spChg>
        <pc:picChg chg="add mod ord">
          <ac:chgData name="Tr.A ." userId="71594aaa30a32cc1" providerId="LiveId" clId="{B15049ED-DBD5-4AAC-BFE4-7F3966E11592}" dt="2023-10-02T17:24:43.833" v="619" actId="1440"/>
          <ac:picMkLst>
            <pc:docMk/>
            <pc:sldMk cId="0" sldId="257"/>
            <ac:picMk id="3" creationId="{FC4AD55C-D720-0D92-1B48-C0D7B58B11FD}"/>
          </ac:picMkLst>
        </pc:picChg>
        <pc:picChg chg="mod">
          <ac:chgData name="Tr.A ." userId="71594aaa30a32cc1" providerId="LiveId" clId="{B15049ED-DBD5-4AAC-BFE4-7F3966E11592}" dt="2023-10-02T17:15:42.360" v="599" actId="1076"/>
          <ac:picMkLst>
            <pc:docMk/>
            <pc:sldMk cId="0" sldId="257"/>
            <ac:picMk id="12" creationId="{93DB230F-E0F7-5078-0FBE-F527DFEE3403}"/>
          </ac:picMkLst>
        </pc:picChg>
        <pc:picChg chg="del mod modCrop">
          <ac:chgData name="Tr.A ." userId="71594aaa30a32cc1" providerId="LiveId" clId="{B15049ED-DBD5-4AAC-BFE4-7F3966E11592}" dt="2023-10-02T17:23:29.599" v="614" actId="478"/>
          <ac:picMkLst>
            <pc:docMk/>
            <pc:sldMk cId="0" sldId="257"/>
            <ac:picMk id="13" creationId="{3930A097-2349-BF5D-21EE-22148CF8A750}"/>
          </ac:picMkLst>
        </pc:picChg>
      </pc:sldChg>
      <pc:sldChg chg="modSp">
        <pc:chgData name="Tr.A ." userId="71594aaa30a32cc1" providerId="LiveId" clId="{B15049ED-DBD5-4AAC-BFE4-7F3966E11592}" dt="2023-10-02T17:13:26.624" v="573" actId="14100"/>
        <pc:sldMkLst>
          <pc:docMk/>
          <pc:sldMk cId="0" sldId="258"/>
        </pc:sldMkLst>
        <pc:spChg chg="mod">
          <ac:chgData name="Tr.A ." userId="71594aaa30a32cc1" providerId="LiveId" clId="{B15049ED-DBD5-4AAC-BFE4-7F3966E11592}" dt="2023-10-02T17:13:26.624" v="573" actId="14100"/>
          <ac:spMkLst>
            <pc:docMk/>
            <pc:sldMk cId="0" sldId="258"/>
            <ac:spMk id="5" creationId="{9D98CE64-F1A1-899D-FAB5-F9A388170EBA}"/>
          </ac:spMkLst>
        </pc:spChg>
        <pc:spChg chg="mod">
          <ac:chgData name="Tr.A ." userId="71594aaa30a32cc1" providerId="LiveId" clId="{B15049ED-DBD5-4AAC-BFE4-7F3966E11592}" dt="2023-10-02T17:13:26.624" v="573" actId="14100"/>
          <ac:spMkLst>
            <pc:docMk/>
            <pc:sldMk cId="0" sldId="258"/>
            <ac:spMk id="669" creationId="{00000000-0000-0000-0000-000000000000}"/>
          </ac:spMkLst>
        </pc:spChg>
        <pc:picChg chg="mod">
          <ac:chgData name="Tr.A ." userId="71594aaa30a32cc1" providerId="LiveId" clId="{B15049ED-DBD5-4AAC-BFE4-7F3966E11592}" dt="2023-10-02T17:13:26.624" v="573" actId="14100"/>
          <ac:picMkLst>
            <pc:docMk/>
            <pc:sldMk cId="0" sldId="258"/>
            <ac:picMk id="4" creationId="{C370B66A-130C-0001-59A0-CF827D03E6C0}"/>
          </ac:picMkLst>
        </pc:picChg>
      </pc:sldChg>
      <pc:sldChg chg="del">
        <pc:chgData name="Tr.A ." userId="71594aaa30a32cc1" providerId="LiveId" clId="{B15049ED-DBD5-4AAC-BFE4-7F3966E11592}" dt="2023-10-02T19:06:57.127" v="753" actId="2696"/>
        <pc:sldMkLst>
          <pc:docMk/>
          <pc:sldMk cId="0" sldId="259"/>
        </pc:sldMkLst>
      </pc:sldChg>
      <pc:sldChg chg="addSp modSp mod modAnim">
        <pc:chgData name="Tr.A ." userId="71594aaa30a32cc1" providerId="LiveId" clId="{B15049ED-DBD5-4AAC-BFE4-7F3966E11592}" dt="2023-10-02T17:30:53.748" v="625" actId="1076"/>
        <pc:sldMkLst>
          <pc:docMk/>
          <pc:sldMk cId="0" sldId="260"/>
        </pc:sldMkLst>
        <pc:spChg chg="add mod">
          <ac:chgData name="Tr.A ." userId="71594aaa30a32cc1" providerId="LiveId" clId="{B15049ED-DBD5-4AAC-BFE4-7F3966E11592}" dt="2023-10-02T17:30:36.317" v="621" actId="1076"/>
          <ac:spMkLst>
            <pc:docMk/>
            <pc:sldMk cId="0" sldId="260"/>
            <ac:spMk id="2" creationId="{3E121310-8F51-7575-F5F9-8443B1593602}"/>
          </ac:spMkLst>
        </pc:spChg>
        <pc:spChg chg="mod">
          <ac:chgData name="Tr.A ." userId="71594aaa30a32cc1" providerId="LiveId" clId="{B15049ED-DBD5-4AAC-BFE4-7F3966E11592}" dt="2023-10-02T17:30:53.748" v="625" actId="1076"/>
          <ac:spMkLst>
            <pc:docMk/>
            <pc:sldMk cId="0" sldId="260"/>
            <ac:spMk id="701" creationId="{00000000-0000-0000-0000-000000000000}"/>
          </ac:spMkLst>
        </pc:spChg>
        <pc:picChg chg="add mod">
          <ac:chgData name="Tr.A ." userId="71594aaa30a32cc1" providerId="LiveId" clId="{B15049ED-DBD5-4AAC-BFE4-7F3966E11592}" dt="2023-10-02T17:30:48.992" v="624" actId="1076"/>
          <ac:picMkLst>
            <pc:docMk/>
            <pc:sldMk cId="0" sldId="260"/>
            <ac:picMk id="4" creationId="{771FC01F-1393-43A2-985A-87755B65B7DF}"/>
          </ac:picMkLst>
        </pc:picChg>
      </pc:sldChg>
      <pc:sldChg chg="addSp modSp mod ord modAnim">
        <pc:chgData name="Tr.A ." userId="71594aaa30a32cc1" providerId="LiveId" clId="{B15049ED-DBD5-4AAC-BFE4-7F3966E11592}" dt="2023-10-02T18:53:44.042" v="685"/>
        <pc:sldMkLst>
          <pc:docMk/>
          <pc:sldMk cId="0" sldId="261"/>
        </pc:sldMkLst>
        <pc:spChg chg="add mod">
          <ac:chgData name="Tr.A ." userId="71594aaa30a32cc1" providerId="LiveId" clId="{B15049ED-DBD5-4AAC-BFE4-7F3966E11592}" dt="2023-10-02T18:53:34.972" v="683" actId="1076"/>
          <ac:spMkLst>
            <pc:docMk/>
            <pc:sldMk cId="0" sldId="261"/>
            <ac:spMk id="3" creationId="{EC983120-0DD7-0630-2753-6803CE76DC4E}"/>
          </ac:spMkLst>
        </pc:spChg>
        <pc:spChg chg="add mod">
          <ac:chgData name="Tr.A ." userId="71594aaa30a32cc1" providerId="LiveId" clId="{B15049ED-DBD5-4AAC-BFE4-7F3966E11592}" dt="2023-10-02T18:53:34.972" v="683" actId="1076"/>
          <ac:spMkLst>
            <pc:docMk/>
            <pc:sldMk cId="0" sldId="261"/>
            <ac:spMk id="4" creationId="{EFAD83C3-6E5E-AAA2-A96B-FB5D5DC7E588}"/>
          </ac:spMkLst>
        </pc:spChg>
        <pc:spChg chg="add mod">
          <ac:chgData name="Tr.A ." userId="71594aaa30a32cc1" providerId="LiveId" clId="{B15049ED-DBD5-4AAC-BFE4-7F3966E11592}" dt="2023-10-02T18:53:34.972" v="683" actId="1076"/>
          <ac:spMkLst>
            <pc:docMk/>
            <pc:sldMk cId="0" sldId="261"/>
            <ac:spMk id="5" creationId="{CFA2BDD6-A6AA-EBA2-1CD6-BE567904DD92}"/>
          </ac:spMkLst>
        </pc:spChg>
        <pc:spChg chg="add mod">
          <ac:chgData name="Tr.A ." userId="71594aaa30a32cc1" providerId="LiveId" clId="{B15049ED-DBD5-4AAC-BFE4-7F3966E11592}" dt="2023-10-02T18:53:34.972" v="683" actId="1076"/>
          <ac:spMkLst>
            <pc:docMk/>
            <pc:sldMk cId="0" sldId="261"/>
            <ac:spMk id="6" creationId="{7933F4EF-36EE-D3EE-91E6-6DAFD0427D8E}"/>
          </ac:spMkLst>
        </pc:spChg>
        <pc:picChg chg="add mod">
          <ac:chgData name="Tr.A ." userId="71594aaa30a32cc1" providerId="LiveId" clId="{B15049ED-DBD5-4AAC-BFE4-7F3966E11592}" dt="2023-10-02T18:53:34.972" v="683" actId="1076"/>
          <ac:picMkLst>
            <pc:docMk/>
            <pc:sldMk cId="0" sldId="261"/>
            <ac:picMk id="2" creationId="{16965146-99E2-6DB5-14FD-B38444984F05}"/>
          </ac:picMkLst>
        </pc:picChg>
      </pc:sldChg>
      <pc:sldChg chg="addSp delSp modSp mod ord modAnim">
        <pc:chgData name="Tr.A ." userId="71594aaa30a32cc1" providerId="LiveId" clId="{B15049ED-DBD5-4AAC-BFE4-7F3966E11592}" dt="2023-10-02T18:50:06.762" v="681"/>
        <pc:sldMkLst>
          <pc:docMk/>
          <pc:sldMk cId="0" sldId="262"/>
        </pc:sldMkLst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3" creationId="{B093900A-DBD7-73AC-0179-7EF0280FCE14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5" creationId="{CCE20B0F-343D-758C-3FDA-3A4B40D2E763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7" creationId="{EA8F3D44-F67F-BC79-7FC7-7A8B2ED00E6E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9" creationId="{8BE84839-2E1F-A725-213B-5FDA72B39469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11" creationId="{DFB7C120-9266-3972-2F0A-92C26F56363C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13" creationId="{BBBD13A3-9C17-9330-8CCD-DB13C5573CA1}"/>
          </ac:spMkLst>
        </pc:spChg>
        <pc:spChg chg="add del mod">
          <ac:chgData name="Tr.A ." userId="71594aaa30a32cc1" providerId="LiveId" clId="{B15049ED-DBD5-4AAC-BFE4-7F3966E11592}" dt="2023-10-02T18:44:11.494" v="647" actId="478"/>
          <ac:spMkLst>
            <pc:docMk/>
            <pc:sldMk cId="0" sldId="262"/>
            <ac:spMk id="15" creationId="{6F0953D9-9E7F-BF55-0A03-DF0F762FB454}"/>
          </ac:spMkLst>
        </pc:spChg>
        <pc:spChg chg="add 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16" creationId="{208A2304-3366-E1D4-F331-18FF5F497281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18" creationId="{FA1DCAD3-316E-6FD4-DC11-ECFA113E9256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19" creationId="{34912D22-4B58-3A76-8EC2-3ED7ED0273F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0" creationId="{24732666-8808-7D4C-1A32-7FC65DE73924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1" creationId="{99BF2F80-696C-BE9F-A5A6-8D5308170FC3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2" creationId="{D433F2B4-5DD2-6F26-6C33-5316B4701F5E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3" creationId="{89926A97-7328-6A5F-0935-2EB14F9B3B18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4" creationId="{F113E302-5D28-1791-D4E3-73FBA6D10E44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5" creationId="{C5B36814-E7EF-B96A-AB8B-0AD6AC4119C1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6" creationId="{1C376ABC-3289-BE8A-3E3B-E870743CCBF7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7" creationId="{03CE2D7A-637E-6624-A1D3-D6FCCEEA4B1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8" creationId="{88530016-1C22-2B19-A6E5-4CAC838BBA4D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29" creationId="{5B094368-F43A-EB26-7BB1-63A501AB68A6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0" creationId="{27B78FB8-EFCC-9338-61F2-EBECF1046198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1" creationId="{66B1609B-09B0-6411-C5E0-15F1A835577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2" creationId="{91870FCA-5012-D9EC-85F6-A940636C50F5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3" creationId="{353D7451-E3A2-3BFD-38B3-8FB118EFAB87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4" creationId="{0E987E5F-6F43-4241-5FDC-F0BACF00C379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5" creationId="{E4017984-ABFD-D69B-CEF2-3A02A05EB23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6" creationId="{DA61DCF5-F791-8379-3DF2-566B72F81CC9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7" creationId="{38D99553-567F-FA3B-2A96-B51612885343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39" creationId="{8C2F0524-C1C3-067A-E612-E89EE0A708F9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0" creationId="{306D3C5C-0DA2-3767-22D7-2483259BC0AF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1" creationId="{D53313E6-E8AA-796A-0E26-58B5C495D89C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2" creationId="{1723130D-D9D5-F155-F732-0FC37405961B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3" creationId="{55730AA4-E8C8-4EB7-9309-78C31FDC84E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4" creationId="{BCA3FE0C-CB00-4415-7FEB-B7E4E9BDFBD0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5" creationId="{DE95A640-9601-8D89-6A13-51C7BC1C4459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6" creationId="{9A8E8064-77F0-1F25-410F-5E5B9201D22C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7" creationId="{6104F98C-647C-E123-1705-86BD42D6B7E1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8" creationId="{21F7C1FB-5279-3254-9EC4-D18DA9A09D87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49" creationId="{EACE0D55-E18A-8D0C-92A6-5E029F94735F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0" creationId="{5F462675-A20A-E76D-5534-EAF431016790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1" creationId="{56D8F381-DAFB-4F50-2234-E3B5251111AF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2" creationId="{AC93AD9F-9E71-7151-B432-7E79D0B81B5F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3" creationId="{F2CEFEF9-3120-D2C1-E544-C0F18EEDCB10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4" creationId="{0638B1CB-99C9-CDCB-86D8-03E8B94EF765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5" creationId="{B2E3A983-934C-B461-7F5E-D81882B1614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6" creationId="{418A9D8C-90C2-B74F-2518-2C51DCBC07BA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7" creationId="{7514AB59-864F-BA4E-3288-0A426D1A4462}"/>
          </ac:spMkLst>
        </pc:spChg>
        <pc:spChg chg="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8" creationId="{DFADAB2B-E4A5-0CCC-FEE9-D8210865BBD8}"/>
          </ac:spMkLst>
        </pc:spChg>
        <pc:spChg chg="add mod">
          <ac:chgData name="Tr.A ." userId="71594aaa30a32cc1" providerId="LiveId" clId="{B15049ED-DBD5-4AAC-BFE4-7F3966E11592}" dt="2023-10-02T18:44:12.392" v="648"/>
          <ac:spMkLst>
            <pc:docMk/>
            <pc:sldMk cId="0" sldId="262"/>
            <ac:spMk id="59" creationId="{243827D6-027E-7DC7-8033-DD94D1915532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35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36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37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38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39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40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41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43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44" creationId="{00000000-0000-0000-0000-000000000000}"/>
          </ac:spMkLst>
        </pc:spChg>
        <pc:spChg chg="del">
          <ac:chgData name="Tr.A ." userId="71594aaa30a32cc1" providerId="LiveId" clId="{B15049ED-DBD5-4AAC-BFE4-7F3966E11592}" dt="2023-10-02T18:44:08.753" v="646" actId="478"/>
          <ac:spMkLst>
            <pc:docMk/>
            <pc:sldMk cId="0" sldId="262"/>
            <ac:spMk id="745" creationId="{00000000-0000-0000-0000-000000000000}"/>
          </ac:spMkLst>
        </pc:spChg>
        <pc:grpChg chg="add mod">
          <ac:chgData name="Tr.A ." userId="71594aaa30a32cc1" providerId="LiveId" clId="{B15049ED-DBD5-4AAC-BFE4-7F3966E11592}" dt="2023-10-02T18:44:12.392" v="648"/>
          <ac:grpSpMkLst>
            <pc:docMk/>
            <pc:sldMk cId="0" sldId="262"/>
            <ac:grpSpMk id="17" creationId="{B21DEDD2-6DA6-0947-4926-B7E4FB104E17}"/>
          </ac:grpSpMkLst>
        </pc:grpChg>
        <pc:grpChg chg="add mod">
          <ac:chgData name="Tr.A ." userId="71594aaa30a32cc1" providerId="LiveId" clId="{B15049ED-DBD5-4AAC-BFE4-7F3966E11592}" dt="2023-10-02T18:44:12.392" v="648"/>
          <ac:grpSpMkLst>
            <pc:docMk/>
            <pc:sldMk cId="0" sldId="262"/>
            <ac:grpSpMk id="38" creationId="{CFE0A6BB-2EE8-7E16-C405-61F65A5B9A81}"/>
          </ac:grpSpMkLst>
        </pc:grpChg>
        <pc:grpChg chg="del">
          <ac:chgData name="Tr.A ." userId="71594aaa30a32cc1" providerId="LiveId" clId="{B15049ED-DBD5-4AAC-BFE4-7F3966E11592}" dt="2023-10-02T18:44:08.753" v="646" actId="478"/>
          <ac:grpSpMkLst>
            <pc:docMk/>
            <pc:sldMk cId="0" sldId="262"/>
            <ac:grpSpMk id="746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44:08.753" v="646" actId="478"/>
          <ac:grpSpMkLst>
            <pc:docMk/>
            <pc:sldMk cId="0" sldId="262"/>
            <ac:grpSpMk id="749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44:08.753" v="646" actId="478"/>
          <ac:grpSpMkLst>
            <pc:docMk/>
            <pc:sldMk cId="0" sldId="262"/>
            <ac:grpSpMk id="752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8:44:12.392" v="648"/>
          <ac:picMkLst>
            <pc:docMk/>
            <pc:sldMk cId="0" sldId="262"/>
            <ac:picMk id="60" creationId="{F08543B2-9887-8FAE-EC87-12983DB9FCE2}"/>
          </ac:picMkLst>
        </pc:picChg>
        <pc:picChg chg="add mod">
          <ac:chgData name="Tr.A ." userId="71594aaa30a32cc1" providerId="LiveId" clId="{B15049ED-DBD5-4AAC-BFE4-7F3966E11592}" dt="2023-10-02T18:44:12.392" v="648"/>
          <ac:picMkLst>
            <pc:docMk/>
            <pc:sldMk cId="0" sldId="262"/>
            <ac:picMk id="61" creationId="{5E2DBB78-DDAA-6C7D-5E9F-7BF915D56549}"/>
          </ac:picMkLst>
        </pc:picChg>
        <pc:picChg chg="add mod">
          <ac:chgData name="Tr.A ." userId="71594aaa30a32cc1" providerId="LiveId" clId="{B15049ED-DBD5-4AAC-BFE4-7F3966E11592}" dt="2023-10-02T18:44:12.392" v="648"/>
          <ac:picMkLst>
            <pc:docMk/>
            <pc:sldMk cId="0" sldId="262"/>
            <ac:picMk id="62" creationId="{32961075-0F39-0471-96EF-726C836D1FA0}"/>
          </ac:picMkLst>
        </pc:picChg>
        <pc:picChg chg="add mod">
          <ac:chgData name="Tr.A ." userId="71594aaa30a32cc1" providerId="LiveId" clId="{B15049ED-DBD5-4AAC-BFE4-7F3966E11592}" dt="2023-10-02T18:49:24.487" v="676" actId="1076"/>
          <ac:picMkLst>
            <pc:docMk/>
            <pc:sldMk cId="0" sldId="262"/>
            <ac:picMk id="63" creationId="{ADE83576-8907-8589-DF43-6A3D685945BD}"/>
          </ac:picMkLst>
        </pc:picChg>
        <pc:picChg chg="add mod">
          <ac:chgData name="Tr.A ." userId="71594aaa30a32cc1" providerId="LiveId" clId="{B15049ED-DBD5-4AAC-BFE4-7F3966E11592}" dt="2023-10-02T18:49:30.989" v="678" actId="1076"/>
          <ac:picMkLst>
            <pc:docMk/>
            <pc:sldMk cId="0" sldId="262"/>
            <ac:picMk id="1026" creationId="{282FDA67-D513-7091-7388-E2400B30F7E4}"/>
          </ac:picMkLst>
        </pc:picChg>
        <pc:cxnChg chg="del">
          <ac:chgData name="Tr.A ." userId="71594aaa30a32cc1" providerId="LiveId" clId="{B15049ED-DBD5-4AAC-BFE4-7F3966E11592}" dt="2023-10-02T18:44:08.753" v="646" actId="478"/>
          <ac:cxnSpMkLst>
            <pc:docMk/>
            <pc:sldMk cId="0" sldId="262"/>
            <ac:cxnSpMk id="742" creationId="{00000000-0000-0000-0000-000000000000}"/>
          </ac:cxnSpMkLst>
        </pc:cxnChg>
      </pc:sldChg>
      <pc:sldChg chg="addSp delSp modSp mod ord">
        <pc:chgData name="Tr.A ." userId="71594aaa30a32cc1" providerId="LiveId" clId="{B15049ED-DBD5-4AAC-BFE4-7F3966E11592}" dt="2023-10-02T18:55:42.962" v="699"/>
        <pc:sldMkLst>
          <pc:docMk/>
          <pc:sldMk cId="0" sldId="263"/>
        </pc:sldMkLst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3" creationId="{4559B0BF-974D-3A09-3B6A-ECE1BFBDC0B2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5" creationId="{6E36AA9B-D519-C95A-D8A5-14BE0E80AC99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7" creationId="{6DB6055E-9E89-9D5F-6AA6-6C1E58A6FEAD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9" creationId="{865020EF-3D37-503F-00F8-7C9A9B3796ED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11" creationId="{981EDB0D-B083-4BD9-6C6F-E94BE7FF943A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13" creationId="{F6B34200-78BD-CCCD-8184-EB8B9D38D1EC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15" creationId="{D1D072EC-71F6-236F-4ACB-13DBC33F321E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17" creationId="{6F17F296-FBAF-A655-7C1E-AD773EBF86AE}"/>
          </ac:spMkLst>
        </pc:spChg>
        <pc:spChg chg="add del mod">
          <ac:chgData name="Tr.A ." userId="71594aaa30a32cc1" providerId="LiveId" clId="{B15049ED-DBD5-4AAC-BFE4-7F3966E11592}" dt="2023-10-02T18:54:26.796" v="687" actId="478"/>
          <ac:spMkLst>
            <pc:docMk/>
            <pc:sldMk cId="0" sldId="263"/>
            <ac:spMk id="19" creationId="{A43EC048-49DD-2544-9880-3BF08592DB3D}"/>
          </ac:spMkLst>
        </pc:spChg>
        <pc:spChg chg="add mod">
          <ac:chgData name="Tr.A ." userId="71594aaa30a32cc1" providerId="LiveId" clId="{B15049ED-DBD5-4AAC-BFE4-7F3966E11592}" dt="2023-10-02T18:54:34.249" v="689" actId="1076"/>
          <ac:spMkLst>
            <pc:docMk/>
            <pc:sldMk cId="0" sldId="263"/>
            <ac:spMk id="20" creationId="{4EF87573-2A90-DF64-25A3-5A27C269AF34}"/>
          </ac:spMkLst>
        </pc:spChg>
        <pc:spChg chg="add mod">
          <ac:chgData name="Tr.A ." userId="71594aaa30a32cc1" providerId="LiveId" clId="{B15049ED-DBD5-4AAC-BFE4-7F3966E11592}" dt="2023-10-02T18:54:34.249" v="689" actId="1076"/>
          <ac:spMkLst>
            <pc:docMk/>
            <pc:sldMk cId="0" sldId="263"/>
            <ac:spMk id="21" creationId="{DBD178F0-538E-7414-6C47-9130A6DFA6AF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2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3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4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5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6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7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8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69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70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799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800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801" creationId="{00000000-0000-0000-0000-000000000000}"/>
          </ac:spMkLst>
        </pc:spChg>
        <pc:spChg chg="del">
          <ac:chgData name="Tr.A ." userId="71594aaa30a32cc1" providerId="LiveId" clId="{B15049ED-DBD5-4AAC-BFE4-7F3966E11592}" dt="2023-10-02T18:54:23.645" v="686" actId="478"/>
          <ac:spMkLst>
            <pc:docMk/>
            <pc:sldMk cId="0" sldId="263"/>
            <ac:spMk id="802" creationId="{00000000-0000-0000-0000-000000000000}"/>
          </ac:spMkLst>
        </pc:spChg>
        <pc:grpChg chg="del">
          <ac:chgData name="Tr.A ." userId="71594aaa30a32cc1" providerId="LiveId" clId="{B15049ED-DBD5-4AAC-BFE4-7F3966E11592}" dt="2023-10-02T18:54:23.645" v="686" actId="478"/>
          <ac:grpSpMkLst>
            <pc:docMk/>
            <pc:sldMk cId="0" sldId="263"/>
            <ac:grpSpMk id="772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54:23.645" v="686" actId="478"/>
          <ac:grpSpMkLst>
            <pc:docMk/>
            <pc:sldMk cId="0" sldId="263"/>
            <ac:grpSpMk id="775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54:23.645" v="686" actId="478"/>
          <ac:grpSpMkLst>
            <pc:docMk/>
            <pc:sldMk cId="0" sldId="263"/>
            <ac:grpSpMk id="788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54:23.645" v="686" actId="478"/>
          <ac:grpSpMkLst>
            <pc:docMk/>
            <pc:sldMk cId="0" sldId="263"/>
            <ac:grpSpMk id="792" creationId="{00000000-0000-0000-0000-000000000000}"/>
          </ac:grpSpMkLst>
        </pc:grpChg>
        <pc:picChg chg="add del mod">
          <ac:chgData name="Tr.A ." userId="71594aaa30a32cc1" providerId="LiveId" clId="{B15049ED-DBD5-4AAC-BFE4-7F3966E11592}" dt="2023-10-02T18:54:36.610" v="690" actId="478"/>
          <ac:picMkLst>
            <pc:docMk/>
            <pc:sldMk cId="0" sldId="263"/>
            <ac:picMk id="22" creationId="{C731EBE4-801E-9699-F11E-0DF17E4FDD7B}"/>
          </ac:picMkLst>
        </pc:picChg>
        <pc:picChg chg="add mod">
          <ac:chgData name="Tr.A ." userId="71594aaa30a32cc1" providerId="LiveId" clId="{B15049ED-DBD5-4AAC-BFE4-7F3966E11592}" dt="2023-10-02T18:55:33.827" v="697" actId="14861"/>
          <ac:picMkLst>
            <pc:docMk/>
            <pc:sldMk cId="0" sldId="263"/>
            <ac:picMk id="24" creationId="{BEA43008-2FF6-465D-A537-DA026F14F54B}"/>
          </ac:picMkLst>
        </pc:picChg>
        <pc:cxnChg chg="del">
          <ac:chgData name="Tr.A ." userId="71594aaa30a32cc1" providerId="LiveId" clId="{B15049ED-DBD5-4AAC-BFE4-7F3966E11592}" dt="2023-10-02T18:54:23.645" v="686" actId="478"/>
          <ac:cxnSpMkLst>
            <pc:docMk/>
            <pc:sldMk cId="0" sldId="263"/>
            <ac:cxnSpMk id="771" creationId="{00000000-0000-0000-0000-000000000000}"/>
          </ac:cxnSpMkLst>
        </pc:cxnChg>
      </pc:sldChg>
      <pc:sldChg chg="addSp delSp modSp mod ord modAnim">
        <pc:chgData name="Tr.A ." userId="71594aaa30a32cc1" providerId="LiveId" clId="{B15049ED-DBD5-4AAC-BFE4-7F3966E11592}" dt="2023-10-02T20:02:03.033" v="930" actId="693"/>
        <pc:sldMkLst>
          <pc:docMk/>
          <pc:sldMk cId="0" sldId="264"/>
        </pc:sldMkLst>
        <pc:spChg chg="add mod ord">
          <ac:chgData name="Tr.A ." userId="71594aaa30a32cc1" providerId="LiveId" clId="{B15049ED-DBD5-4AAC-BFE4-7F3966E11592}" dt="2023-10-02T20:02:03.033" v="930" actId="693"/>
          <ac:spMkLst>
            <pc:docMk/>
            <pc:sldMk cId="0" sldId="264"/>
            <ac:spMk id="2" creationId="{5D6EC84A-EAF0-74BA-6D0E-32EED732472F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3" creationId="{5881ACE7-408F-DDE2-8E2A-92801019C58C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5" creationId="{9887B12D-87A6-85E5-39D5-864D0E4F0AF1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7" creationId="{1BC39084-9C37-090E-EA3E-46687F3F4FC7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9" creationId="{ADCC6991-8F4A-2659-00DD-B2C39EEA9F15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11" creationId="{7D10C9A4-53AE-A217-721A-066B6FE12FE6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13" creationId="{3DCCF011-AEBC-D196-7258-BBE574943118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15" creationId="{F3AC634A-9319-1880-860D-C56F5F7588C8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17" creationId="{88C071ED-E9BA-4A8B-F0A5-21FA44A602AF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19" creationId="{D162DE9C-6D57-5AAC-5352-FF6E9A47B392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21" creationId="{9C2B869E-F63D-AA24-8D2C-D9F4C1574DC0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23" creationId="{BC4E43EB-B670-3D11-ADCE-BB301787461B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25" creationId="{690BBE08-93F4-7476-07C7-B360D1A3D53E}"/>
          </ac:spMkLst>
        </pc:spChg>
        <pc:spChg chg="add del mod">
          <ac:chgData name="Tr.A ." userId="71594aaa30a32cc1" providerId="LiveId" clId="{B15049ED-DBD5-4AAC-BFE4-7F3966E11592}" dt="2023-10-02T18:57:16.202" v="703" actId="478"/>
          <ac:spMkLst>
            <pc:docMk/>
            <pc:sldMk cId="0" sldId="264"/>
            <ac:spMk id="27" creationId="{3CCF2EFA-B090-0FD0-44E0-81B9412F353B}"/>
          </ac:spMkLst>
        </pc:spChg>
        <pc:spChg chg="add mod">
          <ac:chgData name="Tr.A ." userId="71594aaa30a32cc1" providerId="LiveId" clId="{B15049ED-DBD5-4AAC-BFE4-7F3966E11592}" dt="2023-10-02T18:57:24.105" v="707" actId="403"/>
          <ac:spMkLst>
            <pc:docMk/>
            <pc:sldMk cId="0" sldId="264"/>
            <ac:spMk id="28" creationId="{DF9F9F38-9323-3BFB-8569-F826B6926B63}"/>
          </ac:spMkLst>
        </pc:spChg>
        <pc:spChg chg="add mod">
          <ac:chgData name="Tr.A ." userId="71594aaa30a32cc1" providerId="LiveId" clId="{B15049ED-DBD5-4AAC-BFE4-7F3966E11592}" dt="2023-10-02T20:01:50.011" v="929" actId="207"/>
          <ac:spMkLst>
            <pc:docMk/>
            <pc:sldMk cId="0" sldId="264"/>
            <ac:spMk id="29" creationId="{C1704F19-EF22-1BF5-311B-007E5C6D6D27}"/>
          </ac:spMkLst>
        </pc:spChg>
        <pc:spChg chg="add mod">
          <ac:chgData name="Tr.A ." userId="71594aaa30a32cc1" providerId="LiveId" clId="{B15049ED-DBD5-4AAC-BFE4-7F3966E11592}" dt="2023-10-02T20:01:44.324" v="928" actId="207"/>
          <ac:spMkLst>
            <pc:docMk/>
            <pc:sldMk cId="0" sldId="264"/>
            <ac:spMk id="30" creationId="{44AACB50-A189-DB58-4C40-F0B697B81E99}"/>
          </ac:spMkLst>
        </pc:spChg>
        <pc:spChg chg="add mod">
          <ac:chgData name="Tr.A ." userId="71594aaa30a32cc1" providerId="LiveId" clId="{B15049ED-DBD5-4AAC-BFE4-7F3966E11592}" dt="2023-10-02T18:57:53.717" v="715" actId="1076"/>
          <ac:spMkLst>
            <pc:docMk/>
            <pc:sldMk cId="0" sldId="264"/>
            <ac:spMk id="32" creationId="{DD872C98-22A1-F9F8-01BD-F9E52AFEBD69}"/>
          </ac:spMkLst>
        </pc:spChg>
        <pc:spChg chg="add mod">
          <ac:chgData name="Tr.A ." userId="71594aaa30a32cc1" providerId="LiveId" clId="{B15049ED-DBD5-4AAC-BFE4-7F3966E11592}" dt="2023-10-02T18:57:24.105" v="707" actId="403"/>
          <ac:spMkLst>
            <pc:docMk/>
            <pc:sldMk cId="0" sldId="264"/>
            <ac:spMk id="33" creationId="{5CE37C7B-6BB7-8587-3002-4F3B0D323DAD}"/>
          </ac:spMkLst>
        </pc:spChg>
        <pc:spChg chg="add mod">
          <ac:chgData name="Tr.A ." userId="71594aaa30a32cc1" providerId="LiveId" clId="{B15049ED-DBD5-4AAC-BFE4-7F3966E11592}" dt="2023-10-02T18:57:24.105" v="707" actId="403"/>
          <ac:spMkLst>
            <pc:docMk/>
            <pc:sldMk cId="0" sldId="264"/>
            <ac:spMk id="34" creationId="{B2E48276-DFE4-2718-58CA-CAB35D20F20E}"/>
          </ac:spMkLst>
        </pc:spChg>
        <pc:spChg chg="add mod">
          <ac:chgData name="Tr.A ." userId="71594aaa30a32cc1" providerId="LiveId" clId="{B15049ED-DBD5-4AAC-BFE4-7F3966E11592}" dt="2023-10-02T18:57:24.105" v="707" actId="403"/>
          <ac:spMkLst>
            <pc:docMk/>
            <pc:sldMk cId="0" sldId="264"/>
            <ac:spMk id="35" creationId="{27E0D084-B374-B65B-FAF6-E9738138BC45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07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08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09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0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1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2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3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4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5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6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7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8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19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1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2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3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4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5" creationId="{00000000-0000-0000-0000-000000000000}"/>
          </ac:spMkLst>
        </pc:spChg>
        <pc:spChg chg="del">
          <ac:chgData name="Tr.A ." userId="71594aaa30a32cc1" providerId="LiveId" clId="{B15049ED-DBD5-4AAC-BFE4-7F3966E11592}" dt="2023-10-02T18:57:12.568" v="702" actId="478"/>
          <ac:spMkLst>
            <pc:docMk/>
            <pc:sldMk cId="0" sldId="264"/>
            <ac:spMk id="826" creationId="{00000000-0000-0000-0000-000000000000}"/>
          </ac:spMkLst>
        </pc:spChg>
        <pc:picChg chg="add mod">
          <ac:chgData name="Tr.A ." userId="71594aaa30a32cc1" providerId="LiveId" clId="{B15049ED-DBD5-4AAC-BFE4-7F3966E11592}" dt="2023-10-02T18:57:32.844" v="709" actId="14100"/>
          <ac:picMkLst>
            <pc:docMk/>
            <pc:sldMk cId="0" sldId="264"/>
            <ac:picMk id="31" creationId="{351DF172-C986-A9FE-87E0-78BE2A4DAB74}"/>
          </ac:picMkLst>
        </pc:picChg>
        <pc:cxnChg chg="del">
          <ac:chgData name="Tr.A ." userId="71594aaa30a32cc1" providerId="LiveId" clId="{B15049ED-DBD5-4AAC-BFE4-7F3966E11592}" dt="2023-10-02T18:57:12.568" v="702" actId="478"/>
          <ac:cxnSpMkLst>
            <pc:docMk/>
            <pc:sldMk cId="0" sldId="264"/>
            <ac:cxnSpMk id="820" creationId="{00000000-0000-0000-0000-000000000000}"/>
          </ac:cxnSpMkLst>
        </pc:cxnChg>
      </pc:sldChg>
      <pc:sldChg chg="addSp delSp modSp mod ord setBg modAnim">
        <pc:chgData name="Tr.A ." userId="71594aaa30a32cc1" providerId="LiveId" clId="{B15049ED-DBD5-4AAC-BFE4-7F3966E11592}" dt="2023-10-02T20:03:18.197" v="947" actId="207"/>
        <pc:sldMkLst>
          <pc:docMk/>
          <pc:sldMk cId="0" sldId="265"/>
        </pc:sldMkLst>
        <pc:spChg chg="add mod ord">
          <ac:chgData name="Tr.A ." userId="71594aaa30a32cc1" providerId="LiveId" clId="{B15049ED-DBD5-4AAC-BFE4-7F3966E11592}" dt="2023-10-02T20:02:50.300" v="943" actId="1076"/>
          <ac:spMkLst>
            <pc:docMk/>
            <pc:sldMk cId="0" sldId="265"/>
            <ac:spMk id="2" creationId="{A46DF4F8-BBAE-0DC2-7D05-BC8050A7E893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3" creationId="{718B5323-CC20-2231-A8B8-A9480AB266EA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5" creationId="{A390E668-1426-63BC-8D32-B38F3C0AB1AA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7" creationId="{B8E7FE6F-A0F4-63F2-51F7-EDB8DF0F22DE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9" creationId="{93812E8B-EBE2-3C1C-0BA4-2DF8DE8AAA2D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11" creationId="{B21EC1D0-6EDB-ECDB-9045-306ED1162FB9}"/>
          </ac:spMkLst>
        </pc:spChg>
        <pc:spChg chg="add del mod">
          <ac:chgData name="Tr.A ." userId="71594aaa30a32cc1" providerId="LiveId" clId="{B15049ED-DBD5-4AAC-BFE4-7F3966E11592}" dt="2023-10-02T18:58:09.471" v="717" actId="478"/>
          <ac:spMkLst>
            <pc:docMk/>
            <pc:sldMk cId="0" sldId="265"/>
            <ac:spMk id="13" creationId="{0F017C34-76F6-8DCD-6A71-F7400C3672C7}"/>
          </ac:spMkLst>
        </pc:spChg>
        <pc:spChg chg="add mod">
          <ac:chgData name="Tr.A ." userId="71594aaa30a32cc1" providerId="LiveId" clId="{B15049ED-DBD5-4AAC-BFE4-7F3966E11592}" dt="2023-10-02T20:02:36.589" v="941" actId="1076"/>
          <ac:spMkLst>
            <pc:docMk/>
            <pc:sldMk cId="0" sldId="265"/>
            <ac:spMk id="14" creationId="{6C3C12A0-2542-BF78-8A8B-94F7D4BA95EE}"/>
          </ac:spMkLst>
        </pc:spChg>
        <pc:spChg chg="add mod">
          <ac:chgData name="Tr.A ." userId="71594aaa30a32cc1" providerId="LiveId" clId="{B15049ED-DBD5-4AAC-BFE4-7F3966E11592}" dt="2023-10-02T20:03:18.197" v="947" actId="207"/>
          <ac:spMkLst>
            <pc:docMk/>
            <pc:sldMk cId="0" sldId="265"/>
            <ac:spMk id="15" creationId="{939F97E6-5720-77FF-4052-5D15FB4C9DE6}"/>
          </ac:spMkLst>
        </pc:spChg>
        <pc:spChg chg="add mod">
          <ac:chgData name="Tr.A ." userId="71594aaa30a32cc1" providerId="LiveId" clId="{B15049ED-DBD5-4AAC-BFE4-7F3966E11592}" dt="2023-10-02T20:03:13.229" v="946" actId="207"/>
          <ac:spMkLst>
            <pc:docMk/>
            <pc:sldMk cId="0" sldId="265"/>
            <ac:spMk id="16" creationId="{D1023ADD-7C02-9698-D42B-E1922552B91C}"/>
          </ac:spMkLst>
        </pc:spChg>
        <pc:spChg chg="add mod">
          <ac:chgData name="Tr.A ." userId="71594aaa30a32cc1" providerId="LiveId" clId="{B15049ED-DBD5-4AAC-BFE4-7F3966E11592}" dt="2023-10-02T20:03:02.699" v="944" actId="1076"/>
          <ac:spMkLst>
            <pc:docMk/>
            <pc:sldMk cId="0" sldId="265"/>
            <ac:spMk id="17" creationId="{A81C3BF9-C8C1-3C2A-1FAD-40F2D963DC51}"/>
          </ac:spMkLst>
        </pc:spChg>
        <pc:spChg chg="add mod">
          <ac:chgData name="Tr.A ." userId="71594aaa30a32cc1" providerId="LiveId" clId="{B15049ED-DBD5-4AAC-BFE4-7F3966E11592}" dt="2023-10-02T20:03:02.699" v="944" actId="1076"/>
          <ac:spMkLst>
            <pc:docMk/>
            <pc:sldMk cId="0" sldId="265"/>
            <ac:spMk id="18" creationId="{5F91ECA4-A091-1658-AF59-15ED84F78444}"/>
          </ac:spMkLst>
        </pc:spChg>
        <pc:spChg chg="add mod">
          <ac:chgData name="Tr.A ." userId="71594aaa30a32cc1" providerId="LiveId" clId="{B15049ED-DBD5-4AAC-BFE4-7F3966E11592}" dt="2023-10-02T20:03:09.474" v="945" actId="1076"/>
          <ac:spMkLst>
            <pc:docMk/>
            <pc:sldMk cId="0" sldId="265"/>
            <ac:spMk id="19" creationId="{5C1F9A25-85F6-EBD0-253A-F80A74FE78B2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1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2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3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4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5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6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7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8" creationId="{00000000-0000-0000-0000-000000000000}"/>
          </ac:spMkLst>
        </pc:spChg>
        <pc:spChg chg="del">
          <ac:chgData name="Tr.A ." userId="71594aaa30a32cc1" providerId="LiveId" clId="{B15049ED-DBD5-4AAC-BFE4-7F3966E11592}" dt="2023-10-02T18:58:04.993" v="716" actId="478"/>
          <ac:spMkLst>
            <pc:docMk/>
            <pc:sldMk cId="0" sldId="265"/>
            <ac:spMk id="839" creationId="{00000000-0000-0000-0000-000000000000}"/>
          </ac:spMkLst>
        </pc:spChg>
        <pc:grpChg chg="del">
          <ac:chgData name="Tr.A ." userId="71594aaa30a32cc1" providerId="LiveId" clId="{B15049ED-DBD5-4AAC-BFE4-7F3966E11592}" dt="2023-10-02T18:58:09.471" v="717" actId="478"/>
          <ac:grpSpMkLst>
            <pc:docMk/>
            <pc:sldMk cId="0" sldId="265"/>
            <ac:grpSpMk id="840" creationId="{00000000-0000-0000-0000-000000000000}"/>
          </ac:grpSpMkLst>
        </pc:grpChg>
        <pc:grpChg chg="del">
          <ac:chgData name="Tr.A ." userId="71594aaa30a32cc1" providerId="LiveId" clId="{B15049ED-DBD5-4AAC-BFE4-7F3966E11592}" dt="2023-10-02T18:58:04.993" v="716" actId="478"/>
          <ac:grpSpMkLst>
            <pc:docMk/>
            <pc:sldMk cId="0" sldId="265"/>
            <ac:grpSpMk id="850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9:05:46.115" v="752" actId="14100"/>
          <ac:picMkLst>
            <pc:docMk/>
            <pc:sldMk cId="0" sldId="265"/>
            <ac:picMk id="2050" creationId="{D660863E-EAFC-E82B-7928-A9A9EDE648D7}"/>
          </ac:picMkLst>
        </pc:picChg>
      </pc:sldChg>
      <pc:sldChg chg="addSp delSp modSp mod">
        <pc:chgData name="Tr.A ." userId="71594aaa30a32cc1" providerId="LiveId" clId="{B15049ED-DBD5-4AAC-BFE4-7F3966E11592}" dt="2023-10-02T19:07:52.485" v="762" actId="1440"/>
        <pc:sldMkLst>
          <pc:docMk/>
          <pc:sldMk cId="0" sldId="266"/>
        </pc:sldMkLst>
        <pc:spChg chg="add del mod">
          <ac:chgData name="Tr.A ." userId="71594aaa30a32cc1" providerId="LiveId" clId="{B15049ED-DBD5-4AAC-BFE4-7F3966E11592}" dt="2023-10-02T19:07:08.217" v="756" actId="478"/>
          <ac:spMkLst>
            <pc:docMk/>
            <pc:sldMk cId="0" sldId="266"/>
            <ac:spMk id="3" creationId="{8DE4F0AC-2265-78CA-B02C-B85CB97C128E}"/>
          </ac:spMkLst>
        </pc:spChg>
        <pc:spChg chg="add del mod">
          <ac:chgData name="Tr.A ." userId="71594aaa30a32cc1" providerId="LiveId" clId="{B15049ED-DBD5-4AAC-BFE4-7F3966E11592}" dt="2023-10-02T19:07:08.217" v="756" actId="478"/>
          <ac:spMkLst>
            <pc:docMk/>
            <pc:sldMk cId="0" sldId="266"/>
            <ac:spMk id="5" creationId="{94763AB2-DB57-A81F-041E-613D67A98076}"/>
          </ac:spMkLst>
        </pc:spChg>
        <pc:spChg chg="del">
          <ac:chgData name="Tr.A ." userId="71594aaa30a32cc1" providerId="LiveId" clId="{B15049ED-DBD5-4AAC-BFE4-7F3966E11592}" dt="2023-10-02T19:07:05.216" v="755" actId="478"/>
          <ac:spMkLst>
            <pc:docMk/>
            <pc:sldMk cId="0" sldId="266"/>
            <ac:spMk id="864" creationId="{00000000-0000-0000-0000-000000000000}"/>
          </ac:spMkLst>
        </pc:spChg>
        <pc:spChg chg="del">
          <ac:chgData name="Tr.A ." userId="71594aaa30a32cc1" providerId="LiveId" clId="{B15049ED-DBD5-4AAC-BFE4-7F3966E11592}" dt="2023-10-02T19:07:05.216" v="755" actId="478"/>
          <ac:spMkLst>
            <pc:docMk/>
            <pc:sldMk cId="0" sldId="266"/>
            <ac:spMk id="865" creationId="{00000000-0000-0000-0000-000000000000}"/>
          </ac:spMkLst>
        </pc:spChg>
        <pc:picChg chg="add mod">
          <ac:chgData name="Tr.A ." userId="71594aaa30a32cc1" providerId="LiveId" clId="{B15049ED-DBD5-4AAC-BFE4-7F3966E11592}" dt="2023-10-02T19:07:52.485" v="762" actId="1440"/>
          <ac:picMkLst>
            <pc:docMk/>
            <pc:sldMk cId="0" sldId="266"/>
            <ac:picMk id="6" creationId="{BBE9435B-97EF-E6A5-E234-2BE8C25ADFFA}"/>
          </ac:picMkLst>
        </pc:picChg>
        <pc:picChg chg="del">
          <ac:chgData name="Tr.A ." userId="71594aaa30a32cc1" providerId="LiveId" clId="{B15049ED-DBD5-4AAC-BFE4-7F3966E11592}" dt="2023-10-02T19:07:02.356" v="754" actId="478"/>
          <ac:picMkLst>
            <pc:docMk/>
            <pc:sldMk cId="0" sldId="266"/>
            <ac:picMk id="866" creationId="{00000000-0000-0000-0000-000000000000}"/>
          </ac:picMkLst>
        </pc:picChg>
      </pc:sldChg>
      <pc:sldChg chg="addSp delSp modSp mod modAnim">
        <pc:chgData name="Tr.A ." userId="71594aaa30a32cc1" providerId="LiveId" clId="{B15049ED-DBD5-4AAC-BFE4-7F3966E11592}" dt="2023-10-02T19:36:56.933" v="858" actId="1076"/>
        <pc:sldMkLst>
          <pc:docMk/>
          <pc:sldMk cId="0" sldId="267"/>
        </pc:sldMkLst>
        <pc:spChg chg="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3" creationId="{9045E2AC-1026-40D0-1674-2AFBB91627B3}"/>
          </ac:spMkLst>
        </pc:spChg>
        <pc:spChg chg="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4" creationId="{0FA6E6C1-2617-6E5F-B422-3745283E9AF5}"/>
          </ac:spMkLst>
        </pc:spChg>
        <pc:spChg chg="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5" creationId="{59A99F81-A8A7-D40A-8D61-AAF3BE90901A}"/>
          </ac:spMkLst>
        </pc:spChg>
        <pc:spChg chg="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6" creationId="{DD394592-AAA8-6035-F0CF-45D6AF4FD8CC}"/>
          </ac:spMkLst>
        </pc:spChg>
        <pc:spChg chg="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7" creationId="{16DCEAD0-C406-3897-B871-EFAAA6FAD251}"/>
          </ac:spMkLst>
        </pc:spChg>
        <pc:spChg chg="add mod">
          <ac:chgData name="Tr.A ." userId="71594aaa30a32cc1" providerId="LiveId" clId="{B15049ED-DBD5-4AAC-BFE4-7F3966E11592}" dt="2023-10-02T19:08:58.701" v="774" actId="404"/>
          <ac:spMkLst>
            <pc:docMk/>
            <pc:sldMk cId="0" sldId="267"/>
            <ac:spMk id="10" creationId="{F71630EC-754F-46DD-689C-0161ED1E575C}"/>
          </ac:spMkLst>
        </pc:spChg>
        <pc:spChg chg="add mod">
          <ac:chgData name="Tr.A ." userId="71594aaa30a32cc1" providerId="LiveId" clId="{B15049ED-DBD5-4AAC-BFE4-7F3966E11592}" dt="2023-10-02T19:08:46.770" v="767"/>
          <ac:spMkLst>
            <pc:docMk/>
            <pc:sldMk cId="0" sldId="267"/>
            <ac:spMk id="11" creationId="{7C88329F-0E7C-EE6E-B50C-4557205CC294}"/>
          </ac:spMkLst>
        </pc:spChg>
        <pc:spChg chg="add mod">
          <ac:chgData name="Tr.A ." userId="71594aaa30a32cc1" providerId="LiveId" clId="{B15049ED-DBD5-4AAC-BFE4-7F3966E11592}" dt="2023-10-02T19:09:07.659" v="775" actId="207"/>
          <ac:spMkLst>
            <pc:docMk/>
            <pc:sldMk cId="0" sldId="267"/>
            <ac:spMk id="12" creationId="{5F3FE3AF-179E-2FC9-7F60-6B2EECC50E8B}"/>
          </ac:spMkLst>
        </pc:spChg>
        <pc:spChg chg="mod">
          <ac:chgData name="Tr.A ." userId="71594aaa30a32cc1" providerId="LiveId" clId="{B15049ED-DBD5-4AAC-BFE4-7F3966E11592}" dt="2023-10-02T19:08:45.905" v="766" actId="20577"/>
          <ac:spMkLst>
            <pc:docMk/>
            <pc:sldMk cId="0" sldId="267"/>
            <ac:spMk id="891" creationId="{00000000-0000-0000-0000-000000000000}"/>
          </ac:spMkLst>
        </pc:spChg>
        <pc:grpChg chg="add mod">
          <ac:chgData name="Tr.A ." userId="71594aaa30a32cc1" providerId="LiveId" clId="{B15049ED-DBD5-4AAC-BFE4-7F3966E11592}" dt="2023-10-02T19:08:46.770" v="767"/>
          <ac:grpSpMkLst>
            <pc:docMk/>
            <pc:sldMk cId="0" sldId="267"/>
            <ac:grpSpMk id="2" creationId="{E8910909-C545-908E-282C-34AEB92A3A4F}"/>
          </ac:grpSpMkLst>
        </pc:grpChg>
        <pc:picChg chg="add mod">
          <ac:chgData name="Tr.A ." userId="71594aaa30a32cc1" providerId="LiveId" clId="{B15049ED-DBD5-4AAC-BFE4-7F3966E11592}" dt="2023-10-02T19:08:46.770" v="767"/>
          <ac:picMkLst>
            <pc:docMk/>
            <pc:sldMk cId="0" sldId="267"/>
            <ac:picMk id="8" creationId="{894BBDA8-A807-601E-946B-44FB6FAF651C}"/>
          </ac:picMkLst>
        </pc:picChg>
        <pc:picChg chg="add mod">
          <ac:chgData name="Tr.A ." userId="71594aaa30a32cc1" providerId="LiveId" clId="{B15049ED-DBD5-4AAC-BFE4-7F3966E11592}" dt="2023-10-02T19:08:46.770" v="767"/>
          <ac:picMkLst>
            <pc:docMk/>
            <pc:sldMk cId="0" sldId="267"/>
            <ac:picMk id="9" creationId="{2AC98CFD-A73F-FA1F-5E3D-6767213ADE88}"/>
          </ac:picMkLst>
        </pc:picChg>
        <pc:picChg chg="del">
          <ac:chgData name="Tr.A ." userId="71594aaa30a32cc1" providerId="LiveId" clId="{B15049ED-DBD5-4AAC-BFE4-7F3966E11592}" dt="2023-10-02T19:08:37.356" v="764" actId="478"/>
          <ac:picMkLst>
            <pc:docMk/>
            <pc:sldMk cId="0" sldId="267"/>
            <ac:picMk id="892" creationId="{00000000-0000-0000-0000-000000000000}"/>
          </ac:picMkLst>
        </pc:picChg>
        <pc:picChg chg="add del">
          <ac:chgData name="Tr.A ." userId="71594aaa30a32cc1" providerId="LiveId" clId="{B15049ED-DBD5-4AAC-BFE4-7F3966E11592}" dt="2023-10-02T19:33:53.570" v="834" actId="478"/>
          <ac:picMkLst>
            <pc:docMk/>
            <pc:sldMk cId="0" sldId="267"/>
            <ac:picMk id="4098" creationId="{DB5DF8E6-D2E1-56E3-B820-DE76B476FDC1}"/>
          </ac:picMkLst>
        </pc:picChg>
        <pc:picChg chg="add del mod">
          <ac:chgData name="Tr.A ." userId="71594aaa30a32cc1" providerId="LiveId" clId="{B15049ED-DBD5-4AAC-BFE4-7F3966E11592}" dt="2023-10-02T19:34:35.648" v="842" actId="478"/>
          <ac:picMkLst>
            <pc:docMk/>
            <pc:sldMk cId="0" sldId="267"/>
            <ac:picMk id="4100" creationId="{4EFB43BF-F403-979F-27B2-1AF393B0CC9F}"/>
          </ac:picMkLst>
        </pc:picChg>
        <pc:picChg chg="add mod">
          <ac:chgData name="Tr.A ." userId="71594aaa30a32cc1" providerId="LiveId" clId="{B15049ED-DBD5-4AAC-BFE4-7F3966E11592}" dt="2023-10-02T19:36:56.933" v="858" actId="1076"/>
          <ac:picMkLst>
            <pc:docMk/>
            <pc:sldMk cId="0" sldId="267"/>
            <ac:picMk id="4102" creationId="{37AB99F5-0E39-3A1C-3C8D-745C0290BE21}"/>
          </ac:picMkLst>
        </pc:picChg>
      </pc:sldChg>
      <pc:sldChg chg="del">
        <pc:chgData name="Tr.A ." userId="71594aaa30a32cc1" providerId="LiveId" clId="{B15049ED-DBD5-4AAC-BFE4-7F3966E11592}" dt="2023-10-02T19:09:22.226" v="776" actId="2696"/>
        <pc:sldMkLst>
          <pc:docMk/>
          <pc:sldMk cId="0" sldId="268"/>
        </pc:sldMkLst>
      </pc:sldChg>
      <pc:sldChg chg="addSp delSp modSp mod modAnim">
        <pc:chgData name="Tr.A ." userId="71594aaa30a32cc1" providerId="LiveId" clId="{B15049ED-DBD5-4AAC-BFE4-7F3966E11592}" dt="2023-10-02T19:11:24.473" v="790" actId="207"/>
        <pc:sldMkLst>
          <pc:docMk/>
          <pc:sldMk cId="0" sldId="269"/>
        </pc:sldMkLst>
        <pc:spChg chg="add del mod">
          <ac:chgData name="Tr.A ." userId="71594aaa30a32cc1" providerId="LiveId" clId="{B15049ED-DBD5-4AAC-BFE4-7F3966E11592}" dt="2023-10-02T19:11:01.815" v="784" actId="478"/>
          <ac:spMkLst>
            <pc:docMk/>
            <pc:sldMk cId="0" sldId="269"/>
            <ac:spMk id="3" creationId="{5A83F5D8-728A-03B6-2733-E80EC292AAB9}"/>
          </ac:spMkLst>
        </pc:spChg>
        <pc:spChg chg="add del mod">
          <ac:chgData name="Tr.A ." userId="71594aaa30a32cc1" providerId="LiveId" clId="{B15049ED-DBD5-4AAC-BFE4-7F3966E11592}" dt="2023-10-02T19:11:01.815" v="784" actId="478"/>
          <ac:spMkLst>
            <pc:docMk/>
            <pc:sldMk cId="0" sldId="269"/>
            <ac:spMk id="5" creationId="{D384BC5F-07EC-2AB3-7C0F-2839E30914A0}"/>
          </ac:spMkLst>
        </pc:spChg>
        <pc:spChg chg="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7" creationId="{05E38CAA-1E33-F306-91B3-7C90950CC68C}"/>
          </ac:spMkLst>
        </pc:spChg>
        <pc:spChg chg="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8" creationId="{87FEDDA9-4877-A86F-9377-31C70D24749C}"/>
          </ac:spMkLst>
        </pc:spChg>
        <pc:spChg chg="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9" creationId="{A225F7F3-7EA7-51C0-6927-24CEC1201250}"/>
          </ac:spMkLst>
        </pc:spChg>
        <pc:spChg chg="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10" creationId="{CF0F846B-C0E6-4CBB-E47A-B2A08AF6452E}"/>
          </ac:spMkLst>
        </pc:spChg>
        <pc:spChg chg="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11" creationId="{3E67182B-921C-645B-7FA2-A5EB6A28A05C}"/>
          </ac:spMkLst>
        </pc:spChg>
        <pc:spChg chg="add mod">
          <ac:chgData name="Tr.A ." userId="71594aaa30a32cc1" providerId="LiveId" clId="{B15049ED-DBD5-4AAC-BFE4-7F3966E11592}" dt="2023-10-02T19:11:24.473" v="790" actId="207"/>
          <ac:spMkLst>
            <pc:docMk/>
            <pc:sldMk cId="0" sldId="269"/>
            <ac:spMk id="14" creationId="{D9274EB1-7CC3-9BE2-41BB-CB6FAC754688}"/>
          </ac:spMkLst>
        </pc:spChg>
        <pc:spChg chg="add mod">
          <ac:chgData name="Tr.A ." userId="71594aaa30a32cc1" providerId="LiveId" clId="{B15049ED-DBD5-4AAC-BFE4-7F3966E11592}" dt="2023-10-02T19:11:10.529" v="786" actId="122"/>
          <ac:spMkLst>
            <pc:docMk/>
            <pc:sldMk cId="0" sldId="269"/>
            <ac:spMk id="15" creationId="{C9470EF3-4BF5-484A-63DB-26CDAC0FCA85}"/>
          </ac:spMkLst>
        </pc:spChg>
        <pc:spChg chg="add mod">
          <ac:chgData name="Tr.A ." userId="71594aaa30a32cc1" providerId="LiveId" clId="{B15049ED-DBD5-4AAC-BFE4-7F3966E11592}" dt="2023-10-02T19:11:02.583" v="785"/>
          <ac:spMkLst>
            <pc:docMk/>
            <pc:sldMk cId="0" sldId="269"/>
            <ac:spMk id="18" creationId="{3F9C43A5-64C4-D021-FA74-3E94817A51F3}"/>
          </ac:spMkLst>
        </pc:spChg>
        <pc:spChg chg="del">
          <ac:chgData name="Tr.A ." userId="71594aaa30a32cc1" providerId="LiveId" clId="{B15049ED-DBD5-4AAC-BFE4-7F3966E11592}" dt="2023-10-02T19:10:58.008" v="783" actId="478"/>
          <ac:spMkLst>
            <pc:docMk/>
            <pc:sldMk cId="0" sldId="269"/>
            <ac:spMk id="923" creationId="{00000000-0000-0000-0000-000000000000}"/>
          </ac:spMkLst>
        </pc:spChg>
        <pc:spChg chg="del">
          <ac:chgData name="Tr.A ." userId="71594aaa30a32cc1" providerId="LiveId" clId="{B15049ED-DBD5-4AAC-BFE4-7F3966E11592}" dt="2023-10-02T19:10:58.008" v="783" actId="478"/>
          <ac:spMkLst>
            <pc:docMk/>
            <pc:sldMk cId="0" sldId="269"/>
            <ac:spMk id="924" creationId="{00000000-0000-0000-0000-000000000000}"/>
          </ac:spMkLst>
        </pc:spChg>
        <pc:grpChg chg="add mod">
          <ac:chgData name="Tr.A ." userId="71594aaa30a32cc1" providerId="LiveId" clId="{B15049ED-DBD5-4AAC-BFE4-7F3966E11592}" dt="2023-10-02T19:11:02.583" v="785"/>
          <ac:grpSpMkLst>
            <pc:docMk/>
            <pc:sldMk cId="0" sldId="269"/>
            <ac:grpSpMk id="6" creationId="{0153E0BC-1553-988E-69CF-C36C0FB8DD62}"/>
          </ac:grpSpMkLst>
        </pc:grpChg>
        <pc:grpChg chg="del">
          <ac:chgData name="Tr.A ." userId="71594aaa30a32cc1" providerId="LiveId" clId="{B15049ED-DBD5-4AAC-BFE4-7F3966E11592}" dt="2023-10-02T19:10:58.008" v="783" actId="478"/>
          <ac:grpSpMkLst>
            <pc:docMk/>
            <pc:sldMk cId="0" sldId="269"/>
            <ac:grpSpMk id="926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9:11:02.583" v="785"/>
          <ac:picMkLst>
            <pc:docMk/>
            <pc:sldMk cId="0" sldId="269"/>
            <ac:picMk id="12" creationId="{50D68B00-7177-E6DA-6FB6-6D1920F82E40}"/>
          </ac:picMkLst>
        </pc:picChg>
        <pc:picChg chg="add mod">
          <ac:chgData name="Tr.A ." userId="71594aaa30a32cc1" providerId="LiveId" clId="{B15049ED-DBD5-4AAC-BFE4-7F3966E11592}" dt="2023-10-02T19:11:02.583" v="785"/>
          <ac:picMkLst>
            <pc:docMk/>
            <pc:sldMk cId="0" sldId="269"/>
            <ac:picMk id="13" creationId="{C3194BE9-D270-11CE-6D52-A947CA6347A9}"/>
          </ac:picMkLst>
        </pc:picChg>
        <pc:picChg chg="add mod">
          <ac:chgData name="Tr.A ." userId="71594aaa30a32cc1" providerId="LiveId" clId="{B15049ED-DBD5-4AAC-BFE4-7F3966E11592}" dt="2023-10-02T19:11:19.743" v="788" actId="1076"/>
          <ac:picMkLst>
            <pc:docMk/>
            <pc:sldMk cId="0" sldId="269"/>
            <ac:picMk id="16" creationId="{8880EBB8-00E5-FD2C-ED0D-DBE921E835B3}"/>
          </ac:picMkLst>
        </pc:picChg>
        <pc:picChg chg="add mod">
          <ac:chgData name="Tr.A ." userId="71594aaa30a32cc1" providerId="LiveId" clId="{B15049ED-DBD5-4AAC-BFE4-7F3966E11592}" dt="2023-10-02T19:11:15.275" v="787" actId="1076"/>
          <ac:picMkLst>
            <pc:docMk/>
            <pc:sldMk cId="0" sldId="269"/>
            <ac:picMk id="17" creationId="{0EEB0184-1DCD-78CC-6275-A2E8C5131B6C}"/>
          </ac:picMkLst>
        </pc:picChg>
        <pc:picChg chg="del">
          <ac:chgData name="Tr.A ." userId="71594aaa30a32cc1" providerId="LiveId" clId="{B15049ED-DBD5-4AAC-BFE4-7F3966E11592}" dt="2023-10-02T19:10:58.008" v="783" actId="478"/>
          <ac:picMkLst>
            <pc:docMk/>
            <pc:sldMk cId="0" sldId="269"/>
            <ac:picMk id="925" creationId="{00000000-0000-0000-0000-000000000000}"/>
          </ac:picMkLst>
        </pc:picChg>
      </pc:sldChg>
      <pc:sldChg chg="addSp delSp modSp mod modAnim">
        <pc:chgData name="Tr.A ." userId="71594aaa30a32cc1" providerId="LiveId" clId="{B15049ED-DBD5-4AAC-BFE4-7F3966E11592}" dt="2023-10-02T19:12:38.638" v="795" actId="1076"/>
        <pc:sldMkLst>
          <pc:docMk/>
          <pc:sldMk cId="0" sldId="270"/>
        </pc:sldMkLst>
        <pc:spChg chg="add del mod">
          <ac:chgData name="Tr.A ." userId="71594aaa30a32cc1" providerId="LiveId" clId="{B15049ED-DBD5-4AAC-BFE4-7F3966E11592}" dt="2023-10-02T19:12:24.300" v="792" actId="478"/>
          <ac:spMkLst>
            <pc:docMk/>
            <pc:sldMk cId="0" sldId="270"/>
            <ac:spMk id="3" creationId="{49C66CA2-5E4C-C060-3BB3-3F991288F4C5}"/>
          </ac:spMkLst>
        </pc:spChg>
        <pc:spChg chg="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5" creationId="{6596CD64-DBF9-EABA-0C37-6B8CB9D70611}"/>
          </ac:spMkLst>
        </pc:spChg>
        <pc:spChg chg="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6" creationId="{0F4B2869-5D93-B9AB-EE04-8504ACB9E007}"/>
          </ac:spMkLst>
        </pc:spChg>
        <pc:spChg chg="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7" creationId="{DD7C1086-C430-0519-AE56-C301988C8FEF}"/>
          </ac:spMkLst>
        </pc:spChg>
        <pc:spChg chg="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8" creationId="{1EAC1F4B-9185-075F-8255-7A3259D5359E}"/>
          </ac:spMkLst>
        </pc:spChg>
        <pc:spChg chg="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9" creationId="{54C17DB7-302B-F7A0-0597-2331F06EAC01}"/>
          </ac:spMkLst>
        </pc:spChg>
        <pc:spChg chg="add mod">
          <ac:chgData name="Tr.A ." userId="71594aaa30a32cc1" providerId="LiveId" clId="{B15049ED-DBD5-4AAC-BFE4-7F3966E11592}" dt="2023-10-02T19:12:25.120" v="793"/>
          <ac:spMkLst>
            <pc:docMk/>
            <pc:sldMk cId="0" sldId="270"/>
            <ac:spMk id="12" creationId="{1F0B2D7E-562C-1042-04C4-85B8AB4A337D}"/>
          </ac:spMkLst>
        </pc:spChg>
        <pc:spChg chg="add mod">
          <ac:chgData name="Tr.A ." userId="71594aaa30a32cc1" providerId="LiveId" clId="{B15049ED-DBD5-4AAC-BFE4-7F3966E11592}" dt="2023-10-02T19:12:38.638" v="795" actId="1076"/>
          <ac:spMkLst>
            <pc:docMk/>
            <pc:sldMk cId="0" sldId="270"/>
            <ac:spMk id="13" creationId="{7199C1FA-948F-071A-F82C-A9A7E6756362}"/>
          </ac:spMkLst>
        </pc:spChg>
        <pc:spChg chg="add mod">
          <ac:chgData name="Tr.A ." userId="71594aaa30a32cc1" providerId="LiveId" clId="{B15049ED-DBD5-4AAC-BFE4-7F3966E11592}" dt="2023-10-02T19:12:31.931" v="794" actId="207"/>
          <ac:spMkLst>
            <pc:docMk/>
            <pc:sldMk cId="0" sldId="270"/>
            <ac:spMk id="14" creationId="{EDE4EE81-CBFD-7EC1-B420-406E3EA5D823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40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49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0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1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2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3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4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5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6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7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8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59" creationId="{00000000-0000-0000-0000-000000000000}"/>
          </ac:spMkLst>
        </pc:spChg>
        <pc:spChg chg="del">
          <ac:chgData name="Tr.A ." userId="71594aaa30a32cc1" providerId="LiveId" clId="{B15049ED-DBD5-4AAC-BFE4-7F3966E11592}" dt="2023-10-02T19:12:20.936" v="791" actId="478"/>
          <ac:spMkLst>
            <pc:docMk/>
            <pc:sldMk cId="0" sldId="270"/>
            <ac:spMk id="960" creationId="{00000000-0000-0000-0000-000000000000}"/>
          </ac:spMkLst>
        </pc:spChg>
        <pc:grpChg chg="add mod">
          <ac:chgData name="Tr.A ." userId="71594aaa30a32cc1" providerId="LiveId" clId="{B15049ED-DBD5-4AAC-BFE4-7F3966E11592}" dt="2023-10-02T19:12:25.120" v="793"/>
          <ac:grpSpMkLst>
            <pc:docMk/>
            <pc:sldMk cId="0" sldId="270"/>
            <ac:grpSpMk id="4" creationId="{5351931F-9D38-97FA-DC32-1B1AE5CBFC07}"/>
          </ac:grpSpMkLst>
        </pc:grpChg>
        <pc:grpChg chg="del">
          <ac:chgData name="Tr.A ." userId="71594aaa30a32cc1" providerId="LiveId" clId="{B15049ED-DBD5-4AAC-BFE4-7F3966E11592}" dt="2023-10-02T19:12:20.936" v="791" actId="478"/>
          <ac:grpSpMkLst>
            <pc:docMk/>
            <pc:sldMk cId="0" sldId="270"/>
            <ac:grpSpMk id="942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9:12:25.120" v="793"/>
          <ac:picMkLst>
            <pc:docMk/>
            <pc:sldMk cId="0" sldId="270"/>
            <ac:picMk id="10" creationId="{0E0E41C7-BBB3-7CB3-623F-8CC388B931C0}"/>
          </ac:picMkLst>
        </pc:picChg>
        <pc:picChg chg="add mod">
          <ac:chgData name="Tr.A ." userId="71594aaa30a32cc1" providerId="LiveId" clId="{B15049ED-DBD5-4AAC-BFE4-7F3966E11592}" dt="2023-10-02T19:12:25.120" v="793"/>
          <ac:picMkLst>
            <pc:docMk/>
            <pc:sldMk cId="0" sldId="270"/>
            <ac:picMk id="11" creationId="{A12CD2DA-D1B7-9BC3-34A9-BCE46094BB32}"/>
          </ac:picMkLst>
        </pc:picChg>
        <pc:cxnChg chg="del">
          <ac:chgData name="Tr.A ." userId="71594aaa30a32cc1" providerId="LiveId" clId="{B15049ED-DBD5-4AAC-BFE4-7F3966E11592}" dt="2023-10-02T19:12:20.936" v="791" actId="478"/>
          <ac:cxnSpMkLst>
            <pc:docMk/>
            <pc:sldMk cId="0" sldId="270"/>
            <ac:cxnSpMk id="941" creationId="{00000000-0000-0000-0000-000000000000}"/>
          </ac:cxnSpMkLst>
        </pc:cxnChg>
      </pc:sldChg>
      <pc:sldChg chg="addSp delSp modSp mod modAnim">
        <pc:chgData name="Tr.A ." userId="71594aaa30a32cc1" providerId="LiveId" clId="{B15049ED-DBD5-4AAC-BFE4-7F3966E11592}" dt="2023-10-02T19:28:40.544" v="801" actId="1076"/>
        <pc:sldMkLst>
          <pc:docMk/>
          <pc:sldMk cId="0" sldId="271"/>
        </pc:sldMkLst>
        <pc:spChg chg="add del mod">
          <ac:chgData name="Tr.A ." userId="71594aaa30a32cc1" providerId="LiveId" clId="{B15049ED-DBD5-4AAC-BFE4-7F3966E11592}" dt="2023-10-02T19:28:28.015" v="798" actId="478"/>
          <ac:spMkLst>
            <pc:docMk/>
            <pc:sldMk cId="0" sldId="271"/>
            <ac:spMk id="3" creationId="{5FBE2FE2-F419-5A79-5A5F-47920335B1FB}"/>
          </ac:spMkLst>
        </pc:spChg>
        <pc:spChg chg="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5" creationId="{9F288D3B-5D93-E5DA-1A48-DC12A4597B1F}"/>
          </ac:spMkLst>
        </pc:spChg>
        <pc:spChg chg="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6" creationId="{36022A9B-04E1-9700-18E3-23EEA4BA2F76}"/>
          </ac:spMkLst>
        </pc:spChg>
        <pc:spChg chg="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7" creationId="{871C0DF6-AE4D-3E1B-3F25-D8DEF1DDE1B5}"/>
          </ac:spMkLst>
        </pc:spChg>
        <pc:spChg chg="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8" creationId="{4E5110C6-F405-80DF-D67A-E2567E2CAE4C}"/>
          </ac:spMkLst>
        </pc:spChg>
        <pc:spChg chg="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9" creationId="{1496F486-7FA6-4341-FE05-C2C016979BDB}"/>
          </ac:spMkLst>
        </pc:spChg>
        <pc:spChg chg="add 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12" creationId="{7466528D-A585-5224-93E1-DBB3052CFA11}"/>
          </ac:spMkLst>
        </pc:spChg>
        <pc:spChg chg="add mod">
          <ac:chgData name="Tr.A ." userId="71594aaa30a32cc1" providerId="LiveId" clId="{B15049ED-DBD5-4AAC-BFE4-7F3966E11592}" dt="2023-10-02T19:28:37.953" v="800" actId="207"/>
          <ac:spMkLst>
            <pc:docMk/>
            <pc:sldMk cId="0" sldId="271"/>
            <ac:spMk id="13" creationId="{71B2069A-5723-1C93-759E-4307DDA4567F}"/>
          </ac:spMkLst>
        </pc:spChg>
        <pc:spChg chg="add 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14" creationId="{604C1E56-27C5-9BE0-7FF4-25646B4DCDAF}"/>
          </ac:spMkLst>
        </pc:spChg>
        <pc:spChg chg="add 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16" creationId="{D319B5A5-0074-772B-4519-00434D88341A}"/>
          </ac:spMkLst>
        </pc:spChg>
        <pc:spChg chg="add mod">
          <ac:chgData name="Tr.A ." userId="71594aaa30a32cc1" providerId="LiveId" clId="{B15049ED-DBD5-4AAC-BFE4-7F3966E11592}" dt="2023-10-02T19:28:28.978" v="799"/>
          <ac:spMkLst>
            <pc:docMk/>
            <pc:sldMk cId="0" sldId="271"/>
            <ac:spMk id="18" creationId="{C73DAA27-4992-0EED-F570-C4DC372AE66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65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66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69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0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1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2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3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4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5" creationId="{00000000-0000-0000-0000-000000000000}"/>
          </ac:spMkLst>
        </pc:spChg>
        <pc:spChg chg="del">
          <ac:chgData name="Tr.A ." userId="71594aaa30a32cc1" providerId="LiveId" clId="{B15049ED-DBD5-4AAC-BFE4-7F3966E11592}" dt="2023-10-02T19:28:24.719" v="796" actId="478"/>
          <ac:spMkLst>
            <pc:docMk/>
            <pc:sldMk cId="0" sldId="271"/>
            <ac:spMk id="976" creationId="{00000000-0000-0000-0000-000000000000}"/>
          </ac:spMkLst>
        </pc:spChg>
        <pc:grpChg chg="add mod">
          <ac:chgData name="Tr.A ." userId="71594aaa30a32cc1" providerId="LiveId" clId="{B15049ED-DBD5-4AAC-BFE4-7F3966E11592}" dt="2023-10-02T19:28:28.978" v="799"/>
          <ac:grpSpMkLst>
            <pc:docMk/>
            <pc:sldMk cId="0" sldId="271"/>
            <ac:grpSpMk id="4" creationId="{5BB51CEA-E86B-037F-FF51-E06DF315FC99}"/>
          </ac:grpSpMkLst>
        </pc:grpChg>
        <pc:picChg chg="add mod">
          <ac:chgData name="Tr.A ." userId="71594aaa30a32cc1" providerId="LiveId" clId="{B15049ED-DBD5-4AAC-BFE4-7F3966E11592}" dt="2023-10-02T19:28:28.978" v="799"/>
          <ac:picMkLst>
            <pc:docMk/>
            <pc:sldMk cId="0" sldId="271"/>
            <ac:picMk id="10" creationId="{A2824EF4-8869-616E-B095-A486DBB1A91B}"/>
          </ac:picMkLst>
        </pc:picChg>
        <pc:picChg chg="add mod">
          <ac:chgData name="Tr.A ." userId="71594aaa30a32cc1" providerId="LiveId" clId="{B15049ED-DBD5-4AAC-BFE4-7F3966E11592}" dt="2023-10-02T19:28:28.978" v="799"/>
          <ac:picMkLst>
            <pc:docMk/>
            <pc:sldMk cId="0" sldId="271"/>
            <ac:picMk id="11" creationId="{5D757898-9EA4-89FB-5C28-9E3116F6D854}"/>
          </ac:picMkLst>
        </pc:picChg>
        <pc:picChg chg="add mod">
          <ac:chgData name="Tr.A ." userId="71594aaa30a32cc1" providerId="LiveId" clId="{B15049ED-DBD5-4AAC-BFE4-7F3966E11592}" dt="2023-10-02T19:28:28.978" v="799"/>
          <ac:picMkLst>
            <pc:docMk/>
            <pc:sldMk cId="0" sldId="271"/>
            <ac:picMk id="15" creationId="{49F4986B-7930-BA4A-8F3C-DE757D7FA8FE}"/>
          </ac:picMkLst>
        </pc:picChg>
        <pc:picChg chg="add mod">
          <ac:chgData name="Tr.A ." userId="71594aaa30a32cc1" providerId="LiveId" clId="{B15049ED-DBD5-4AAC-BFE4-7F3966E11592}" dt="2023-10-02T19:28:40.544" v="801" actId="1076"/>
          <ac:picMkLst>
            <pc:docMk/>
            <pc:sldMk cId="0" sldId="271"/>
            <ac:picMk id="17" creationId="{F0D4EF3C-5FCE-F7E4-4535-8F7A85A2E29F}"/>
          </ac:picMkLst>
        </pc:picChg>
        <pc:picChg chg="del">
          <ac:chgData name="Tr.A ." userId="71594aaa30a32cc1" providerId="LiveId" clId="{B15049ED-DBD5-4AAC-BFE4-7F3966E11592}" dt="2023-10-02T19:28:24.719" v="796" actId="478"/>
          <ac:picMkLst>
            <pc:docMk/>
            <pc:sldMk cId="0" sldId="271"/>
            <ac:picMk id="968" creationId="{00000000-0000-0000-0000-000000000000}"/>
          </ac:picMkLst>
        </pc:picChg>
        <pc:cxnChg chg="del">
          <ac:chgData name="Tr.A ." userId="71594aaa30a32cc1" providerId="LiveId" clId="{B15049ED-DBD5-4AAC-BFE4-7F3966E11592}" dt="2023-10-02T19:28:24.719" v="796" actId="478"/>
          <ac:cxnSpMkLst>
            <pc:docMk/>
            <pc:sldMk cId="0" sldId="271"/>
            <ac:cxnSpMk id="967" creationId="{00000000-0000-0000-0000-000000000000}"/>
          </ac:cxnSpMkLst>
        </pc:cxnChg>
        <pc:cxnChg chg="del mod">
          <ac:chgData name="Tr.A ." userId="71594aaa30a32cc1" providerId="LiveId" clId="{B15049ED-DBD5-4AAC-BFE4-7F3966E11592}" dt="2023-10-02T19:28:24.719" v="796" actId="478"/>
          <ac:cxnSpMkLst>
            <pc:docMk/>
            <pc:sldMk cId="0" sldId="271"/>
            <ac:cxnSpMk id="977" creationId="{00000000-0000-0000-0000-000000000000}"/>
          </ac:cxnSpMkLst>
        </pc:cxnChg>
        <pc:cxnChg chg="del">
          <ac:chgData name="Tr.A ." userId="71594aaa30a32cc1" providerId="LiveId" clId="{B15049ED-DBD5-4AAC-BFE4-7F3966E11592}" dt="2023-10-02T19:28:24.719" v="796" actId="478"/>
          <ac:cxnSpMkLst>
            <pc:docMk/>
            <pc:sldMk cId="0" sldId="271"/>
            <ac:cxnSpMk id="978" creationId="{00000000-0000-0000-0000-000000000000}"/>
          </ac:cxnSpMkLst>
        </pc:cxnChg>
        <pc:cxnChg chg="del">
          <ac:chgData name="Tr.A ." userId="71594aaa30a32cc1" providerId="LiveId" clId="{B15049ED-DBD5-4AAC-BFE4-7F3966E11592}" dt="2023-10-02T19:28:24.719" v="796" actId="478"/>
          <ac:cxnSpMkLst>
            <pc:docMk/>
            <pc:sldMk cId="0" sldId="271"/>
            <ac:cxnSpMk id="979" creationId="{00000000-0000-0000-0000-000000000000}"/>
          </ac:cxnSpMkLst>
        </pc:cxnChg>
        <pc:cxnChg chg="del">
          <ac:chgData name="Tr.A ." userId="71594aaa30a32cc1" providerId="LiveId" clId="{B15049ED-DBD5-4AAC-BFE4-7F3966E11592}" dt="2023-10-02T19:28:24.719" v="796" actId="478"/>
          <ac:cxnSpMkLst>
            <pc:docMk/>
            <pc:sldMk cId="0" sldId="271"/>
            <ac:cxnSpMk id="980" creationId="{00000000-0000-0000-0000-000000000000}"/>
          </ac:cxnSpMkLst>
        </pc:cxnChg>
      </pc:sldChg>
      <pc:sldChg chg="addSp delSp modSp mod ord modAnim">
        <pc:chgData name="Tr.A ." userId="71594aaa30a32cc1" providerId="LiveId" clId="{B15049ED-DBD5-4AAC-BFE4-7F3966E11592}" dt="2023-10-02T19:10:13.629" v="782"/>
        <pc:sldMkLst>
          <pc:docMk/>
          <pc:sldMk cId="0" sldId="272"/>
        </pc:sldMkLst>
        <pc:spChg chg="add del mod">
          <ac:chgData name="Tr.A ." userId="71594aaa30a32cc1" providerId="LiveId" clId="{B15049ED-DBD5-4AAC-BFE4-7F3966E11592}" dt="2023-10-02T19:09:58.721" v="778" actId="478"/>
          <ac:spMkLst>
            <pc:docMk/>
            <pc:sldMk cId="0" sldId="272"/>
            <ac:spMk id="3" creationId="{56C0A4F3-B1ED-5D3B-85FE-80D3EF6D0904}"/>
          </ac:spMkLst>
        </pc:spChg>
        <pc:spChg chg="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5" creationId="{953F678C-F8EF-82DA-6EE3-D44E62C1D4BA}"/>
          </ac:spMkLst>
        </pc:spChg>
        <pc:spChg chg="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6" creationId="{59D19C3C-405A-48D9-5430-DC00D8086753}"/>
          </ac:spMkLst>
        </pc:spChg>
        <pc:spChg chg="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7" creationId="{4565BBBC-9351-E76F-B13F-12EF67532B53}"/>
          </ac:spMkLst>
        </pc:spChg>
        <pc:spChg chg="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8" creationId="{FC9BB97F-3EF3-246A-2B72-557214240238}"/>
          </ac:spMkLst>
        </pc:spChg>
        <pc:spChg chg="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9" creationId="{0DB61BE0-3310-060A-929B-61617B0C0401}"/>
          </ac:spMkLst>
        </pc:spChg>
        <pc:spChg chg="add 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12" creationId="{D3F17056-493C-2435-E21F-886BE63F734A}"/>
          </ac:spMkLst>
        </pc:spChg>
        <pc:spChg chg="add mod">
          <ac:chgData name="Tr.A ." userId="71594aaa30a32cc1" providerId="LiveId" clId="{B15049ED-DBD5-4AAC-BFE4-7F3966E11592}" dt="2023-10-02T19:10:07.808" v="780" actId="207"/>
          <ac:spMkLst>
            <pc:docMk/>
            <pc:sldMk cId="0" sldId="272"/>
            <ac:spMk id="13" creationId="{41087F9F-DD59-1E08-C0B6-AC8415B8D1A6}"/>
          </ac:spMkLst>
        </pc:spChg>
        <pc:spChg chg="add mod">
          <ac:chgData name="Tr.A ." userId="71594aaa30a32cc1" providerId="LiveId" clId="{B15049ED-DBD5-4AAC-BFE4-7F3966E11592}" dt="2023-10-02T19:09:59.568" v="779"/>
          <ac:spMkLst>
            <pc:docMk/>
            <pc:sldMk cId="0" sldId="272"/>
            <ac:spMk id="14" creationId="{4D187797-D68F-D235-AEFA-C38CC9370C86}"/>
          </ac:spMkLst>
        </pc:spChg>
        <pc:spChg chg="del">
          <ac:chgData name="Tr.A ." userId="71594aaa30a32cc1" providerId="LiveId" clId="{B15049ED-DBD5-4AAC-BFE4-7F3966E11592}" dt="2023-10-02T19:09:55.858" v="777" actId="478"/>
          <ac:spMkLst>
            <pc:docMk/>
            <pc:sldMk cId="0" sldId="272"/>
            <ac:spMk id="985" creationId="{00000000-0000-0000-0000-000000000000}"/>
          </ac:spMkLst>
        </pc:spChg>
        <pc:grpChg chg="add mod">
          <ac:chgData name="Tr.A ." userId="71594aaa30a32cc1" providerId="LiveId" clId="{B15049ED-DBD5-4AAC-BFE4-7F3966E11592}" dt="2023-10-02T19:09:59.568" v="779"/>
          <ac:grpSpMkLst>
            <pc:docMk/>
            <pc:sldMk cId="0" sldId="272"/>
            <ac:grpSpMk id="4" creationId="{D990F7FB-EAE0-FBD0-5557-AE36A0EFACEC}"/>
          </ac:grpSpMkLst>
        </pc:grpChg>
        <pc:graphicFrameChg chg="del">
          <ac:chgData name="Tr.A ." userId="71594aaa30a32cc1" providerId="LiveId" clId="{B15049ED-DBD5-4AAC-BFE4-7F3966E11592}" dt="2023-10-02T19:09:55.858" v="777" actId="478"/>
          <ac:graphicFrameMkLst>
            <pc:docMk/>
            <pc:sldMk cId="0" sldId="272"/>
            <ac:graphicFrameMk id="987" creationId="{00000000-0000-0000-0000-000000000000}"/>
          </ac:graphicFrameMkLst>
        </pc:graphicFrameChg>
        <pc:picChg chg="add mod">
          <ac:chgData name="Tr.A ." userId="71594aaa30a32cc1" providerId="LiveId" clId="{B15049ED-DBD5-4AAC-BFE4-7F3966E11592}" dt="2023-10-02T19:09:59.568" v="779"/>
          <ac:picMkLst>
            <pc:docMk/>
            <pc:sldMk cId="0" sldId="272"/>
            <ac:picMk id="10" creationId="{D53C3184-F015-CA85-EA91-971D50FB1B86}"/>
          </ac:picMkLst>
        </pc:picChg>
        <pc:picChg chg="add mod">
          <ac:chgData name="Tr.A ." userId="71594aaa30a32cc1" providerId="LiveId" clId="{B15049ED-DBD5-4AAC-BFE4-7F3966E11592}" dt="2023-10-02T19:09:59.568" v="779"/>
          <ac:picMkLst>
            <pc:docMk/>
            <pc:sldMk cId="0" sldId="272"/>
            <ac:picMk id="11" creationId="{EBF713F6-4B4D-78D7-1AF7-E5C08ED93AD4}"/>
          </ac:picMkLst>
        </pc:picChg>
        <pc:cxnChg chg="del">
          <ac:chgData name="Tr.A ." userId="71594aaa30a32cc1" providerId="LiveId" clId="{B15049ED-DBD5-4AAC-BFE4-7F3966E11592}" dt="2023-10-02T19:09:55.858" v="777" actId="478"/>
          <ac:cxnSpMkLst>
            <pc:docMk/>
            <pc:sldMk cId="0" sldId="272"/>
            <ac:cxnSpMk id="986" creationId="{00000000-0000-0000-0000-000000000000}"/>
          </ac:cxnSpMkLst>
        </pc:cxnChg>
      </pc:sldChg>
      <pc:sldChg chg="addSp delSp modSp del mod">
        <pc:chgData name="Tr.A ." userId="71594aaa30a32cc1" providerId="LiveId" clId="{B15049ED-DBD5-4AAC-BFE4-7F3966E11592}" dt="2023-10-02T19:30:31.067" v="809" actId="2696"/>
        <pc:sldMkLst>
          <pc:docMk/>
          <pc:sldMk cId="0" sldId="273"/>
        </pc:sldMkLst>
        <pc:spChg chg="add del mod">
          <ac:chgData name="Tr.A ." userId="71594aaa30a32cc1" providerId="LiveId" clId="{B15049ED-DBD5-4AAC-BFE4-7F3966E11592}" dt="2023-10-02T19:29:54.503" v="804" actId="478"/>
          <ac:spMkLst>
            <pc:docMk/>
            <pc:sldMk cId="0" sldId="273"/>
            <ac:spMk id="3" creationId="{45EE2DCB-6AAA-ED46-01D7-A75EDC60C960}"/>
          </ac:spMkLst>
        </pc:spChg>
        <pc:spChg chg="add mod">
          <ac:chgData name="Tr.A ." userId="71594aaa30a32cc1" providerId="LiveId" clId="{B15049ED-DBD5-4AAC-BFE4-7F3966E11592}" dt="2023-10-02T19:29:55.253" v="805"/>
          <ac:spMkLst>
            <pc:docMk/>
            <pc:sldMk cId="0" sldId="273"/>
            <ac:spMk id="4" creationId="{74799699-F6C5-C872-0345-2D769E519CB6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2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4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5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6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7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8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999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0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1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2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3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4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5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6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7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8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09" creationId="{00000000-0000-0000-0000-000000000000}"/>
          </ac:spMkLst>
        </pc:spChg>
        <pc:spChg chg="del">
          <ac:chgData name="Tr.A ." userId="71594aaa30a32cc1" providerId="LiveId" clId="{B15049ED-DBD5-4AAC-BFE4-7F3966E11592}" dt="2023-10-02T19:29:52.087" v="802" actId="478"/>
          <ac:spMkLst>
            <pc:docMk/>
            <pc:sldMk cId="0" sldId="273"/>
            <ac:spMk id="1010" creationId="{00000000-0000-0000-0000-000000000000}"/>
          </ac:spMkLst>
        </pc:spChg>
        <pc:picChg chg="add mod">
          <ac:chgData name="Tr.A ." userId="71594aaa30a32cc1" providerId="LiveId" clId="{B15049ED-DBD5-4AAC-BFE4-7F3966E11592}" dt="2023-10-02T19:29:55.253" v="805"/>
          <ac:picMkLst>
            <pc:docMk/>
            <pc:sldMk cId="0" sldId="273"/>
            <ac:picMk id="5" creationId="{5926B1E7-0DD1-D9AF-BE35-C26EFCD51A13}"/>
          </ac:picMkLst>
        </pc:picChg>
        <pc:cxnChg chg="del">
          <ac:chgData name="Tr.A ." userId="71594aaa30a32cc1" providerId="LiveId" clId="{B15049ED-DBD5-4AAC-BFE4-7F3966E11592}" dt="2023-10-02T19:29:52.087" v="802" actId="478"/>
          <ac:cxnSpMkLst>
            <pc:docMk/>
            <pc:sldMk cId="0" sldId="273"/>
            <ac:cxnSpMk id="993" creationId="{00000000-0000-0000-0000-000000000000}"/>
          </ac:cxnSpMkLst>
        </pc:cxnChg>
      </pc:sldChg>
      <pc:sldChg chg="addSp delSp modSp mod ord">
        <pc:chgData name="Tr.A ." userId="71594aaa30a32cc1" providerId="LiveId" clId="{B15049ED-DBD5-4AAC-BFE4-7F3966E11592}" dt="2023-10-02T19:33:34.267" v="832" actId="1076"/>
        <pc:sldMkLst>
          <pc:docMk/>
          <pc:sldMk cId="0" sldId="274"/>
        </pc:sldMkLst>
        <pc:spChg chg="add del mod">
          <ac:chgData name="Tr.A ." userId="71594aaa30a32cc1" providerId="LiveId" clId="{B15049ED-DBD5-4AAC-BFE4-7F3966E11592}" dt="2023-10-02T19:30:41.155" v="813" actId="478"/>
          <ac:spMkLst>
            <pc:docMk/>
            <pc:sldMk cId="0" sldId="274"/>
            <ac:spMk id="3" creationId="{BB17E012-9F36-C291-4066-6F47B416E03F}"/>
          </ac:spMkLst>
        </pc:spChg>
        <pc:spChg chg="add mod">
          <ac:chgData name="Tr.A ." userId="71594aaa30a32cc1" providerId="LiveId" clId="{B15049ED-DBD5-4AAC-BFE4-7F3966E11592}" dt="2023-10-02T19:31:31.513" v="827" actId="1076"/>
          <ac:spMkLst>
            <pc:docMk/>
            <pc:sldMk cId="0" sldId="274"/>
            <ac:spMk id="4" creationId="{2416C059-7D32-00DC-3BD7-0C8738284187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16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18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19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0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1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2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3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4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5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6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7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8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29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30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31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32" creationId="{00000000-0000-0000-0000-000000000000}"/>
          </ac:spMkLst>
        </pc:spChg>
        <pc:spChg chg="del">
          <ac:chgData name="Tr.A ." userId="71594aaa30a32cc1" providerId="LiveId" clId="{B15049ED-DBD5-4AAC-BFE4-7F3966E11592}" dt="2023-10-02T19:30:37.686" v="812" actId="478"/>
          <ac:spMkLst>
            <pc:docMk/>
            <pc:sldMk cId="0" sldId="274"/>
            <ac:spMk id="1033" creationId="{00000000-0000-0000-0000-000000000000}"/>
          </ac:spMkLst>
        </pc:spChg>
        <pc:picChg chg="add mod">
          <ac:chgData name="Tr.A ." userId="71594aaa30a32cc1" providerId="LiveId" clId="{B15049ED-DBD5-4AAC-BFE4-7F3966E11592}" dt="2023-10-02T19:30:59.682" v="814"/>
          <ac:picMkLst>
            <pc:docMk/>
            <pc:sldMk cId="0" sldId="274"/>
            <ac:picMk id="5" creationId="{C30AE3D7-42E4-A839-0A8A-450E2E1F151D}"/>
          </ac:picMkLst>
        </pc:picChg>
        <pc:picChg chg="add del mod">
          <ac:chgData name="Tr.A ." userId="71594aaa30a32cc1" providerId="LiveId" clId="{B15049ED-DBD5-4AAC-BFE4-7F3966E11592}" dt="2023-10-02T19:33:27.573" v="831" actId="478"/>
          <ac:picMkLst>
            <pc:docMk/>
            <pc:sldMk cId="0" sldId="274"/>
            <ac:picMk id="6" creationId="{532EFF84-1784-D625-C309-D10D1A13517D}"/>
          </ac:picMkLst>
        </pc:picChg>
        <pc:picChg chg="add mod">
          <ac:chgData name="Tr.A ." userId="71594aaa30a32cc1" providerId="LiveId" clId="{B15049ED-DBD5-4AAC-BFE4-7F3966E11592}" dt="2023-10-02T19:30:59.682" v="814"/>
          <ac:picMkLst>
            <pc:docMk/>
            <pc:sldMk cId="0" sldId="274"/>
            <ac:picMk id="7" creationId="{F20710DB-F018-2741-A8CF-0D57D768891F}"/>
          </ac:picMkLst>
        </pc:picChg>
        <pc:picChg chg="add mod">
          <ac:chgData name="Tr.A ." userId="71594aaa30a32cc1" providerId="LiveId" clId="{B15049ED-DBD5-4AAC-BFE4-7F3966E11592}" dt="2023-10-02T19:33:34.267" v="832" actId="1076"/>
          <ac:picMkLst>
            <pc:docMk/>
            <pc:sldMk cId="0" sldId="274"/>
            <ac:picMk id="3074" creationId="{4680A902-45A3-151E-1BCB-802BD02CF7F5}"/>
          </ac:picMkLst>
        </pc:picChg>
        <pc:cxnChg chg="del">
          <ac:chgData name="Tr.A ." userId="71594aaa30a32cc1" providerId="LiveId" clId="{B15049ED-DBD5-4AAC-BFE4-7F3966E11592}" dt="2023-10-02T19:30:37.686" v="812" actId="478"/>
          <ac:cxnSpMkLst>
            <pc:docMk/>
            <pc:sldMk cId="0" sldId="274"/>
            <ac:cxnSpMk id="1015" creationId="{00000000-0000-0000-0000-000000000000}"/>
          </ac:cxnSpMkLst>
        </pc:cxnChg>
        <pc:cxnChg chg="del">
          <ac:chgData name="Tr.A ." userId="71594aaa30a32cc1" providerId="LiveId" clId="{B15049ED-DBD5-4AAC-BFE4-7F3966E11592}" dt="2023-10-02T19:30:37.686" v="812" actId="478"/>
          <ac:cxnSpMkLst>
            <pc:docMk/>
            <pc:sldMk cId="0" sldId="274"/>
            <ac:cxnSpMk id="1017" creationId="{00000000-0000-0000-0000-000000000000}"/>
          </ac:cxnSpMkLst>
        </pc:cxnChg>
      </pc:sldChg>
      <pc:sldChg chg="del">
        <pc:chgData name="Tr.A ." userId="71594aaa30a32cc1" providerId="LiveId" clId="{B15049ED-DBD5-4AAC-BFE4-7F3966E11592}" dt="2023-10-02T16:50:20.625" v="537" actId="2696"/>
        <pc:sldMkLst>
          <pc:docMk/>
          <pc:sldMk cId="0" sldId="275"/>
        </pc:sldMkLst>
      </pc:sldChg>
      <pc:sldChg chg="del">
        <pc:chgData name="Tr.A ." userId="71594aaa30a32cc1" providerId="LiveId" clId="{B15049ED-DBD5-4AAC-BFE4-7F3966E11592}" dt="2023-10-02T16:50:14.698" v="536" actId="2696"/>
        <pc:sldMkLst>
          <pc:docMk/>
          <pc:sldMk cId="0" sldId="276"/>
        </pc:sldMkLst>
      </pc:sldChg>
      <pc:sldChg chg="del">
        <pc:chgData name="Tr.A ." userId="71594aaa30a32cc1" providerId="LiveId" clId="{B15049ED-DBD5-4AAC-BFE4-7F3966E11592}" dt="2023-10-02T16:50:11.083" v="535" actId="2696"/>
        <pc:sldMkLst>
          <pc:docMk/>
          <pc:sldMk cId="0" sldId="277"/>
        </pc:sldMkLst>
      </pc:sldChg>
      <pc:sldChg chg="del">
        <pc:chgData name="Tr.A ." userId="71594aaa30a32cc1" providerId="LiveId" clId="{B15049ED-DBD5-4AAC-BFE4-7F3966E11592}" dt="2023-10-02T19:48:06.041" v="859" actId="2696"/>
        <pc:sldMkLst>
          <pc:docMk/>
          <pc:sldMk cId="0" sldId="278"/>
        </pc:sldMkLst>
      </pc:sldChg>
      <pc:sldChg chg="del">
        <pc:chgData name="Tr.A ." userId="71594aaa30a32cc1" providerId="LiveId" clId="{B15049ED-DBD5-4AAC-BFE4-7F3966E11592}" dt="2023-10-02T16:50:05.119" v="534" actId="2696"/>
        <pc:sldMkLst>
          <pc:docMk/>
          <pc:sldMk cId="0" sldId="279"/>
        </pc:sldMkLst>
      </pc:sldChg>
      <pc:sldChg chg="del">
        <pc:chgData name="Tr.A ." userId="71594aaa30a32cc1" providerId="LiveId" clId="{B15049ED-DBD5-4AAC-BFE4-7F3966E11592}" dt="2023-10-02T16:50:00.507" v="533" actId="2696"/>
        <pc:sldMkLst>
          <pc:docMk/>
          <pc:sldMk cId="0" sldId="280"/>
        </pc:sldMkLst>
      </pc:sldChg>
      <pc:sldChg chg="del">
        <pc:chgData name="Tr.A ." userId="71594aaa30a32cc1" providerId="LiveId" clId="{B15049ED-DBD5-4AAC-BFE4-7F3966E11592}" dt="2023-10-02T16:49:57.883" v="532" actId="2696"/>
        <pc:sldMkLst>
          <pc:docMk/>
          <pc:sldMk cId="0" sldId="281"/>
        </pc:sldMkLst>
      </pc:sldChg>
      <pc:sldChg chg="del">
        <pc:chgData name="Tr.A ." userId="71594aaa30a32cc1" providerId="LiveId" clId="{B15049ED-DBD5-4AAC-BFE4-7F3966E11592}" dt="2023-10-02T16:49:55.278" v="531" actId="2696"/>
        <pc:sldMkLst>
          <pc:docMk/>
          <pc:sldMk cId="0" sldId="282"/>
        </pc:sldMkLst>
      </pc:sldChg>
      <pc:sldChg chg="del">
        <pc:chgData name="Tr.A ." userId="71594aaa30a32cc1" providerId="LiveId" clId="{B15049ED-DBD5-4AAC-BFE4-7F3966E11592}" dt="2023-10-02T16:49:52.823" v="530" actId="2696"/>
        <pc:sldMkLst>
          <pc:docMk/>
          <pc:sldMk cId="0" sldId="283"/>
        </pc:sldMkLst>
      </pc:sldChg>
      <pc:sldChg chg="del">
        <pc:chgData name="Tr.A ." userId="71594aaa30a32cc1" providerId="LiveId" clId="{B15049ED-DBD5-4AAC-BFE4-7F3966E11592}" dt="2023-10-02T16:49:50.100" v="529" actId="2696"/>
        <pc:sldMkLst>
          <pc:docMk/>
          <pc:sldMk cId="0" sldId="284"/>
        </pc:sldMkLst>
      </pc:sldChg>
      <pc:sldChg chg="del">
        <pc:chgData name="Tr.A ." userId="71594aaa30a32cc1" providerId="LiveId" clId="{B15049ED-DBD5-4AAC-BFE4-7F3966E11592}" dt="2023-10-02T16:49:47.714" v="528" actId="2696"/>
        <pc:sldMkLst>
          <pc:docMk/>
          <pc:sldMk cId="0" sldId="285"/>
        </pc:sldMkLst>
      </pc:sldChg>
      <pc:sldChg chg="del">
        <pc:chgData name="Tr.A ." userId="71594aaa30a32cc1" providerId="LiveId" clId="{B15049ED-DBD5-4AAC-BFE4-7F3966E11592}" dt="2023-10-02T16:49:45.001" v="527" actId="2696"/>
        <pc:sldMkLst>
          <pc:docMk/>
          <pc:sldMk cId="0" sldId="286"/>
        </pc:sldMkLst>
      </pc:sldChg>
      <pc:sldChg chg="del">
        <pc:chgData name="Tr.A ." userId="71594aaa30a32cc1" providerId="LiveId" clId="{B15049ED-DBD5-4AAC-BFE4-7F3966E11592}" dt="2023-10-02T16:49:42.109" v="526" actId="2696"/>
        <pc:sldMkLst>
          <pc:docMk/>
          <pc:sldMk cId="0" sldId="287"/>
        </pc:sldMkLst>
      </pc:sldChg>
      <pc:sldChg chg="del">
        <pc:chgData name="Tr.A ." userId="71594aaa30a32cc1" providerId="LiveId" clId="{B15049ED-DBD5-4AAC-BFE4-7F3966E11592}" dt="2023-10-02T16:49:39.551" v="525" actId="2696"/>
        <pc:sldMkLst>
          <pc:docMk/>
          <pc:sldMk cId="0" sldId="288"/>
        </pc:sldMkLst>
      </pc:sldChg>
      <pc:sldChg chg="del">
        <pc:chgData name="Tr.A ." userId="71594aaa30a32cc1" providerId="LiveId" clId="{B15049ED-DBD5-4AAC-BFE4-7F3966E11592}" dt="2023-10-02T16:49:36.593" v="524" actId="2696"/>
        <pc:sldMkLst>
          <pc:docMk/>
          <pc:sldMk cId="0" sldId="289"/>
        </pc:sldMkLst>
      </pc:sldChg>
      <pc:sldChg chg="del">
        <pc:chgData name="Tr.A ." userId="71594aaa30a32cc1" providerId="LiveId" clId="{B15049ED-DBD5-4AAC-BFE4-7F3966E11592}" dt="2023-10-02T16:49:34.075" v="523" actId="2696"/>
        <pc:sldMkLst>
          <pc:docMk/>
          <pc:sldMk cId="0" sldId="290"/>
        </pc:sldMkLst>
      </pc:sldChg>
      <pc:sldChg chg="del">
        <pc:chgData name="Tr.A ." userId="71594aaa30a32cc1" providerId="LiveId" clId="{B15049ED-DBD5-4AAC-BFE4-7F3966E11592}" dt="2023-10-02T16:49:31.384" v="522" actId="2696"/>
        <pc:sldMkLst>
          <pc:docMk/>
          <pc:sldMk cId="0" sldId="291"/>
        </pc:sldMkLst>
      </pc:sldChg>
      <pc:sldChg chg="del">
        <pc:chgData name="Tr.A ." userId="71594aaa30a32cc1" providerId="LiveId" clId="{B15049ED-DBD5-4AAC-BFE4-7F3966E11592}" dt="2023-10-02T16:49:29.002" v="521" actId="2696"/>
        <pc:sldMkLst>
          <pc:docMk/>
          <pc:sldMk cId="0" sldId="292"/>
        </pc:sldMkLst>
      </pc:sldChg>
      <pc:sldChg chg="del">
        <pc:chgData name="Tr.A ." userId="71594aaa30a32cc1" providerId="LiveId" clId="{B15049ED-DBD5-4AAC-BFE4-7F3966E11592}" dt="2023-10-02T16:49:26.455" v="520" actId="2696"/>
        <pc:sldMkLst>
          <pc:docMk/>
          <pc:sldMk cId="0" sldId="293"/>
        </pc:sldMkLst>
      </pc:sldChg>
      <pc:sldChg chg="del">
        <pc:chgData name="Tr.A ." userId="71594aaa30a32cc1" providerId="LiveId" clId="{B15049ED-DBD5-4AAC-BFE4-7F3966E11592}" dt="2023-10-02T16:49:23.893" v="519" actId="2696"/>
        <pc:sldMkLst>
          <pc:docMk/>
          <pc:sldMk cId="0" sldId="294"/>
        </pc:sldMkLst>
      </pc:sldChg>
      <pc:sldChg chg="del">
        <pc:chgData name="Tr.A ." userId="71594aaa30a32cc1" providerId="LiveId" clId="{B15049ED-DBD5-4AAC-BFE4-7F3966E11592}" dt="2023-10-02T16:49:21.216" v="518" actId="2696"/>
        <pc:sldMkLst>
          <pc:docMk/>
          <pc:sldMk cId="0" sldId="295"/>
        </pc:sldMkLst>
      </pc:sldChg>
      <pc:sldChg chg="del">
        <pc:chgData name="Tr.A ." userId="71594aaa30a32cc1" providerId="LiveId" clId="{B15049ED-DBD5-4AAC-BFE4-7F3966E11592}" dt="2023-10-02T16:49:18.419" v="517" actId="2696"/>
        <pc:sldMkLst>
          <pc:docMk/>
          <pc:sldMk cId="0" sldId="296"/>
        </pc:sldMkLst>
      </pc:sldChg>
      <pc:sldChg chg="del">
        <pc:chgData name="Tr.A ." userId="71594aaa30a32cc1" providerId="LiveId" clId="{B15049ED-DBD5-4AAC-BFE4-7F3966E11592}" dt="2023-10-02T16:49:15.954" v="516" actId="2696"/>
        <pc:sldMkLst>
          <pc:docMk/>
          <pc:sldMk cId="0" sldId="297"/>
        </pc:sldMkLst>
      </pc:sldChg>
      <pc:sldChg chg="addSp delSp modSp mod modAnim">
        <pc:chgData name="Tr.A ." userId="71594aaa30a32cc1" providerId="LiveId" clId="{B15049ED-DBD5-4AAC-BFE4-7F3966E11592}" dt="2023-10-02T18:43:28.103" v="645" actId="208"/>
        <pc:sldMkLst>
          <pc:docMk/>
          <pc:sldMk cId="3337505009" sldId="300"/>
        </pc:sldMkLst>
        <pc:spChg chg="add mod">
          <ac:chgData name="Tr.A ." userId="71594aaa30a32cc1" providerId="LiveId" clId="{B15049ED-DBD5-4AAC-BFE4-7F3966E11592}" dt="2023-10-02T18:43:17.074" v="644" actId="1076"/>
          <ac:spMkLst>
            <pc:docMk/>
            <pc:sldMk cId="3337505009" sldId="300"/>
            <ac:spMk id="3" creationId="{4418CF1B-6BE1-E0A0-FB2D-36345E5C28E2}"/>
          </ac:spMkLst>
        </pc:spChg>
        <pc:spChg chg="add mod">
          <ac:chgData name="Tr.A ." userId="71594aaa30a32cc1" providerId="LiveId" clId="{B15049ED-DBD5-4AAC-BFE4-7F3966E11592}" dt="2023-10-02T18:43:28.103" v="645" actId="208"/>
          <ac:spMkLst>
            <pc:docMk/>
            <pc:sldMk cId="3337505009" sldId="300"/>
            <ac:spMk id="4" creationId="{DDE1D61A-F4D1-C14F-0EC2-E34A55701161}"/>
          </ac:spMkLst>
        </pc:spChg>
        <pc:picChg chg="add mod">
          <ac:chgData name="Tr.A ." userId="71594aaa30a32cc1" providerId="LiveId" clId="{B15049ED-DBD5-4AAC-BFE4-7F3966E11592}" dt="2023-10-02T18:43:17.074" v="644" actId="1076"/>
          <ac:picMkLst>
            <pc:docMk/>
            <pc:sldMk cId="3337505009" sldId="300"/>
            <ac:picMk id="2" creationId="{13370729-9AAC-9620-B7DE-DA721A3A9881}"/>
          </ac:picMkLst>
        </pc:picChg>
        <pc:picChg chg="del">
          <ac:chgData name="Tr.A ." userId="71594aaa30a32cc1" providerId="LiveId" clId="{B15049ED-DBD5-4AAC-BFE4-7F3966E11592}" dt="2023-10-02T18:43:08.321" v="642" actId="478"/>
          <ac:picMkLst>
            <pc:docMk/>
            <pc:sldMk cId="3337505009" sldId="300"/>
            <ac:picMk id="7" creationId="{93585E72-6339-31CA-B85E-D2C0F48920E5}"/>
          </ac:picMkLst>
        </pc:picChg>
      </pc:sldChg>
      <pc:sldChg chg="addSp delSp modSp new mod ord modAnim">
        <pc:chgData name="Tr.A ." userId="71594aaa30a32cc1" providerId="LiveId" clId="{B15049ED-DBD5-4AAC-BFE4-7F3966E11592}" dt="2023-10-02T20:00:52.938" v="918" actId="1076"/>
        <pc:sldMkLst>
          <pc:docMk/>
          <pc:sldMk cId="1385874444" sldId="301"/>
        </pc:sldMkLst>
        <pc:spChg chg="del">
          <ac:chgData name="Tr.A ." userId="71594aaa30a32cc1" providerId="LiveId" clId="{B15049ED-DBD5-4AAC-BFE4-7F3966E11592}" dt="2023-10-02T13:11:23.868" v="1" actId="478"/>
          <ac:spMkLst>
            <pc:docMk/>
            <pc:sldMk cId="1385874444" sldId="301"/>
            <ac:spMk id="2" creationId="{6A0B933C-8693-9C37-EB6A-D193014BDADB}"/>
          </ac:spMkLst>
        </pc:spChg>
        <pc:spChg chg="add mod">
          <ac:chgData name="Tr.A ." userId="71594aaa30a32cc1" providerId="LiveId" clId="{B15049ED-DBD5-4AAC-BFE4-7F3966E11592}" dt="2023-10-02T20:00:12.488" v="913" actId="1076"/>
          <ac:spMkLst>
            <pc:docMk/>
            <pc:sldMk cId="1385874444" sldId="301"/>
            <ac:spMk id="3" creationId="{8D6DDB1A-8B81-CE7C-6EBB-F05D172636A8}"/>
          </ac:spMkLst>
        </pc:spChg>
        <pc:spChg chg="del">
          <ac:chgData name="Tr.A ." userId="71594aaa30a32cc1" providerId="LiveId" clId="{B15049ED-DBD5-4AAC-BFE4-7F3966E11592}" dt="2023-10-02T13:11:23.868" v="1" actId="478"/>
          <ac:spMkLst>
            <pc:docMk/>
            <pc:sldMk cId="1385874444" sldId="301"/>
            <ac:spMk id="3" creationId="{ADDFBFBC-C4F4-75E0-E699-3110CC5C3A04}"/>
          </ac:spMkLst>
        </pc:spChg>
        <pc:spChg chg="del">
          <ac:chgData name="Tr.A ." userId="71594aaa30a32cc1" providerId="LiveId" clId="{B15049ED-DBD5-4AAC-BFE4-7F3966E11592}" dt="2023-10-02T13:11:23.868" v="1" actId="478"/>
          <ac:spMkLst>
            <pc:docMk/>
            <pc:sldMk cId="1385874444" sldId="301"/>
            <ac:spMk id="4" creationId="{A7111F8B-58F6-CE0E-0DF0-D0B87DED6EA1}"/>
          </ac:spMkLst>
        </pc:spChg>
        <pc:spChg chg="add mod">
          <ac:chgData name="Tr.A ." userId="71594aaa30a32cc1" providerId="LiveId" clId="{B15049ED-DBD5-4AAC-BFE4-7F3966E11592}" dt="2023-10-02T20:00:19.564" v="914" actId="1076"/>
          <ac:spMkLst>
            <pc:docMk/>
            <pc:sldMk cId="1385874444" sldId="301"/>
            <ac:spMk id="4" creationId="{C6D5B90B-D824-C595-F7BC-93989D6EB59F}"/>
          </ac:spMkLst>
        </pc:spChg>
        <pc:spChg chg="add mod ord">
          <ac:chgData name="Tr.A ." userId="71594aaa30a32cc1" providerId="LiveId" clId="{B15049ED-DBD5-4AAC-BFE4-7F3966E11592}" dt="2023-10-02T17:12:43.398" v="572" actId="14100"/>
          <ac:spMkLst>
            <pc:docMk/>
            <pc:sldMk cId="1385874444" sldId="301"/>
            <ac:spMk id="5" creationId="{0AF456A9-2B7D-AEF5-C8B1-9D9C0A19EFEE}"/>
          </ac:spMkLst>
        </pc:spChg>
        <pc:picChg chg="add mod">
          <ac:chgData name="Tr.A ." userId="71594aaa30a32cc1" providerId="LiveId" clId="{B15049ED-DBD5-4AAC-BFE4-7F3966E11592}" dt="2023-10-02T20:00:07.362" v="912" actId="1076"/>
          <ac:picMkLst>
            <pc:docMk/>
            <pc:sldMk cId="1385874444" sldId="301"/>
            <ac:picMk id="2" creationId="{0C4BDE68-8F38-C5F7-2F45-6A30FF7B55B1}"/>
          </ac:picMkLst>
        </pc:picChg>
        <pc:picChg chg="add mod">
          <ac:chgData name="Tr.A ." userId="71594aaa30a32cc1" providerId="LiveId" clId="{B15049ED-DBD5-4AAC-BFE4-7F3966E11592}" dt="2023-10-02T20:00:43.804" v="915" actId="1076"/>
          <ac:picMkLst>
            <pc:docMk/>
            <pc:sldMk cId="1385874444" sldId="301"/>
            <ac:picMk id="4098" creationId="{25703D9D-1628-0859-B1F7-89AD6ECA8F42}"/>
          </ac:picMkLst>
        </pc:picChg>
        <pc:picChg chg="add mod">
          <ac:chgData name="Tr.A ." userId="71594aaa30a32cc1" providerId="LiveId" clId="{B15049ED-DBD5-4AAC-BFE4-7F3966E11592}" dt="2023-10-02T20:00:43.804" v="915" actId="1076"/>
          <ac:picMkLst>
            <pc:docMk/>
            <pc:sldMk cId="1385874444" sldId="301"/>
            <ac:picMk id="4100" creationId="{2FF0FBA7-C29B-7F81-8FF6-4F3D5284037D}"/>
          </ac:picMkLst>
        </pc:picChg>
        <pc:picChg chg="add del mod">
          <ac:chgData name="Tr.A ." userId="71594aaa30a32cc1" providerId="LiveId" clId="{B15049ED-DBD5-4AAC-BFE4-7F3966E11592}" dt="2023-10-02T17:09:01.900" v="562" actId="478"/>
          <ac:picMkLst>
            <pc:docMk/>
            <pc:sldMk cId="1385874444" sldId="301"/>
            <ac:picMk id="4102" creationId="{6C8F1648-75B2-07A1-6832-923ED7A3B592}"/>
          </ac:picMkLst>
        </pc:picChg>
        <pc:picChg chg="add mod">
          <ac:chgData name="Tr.A ." userId="71594aaa30a32cc1" providerId="LiveId" clId="{B15049ED-DBD5-4AAC-BFE4-7F3966E11592}" dt="2023-10-02T20:00:52.938" v="918" actId="1076"/>
          <ac:picMkLst>
            <pc:docMk/>
            <pc:sldMk cId="1385874444" sldId="301"/>
            <ac:picMk id="4104" creationId="{D1196524-480C-8959-CD0A-7592675BAF11}"/>
          </ac:picMkLst>
        </pc:picChg>
      </pc:sldChg>
      <pc:sldChg chg="addSp delSp modSp add mod">
        <pc:chgData name="Tr.A ." userId="71594aaa30a32cc1" providerId="LiveId" clId="{B15049ED-DBD5-4AAC-BFE4-7F3966E11592}" dt="2023-10-02T19:55:57.060" v="897"/>
        <pc:sldMkLst>
          <pc:docMk/>
          <pc:sldMk cId="0" sldId="302"/>
        </pc:sldMkLst>
        <pc:spChg chg="mod">
          <ac:chgData name="Tr.A ." userId="71594aaa30a32cc1" providerId="LiveId" clId="{B15049ED-DBD5-4AAC-BFE4-7F3966E11592}" dt="2023-10-02T19:49:05.072" v="868" actId="1076"/>
          <ac:spMkLst>
            <pc:docMk/>
            <pc:sldMk cId="0" sldId="302"/>
            <ac:spMk id="2" creationId="{00000000-0000-0000-0000-000000000000}"/>
          </ac:spMkLst>
        </pc:spChg>
        <pc:spChg chg="del">
          <ac:chgData name="Tr.A ." userId="71594aaa30a32cc1" providerId="LiveId" clId="{B15049ED-DBD5-4AAC-BFE4-7F3966E11592}" dt="2023-10-02T15:40:28.348" v="27" actId="478"/>
          <ac:spMkLst>
            <pc:docMk/>
            <pc:sldMk cId="0" sldId="302"/>
            <ac:spMk id="11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5:57.060" v="897"/>
          <ac:spMkLst>
            <pc:docMk/>
            <pc:sldMk cId="0" sldId="302"/>
            <ac:spMk id="11" creationId="{B5835823-1959-8603-F832-0411069FEF5E}"/>
          </ac:spMkLst>
        </pc:spChg>
        <pc:spChg chg="del">
          <ac:chgData name="Tr.A ." userId="71594aaa30a32cc1" providerId="LiveId" clId="{B15049ED-DBD5-4AAC-BFE4-7F3966E11592}" dt="2023-10-02T15:33:00.166" v="6" actId="478"/>
          <ac:spMkLst>
            <pc:docMk/>
            <pc:sldMk cId="0" sldId="302"/>
            <ac:spMk id="18" creationId="{00000000-0000-0000-0000-000000000000}"/>
          </ac:spMkLst>
        </pc:spChg>
        <pc:spChg chg="mod">
          <ac:chgData name="Tr.A ." userId="71594aaa30a32cc1" providerId="LiveId" clId="{B15049ED-DBD5-4AAC-BFE4-7F3966E11592}" dt="2023-10-02T19:49:24.920" v="870" actId="207"/>
          <ac:spMkLst>
            <pc:docMk/>
            <pc:sldMk cId="0" sldId="302"/>
            <ac:spMk id="19" creationId="{00000000-0000-0000-0000-000000000000}"/>
          </ac:spMkLst>
        </pc:spChg>
        <pc:spChg chg="del topLvl">
          <ac:chgData name="Tr.A ." userId="71594aaa30a32cc1" providerId="LiveId" clId="{B15049ED-DBD5-4AAC-BFE4-7F3966E11592}" dt="2023-10-02T19:48:25.535" v="860" actId="478"/>
          <ac:spMkLst>
            <pc:docMk/>
            <pc:sldMk cId="0" sldId="302"/>
            <ac:spMk id="21" creationId="{00000000-0000-0000-0000-000000000000}"/>
          </ac:spMkLst>
        </pc:spChg>
        <pc:spChg chg="del topLvl">
          <ac:chgData name="Tr.A ." userId="71594aaa30a32cc1" providerId="LiveId" clId="{B15049ED-DBD5-4AAC-BFE4-7F3966E11592}" dt="2023-10-02T15:32:54.278" v="5" actId="478"/>
          <ac:spMkLst>
            <pc:docMk/>
            <pc:sldMk cId="0" sldId="302"/>
            <ac:spMk id="22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4:54.771" v="893"/>
          <ac:spMkLst>
            <pc:docMk/>
            <pc:sldMk cId="0" sldId="302"/>
            <ac:spMk id="23" creationId="{B56ABAFD-345F-2F8C-46C9-A12DCF6AE24C}"/>
          </ac:spMkLst>
        </pc:spChg>
        <pc:spChg chg="add mod">
          <ac:chgData name="Tr.A ." userId="71594aaa30a32cc1" providerId="LiveId" clId="{B15049ED-DBD5-4AAC-BFE4-7F3966E11592}" dt="2023-10-02T19:53:28.208" v="890"/>
          <ac:spMkLst>
            <pc:docMk/>
            <pc:sldMk cId="0" sldId="302"/>
            <ac:spMk id="24" creationId="{BCAB2442-5EF5-EA4A-D19D-C715F936245A}"/>
          </ac:spMkLst>
        </pc:spChg>
        <pc:spChg chg="add mod">
          <ac:chgData name="Tr.A ." userId="71594aaa30a32cc1" providerId="LiveId" clId="{B15049ED-DBD5-4AAC-BFE4-7F3966E11592}" dt="2023-10-02T19:53:06.226" v="888"/>
          <ac:spMkLst>
            <pc:docMk/>
            <pc:sldMk cId="0" sldId="302"/>
            <ac:spMk id="25" creationId="{953CD455-10F7-6409-FC42-44854900F4F4}"/>
          </ac:spMkLst>
        </pc:spChg>
        <pc:spChg chg="add mod">
          <ac:chgData name="Tr.A ." userId="71594aaa30a32cc1" providerId="LiveId" clId="{B15049ED-DBD5-4AAC-BFE4-7F3966E11592}" dt="2023-10-02T19:53:19.097" v="889"/>
          <ac:spMkLst>
            <pc:docMk/>
            <pc:sldMk cId="0" sldId="302"/>
            <ac:spMk id="26" creationId="{25494FDC-74B7-8420-9484-6F656C152B27}"/>
          </ac:spMkLst>
        </pc:spChg>
        <pc:spChg chg="add mod">
          <ac:chgData name="Tr.A ." userId="71594aaa30a32cc1" providerId="LiveId" clId="{B15049ED-DBD5-4AAC-BFE4-7F3966E11592}" dt="2023-10-02T15:47:42.337" v="75" actId="1076"/>
          <ac:spMkLst>
            <pc:docMk/>
            <pc:sldMk cId="0" sldId="302"/>
            <ac:spMk id="27" creationId="{C917EA3C-79AA-DE11-4447-14F177D65939}"/>
          </ac:spMkLst>
        </pc:spChg>
        <pc:spChg chg="add mod">
          <ac:chgData name="Tr.A ." userId="71594aaa30a32cc1" providerId="LiveId" clId="{B15049ED-DBD5-4AAC-BFE4-7F3966E11592}" dt="2023-10-02T15:48:11.802" v="79" actId="1076"/>
          <ac:spMkLst>
            <pc:docMk/>
            <pc:sldMk cId="0" sldId="302"/>
            <ac:spMk id="28" creationId="{B907F56F-751A-36C8-DB67-C4C2BC07417E}"/>
          </ac:spMkLst>
        </pc:spChg>
        <pc:spChg chg="add mod">
          <ac:chgData name="Tr.A ." userId="71594aaa30a32cc1" providerId="LiveId" clId="{B15049ED-DBD5-4AAC-BFE4-7F3966E11592}" dt="2023-10-02T15:48:40.938" v="85" actId="14100"/>
          <ac:spMkLst>
            <pc:docMk/>
            <pc:sldMk cId="0" sldId="302"/>
            <ac:spMk id="29" creationId="{9B8D5E89-A84C-1AE6-C175-4FAAFFAB5954}"/>
          </ac:spMkLst>
        </pc:spChg>
        <pc:spChg chg="add mod">
          <ac:chgData name="Tr.A ." userId="71594aaa30a32cc1" providerId="LiveId" clId="{B15049ED-DBD5-4AAC-BFE4-7F3966E11592}" dt="2023-10-02T19:54:42.642" v="892" actId="3626"/>
          <ac:spMkLst>
            <pc:docMk/>
            <pc:sldMk cId="0" sldId="302"/>
            <ac:spMk id="30" creationId="{4BB838F9-BC05-55A7-833B-CC40E4A3164F}"/>
          </ac:spMkLst>
        </pc:spChg>
        <pc:spChg chg="add mod">
          <ac:chgData name="Tr.A ." userId="71594aaa30a32cc1" providerId="LiveId" clId="{B15049ED-DBD5-4AAC-BFE4-7F3966E11592}" dt="2023-10-02T15:51:35.830" v="102" actId="1076"/>
          <ac:spMkLst>
            <pc:docMk/>
            <pc:sldMk cId="0" sldId="302"/>
            <ac:spMk id="31" creationId="{984DB92F-2F40-A724-5932-69DE458D8935}"/>
          </ac:spMkLst>
        </pc:spChg>
        <pc:spChg chg="add mod">
          <ac:chgData name="Tr.A ." userId="71594aaa30a32cc1" providerId="LiveId" clId="{B15049ED-DBD5-4AAC-BFE4-7F3966E11592}" dt="2023-10-02T15:51:43.790" v="104" actId="1076"/>
          <ac:spMkLst>
            <pc:docMk/>
            <pc:sldMk cId="0" sldId="302"/>
            <ac:spMk id="32" creationId="{25E41F32-AEFF-D980-CE26-F99FC9A0047F}"/>
          </ac:spMkLst>
        </pc:spChg>
        <pc:spChg chg="add mod">
          <ac:chgData name="Tr.A ." userId="71594aaa30a32cc1" providerId="LiveId" clId="{B15049ED-DBD5-4AAC-BFE4-7F3966E11592}" dt="2023-10-02T15:51:50.234" v="106" actId="1076"/>
          <ac:spMkLst>
            <pc:docMk/>
            <pc:sldMk cId="0" sldId="302"/>
            <ac:spMk id="33" creationId="{F3F4872D-2C9F-B3BB-18E0-0DB31959A8F1}"/>
          </ac:spMkLst>
        </pc:spChg>
        <pc:grpChg chg="mod">
          <ac:chgData name="Tr.A ." userId="71594aaa30a32cc1" providerId="LiveId" clId="{B15049ED-DBD5-4AAC-BFE4-7F3966E11592}" dt="2023-10-02T15:42:24.633" v="41" actId="1076"/>
          <ac:grpSpMkLst>
            <pc:docMk/>
            <pc:sldMk cId="0" sldId="302"/>
            <ac:grpSpMk id="4" creationId="{00000000-0000-0000-0000-000000000000}"/>
          </ac:grpSpMkLst>
        </pc:grpChg>
        <pc:grpChg chg="del">
          <ac:chgData name="Tr.A ." userId="71594aaa30a32cc1" providerId="LiveId" clId="{B15049ED-DBD5-4AAC-BFE4-7F3966E11592}" dt="2023-10-02T15:32:54.278" v="5" actId="478"/>
          <ac:grpSpMkLst>
            <pc:docMk/>
            <pc:sldMk cId="0" sldId="302"/>
            <ac:grpSpMk id="20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5:46:56.849" v="72"/>
          <ac:picMkLst>
            <pc:docMk/>
            <pc:sldMk cId="0" sldId="302"/>
            <ac:picMk id="1026" creationId="{141CC793-FA5F-86B0-705F-A4E7AB94E93C}"/>
          </ac:picMkLst>
        </pc:picChg>
      </pc:sldChg>
      <pc:sldChg chg="addSp delSp modSp add mod modAnim">
        <pc:chgData name="Tr.A ." userId="71594aaa30a32cc1" providerId="LiveId" clId="{B15049ED-DBD5-4AAC-BFE4-7F3966E11592}" dt="2023-10-02T19:50:24.951" v="880"/>
        <pc:sldMkLst>
          <pc:docMk/>
          <pc:sldMk cId="0" sldId="303"/>
        </pc:sldMkLst>
        <pc:spChg chg="del">
          <ac:chgData name="Tr.A ." userId="71594aaa30a32cc1" providerId="LiveId" clId="{B15049ED-DBD5-4AAC-BFE4-7F3966E11592}" dt="2023-10-02T15:52:53.600" v="108" actId="478"/>
          <ac:spMkLst>
            <pc:docMk/>
            <pc:sldMk cId="0" sldId="303"/>
            <ac:spMk id="15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0:24.951" v="880"/>
          <ac:spMkLst>
            <pc:docMk/>
            <pc:sldMk cId="0" sldId="303"/>
            <ac:spMk id="28" creationId="{EE0D1E70-A8B3-DA22-1A73-0E889B57CB76}"/>
          </ac:spMkLst>
        </pc:spChg>
        <pc:spChg chg="mod">
          <ac:chgData name="Tr.A ." userId="71594aaa30a32cc1" providerId="LiveId" clId="{B15049ED-DBD5-4AAC-BFE4-7F3966E11592}" dt="2023-10-02T15:53:01.626" v="111" actId="20577"/>
          <ac:spMkLst>
            <pc:docMk/>
            <pc:sldMk cId="0" sldId="303"/>
            <ac:spMk id="29" creationId="{00000000-0000-0000-0000-000000000000}"/>
          </ac:spMkLst>
        </pc:spChg>
        <pc:spChg chg="mod">
          <ac:chgData name="Tr.A ." userId="71594aaa30a32cc1" providerId="LiveId" clId="{B15049ED-DBD5-4AAC-BFE4-7F3966E11592}" dt="2023-10-02T15:54:45.831" v="150" actId="20577"/>
          <ac:spMkLst>
            <pc:docMk/>
            <pc:sldMk cId="0" sldId="303"/>
            <ac:spMk id="33" creationId="{00000000-0000-0000-0000-000000000000}"/>
          </ac:spMkLst>
        </pc:spChg>
        <pc:grpChg chg="add del">
          <ac:chgData name="Tr.A ." userId="71594aaa30a32cc1" providerId="LiveId" clId="{B15049ED-DBD5-4AAC-BFE4-7F3966E11592}" dt="2023-10-02T15:54:06.835" v="114" actId="478"/>
          <ac:grpSpMkLst>
            <pc:docMk/>
            <pc:sldMk cId="0" sldId="303"/>
            <ac:grpSpMk id="4" creationId="{00000000-0000-0000-0000-000000000000}"/>
          </ac:grpSpMkLst>
        </pc:grpChg>
        <pc:grpChg chg="del">
          <ac:chgData name="Tr.A ." userId="71594aaa30a32cc1" providerId="LiveId" clId="{B15049ED-DBD5-4AAC-BFE4-7F3966E11592}" dt="2023-10-02T15:54:00.584" v="112" actId="478"/>
          <ac:grpSpMkLst>
            <pc:docMk/>
            <pc:sldMk cId="0" sldId="303"/>
            <ac:grpSpMk id="28" creationId="{00000000-0000-0000-0000-000000000000}"/>
          </ac:grpSpMkLst>
        </pc:grpChg>
        <pc:grpChg chg="del mod">
          <ac:chgData name="Tr.A ." userId="71594aaa30a32cc1" providerId="LiveId" clId="{B15049ED-DBD5-4AAC-BFE4-7F3966E11592}" dt="2023-10-02T15:55:15.122" v="157" actId="478"/>
          <ac:grpSpMkLst>
            <pc:docMk/>
            <pc:sldMk cId="0" sldId="303"/>
            <ac:grpSpMk id="31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8:41:55.025" v="640" actId="14100"/>
          <ac:picMkLst>
            <pc:docMk/>
            <pc:sldMk cId="0" sldId="303"/>
            <ac:picMk id="15" creationId="{EDF386DE-FC94-AB65-FEBC-2B1D5C1F596B}"/>
          </ac:picMkLst>
        </pc:picChg>
        <pc:picChg chg="add mod ord">
          <ac:chgData name="Tr.A ." userId="71594aaa30a32cc1" providerId="LiveId" clId="{B15049ED-DBD5-4AAC-BFE4-7F3966E11592}" dt="2023-10-02T15:55:10.033" v="156" actId="14100"/>
          <ac:picMkLst>
            <pc:docMk/>
            <pc:sldMk cId="0" sldId="303"/>
            <ac:picMk id="34" creationId="{CBF49A5C-E9E7-BE6D-FAED-A0CF44E2E3A3}"/>
          </ac:picMkLst>
        </pc:picChg>
      </pc:sldChg>
      <pc:sldChg chg="addSp delSp modSp add mod">
        <pc:chgData name="Tr.A ." userId="71594aaa30a32cc1" providerId="LiveId" clId="{B15049ED-DBD5-4AAC-BFE4-7F3966E11592}" dt="2023-10-02T19:50:46.656" v="882" actId="1076"/>
        <pc:sldMkLst>
          <pc:docMk/>
          <pc:sldMk cId="0" sldId="304"/>
        </pc:sldMkLst>
        <pc:spChg chg="mod">
          <ac:chgData name="Tr.A ." userId="71594aaa30a32cc1" providerId="LiveId" clId="{B15049ED-DBD5-4AAC-BFE4-7F3966E11592}" dt="2023-10-02T16:01:09.263" v="232" actId="20577"/>
          <ac:spMkLst>
            <pc:docMk/>
            <pc:sldMk cId="0" sldId="304"/>
            <ac:spMk id="11" creationId="{00000000-0000-0000-0000-000000000000}"/>
          </ac:spMkLst>
        </pc:spChg>
        <pc:spChg chg="mod">
          <ac:chgData name="Tr.A ." userId="71594aaa30a32cc1" providerId="LiveId" clId="{B15049ED-DBD5-4AAC-BFE4-7F3966E11592}" dt="2023-10-02T16:01:45.856" v="234" actId="20577"/>
          <ac:spMkLst>
            <pc:docMk/>
            <pc:sldMk cId="0" sldId="304"/>
            <ac:spMk id="12" creationId="{00000000-0000-0000-0000-000000000000}"/>
          </ac:spMkLst>
        </pc:spChg>
        <pc:spChg chg="mod">
          <ac:chgData name="Tr.A ." userId="71594aaa30a32cc1" providerId="LiveId" clId="{B15049ED-DBD5-4AAC-BFE4-7F3966E11592}" dt="2023-10-02T16:14:05.943" v="298" actId="14100"/>
          <ac:spMkLst>
            <pc:docMk/>
            <pc:sldMk cId="0" sldId="304"/>
            <ac:spMk id="14" creationId="{00000000-0000-0000-0000-000000000000}"/>
          </ac:spMkLst>
        </pc:spChg>
        <pc:spChg chg="del mod">
          <ac:chgData name="Tr.A ." userId="71594aaa30a32cc1" providerId="LiveId" clId="{B15049ED-DBD5-4AAC-BFE4-7F3966E11592}" dt="2023-10-02T16:12:30.267" v="285" actId="478"/>
          <ac:spMkLst>
            <pc:docMk/>
            <pc:sldMk cId="0" sldId="304"/>
            <ac:spMk id="17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0:46.656" v="882" actId="1076"/>
          <ac:spMkLst>
            <pc:docMk/>
            <pc:sldMk cId="0" sldId="304"/>
            <ac:spMk id="17" creationId="{57D6680B-71E6-CDF1-5BEE-B8637FBFFAB5}"/>
          </ac:spMkLst>
        </pc:spChg>
        <pc:spChg chg="mod ord">
          <ac:chgData name="Tr.A ." userId="71594aaa30a32cc1" providerId="LiveId" clId="{B15049ED-DBD5-4AAC-BFE4-7F3966E11592}" dt="2023-10-02T16:13:44.488" v="295" actId="1076"/>
          <ac:spMkLst>
            <pc:docMk/>
            <pc:sldMk cId="0" sldId="304"/>
            <ac:spMk id="18" creationId="{00000000-0000-0000-0000-000000000000}"/>
          </ac:spMkLst>
        </pc:spChg>
        <pc:spChg chg="add mod">
          <ac:chgData name="Tr.A ." userId="71594aaa30a32cc1" providerId="LiveId" clId="{B15049ED-DBD5-4AAC-BFE4-7F3966E11592}" dt="2023-10-02T16:14:40.599" v="302" actId="1076"/>
          <ac:spMkLst>
            <pc:docMk/>
            <pc:sldMk cId="0" sldId="304"/>
            <ac:spMk id="22" creationId="{946AA9E2-7F46-95A6-1B3F-D6463CEB8FEB}"/>
          </ac:spMkLst>
        </pc:spChg>
        <pc:grpChg chg="add del mod">
          <ac:chgData name="Tr.A ." userId="71594aaa30a32cc1" providerId="LiveId" clId="{B15049ED-DBD5-4AAC-BFE4-7F3966E11592}" dt="2023-10-02T16:14:22.646" v="299" actId="1076"/>
          <ac:grpSpMkLst>
            <pc:docMk/>
            <pc:sldMk cId="0" sldId="304"/>
            <ac:grpSpMk id="10" creationId="{00000000-0000-0000-0000-000000000000}"/>
          </ac:grpSpMkLst>
        </pc:grpChg>
        <pc:grpChg chg="del">
          <ac:chgData name="Tr.A ." userId="71594aaa30a32cc1" providerId="LiveId" clId="{B15049ED-DBD5-4AAC-BFE4-7F3966E11592}" dt="2023-10-02T16:13:47.232" v="296" actId="478"/>
          <ac:grpSpMkLst>
            <pc:docMk/>
            <pc:sldMk cId="0" sldId="304"/>
            <ac:grpSpMk id="19" creationId="{00000000-0000-0000-0000-000000000000}"/>
          </ac:grpSpMkLst>
        </pc:grpChg>
        <pc:picChg chg="add del mod">
          <ac:chgData name="Tr.A ." userId="71594aaa30a32cc1" providerId="LiveId" clId="{B15049ED-DBD5-4AAC-BFE4-7F3966E11592}" dt="2023-10-02T16:08:51.394" v="262" actId="478"/>
          <ac:picMkLst>
            <pc:docMk/>
            <pc:sldMk cId="0" sldId="304"/>
            <ac:picMk id="2050" creationId="{8B173DEC-A42A-A641-E835-8C5A5E4F5B14}"/>
          </ac:picMkLst>
        </pc:picChg>
        <pc:picChg chg="add mod">
          <ac:chgData name="Tr.A ." userId="71594aaa30a32cc1" providerId="LiveId" clId="{B15049ED-DBD5-4AAC-BFE4-7F3966E11592}" dt="2023-10-02T16:13:17.837" v="291"/>
          <ac:picMkLst>
            <pc:docMk/>
            <pc:sldMk cId="0" sldId="304"/>
            <ac:picMk id="2052" creationId="{BD7A4D6C-C7B2-7CB1-3099-A4F7692AE1C5}"/>
          </ac:picMkLst>
        </pc:picChg>
      </pc:sldChg>
      <pc:sldChg chg="addSp delSp modSp add mod modAnim">
        <pc:chgData name="Tr.A ." userId="71594aaa30a32cc1" providerId="LiveId" clId="{B15049ED-DBD5-4AAC-BFE4-7F3966E11592}" dt="2023-10-02T19:51:15.123" v="887" actId="1076"/>
        <pc:sldMkLst>
          <pc:docMk/>
          <pc:sldMk cId="2130105109" sldId="305"/>
        </pc:sldMkLst>
        <pc:spChg chg="add del mod">
          <ac:chgData name="Tr.A ." userId="71594aaa30a32cc1" providerId="LiveId" clId="{B15049ED-DBD5-4AAC-BFE4-7F3966E11592}" dt="2023-10-02T16:41:56.340" v="465" actId="1076"/>
          <ac:spMkLst>
            <pc:docMk/>
            <pc:sldMk cId="2130105109" sldId="305"/>
            <ac:spMk id="2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1:15.123" v="887" actId="1076"/>
          <ac:spMkLst>
            <pc:docMk/>
            <pc:sldMk cId="2130105109" sldId="305"/>
            <ac:spMk id="10" creationId="{3392A2DA-BD55-78C8-460F-0A0B4704B7DA}"/>
          </ac:spMkLst>
        </pc:spChg>
        <pc:spChg chg="del">
          <ac:chgData name="Tr.A ." userId="71594aaa30a32cc1" providerId="LiveId" clId="{B15049ED-DBD5-4AAC-BFE4-7F3966E11592}" dt="2023-10-02T16:41:43.365" v="457" actId="478"/>
          <ac:spMkLst>
            <pc:docMk/>
            <pc:sldMk cId="2130105109" sldId="305"/>
            <ac:spMk id="17" creationId="{00000000-0000-0000-0000-000000000000}"/>
          </ac:spMkLst>
        </pc:spChg>
        <pc:spChg chg="mod">
          <ac:chgData name="Tr.A ." userId="71594aaa30a32cc1" providerId="LiveId" clId="{B15049ED-DBD5-4AAC-BFE4-7F3966E11592}" dt="2023-10-02T16:42:09.928" v="469" actId="1076"/>
          <ac:spMkLst>
            <pc:docMk/>
            <pc:sldMk cId="2130105109" sldId="305"/>
            <ac:spMk id="18" creationId="{00000000-0000-0000-0000-000000000000}"/>
          </ac:spMkLst>
        </pc:spChg>
        <pc:spChg chg="add mod">
          <ac:chgData name="Tr.A ." userId="71594aaa30a32cc1" providerId="LiveId" clId="{B15049ED-DBD5-4AAC-BFE4-7F3966E11592}" dt="2023-10-02T16:44:46.881" v="505" actId="1076"/>
          <ac:spMkLst>
            <pc:docMk/>
            <pc:sldMk cId="2130105109" sldId="305"/>
            <ac:spMk id="23" creationId="{B989D27E-2182-053F-ECF4-A642724F57BD}"/>
          </ac:spMkLst>
        </pc:spChg>
        <pc:spChg chg="add mod">
          <ac:chgData name="Tr.A ." userId="71594aaa30a32cc1" providerId="LiveId" clId="{B15049ED-DBD5-4AAC-BFE4-7F3966E11592}" dt="2023-10-02T16:45:10.137" v="507" actId="1076"/>
          <ac:spMkLst>
            <pc:docMk/>
            <pc:sldMk cId="2130105109" sldId="305"/>
            <ac:spMk id="24" creationId="{A5137453-7320-17B2-86D4-C844DD691184}"/>
          </ac:spMkLst>
        </pc:spChg>
        <pc:spChg chg="add mod">
          <ac:chgData name="Tr.A ." userId="71594aaa30a32cc1" providerId="LiveId" clId="{B15049ED-DBD5-4AAC-BFE4-7F3966E11592}" dt="2023-10-02T16:45:05.578" v="506" actId="1076"/>
          <ac:spMkLst>
            <pc:docMk/>
            <pc:sldMk cId="2130105109" sldId="305"/>
            <ac:spMk id="25" creationId="{3435569E-0C0B-9946-CB36-6543A5361EA7}"/>
          </ac:spMkLst>
        </pc:spChg>
        <pc:spChg chg="add mod">
          <ac:chgData name="Tr.A ." userId="71594aaa30a32cc1" providerId="LiveId" clId="{B15049ED-DBD5-4AAC-BFE4-7F3966E11592}" dt="2023-10-02T16:45:10.137" v="507" actId="1076"/>
          <ac:spMkLst>
            <pc:docMk/>
            <pc:sldMk cId="2130105109" sldId="305"/>
            <ac:spMk id="26" creationId="{427E422C-2AD8-C4EE-0906-D53D3207BEBF}"/>
          </ac:spMkLst>
        </pc:spChg>
        <pc:spChg chg="add mod">
          <ac:chgData name="Tr.A ." userId="71594aaa30a32cc1" providerId="LiveId" clId="{B15049ED-DBD5-4AAC-BFE4-7F3966E11592}" dt="2023-10-02T16:45:05.578" v="506" actId="1076"/>
          <ac:spMkLst>
            <pc:docMk/>
            <pc:sldMk cId="2130105109" sldId="305"/>
            <ac:spMk id="27" creationId="{1600684E-09CD-07D5-25F8-5861762A985B}"/>
          </ac:spMkLst>
        </pc:spChg>
        <pc:spChg chg="add mod">
          <ac:chgData name="Tr.A ." userId="71594aaa30a32cc1" providerId="LiveId" clId="{B15049ED-DBD5-4AAC-BFE4-7F3966E11592}" dt="2023-10-02T16:45:10.137" v="507" actId="1076"/>
          <ac:spMkLst>
            <pc:docMk/>
            <pc:sldMk cId="2130105109" sldId="305"/>
            <ac:spMk id="28" creationId="{F5DE7C3E-6C44-BE7E-5429-7DC8F0FC00CA}"/>
          </ac:spMkLst>
        </pc:spChg>
        <pc:grpChg chg="mod">
          <ac:chgData name="Tr.A ." userId="71594aaa30a32cc1" providerId="LiveId" clId="{B15049ED-DBD5-4AAC-BFE4-7F3966E11592}" dt="2023-10-02T16:42:03.856" v="468" actId="14100"/>
          <ac:grpSpMkLst>
            <pc:docMk/>
            <pc:sldMk cId="2130105109" sldId="305"/>
            <ac:grpSpMk id="3" creationId="{00000000-0000-0000-0000-000000000000}"/>
          </ac:grpSpMkLst>
        </pc:grpChg>
        <pc:grpChg chg="del">
          <ac:chgData name="Tr.A ." userId="71594aaa30a32cc1" providerId="LiveId" clId="{B15049ED-DBD5-4AAC-BFE4-7F3966E11592}" dt="2023-10-02T16:42:32.397" v="470" actId="478"/>
          <ac:grpSpMkLst>
            <pc:docMk/>
            <pc:sldMk cId="2130105109" sldId="305"/>
            <ac:grpSpMk id="10" creationId="{00000000-0000-0000-0000-000000000000}"/>
          </ac:grpSpMkLst>
        </pc:grpChg>
        <pc:grpChg chg="del mod">
          <ac:chgData name="Tr.A ." userId="71594aaa30a32cc1" providerId="LiveId" clId="{B15049ED-DBD5-4AAC-BFE4-7F3966E11592}" dt="2023-10-02T16:41:53.621" v="464" actId="478"/>
          <ac:grpSpMkLst>
            <pc:docMk/>
            <pc:sldMk cId="2130105109" sldId="305"/>
            <ac:grpSpMk id="19" creationId="{00000000-0000-0000-0000-000000000000}"/>
          </ac:grpSpMkLst>
        </pc:grpChg>
        <pc:picChg chg="add mod ord">
          <ac:chgData name="Tr.A ." userId="71594aaa30a32cc1" providerId="LiveId" clId="{B15049ED-DBD5-4AAC-BFE4-7F3966E11592}" dt="2023-10-02T16:44:38.908" v="503" actId="170"/>
          <ac:picMkLst>
            <pc:docMk/>
            <pc:sldMk cId="2130105109" sldId="305"/>
            <ac:picMk id="29" creationId="{C7B80D50-0584-857E-D651-566EB5200359}"/>
          </ac:picMkLst>
        </pc:picChg>
      </pc:sldChg>
      <pc:sldChg chg="addSp delSp modSp add mod ord modAnim">
        <pc:chgData name="Tr.A ." userId="71594aaa30a32cc1" providerId="LiveId" clId="{B15049ED-DBD5-4AAC-BFE4-7F3966E11592}" dt="2023-10-02T19:51:03.858" v="885" actId="1076"/>
        <pc:sldMkLst>
          <pc:docMk/>
          <pc:sldMk cId="0" sldId="306"/>
        </pc:sldMkLst>
        <pc:spChg chg="del">
          <ac:chgData name="Tr.A ." userId="71594aaa30a32cc1" providerId="LiveId" clId="{B15049ED-DBD5-4AAC-BFE4-7F3966E11592}" dt="2023-10-02T16:26:57.340" v="303" actId="478"/>
          <ac:spMkLst>
            <pc:docMk/>
            <pc:sldMk cId="0" sldId="306"/>
            <ac:spMk id="10" creationId="{00000000-0000-0000-0000-000000000000}"/>
          </ac:spMkLst>
        </pc:spChg>
        <pc:spChg chg="add mod">
          <ac:chgData name="Tr.A ." userId="71594aaa30a32cc1" providerId="LiveId" clId="{B15049ED-DBD5-4AAC-BFE4-7F3966E11592}" dt="2023-10-02T19:51:03.858" v="885" actId="1076"/>
          <ac:spMkLst>
            <pc:docMk/>
            <pc:sldMk cId="0" sldId="306"/>
            <ac:spMk id="10" creationId="{B9A5ACE8-B09F-F8E5-0DA0-CA8A4D142EF9}"/>
          </ac:spMkLst>
        </pc:spChg>
        <pc:spChg chg="mod modVis">
          <ac:chgData name="Tr.A ." userId="71594aaa30a32cc1" providerId="LiveId" clId="{B15049ED-DBD5-4AAC-BFE4-7F3966E11592}" dt="2023-10-02T16:32:40.209" v="398" actId="14430"/>
          <ac:spMkLst>
            <pc:docMk/>
            <pc:sldMk cId="0" sldId="306"/>
            <ac:spMk id="13" creationId="{00000000-0000-0000-0000-000000000000}"/>
          </ac:spMkLst>
        </pc:spChg>
        <pc:spChg chg="mod">
          <ac:chgData name="Tr.A ." userId="71594aaa30a32cc1" providerId="LiveId" clId="{B15049ED-DBD5-4AAC-BFE4-7F3966E11592}" dt="2023-10-02T16:37:48.832" v="429" actId="14100"/>
          <ac:spMkLst>
            <pc:docMk/>
            <pc:sldMk cId="0" sldId="306"/>
            <ac:spMk id="16" creationId="{00000000-0000-0000-0000-000000000000}"/>
          </ac:spMkLst>
        </pc:spChg>
        <pc:spChg chg="del">
          <ac:chgData name="Tr.A ." userId="71594aaa30a32cc1" providerId="LiveId" clId="{B15049ED-DBD5-4AAC-BFE4-7F3966E11592}" dt="2023-10-02T16:29:52.059" v="379" actId="478"/>
          <ac:spMkLst>
            <pc:docMk/>
            <pc:sldMk cId="0" sldId="306"/>
            <ac:spMk id="22" creationId="{00000000-0000-0000-0000-000000000000}"/>
          </ac:spMkLst>
        </pc:spChg>
        <pc:spChg chg="mod">
          <ac:chgData name="Tr.A ." userId="71594aaa30a32cc1" providerId="LiveId" clId="{B15049ED-DBD5-4AAC-BFE4-7F3966E11592}" dt="2023-10-02T16:28:09.086" v="311" actId="20577"/>
          <ac:spMkLst>
            <pc:docMk/>
            <pc:sldMk cId="0" sldId="306"/>
            <ac:spMk id="25" creationId="{00000000-0000-0000-0000-000000000000}"/>
          </ac:spMkLst>
        </pc:spChg>
        <pc:spChg chg="mod">
          <ac:chgData name="Tr.A ." userId="71594aaa30a32cc1" providerId="LiveId" clId="{B15049ED-DBD5-4AAC-BFE4-7F3966E11592}" dt="2023-10-02T16:28:48.179" v="330" actId="20577"/>
          <ac:spMkLst>
            <pc:docMk/>
            <pc:sldMk cId="0" sldId="306"/>
            <ac:spMk id="26" creationId="{00000000-0000-0000-0000-000000000000}"/>
          </ac:spMkLst>
        </pc:spChg>
        <pc:spChg chg="add mod">
          <ac:chgData name="Tr.A ." userId="71594aaa30a32cc1" providerId="LiveId" clId="{B15049ED-DBD5-4AAC-BFE4-7F3966E11592}" dt="2023-10-02T16:37:55.418" v="430" actId="1076"/>
          <ac:spMkLst>
            <pc:docMk/>
            <pc:sldMk cId="0" sldId="306"/>
            <ac:spMk id="30" creationId="{0B20082B-FBF9-DA1E-A994-5C97F2EBA958}"/>
          </ac:spMkLst>
        </pc:spChg>
        <pc:spChg chg="add mod">
          <ac:chgData name="Tr.A ." userId="71594aaa30a32cc1" providerId="LiveId" clId="{B15049ED-DBD5-4AAC-BFE4-7F3966E11592}" dt="2023-10-02T16:30:46.024" v="387" actId="1076"/>
          <ac:spMkLst>
            <pc:docMk/>
            <pc:sldMk cId="0" sldId="306"/>
            <ac:spMk id="31" creationId="{7A1D43A4-114C-D466-256C-F8670BDA929F}"/>
          </ac:spMkLst>
        </pc:spChg>
        <pc:spChg chg="add mod">
          <ac:chgData name="Tr.A ." userId="71594aaa30a32cc1" providerId="LiveId" clId="{B15049ED-DBD5-4AAC-BFE4-7F3966E11592}" dt="2023-10-02T16:30:39.341" v="386" actId="1076"/>
          <ac:spMkLst>
            <pc:docMk/>
            <pc:sldMk cId="0" sldId="306"/>
            <ac:spMk id="32" creationId="{3B69F72F-3A4D-496C-7724-38E5D7B4DE44}"/>
          </ac:spMkLst>
        </pc:spChg>
        <pc:spChg chg="add mod">
          <ac:chgData name="Tr.A ." userId="71594aaa30a32cc1" providerId="LiveId" clId="{B15049ED-DBD5-4AAC-BFE4-7F3966E11592}" dt="2023-10-02T16:30:46.024" v="387" actId="1076"/>
          <ac:spMkLst>
            <pc:docMk/>
            <pc:sldMk cId="0" sldId="306"/>
            <ac:spMk id="33" creationId="{4B8D9C5D-6FA6-A2AF-D7FB-797939C4A5B4}"/>
          </ac:spMkLst>
        </pc:spChg>
        <pc:spChg chg="add mod">
          <ac:chgData name="Tr.A ." userId="71594aaa30a32cc1" providerId="LiveId" clId="{B15049ED-DBD5-4AAC-BFE4-7F3966E11592}" dt="2023-10-02T16:30:39.341" v="386" actId="1076"/>
          <ac:spMkLst>
            <pc:docMk/>
            <pc:sldMk cId="0" sldId="306"/>
            <ac:spMk id="34" creationId="{34D6D3B6-18CC-415E-CC06-C9D74E086B1B}"/>
          </ac:spMkLst>
        </pc:spChg>
        <pc:spChg chg="add mod">
          <ac:chgData name="Tr.A ." userId="71594aaa30a32cc1" providerId="LiveId" clId="{B15049ED-DBD5-4AAC-BFE4-7F3966E11592}" dt="2023-10-02T16:30:46.024" v="387" actId="1076"/>
          <ac:spMkLst>
            <pc:docMk/>
            <pc:sldMk cId="0" sldId="306"/>
            <ac:spMk id="35" creationId="{652BEE55-4700-FAD3-EC0C-A7E5E3D581AD}"/>
          </ac:spMkLst>
        </pc:spChg>
        <pc:spChg chg="add mod">
          <ac:chgData name="Tr.A ." userId="71594aaa30a32cc1" providerId="LiveId" clId="{B15049ED-DBD5-4AAC-BFE4-7F3966E11592}" dt="2023-10-02T16:31:36.098" v="397" actId="2711"/>
          <ac:spMkLst>
            <pc:docMk/>
            <pc:sldMk cId="0" sldId="306"/>
            <ac:spMk id="36" creationId="{21C7A6BF-724C-56BD-9370-AF50D4700196}"/>
          </ac:spMkLst>
        </pc:spChg>
        <pc:grpChg chg="mod">
          <ac:chgData name="Tr.A ." userId="71594aaa30a32cc1" providerId="LiveId" clId="{B15049ED-DBD5-4AAC-BFE4-7F3966E11592}" dt="2023-10-02T16:37:59.618" v="431" actId="14100"/>
          <ac:grpSpMkLst>
            <pc:docMk/>
            <pc:sldMk cId="0" sldId="306"/>
            <ac:grpSpMk id="11" creationId="{00000000-0000-0000-0000-000000000000}"/>
          </ac:grpSpMkLst>
        </pc:grpChg>
        <pc:grpChg chg="mod">
          <ac:chgData name="Tr.A ." userId="71594aaa30a32cc1" providerId="LiveId" clId="{B15049ED-DBD5-4AAC-BFE4-7F3966E11592}" dt="2023-10-02T16:28:19.559" v="312" actId="14100"/>
          <ac:grpSpMkLst>
            <pc:docMk/>
            <pc:sldMk cId="0" sldId="306"/>
            <ac:grpSpMk id="24" creationId="{00000000-0000-0000-0000-000000000000}"/>
          </ac:grpSpMkLst>
        </pc:grpChg>
        <pc:grpChg chg="del">
          <ac:chgData name="Tr.A ." userId="71594aaa30a32cc1" providerId="LiveId" clId="{B15049ED-DBD5-4AAC-BFE4-7F3966E11592}" dt="2023-10-02T16:30:07.511" v="383" actId="478"/>
          <ac:grpSpMkLst>
            <pc:docMk/>
            <pc:sldMk cId="0" sldId="306"/>
            <ac:grpSpMk id="27" creationId="{00000000-0000-0000-0000-000000000000}"/>
          </ac:grpSpMkLst>
        </pc:grpChg>
        <pc:picChg chg="add mod">
          <ac:chgData name="Tr.A ." userId="71594aaa30a32cc1" providerId="LiveId" clId="{B15049ED-DBD5-4AAC-BFE4-7F3966E11592}" dt="2023-10-02T16:38:07.018" v="432" actId="14100"/>
          <ac:picMkLst>
            <pc:docMk/>
            <pc:sldMk cId="0" sldId="306"/>
            <ac:picMk id="3074" creationId="{B15AC049-9F07-F386-EB8D-F92275FD4B73}"/>
          </ac:picMkLst>
        </pc:picChg>
        <pc:picChg chg="add mod">
          <ac:chgData name="Tr.A ." userId="71594aaa30a32cc1" providerId="LiveId" clId="{B15049ED-DBD5-4AAC-BFE4-7F3966E11592}" dt="2023-10-02T16:40:56.420" v="453" actId="14100"/>
          <ac:picMkLst>
            <pc:docMk/>
            <pc:sldMk cId="0" sldId="306"/>
            <ac:picMk id="3076" creationId="{9E7273B4-172D-B096-A9CB-80647465DC3D}"/>
          </ac:picMkLst>
        </pc:picChg>
      </pc:sldChg>
      <pc:sldChg chg="addSp delSp modSp add del mod setBg delAnim modAnim">
        <pc:chgData name="Tr.A ." userId="71594aaa30a32cc1" providerId="LiveId" clId="{B15049ED-DBD5-4AAC-BFE4-7F3966E11592}" dt="2023-10-02T18:41:05.187" v="631" actId="2696"/>
        <pc:sldMkLst>
          <pc:docMk/>
          <pc:sldMk cId="2015619019" sldId="307"/>
        </pc:sldMkLst>
        <pc:picChg chg="add del mod">
          <ac:chgData name="Tr.A ." userId="71594aaa30a32cc1" providerId="LiveId" clId="{B15049ED-DBD5-4AAC-BFE4-7F3966E11592}" dt="2023-10-02T18:40:58.950" v="630" actId="478"/>
          <ac:picMkLst>
            <pc:docMk/>
            <pc:sldMk cId="2015619019" sldId="307"/>
            <ac:picMk id="15" creationId="{659218A3-3111-D7B9-136F-48B548F2CC50}"/>
          </ac:picMkLst>
        </pc:picChg>
        <pc:picChg chg="del">
          <ac:chgData name="Tr.A ." userId="71594aaa30a32cc1" providerId="LiveId" clId="{B15049ED-DBD5-4AAC-BFE4-7F3966E11592}" dt="2023-10-02T18:36:16.520" v="627" actId="478"/>
          <ac:picMkLst>
            <pc:docMk/>
            <pc:sldMk cId="2015619019" sldId="307"/>
            <ac:picMk id="34" creationId="{CBF49A5C-E9E7-BE6D-FAED-A0CF44E2E3A3}"/>
          </ac:picMkLst>
        </pc:picChg>
      </pc:sldChg>
      <pc:sldChg chg="add del">
        <pc:chgData name="Tr.A ." userId="71594aaa30a32cc1" providerId="LiveId" clId="{B15049ED-DBD5-4AAC-BFE4-7F3966E11592}" dt="2023-10-02T16:41:34.778" v="455" actId="2696"/>
        <pc:sldMkLst>
          <pc:docMk/>
          <pc:sldMk cId="1425813386" sldId="308"/>
        </pc:sldMkLst>
      </pc:sldChg>
      <pc:sldChg chg="add ord">
        <pc:chgData name="Tr.A ." userId="71594aaa30a32cc1" providerId="LiveId" clId="{B15049ED-DBD5-4AAC-BFE4-7F3966E11592}" dt="2023-10-02T19:30:27.752" v="808"/>
        <pc:sldMkLst>
          <pc:docMk/>
          <pc:sldMk cId="2477786216" sldId="335"/>
        </pc:sldMkLst>
      </pc:sldChg>
      <pc:sldMasterChg chg="delSldLayout">
        <pc:chgData name="Tr.A ." userId="71594aaa30a32cc1" providerId="LiveId" clId="{B15049ED-DBD5-4AAC-BFE4-7F3966E11592}" dt="2023-10-02T19:09:22.226" v="776" actId="2696"/>
        <pc:sldMasterMkLst>
          <pc:docMk/>
          <pc:sldMasterMk cId="0" sldId="2147483671"/>
        </pc:sldMasterMkLst>
        <pc:sldLayoutChg chg="del">
          <pc:chgData name="Tr.A ." userId="71594aaa30a32cc1" providerId="LiveId" clId="{B15049ED-DBD5-4AAC-BFE4-7F3966E11592}" dt="2023-10-02T19:09:22.226" v="776" actId="2696"/>
          <pc:sldLayoutMkLst>
            <pc:docMk/>
            <pc:sldMasterMk cId="0" sldId="2147483671"/>
            <pc:sldLayoutMk cId="0" sldId="2147483656"/>
          </pc:sldLayoutMkLst>
        </pc:sldLayoutChg>
        <pc:sldLayoutChg chg="del">
          <pc:chgData name="Tr.A ." userId="71594aaa30a32cc1" providerId="LiveId" clId="{B15049ED-DBD5-4AAC-BFE4-7F3966E11592}" dt="2023-10-02T16:50:20.625" v="537" actId="2696"/>
          <pc:sldLayoutMkLst>
            <pc:docMk/>
            <pc:sldMasterMk cId="0" sldId="2147483671"/>
            <pc:sldLayoutMk cId="0" sldId="2147483663"/>
          </pc:sldLayoutMkLst>
        </pc:sldLayoutChg>
        <pc:sldLayoutChg chg="del">
          <pc:chgData name="Tr.A ." userId="71594aaa30a32cc1" providerId="LiveId" clId="{B15049ED-DBD5-4AAC-BFE4-7F3966E11592}" dt="2023-10-02T16:50:14.698" v="536" actId="2696"/>
          <pc:sldLayoutMkLst>
            <pc:docMk/>
            <pc:sldMasterMk cId="0" sldId="2147483671"/>
            <pc:sldLayoutMk cId="0" sldId="2147483666"/>
          </pc:sldLayoutMkLst>
        </pc:sldLayoutChg>
      </pc:sldMasterChg>
      <pc:sldMasterChg chg="del delSldLayout">
        <pc:chgData name="Tr.A ." userId="71594aaa30a32cc1" providerId="LiveId" clId="{B15049ED-DBD5-4AAC-BFE4-7F3966E11592}" dt="2023-10-02T16:50:00.507" v="533" actId="2696"/>
        <pc:sldMasterMkLst>
          <pc:docMk/>
          <pc:sldMasterMk cId="0" sldId="2147483672"/>
        </pc:sldMasterMkLst>
        <pc:sldLayoutChg chg="del">
          <pc:chgData name="Tr.A ." userId="71594aaa30a32cc1" providerId="LiveId" clId="{B15049ED-DBD5-4AAC-BFE4-7F3966E11592}" dt="2023-10-02T16:50:00.507" v="533" actId="2696"/>
          <pc:sldLayoutMkLst>
            <pc:docMk/>
            <pc:sldMasterMk cId="0" sldId="2147483672"/>
            <pc:sldLayoutMk cId="0" sldId="2147483670"/>
          </pc:sldLayoutMkLst>
        </pc:sldLayoutChg>
      </pc:sldMasterChg>
    </pc:docChg>
  </pc:docChgLst>
  <pc:docChgLst>
    <pc:chgData name="Tr.A ." userId="71594aaa30a32cc1" providerId="LiveId" clId="{E5227D3F-6133-4196-A131-AA8EBDFE0411}"/>
    <pc:docChg chg="undo custSel addSld modSld sldOrd">
      <pc:chgData name="Tr.A ." userId="71594aaa30a32cc1" providerId="LiveId" clId="{E5227D3F-6133-4196-A131-AA8EBDFE0411}" dt="2022-10-10T19:57:34.768" v="206" actId="478"/>
      <pc:docMkLst>
        <pc:docMk/>
      </pc:docMkLst>
      <pc:sldChg chg="addSp modSp mod">
        <pc:chgData name="Tr.A ." userId="71594aaa30a32cc1" providerId="LiveId" clId="{E5227D3F-6133-4196-A131-AA8EBDFE0411}" dt="2022-10-10T17:52:33.561" v="30" actId="1076"/>
        <pc:sldMkLst>
          <pc:docMk/>
          <pc:sldMk cId="0" sldId="256"/>
        </pc:sldMkLst>
        <pc:spChg chg="mod">
          <ac:chgData name="Tr.A ." userId="71594aaa30a32cc1" providerId="LiveId" clId="{E5227D3F-6133-4196-A131-AA8EBDFE0411}" dt="2022-10-10T17:50:57.511" v="19" actId="1076"/>
          <ac:spMkLst>
            <pc:docMk/>
            <pc:sldMk cId="0" sldId="256"/>
            <ac:spMk id="651" creationId="{00000000-0000-0000-0000-000000000000}"/>
          </ac:spMkLst>
        </pc:spChg>
        <pc:spChg chg="mod">
          <ac:chgData name="Tr.A ." userId="71594aaa30a32cc1" providerId="LiveId" clId="{E5227D3F-6133-4196-A131-AA8EBDFE0411}" dt="2022-10-10T17:50:46.310" v="17" actId="113"/>
          <ac:spMkLst>
            <pc:docMk/>
            <pc:sldMk cId="0" sldId="256"/>
            <ac:spMk id="652" creationId="{00000000-0000-0000-0000-000000000000}"/>
          </ac:spMkLst>
        </pc:spChg>
        <pc:picChg chg="add mod">
          <ac:chgData name="Tr.A ." userId="71594aaa30a32cc1" providerId="LiveId" clId="{E5227D3F-6133-4196-A131-AA8EBDFE0411}" dt="2022-10-10T17:52:33.561" v="30" actId="1076"/>
          <ac:picMkLst>
            <pc:docMk/>
            <pc:sldMk cId="0" sldId="256"/>
            <ac:picMk id="1026" creationId="{489498E6-9A0F-C738-FE40-B638EB229D52}"/>
          </ac:picMkLst>
        </pc:picChg>
      </pc:sldChg>
      <pc:sldChg chg="addSp delSp modSp mod delAnim modAnim">
        <pc:chgData name="Tr.A ." userId="71594aaa30a32cc1" providerId="LiveId" clId="{E5227D3F-6133-4196-A131-AA8EBDFE0411}" dt="2022-10-10T19:49:27.637" v="151"/>
        <pc:sldMkLst>
          <pc:docMk/>
          <pc:sldMk cId="0" sldId="257"/>
        </pc:sldMkLst>
        <pc:spChg chg="add del mod">
          <ac:chgData name="Tr.A ." userId="71594aaa30a32cc1" providerId="LiveId" clId="{E5227D3F-6133-4196-A131-AA8EBDFE0411}" dt="2022-10-10T19:42:17.959" v="81" actId="478"/>
          <ac:spMkLst>
            <pc:docMk/>
            <pc:sldMk cId="0" sldId="257"/>
            <ac:spMk id="3" creationId="{873E6CB5-533F-CAC8-8EE2-28ED37769256}"/>
          </ac:spMkLst>
        </pc:spChg>
        <pc:spChg chg="add del mod">
          <ac:chgData name="Tr.A ." userId="71594aaa30a32cc1" providerId="LiveId" clId="{E5227D3F-6133-4196-A131-AA8EBDFE0411}" dt="2022-10-10T19:42:17.959" v="81" actId="478"/>
          <ac:spMkLst>
            <pc:docMk/>
            <pc:sldMk cId="0" sldId="257"/>
            <ac:spMk id="5" creationId="{4A31619A-AB9D-A899-01D2-E4D0C0990CCF}"/>
          </ac:spMkLst>
        </pc:spChg>
        <pc:spChg chg="add mod ord">
          <ac:chgData name="Tr.A ." userId="71594aaa30a32cc1" providerId="LiveId" clId="{E5227D3F-6133-4196-A131-AA8EBDFE0411}" dt="2022-10-10T19:48:56.282" v="147" actId="1076"/>
          <ac:spMkLst>
            <pc:docMk/>
            <pc:sldMk cId="0" sldId="257"/>
            <ac:spMk id="9" creationId="{248C8A1F-F093-B939-1DBA-4EE1EF71F79C}"/>
          </ac:spMkLst>
        </pc:spChg>
        <pc:spChg chg="del">
          <ac:chgData name="Tr.A ." userId="71594aaa30a32cc1" providerId="LiveId" clId="{E5227D3F-6133-4196-A131-AA8EBDFE0411}" dt="2022-10-10T19:42:14.263" v="80" actId="478"/>
          <ac:spMkLst>
            <pc:docMk/>
            <pc:sldMk cId="0" sldId="257"/>
            <ac:spMk id="658" creationId="{00000000-0000-0000-0000-000000000000}"/>
          </ac:spMkLst>
        </pc:spChg>
        <pc:spChg chg="del">
          <ac:chgData name="Tr.A ." userId="71594aaa30a32cc1" providerId="LiveId" clId="{E5227D3F-6133-4196-A131-AA8EBDFE0411}" dt="2022-10-10T19:42:14.263" v="80" actId="478"/>
          <ac:spMkLst>
            <pc:docMk/>
            <pc:sldMk cId="0" sldId="257"/>
            <ac:spMk id="659" creationId="{00000000-0000-0000-0000-000000000000}"/>
          </ac:spMkLst>
        </pc:spChg>
        <pc:picChg chg="add del mod">
          <ac:chgData name="Tr.A ." userId="71594aaa30a32cc1" providerId="LiveId" clId="{E5227D3F-6133-4196-A131-AA8EBDFE0411}" dt="2022-10-10T19:48:14.409" v="137" actId="478"/>
          <ac:picMkLst>
            <pc:docMk/>
            <pc:sldMk cId="0" sldId="257"/>
            <ac:picMk id="7" creationId="{93585E72-6339-31CA-B85E-D2C0F48920E5}"/>
          </ac:picMkLst>
        </pc:picChg>
        <pc:picChg chg="add del mod">
          <ac:chgData name="Tr.A ." userId="71594aaa30a32cc1" providerId="LiveId" clId="{E5227D3F-6133-4196-A131-AA8EBDFE0411}" dt="2022-10-10T19:43:01.275" v="88" actId="478"/>
          <ac:picMkLst>
            <pc:docMk/>
            <pc:sldMk cId="0" sldId="257"/>
            <ac:picMk id="8" creationId="{C2318736-AF16-C3D0-31BC-86070377E89D}"/>
          </ac:picMkLst>
        </pc:picChg>
        <pc:picChg chg="add del mod">
          <ac:chgData name="Tr.A ." userId="71594aaa30a32cc1" providerId="LiveId" clId="{E5227D3F-6133-4196-A131-AA8EBDFE0411}" dt="2022-10-10T19:44:07.451" v="108" actId="478"/>
          <ac:picMkLst>
            <pc:docMk/>
            <pc:sldMk cId="0" sldId="257"/>
            <ac:picMk id="10" creationId="{F446148F-3364-2181-166A-6E6EF7D1864B}"/>
          </ac:picMkLst>
        </pc:picChg>
        <pc:picChg chg="add del mod">
          <ac:chgData name="Tr.A ." userId="71594aaa30a32cc1" providerId="LiveId" clId="{E5227D3F-6133-4196-A131-AA8EBDFE0411}" dt="2022-10-10T19:48:23.509" v="142" actId="478"/>
          <ac:picMkLst>
            <pc:docMk/>
            <pc:sldMk cId="0" sldId="257"/>
            <ac:picMk id="11" creationId="{928BE925-E76C-B9EE-396B-EEDF16AAC895}"/>
          </ac:picMkLst>
        </pc:picChg>
        <pc:picChg chg="add mod">
          <ac:chgData name="Tr.A ." userId="71594aaa30a32cc1" providerId="LiveId" clId="{E5227D3F-6133-4196-A131-AA8EBDFE0411}" dt="2022-10-10T19:49:27.637" v="151"/>
          <ac:picMkLst>
            <pc:docMk/>
            <pc:sldMk cId="0" sldId="257"/>
            <ac:picMk id="12" creationId="{93DB230F-E0F7-5078-0FBE-F527DFEE3403}"/>
          </ac:picMkLst>
        </pc:picChg>
        <pc:picChg chg="add mod">
          <ac:chgData name="Tr.A ." userId="71594aaa30a32cc1" providerId="LiveId" clId="{E5227D3F-6133-4196-A131-AA8EBDFE0411}" dt="2022-10-10T19:48:59.557" v="148" actId="14100"/>
          <ac:picMkLst>
            <pc:docMk/>
            <pc:sldMk cId="0" sldId="257"/>
            <ac:picMk id="13" creationId="{3930A097-2349-BF5D-21EE-22148CF8A750}"/>
          </ac:picMkLst>
        </pc:picChg>
        <pc:cxnChg chg="del">
          <ac:chgData name="Tr.A ." userId="71594aaa30a32cc1" providerId="LiveId" clId="{E5227D3F-6133-4196-A131-AA8EBDFE0411}" dt="2022-10-10T19:42:14.263" v="80" actId="478"/>
          <ac:cxnSpMkLst>
            <pc:docMk/>
            <pc:sldMk cId="0" sldId="257"/>
            <ac:cxnSpMk id="660" creationId="{00000000-0000-0000-0000-000000000000}"/>
          </ac:cxnSpMkLst>
        </pc:cxnChg>
      </pc:sldChg>
      <pc:sldChg chg="addSp delSp modSp mod ord modAnim">
        <pc:chgData name="Tr.A ." userId="71594aaa30a32cc1" providerId="LiveId" clId="{E5227D3F-6133-4196-A131-AA8EBDFE0411}" dt="2022-10-10T19:42:06.187" v="79"/>
        <pc:sldMkLst>
          <pc:docMk/>
          <pc:sldMk cId="0" sldId="258"/>
        </pc:sldMkLst>
        <pc:spChg chg="add del mod">
          <ac:chgData name="Tr.A ." userId="71594aaa30a32cc1" providerId="LiveId" clId="{E5227D3F-6133-4196-A131-AA8EBDFE0411}" dt="2022-10-10T17:54:43.203" v="32" actId="478"/>
          <ac:spMkLst>
            <pc:docMk/>
            <pc:sldMk cId="0" sldId="258"/>
            <ac:spMk id="3" creationId="{23263095-5E9D-C749-9959-A5D08982DA3C}"/>
          </ac:spMkLst>
        </pc:spChg>
        <pc:spChg chg="add mod">
          <ac:chgData name="Tr.A ." userId="71594aaa30a32cc1" providerId="LiveId" clId="{E5227D3F-6133-4196-A131-AA8EBDFE0411}" dt="2022-10-10T17:56:00.267" v="49" actId="1076"/>
          <ac:spMkLst>
            <pc:docMk/>
            <pc:sldMk cId="0" sldId="258"/>
            <ac:spMk id="5" creationId="{9D98CE64-F1A1-899D-FAB5-F9A388170EBA}"/>
          </ac:spMkLst>
        </pc:spChg>
        <pc:spChg chg="add del mod">
          <ac:chgData name="Tr.A ." userId="71594aaa30a32cc1" providerId="LiveId" clId="{E5227D3F-6133-4196-A131-AA8EBDFE0411}" dt="2022-10-10T19:38:21.407" v="51" actId="478"/>
          <ac:spMkLst>
            <pc:docMk/>
            <pc:sldMk cId="0" sldId="258"/>
            <ac:spMk id="7" creationId="{9EBDF41B-E9F5-F81A-FF4B-F7F6882CCDF6}"/>
          </ac:spMkLst>
        </pc:spChg>
        <pc:spChg chg="add del mod">
          <ac:chgData name="Tr.A ." userId="71594aaa30a32cc1" providerId="LiveId" clId="{E5227D3F-6133-4196-A131-AA8EBDFE0411}" dt="2022-10-10T19:38:50.240" v="57" actId="478"/>
          <ac:spMkLst>
            <pc:docMk/>
            <pc:sldMk cId="0" sldId="258"/>
            <ac:spMk id="9" creationId="{048CDB7D-FE44-C462-03C5-6B7F9AF99059}"/>
          </ac:spMkLst>
        </pc:spChg>
        <pc:spChg chg="add del mod">
          <ac:chgData name="Tr.A ." userId="71594aaa30a32cc1" providerId="LiveId" clId="{E5227D3F-6133-4196-A131-AA8EBDFE0411}" dt="2022-10-10T19:39:18.803" v="61" actId="478"/>
          <ac:spMkLst>
            <pc:docMk/>
            <pc:sldMk cId="0" sldId="258"/>
            <ac:spMk id="11" creationId="{68D34792-37E1-F765-1E93-8FD3576AACAE}"/>
          </ac:spMkLst>
        </pc:spChg>
        <pc:spChg chg="mod">
          <ac:chgData name="Tr.A ." userId="71594aaa30a32cc1" providerId="LiveId" clId="{E5227D3F-6133-4196-A131-AA8EBDFE0411}" dt="2022-10-10T19:40:58.877" v="77" actId="1076"/>
          <ac:spMkLst>
            <pc:docMk/>
            <pc:sldMk cId="0" sldId="258"/>
            <ac:spMk id="665" creationId="{00000000-0000-0000-0000-000000000000}"/>
          </ac:spMkLst>
        </pc:spChg>
        <pc:spChg chg="mod">
          <ac:chgData name="Tr.A ." userId="71594aaa30a32cc1" providerId="LiveId" clId="{E5227D3F-6133-4196-A131-AA8EBDFE0411}" dt="2022-10-10T19:40:46.329" v="76" actId="1076"/>
          <ac:spMkLst>
            <pc:docMk/>
            <pc:sldMk cId="0" sldId="258"/>
            <ac:spMk id="666" creationId="{00000000-0000-0000-0000-000000000000}"/>
          </ac:spMkLst>
        </pc:spChg>
        <pc:spChg chg="mod">
          <ac:chgData name="Tr.A ." userId="71594aaa30a32cc1" providerId="LiveId" clId="{E5227D3F-6133-4196-A131-AA8EBDFE0411}" dt="2022-10-10T19:40:34.888" v="75" actId="1076"/>
          <ac:spMkLst>
            <pc:docMk/>
            <pc:sldMk cId="0" sldId="258"/>
            <ac:spMk id="667" creationId="{00000000-0000-0000-0000-000000000000}"/>
          </ac:spMkLst>
        </pc:spChg>
        <pc:spChg chg="del">
          <ac:chgData name="Tr.A ." userId="71594aaa30a32cc1" providerId="LiveId" clId="{E5227D3F-6133-4196-A131-AA8EBDFE0411}" dt="2022-10-10T17:54:42.081" v="31" actId="478"/>
          <ac:spMkLst>
            <pc:docMk/>
            <pc:sldMk cId="0" sldId="258"/>
            <ac:spMk id="668" creationId="{00000000-0000-0000-0000-000000000000}"/>
          </ac:spMkLst>
        </pc:spChg>
        <pc:spChg chg="mod">
          <ac:chgData name="Tr.A ." userId="71594aaa30a32cc1" providerId="LiveId" clId="{E5227D3F-6133-4196-A131-AA8EBDFE0411}" dt="2022-10-10T19:40:34.888" v="75" actId="1076"/>
          <ac:spMkLst>
            <pc:docMk/>
            <pc:sldMk cId="0" sldId="258"/>
            <ac:spMk id="669" creationId="{00000000-0000-0000-0000-000000000000}"/>
          </ac:spMkLst>
        </pc:spChg>
        <pc:spChg chg="mod">
          <ac:chgData name="Tr.A ." userId="71594aaa30a32cc1" providerId="LiveId" clId="{E5227D3F-6133-4196-A131-AA8EBDFE0411}" dt="2022-10-10T19:40:34.888" v="75" actId="1076"/>
          <ac:spMkLst>
            <pc:docMk/>
            <pc:sldMk cId="0" sldId="258"/>
            <ac:spMk id="670" creationId="{00000000-0000-0000-0000-000000000000}"/>
          </ac:spMkLst>
        </pc:spChg>
        <pc:spChg chg="del">
          <ac:chgData name="Tr.A ." userId="71594aaa30a32cc1" providerId="LiveId" clId="{E5227D3F-6133-4196-A131-AA8EBDFE0411}" dt="2022-10-10T19:38:17.438" v="50" actId="478"/>
          <ac:spMkLst>
            <pc:docMk/>
            <pc:sldMk cId="0" sldId="258"/>
            <ac:spMk id="671" creationId="{00000000-0000-0000-0000-000000000000}"/>
          </ac:spMkLst>
        </pc:spChg>
        <pc:spChg chg="mod">
          <ac:chgData name="Tr.A ." userId="71594aaa30a32cc1" providerId="LiveId" clId="{E5227D3F-6133-4196-A131-AA8EBDFE0411}" dt="2022-10-10T19:40:46.329" v="76" actId="1076"/>
          <ac:spMkLst>
            <pc:docMk/>
            <pc:sldMk cId="0" sldId="258"/>
            <ac:spMk id="672" creationId="{00000000-0000-0000-0000-000000000000}"/>
          </ac:spMkLst>
        </pc:spChg>
        <pc:spChg chg="mod">
          <ac:chgData name="Tr.A ." userId="71594aaa30a32cc1" providerId="LiveId" clId="{E5227D3F-6133-4196-A131-AA8EBDFE0411}" dt="2022-10-10T19:40:46.329" v="76" actId="1076"/>
          <ac:spMkLst>
            <pc:docMk/>
            <pc:sldMk cId="0" sldId="258"/>
            <ac:spMk id="673" creationId="{00000000-0000-0000-0000-000000000000}"/>
          </ac:spMkLst>
        </pc:spChg>
        <pc:spChg chg="del">
          <ac:chgData name="Tr.A ." userId="71594aaa30a32cc1" providerId="LiveId" clId="{E5227D3F-6133-4196-A131-AA8EBDFE0411}" dt="2022-10-10T19:38:47.536" v="56" actId="478"/>
          <ac:spMkLst>
            <pc:docMk/>
            <pc:sldMk cId="0" sldId="258"/>
            <ac:spMk id="674" creationId="{00000000-0000-0000-0000-000000000000}"/>
          </ac:spMkLst>
        </pc:spChg>
        <pc:spChg chg="mod">
          <ac:chgData name="Tr.A ." userId="71594aaa30a32cc1" providerId="LiveId" clId="{E5227D3F-6133-4196-A131-AA8EBDFE0411}" dt="2022-10-10T19:40:58.877" v="77" actId="1076"/>
          <ac:spMkLst>
            <pc:docMk/>
            <pc:sldMk cId="0" sldId="258"/>
            <ac:spMk id="675" creationId="{00000000-0000-0000-0000-000000000000}"/>
          </ac:spMkLst>
        </pc:spChg>
        <pc:spChg chg="mod">
          <ac:chgData name="Tr.A ." userId="71594aaa30a32cc1" providerId="LiveId" clId="{E5227D3F-6133-4196-A131-AA8EBDFE0411}" dt="2022-10-10T19:40:58.877" v="77" actId="1076"/>
          <ac:spMkLst>
            <pc:docMk/>
            <pc:sldMk cId="0" sldId="258"/>
            <ac:spMk id="676" creationId="{00000000-0000-0000-0000-000000000000}"/>
          </ac:spMkLst>
        </pc:spChg>
        <pc:spChg chg="del">
          <ac:chgData name="Tr.A ." userId="71594aaa30a32cc1" providerId="LiveId" clId="{E5227D3F-6133-4196-A131-AA8EBDFE0411}" dt="2022-10-10T19:39:13.867" v="60" actId="478"/>
          <ac:spMkLst>
            <pc:docMk/>
            <pc:sldMk cId="0" sldId="258"/>
            <ac:spMk id="677" creationId="{00000000-0000-0000-0000-000000000000}"/>
          </ac:spMkLst>
        </pc:spChg>
        <pc:picChg chg="add mod">
          <ac:chgData name="Tr.A ." userId="71594aaa30a32cc1" providerId="LiveId" clId="{E5227D3F-6133-4196-A131-AA8EBDFE0411}" dt="2022-10-10T17:55:50.448" v="48"/>
          <ac:picMkLst>
            <pc:docMk/>
            <pc:sldMk cId="0" sldId="258"/>
            <ac:picMk id="4" creationId="{C370B66A-130C-0001-59A0-CF827D03E6C0}"/>
          </ac:picMkLst>
        </pc:picChg>
        <pc:cxnChg chg="del">
          <ac:chgData name="Tr.A ." userId="71594aaa30a32cc1" providerId="LiveId" clId="{E5227D3F-6133-4196-A131-AA8EBDFE0411}" dt="2022-10-10T17:54:45.667" v="33" actId="478"/>
          <ac:cxnSpMkLst>
            <pc:docMk/>
            <pc:sldMk cId="0" sldId="258"/>
            <ac:cxnSpMk id="678" creationId="{00000000-0000-0000-0000-000000000000}"/>
          </ac:cxnSpMkLst>
        </pc:cxnChg>
      </pc:sldChg>
      <pc:sldChg chg="addSp delSp modSp mod ord">
        <pc:chgData name="Tr.A ." userId="71594aaa30a32cc1" providerId="LiveId" clId="{E5227D3F-6133-4196-A131-AA8EBDFE0411}" dt="2022-10-10T19:49:39.395" v="153"/>
        <pc:sldMkLst>
          <pc:docMk/>
          <pc:sldMk cId="0" sldId="260"/>
        </pc:sldMkLst>
        <pc:spChg chg="add del mod">
          <ac:chgData name="Tr.A ." userId="71594aaa30a32cc1" providerId="LiveId" clId="{E5227D3F-6133-4196-A131-AA8EBDFE0411}" dt="2022-10-10T19:46:33.533" v="116" actId="478"/>
          <ac:spMkLst>
            <pc:docMk/>
            <pc:sldMk cId="0" sldId="260"/>
            <ac:spMk id="5" creationId="{ECA099A1-3640-623C-BDEA-4F16000486DA}"/>
          </ac:spMkLst>
        </pc:spChg>
        <pc:spChg chg="mod">
          <ac:chgData name="Tr.A ." userId="71594aaa30a32cc1" providerId="LiveId" clId="{E5227D3F-6133-4196-A131-AA8EBDFE0411}" dt="2022-10-10T19:47:43.295" v="134" actId="1076"/>
          <ac:spMkLst>
            <pc:docMk/>
            <pc:sldMk cId="0" sldId="260"/>
            <ac:spMk id="701" creationId="{00000000-0000-0000-0000-000000000000}"/>
          </ac:spMkLst>
        </pc:spChg>
        <pc:spChg chg="del">
          <ac:chgData name="Tr.A ." userId="71594aaa30a32cc1" providerId="LiveId" clId="{E5227D3F-6133-4196-A131-AA8EBDFE0411}" dt="2022-10-10T19:46:31.811" v="115" actId="478"/>
          <ac:spMkLst>
            <pc:docMk/>
            <pc:sldMk cId="0" sldId="260"/>
            <ac:spMk id="702" creationId="{00000000-0000-0000-0000-000000000000}"/>
          </ac:spMkLst>
        </pc:spChg>
        <pc:picChg chg="add mod">
          <ac:chgData name="Tr.A ." userId="71594aaa30a32cc1" providerId="LiveId" clId="{E5227D3F-6133-4196-A131-AA8EBDFE0411}" dt="2022-10-10T19:47:00.689" v="121" actId="1076"/>
          <ac:picMkLst>
            <pc:docMk/>
            <pc:sldMk cId="0" sldId="260"/>
            <ac:picMk id="3" creationId="{643D51BA-AEE7-9861-5AF7-911265227108}"/>
          </ac:picMkLst>
        </pc:picChg>
        <pc:picChg chg="del">
          <ac:chgData name="Tr.A ." userId="71594aaa30a32cc1" providerId="LiveId" clId="{E5227D3F-6133-4196-A131-AA8EBDFE0411}" dt="2022-10-10T19:46:24.235" v="112" actId="478"/>
          <ac:picMkLst>
            <pc:docMk/>
            <pc:sldMk cId="0" sldId="260"/>
            <ac:picMk id="703" creationId="{00000000-0000-0000-0000-000000000000}"/>
          </ac:picMkLst>
        </pc:picChg>
      </pc:sldChg>
      <pc:sldChg chg="addSp delSp modSp mod">
        <pc:chgData name="Tr.A ." userId="71594aaa30a32cc1" providerId="LiveId" clId="{E5227D3F-6133-4196-A131-AA8EBDFE0411}" dt="2022-10-10T19:57:34.768" v="206" actId="478"/>
        <pc:sldMkLst>
          <pc:docMk/>
          <pc:sldMk cId="0" sldId="261"/>
        </pc:sldMkLst>
        <pc:spChg chg="add del mod">
          <ac:chgData name="Tr.A ." userId="71594aaa30a32cc1" providerId="LiveId" clId="{E5227D3F-6133-4196-A131-AA8EBDFE0411}" dt="2022-10-10T19:55:05.616" v="168" actId="478"/>
          <ac:spMkLst>
            <pc:docMk/>
            <pc:sldMk cId="0" sldId="261"/>
            <ac:spMk id="3" creationId="{16A6D1BA-B1B4-E7FF-2655-4D1E08C822AB}"/>
          </ac:spMkLst>
        </pc:spChg>
        <pc:spChg chg="add del mod">
          <ac:chgData name="Tr.A ." userId="71594aaa30a32cc1" providerId="LiveId" clId="{E5227D3F-6133-4196-A131-AA8EBDFE0411}" dt="2022-10-10T19:55:05.616" v="168" actId="478"/>
          <ac:spMkLst>
            <pc:docMk/>
            <pc:sldMk cId="0" sldId="261"/>
            <ac:spMk id="5" creationId="{17C47F2A-2142-01C6-7C41-7E1DB44123F1}"/>
          </ac:spMkLst>
        </pc:spChg>
        <pc:spChg chg="add del mod">
          <ac:chgData name="Tr.A ." userId="71594aaa30a32cc1" providerId="LiveId" clId="{E5227D3F-6133-4196-A131-AA8EBDFE0411}" dt="2022-10-10T19:55:05.616" v="168" actId="478"/>
          <ac:spMkLst>
            <pc:docMk/>
            <pc:sldMk cId="0" sldId="261"/>
            <ac:spMk id="7" creationId="{7FBF9795-C3AA-C2F2-57D4-E20F459EAAF9}"/>
          </ac:spMkLst>
        </pc:spChg>
        <pc:spChg chg="add del mod">
          <ac:chgData name="Tr.A ." userId="71594aaa30a32cc1" providerId="LiveId" clId="{E5227D3F-6133-4196-A131-AA8EBDFE0411}" dt="2022-10-10T19:55:05.616" v="168" actId="478"/>
          <ac:spMkLst>
            <pc:docMk/>
            <pc:sldMk cId="0" sldId="261"/>
            <ac:spMk id="9" creationId="{8A3BCBE7-2D6E-9A6C-9F89-F1B2C4F523C8}"/>
          </ac:spMkLst>
        </pc:spChg>
        <pc:spChg chg="add del mod">
          <ac:chgData name="Tr.A ." userId="71594aaa30a32cc1" providerId="LiveId" clId="{E5227D3F-6133-4196-A131-AA8EBDFE0411}" dt="2022-10-10T19:55:05.616" v="168" actId="478"/>
          <ac:spMkLst>
            <pc:docMk/>
            <pc:sldMk cId="0" sldId="261"/>
            <ac:spMk id="11" creationId="{9C160F19-D91C-AFF9-D542-1EFF98025DCE}"/>
          </ac:spMkLst>
        </pc:spChg>
        <pc:spChg chg="add del mod ord">
          <ac:chgData name="Tr.A ." userId="71594aaa30a32cc1" providerId="LiveId" clId="{E5227D3F-6133-4196-A131-AA8EBDFE0411}" dt="2022-10-10T19:57:34.768" v="206" actId="478"/>
          <ac:spMkLst>
            <pc:docMk/>
            <pc:sldMk cId="0" sldId="261"/>
            <ac:spMk id="12" creationId="{FA4BEB9C-C7E6-30DA-8C66-88CB25A9A263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19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0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1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2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3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5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26" creationId="{00000000-0000-0000-0000-000000000000}"/>
          </ac:spMkLst>
        </pc:spChg>
        <pc:spChg chg="del">
          <ac:chgData name="Tr.A ." userId="71594aaa30a32cc1" providerId="LiveId" clId="{E5227D3F-6133-4196-A131-AA8EBDFE0411}" dt="2022-10-10T19:55:02.752" v="167" actId="478"/>
          <ac:spMkLst>
            <pc:docMk/>
            <pc:sldMk cId="0" sldId="261"/>
            <ac:spMk id="730" creationId="{00000000-0000-0000-0000-000000000000}"/>
          </ac:spMkLst>
        </pc:spChg>
        <pc:grpChg chg="del">
          <ac:chgData name="Tr.A ." userId="71594aaa30a32cc1" providerId="LiveId" clId="{E5227D3F-6133-4196-A131-AA8EBDFE0411}" dt="2022-10-10T19:55:02.752" v="167" actId="478"/>
          <ac:grpSpMkLst>
            <pc:docMk/>
            <pc:sldMk cId="0" sldId="261"/>
            <ac:grpSpMk id="727" creationId="{00000000-0000-0000-0000-000000000000}"/>
          </ac:grpSpMkLst>
        </pc:grpChg>
        <pc:picChg chg="add del mod">
          <ac:chgData name="Tr.A ." userId="71594aaa30a32cc1" providerId="LiveId" clId="{E5227D3F-6133-4196-A131-AA8EBDFE0411}" dt="2022-10-10T19:57:33.560" v="205" actId="478"/>
          <ac:picMkLst>
            <pc:docMk/>
            <pc:sldMk cId="0" sldId="261"/>
            <ac:picMk id="3074" creationId="{EC09ADB8-B24B-1640-2375-68FFE495061A}"/>
          </ac:picMkLst>
        </pc:picChg>
        <pc:cxnChg chg="del">
          <ac:chgData name="Tr.A ." userId="71594aaa30a32cc1" providerId="LiveId" clId="{E5227D3F-6133-4196-A131-AA8EBDFE0411}" dt="2022-10-10T19:55:02.752" v="167" actId="478"/>
          <ac:cxnSpMkLst>
            <pc:docMk/>
            <pc:sldMk cId="0" sldId="261"/>
            <ac:cxnSpMk id="724" creationId="{00000000-0000-0000-0000-000000000000}"/>
          </ac:cxnSpMkLst>
        </pc:cxnChg>
      </pc:sldChg>
      <pc:sldChg chg="modSp mod">
        <pc:chgData name="Tr.A ." userId="71594aaa30a32cc1" providerId="LiveId" clId="{E5227D3F-6133-4196-A131-AA8EBDFE0411}" dt="2022-10-10T19:57:08.786" v="199" actId="1076"/>
        <pc:sldMkLst>
          <pc:docMk/>
          <pc:sldMk cId="0" sldId="265"/>
        </pc:sldMkLst>
        <pc:spChg chg="mod">
          <ac:chgData name="Tr.A ." userId="71594aaa30a32cc1" providerId="LiveId" clId="{E5227D3F-6133-4196-A131-AA8EBDFE0411}" dt="2022-10-10T19:57:08.786" v="199" actId="1076"/>
          <ac:spMkLst>
            <pc:docMk/>
            <pc:sldMk cId="0" sldId="265"/>
            <ac:spMk id="831" creationId="{00000000-0000-0000-0000-000000000000}"/>
          </ac:spMkLst>
        </pc:spChg>
      </pc:sldChg>
      <pc:sldChg chg="add">
        <pc:chgData name="Tr.A ." userId="71594aaa30a32cc1" providerId="LiveId" clId="{E5227D3F-6133-4196-A131-AA8EBDFE0411}" dt="2022-10-10T19:48:10.946" v="135"/>
        <pc:sldMkLst>
          <pc:docMk/>
          <pc:sldMk cId="159932736" sldId="298"/>
        </pc:sldMkLst>
      </pc:sldChg>
      <pc:sldChg chg="addSp modSp add mod modAnim">
        <pc:chgData name="Tr.A ." userId="71594aaa30a32cc1" providerId="LiveId" clId="{E5227D3F-6133-4196-A131-AA8EBDFE0411}" dt="2022-10-10T19:52:12.521" v="163"/>
        <pc:sldMkLst>
          <pc:docMk/>
          <pc:sldMk cId="2573262748" sldId="299"/>
        </pc:sldMkLst>
        <pc:spChg chg="mod">
          <ac:chgData name="Tr.A ." userId="71594aaa30a32cc1" providerId="LiveId" clId="{E5227D3F-6133-4196-A131-AA8EBDFE0411}" dt="2022-10-10T19:51:56.689" v="159" actId="1076"/>
          <ac:spMkLst>
            <pc:docMk/>
            <pc:sldMk cId="2573262748" sldId="299"/>
            <ac:spMk id="701" creationId="{00000000-0000-0000-0000-000000000000}"/>
          </ac:spMkLst>
        </pc:spChg>
        <pc:picChg chg="add mod">
          <ac:chgData name="Tr.A ." userId="71594aaa30a32cc1" providerId="LiveId" clId="{E5227D3F-6133-4196-A131-AA8EBDFE0411}" dt="2022-10-10T19:52:06.766" v="162" actId="1076"/>
          <ac:picMkLst>
            <pc:docMk/>
            <pc:sldMk cId="2573262748" sldId="299"/>
            <ac:picMk id="2050" creationId="{07F990B8-2F1A-1DC2-2F95-302B231F769A}"/>
          </ac:picMkLst>
        </pc:picChg>
      </pc:sldChg>
      <pc:sldChg chg="delSp add mod delAnim">
        <pc:chgData name="Tr.A ." userId="71594aaa30a32cc1" providerId="LiveId" clId="{E5227D3F-6133-4196-A131-AA8EBDFE0411}" dt="2022-10-10T19:52:38.709" v="166" actId="478"/>
        <pc:sldMkLst>
          <pc:docMk/>
          <pc:sldMk cId="3337505009" sldId="300"/>
        </pc:sldMkLst>
        <pc:spChg chg="del">
          <ac:chgData name="Tr.A ." userId="71594aaa30a32cc1" providerId="LiveId" clId="{E5227D3F-6133-4196-A131-AA8EBDFE0411}" dt="2022-10-10T19:52:38.709" v="166" actId="478"/>
          <ac:spMkLst>
            <pc:docMk/>
            <pc:sldMk cId="3337505009" sldId="300"/>
            <ac:spMk id="9" creationId="{248C8A1F-F093-B939-1DBA-4EE1EF71F79C}"/>
          </ac:spMkLst>
        </pc:spChg>
        <pc:picChg chg="del">
          <ac:chgData name="Tr.A ." userId="71594aaa30a32cc1" providerId="LiveId" clId="{E5227D3F-6133-4196-A131-AA8EBDFE0411}" dt="2022-10-10T19:52:34.462" v="165" actId="478"/>
          <ac:picMkLst>
            <pc:docMk/>
            <pc:sldMk cId="3337505009" sldId="300"/>
            <ac:picMk id="11" creationId="{928BE925-E76C-B9EE-396B-EEDF16AAC895}"/>
          </ac:picMkLst>
        </pc:picChg>
        <pc:picChg chg="del">
          <ac:chgData name="Tr.A ." userId="71594aaa30a32cc1" providerId="LiveId" clId="{E5227D3F-6133-4196-A131-AA8EBDFE0411}" dt="2022-10-10T19:52:38.709" v="166" actId="478"/>
          <ac:picMkLst>
            <pc:docMk/>
            <pc:sldMk cId="3337505009" sldId="300"/>
            <ac:picMk id="12" creationId="{93DB230F-E0F7-5078-0FBE-F527DFEE3403}"/>
          </ac:picMkLst>
        </pc:picChg>
      </pc:sldChg>
    </pc:docChg>
  </pc:docChgLst>
  <pc:docChgLst>
    <pc:chgData name="Nora AlOmair" userId="ca44d1ee0b65fdcc" providerId="LiveId" clId="{9B45E369-3ED3-4B98-8889-1A43EAEEAA44}"/>
    <pc:docChg chg="undo redo custSel addSld delSld modSld sldOrd">
      <pc:chgData name="Nora AlOmair" userId="ca44d1ee0b65fdcc" providerId="LiveId" clId="{9B45E369-3ED3-4B98-8889-1A43EAEEAA44}" dt="2023-10-08T07:07:15.399" v="622" actId="20577"/>
      <pc:docMkLst>
        <pc:docMk/>
      </pc:docMkLst>
      <pc:sldChg chg="addSp delSp modSp mod">
        <pc:chgData name="Nora AlOmair" userId="ca44d1ee0b65fdcc" providerId="LiveId" clId="{9B45E369-3ED3-4B98-8889-1A43EAEEAA44}" dt="2023-10-07T13:29:25.734" v="303" actId="478"/>
        <pc:sldMkLst>
          <pc:docMk/>
          <pc:sldMk cId="0" sldId="257"/>
        </pc:sldMkLst>
        <pc:spChg chg="add del mod">
          <ac:chgData name="Nora AlOmair" userId="ca44d1ee0b65fdcc" providerId="LiveId" clId="{9B45E369-3ED3-4B98-8889-1A43EAEEAA44}" dt="2023-10-07T13:29:25.734" v="303" actId="478"/>
          <ac:spMkLst>
            <pc:docMk/>
            <pc:sldMk cId="0" sldId="257"/>
            <ac:spMk id="4" creationId="{65ACF832-38D5-E1FA-57F8-A3401936346B}"/>
          </ac:spMkLst>
        </pc:spChg>
      </pc:sldChg>
      <pc:sldChg chg="modTransition">
        <pc:chgData name="Nora AlOmair" userId="ca44d1ee0b65fdcc" providerId="LiveId" clId="{9B45E369-3ED3-4B98-8889-1A43EAEEAA44}" dt="2023-10-07T13:31:09.008" v="324"/>
        <pc:sldMkLst>
          <pc:docMk/>
          <pc:sldMk cId="0" sldId="260"/>
        </pc:sldMkLst>
      </pc:sldChg>
      <pc:sldChg chg="modSp mod modTransition">
        <pc:chgData name="Nora AlOmair" userId="ca44d1ee0b65fdcc" providerId="LiveId" clId="{9B45E369-3ED3-4B98-8889-1A43EAEEAA44}" dt="2023-10-07T13:23:27.985" v="299" actId="403"/>
        <pc:sldMkLst>
          <pc:docMk/>
          <pc:sldMk cId="0" sldId="262"/>
        </pc:sldMkLst>
        <pc:spChg chg="mod">
          <ac:chgData name="Nora AlOmair" userId="ca44d1ee0b65fdcc" providerId="LiveId" clId="{9B45E369-3ED3-4B98-8889-1A43EAEEAA44}" dt="2023-10-07T13:23:27.985" v="299" actId="403"/>
          <ac:spMkLst>
            <pc:docMk/>
            <pc:sldMk cId="0" sldId="262"/>
            <ac:spMk id="16" creationId="{208A2304-3366-E1D4-F331-18FF5F497281}"/>
          </ac:spMkLst>
        </pc:spChg>
      </pc:sldChg>
      <pc:sldChg chg="modSp mod">
        <pc:chgData name="Nora AlOmair" userId="ca44d1ee0b65fdcc" providerId="LiveId" clId="{9B45E369-3ED3-4B98-8889-1A43EAEEAA44}" dt="2023-10-07T13:12:00.769" v="164" actId="1038"/>
        <pc:sldMkLst>
          <pc:docMk/>
          <pc:sldMk cId="0" sldId="264"/>
        </pc:sldMkLst>
        <pc:spChg chg="mod">
          <ac:chgData name="Nora AlOmair" userId="ca44d1ee0b65fdcc" providerId="LiveId" clId="{9B45E369-3ED3-4B98-8889-1A43EAEEAA44}" dt="2023-10-07T13:11:40.888" v="151" actId="20577"/>
          <ac:spMkLst>
            <pc:docMk/>
            <pc:sldMk cId="0" sldId="264"/>
            <ac:spMk id="28" creationId="{DF9F9F38-9323-3BFB-8569-F826B6926B63}"/>
          </ac:spMkLst>
        </pc:spChg>
        <pc:spChg chg="mod">
          <ac:chgData name="Nora AlOmair" userId="ca44d1ee0b65fdcc" providerId="LiveId" clId="{9B45E369-3ED3-4B98-8889-1A43EAEEAA44}" dt="2023-10-07T13:12:00.769" v="164" actId="1038"/>
          <ac:spMkLst>
            <pc:docMk/>
            <pc:sldMk cId="0" sldId="264"/>
            <ac:spMk id="32" creationId="{DD872C98-22A1-F9F8-01BD-F9E52AFEBD69}"/>
          </ac:spMkLst>
        </pc:spChg>
      </pc:sldChg>
      <pc:sldChg chg="modSp mod modTransition">
        <pc:chgData name="Nora AlOmair" userId="ca44d1ee0b65fdcc" providerId="LiveId" clId="{9B45E369-3ED3-4B98-8889-1A43EAEEAA44}" dt="2023-10-07T13:41:05.396" v="515" actId="20577"/>
        <pc:sldMkLst>
          <pc:docMk/>
          <pc:sldMk cId="0" sldId="265"/>
        </pc:sldMkLst>
        <pc:spChg chg="mod">
          <ac:chgData name="Nora AlOmair" userId="ca44d1ee0b65fdcc" providerId="LiveId" clId="{9B45E369-3ED3-4B98-8889-1A43EAEEAA44}" dt="2023-10-07T13:13:27.780" v="167" actId="1076"/>
          <ac:spMkLst>
            <pc:docMk/>
            <pc:sldMk cId="0" sldId="265"/>
            <ac:spMk id="2" creationId="{A46DF4F8-BBAE-0DC2-7D05-BC8050A7E893}"/>
          </ac:spMkLst>
        </pc:spChg>
        <pc:spChg chg="mod">
          <ac:chgData name="Nora AlOmair" userId="ca44d1ee0b65fdcc" providerId="LiveId" clId="{9B45E369-3ED3-4B98-8889-1A43EAEEAA44}" dt="2023-10-07T13:41:05.396" v="515" actId="20577"/>
          <ac:spMkLst>
            <pc:docMk/>
            <pc:sldMk cId="0" sldId="265"/>
            <ac:spMk id="14" creationId="{6C3C12A0-2542-BF78-8A8B-94F7D4BA95EE}"/>
          </ac:spMkLst>
        </pc:spChg>
        <pc:spChg chg="mod">
          <ac:chgData name="Nora AlOmair" userId="ca44d1ee0b65fdcc" providerId="LiveId" clId="{9B45E369-3ED3-4B98-8889-1A43EAEEAA44}" dt="2023-10-07T13:40:50.425" v="512" actId="403"/>
          <ac:spMkLst>
            <pc:docMk/>
            <pc:sldMk cId="0" sldId="265"/>
            <ac:spMk id="15" creationId="{939F97E6-5720-77FF-4052-5D15FB4C9DE6}"/>
          </ac:spMkLst>
        </pc:spChg>
        <pc:spChg chg="mod">
          <ac:chgData name="Nora AlOmair" userId="ca44d1ee0b65fdcc" providerId="LiveId" clId="{9B45E369-3ED3-4B98-8889-1A43EAEEAA44}" dt="2023-10-07T13:40:45.814" v="511" actId="403"/>
          <ac:spMkLst>
            <pc:docMk/>
            <pc:sldMk cId="0" sldId="265"/>
            <ac:spMk id="16" creationId="{D1023ADD-7C02-9698-D42B-E1922552B91C}"/>
          </ac:spMkLst>
        </pc:spChg>
        <pc:spChg chg="mod">
          <ac:chgData name="Nora AlOmair" userId="ca44d1ee0b65fdcc" providerId="LiveId" clId="{9B45E369-3ED3-4B98-8889-1A43EAEEAA44}" dt="2023-10-07T13:13:27.780" v="167" actId="1076"/>
          <ac:spMkLst>
            <pc:docMk/>
            <pc:sldMk cId="0" sldId="265"/>
            <ac:spMk id="17" creationId="{A81C3BF9-C8C1-3C2A-1FAD-40F2D963DC51}"/>
          </ac:spMkLst>
        </pc:spChg>
        <pc:spChg chg="mod">
          <ac:chgData name="Nora AlOmair" userId="ca44d1ee0b65fdcc" providerId="LiveId" clId="{9B45E369-3ED3-4B98-8889-1A43EAEEAA44}" dt="2023-10-07T13:13:27.780" v="167" actId="1076"/>
          <ac:spMkLst>
            <pc:docMk/>
            <pc:sldMk cId="0" sldId="265"/>
            <ac:spMk id="18" creationId="{5F91ECA4-A091-1658-AF59-15ED84F78444}"/>
          </ac:spMkLst>
        </pc:spChg>
        <pc:spChg chg="mod">
          <ac:chgData name="Nora AlOmair" userId="ca44d1ee0b65fdcc" providerId="LiveId" clId="{9B45E369-3ED3-4B98-8889-1A43EAEEAA44}" dt="2023-10-07T13:13:27.780" v="167" actId="1076"/>
          <ac:spMkLst>
            <pc:docMk/>
            <pc:sldMk cId="0" sldId="265"/>
            <ac:spMk id="19" creationId="{5C1F9A25-85F6-EBD0-253A-F80A74FE78B2}"/>
          </ac:spMkLst>
        </pc:spChg>
        <pc:picChg chg="mod">
          <ac:chgData name="Nora AlOmair" userId="ca44d1ee0b65fdcc" providerId="LiveId" clId="{9B45E369-3ED3-4B98-8889-1A43EAEEAA44}" dt="2023-10-07T13:13:56.459" v="173" actId="1076"/>
          <ac:picMkLst>
            <pc:docMk/>
            <pc:sldMk cId="0" sldId="265"/>
            <ac:picMk id="2050" creationId="{D660863E-EAFC-E82B-7928-A9A9EDE648D7}"/>
          </ac:picMkLst>
        </pc:picChg>
      </pc:sldChg>
      <pc:sldChg chg="modTransition">
        <pc:chgData name="Nora AlOmair" userId="ca44d1ee0b65fdcc" providerId="LiveId" clId="{9B45E369-3ED3-4B98-8889-1A43EAEEAA44}" dt="2023-10-07T13:15:23.399" v="211"/>
        <pc:sldMkLst>
          <pc:docMk/>
          <pc:sldMk cId="0" sldId="266"/>
        </pc:sldMkLst>
      </pc:sldChg>
      <pc:sldChg chg="addSp delSp modSp modTransition modAnim">
        <pc:chgData name="Nora AlOmair" userId="ca44d1ee0b65fdcc" providerId="LiveId" clId="{9B45E369-3ED3-4B98-8889-1A43EAEEAA44}" dt="2023-10-07T13:45:55.066" v="548"/>
        <pc:sldMkLst>
          <pc:docMk/>
          <pc:sldMk cId="0" sldId="267"/>
        </pc:sldMkLst>
        <pc:picChg chg="add mod">
          <ac:chgData name="Nora AlOmair" userId="ca44d1ee0b65fdcc" providerId="LiveId" clId="{9B45E369-3ED3-4B98-8889-1A43EAEEAA44}" dt="2023-10-07T13:17:56.542" v="217" actId="1076"/>
          <ac:picMkLst>
            <pc:docMk/>
            <pc:sldMk cId="0" sldId="267"/>
            <ac:picMk id="1026" creationId="{257C3A22-EE39-5FEA-499E-76083F8C6EAE}"/>
          </ac:picMkLst>
        </pc:picChg>
        <pc:picChg chg="del">
          <ac:chgData name="Nora AlOmair" userId="ca44d1ee0b65fdcc" providerId="LiveId" clId="{9B45E369-3ED3-4B98-8889-1A43EAEEAA44}" dt="2023-10-07T13:17:44.920" v="212" actId="478"/>
          <ac:picMkLst>
            <pc:docMk/>
            <pc:sldMk cId="0" sldId="267"/>
            <ac:picMk id="4102" creationId="{37AB99F5-0E39-3A1C-3C8D-745C0290BE21}"/>
          </ac:picMkLst>
        </pc:picChg>
      </pc:sldChg>
      <pc:sldChg chg="addSp modSp mod modTransition modAnim">
        <pc:chgData name="Nora AlOmair" userId="ca44d1ee0b65fdcc" providerId="LiveId" clId="{9B45E369-3ED3-4B98-8889-1A43EAEEAA44}" dt="2023-10-07T13:46:00.835" v="550"/>
        <pc:sldMkLst>
          <pc:docMk/>
          <pc:sldMk cId="0" sldId="269"/>
        </pc:sldMkLst>
        <pc:spChg chg="mod">
          <ac:chgData name="Nora AlOmair" userId="ca44d1ee0b65fdcc" providerId="LiveId" clId="{9B45E369-3ED3-4B98-8889-1A43EAEEAA44}" dt="2023-10-07T13:19:26.695" v="245" actId="403"/>
          <ac:spMkLst>
            <pc:docMk/>
            <pc:sldMk cId="0" sldId="269"/>
            <ac:spMk id="14" creationId="{D9274EB1-7CC3-9BE2-41BB-CB6FAC754688}"/>
          </ac:spMkLst>
        </pc:spChg>
        <pc:picChg chg="add mod">
          <ac:chgData name="Nora AlOmair" userId="ca44d1ee0b65fdcc" providerId="LiveId" clId="{9B45E369-3ED3-4B98-8889-1A43EAEEAA44}" dt="2023-10-07T13:19:48.766" v="251" actId="571"/>
          <ac:picMkLst>
            <pc:docMk/>
            <pc:sldMk cId="0" sldId="269"/>
            <ac:picMk id="2" creationId="{0FA0DFA5-7710-001C-0A63-EABC604C0CC0}"/>
          </ac:picMkLst>
        </pc:picChg>
        <pc:picChg chg="mod">
          <ac:chgData name="Nora AlOmair" userId="ca44d1ee0b65fdcc" providerId="LiveId" clId="{9B45E369-3ED3-4B98-8889-1A43EAEEAA44}" dt="2023-10-07T13:19:36.393" v="247" actId="1076"/>
          <ac:picMkLst>
            <pc:docMk/>
            <pc:sldMk cId="0" sldId="269"/>
            <ac:picMk id="12" creationId="{50D68B00-7177-E6DA-6FB6-6D1920F82E40}"/>
          </ac:picMkLst>
        </pc:picChg>
        <pc:picChg chg="mod">
          <ac:chgData name="Nora AlOmair" userId="ca44d1ee0b65fdcc" providerId="LiveId" clId="{9B45E369-3ED3-4B98-8889-1A43EAEEAA44}" dt="2023-10-07T13:20:06.106" v="264" actId="1036"/>
          <ac:picMkLst>
            <pc:docMk/>
            <pc:sldMk cId="0" sldId="269"/>
            <ac:picMk id="16" creationId="{8880EBB8-00E5-FD2C-ED0D-DBE921E835B3}"/>
          </ac:picMkLst>
        </pc:picChg>
        <pc:picChg chg="mod">
          <ac:chgData name="Nora AlOmair" userId="ca44d1ee0b65fdcc" providerId="LiveId" clId="{9B45E369-3ED3-4B98-8889-1A43EAEEAA44}" dt="2023-10-07T13:19:53.043" v="252" actId="1076"/>
          <ac:picMkLst>
            <pc:docMk/>
            <pc:sldMk cId="0" sldId="269"/>
            <ac:picMk id="17" creationId="{0EEB0184-1DCD-78CC-6275-A2E8C5131B6C}"/>
          </ac:picMkLst>
        </pc:picChg>
      </pc:sldChg>
      <pc:sldChg chg="modSp mod modTransition">
        <pc:chgData name="Nora AlOmair" userId="ca44d1ee0b65fdcc" providerId="LiveId" clId="{9B45E369-3ED3-4B98-8889-1A43EAEEAA44}" dt="2023-10-07T13:45:38.809" v="547"/>
        <pc:sldMkLst>
          <pc:docMk/>
          <pc:sldMk cId="0" sldId="270"/>
        </pc:sldMkLst>
        <pc:spChg chg="mod">
          <ac:chgData name="Nora AlOmair" userId="ca44d1ee0b65fdcc" providerId="LiveId" clId="{9B45E369-3ED3-4B98-8889-1A43EAEEAA44}" dt="2023-10-07T13:22:01.353" v="292" actId="1038"/>
          <ac:spMkLst>
            <pc:docMk/>
            <pc:sldMk cId="0" sldId="270"/>
            <ac:spMk id="14" creationId="{EDE4EE81-CBFD-7EC1-B420-406E3EA5D823}"/>
          </ac:spMkLst>
        </pc:spChg>
      </pc:sldChg>
      <pc:sldChg chg="modSp mod modTransition">
        <pc:chgData name="Nora AlOmair" userId="ca44d1ee0b65fdcc" providerId="LiveId" clId="{9B45E369-3ED3-4B98-8889-1A43EAEEAA44}" dt="2023-10-07T13:46:04.710" v="551"/>
        <pc:sldMkLst>
          <pc:docMk/>
          <pc:sldMk cId="0" sldId="271"/>
        </pc:sldMkLst>
        <pc:spChg chg="mod">
          <ac:chgData name="Nora AlOmair" userId="ca44d1ee0b65fdcc" providerId="LiveId" clId="{9B45E369-3ED3-4B98-8889-1A43EAEEAA44}" dt="2023-10-07T13:21:35.567" v="272" actId="14100"/>
          <ac:spMkLst>
            <pc:docMk/>
            <pc:sldMk cId="0" sldId="271"/>
            <ac:spMk id="13" creationId="{71B2069A-5723-1C93-759E-4307DDA4567F}"/>
          </ac:spMkLst>
        </pc:spChg>
        <pc:picChg chg="mod">
          <ac:chgData name="Nora AlOmair" userId="ca44d1ee0b65fdcc" providerId="LiveId" clId="{9B45E369-3ED3-4B98-8889-1A43EAEEAA44}" dt="2023-10-07T13:21:17.239" v="269" actId="14100"/>
          <ac:picMkLst>
            <pc:docMk/>
            <pc:sldMk cId="0" sldId="271"/>
            <ac:picMk id="17" creationId="{F0D4EF3C-5FCE-F7E4-4535-8F7A85A2E29F}"/>
          </ac:picMkLst>
        </pc:picChg>
      </pc:sldChg>
      <pc:sldChg chg="modSp mod modTransition">
        <pc:chgData name="Nora AlOmair" userId="ca44d1ee0b65fdcc" providerId="LiveId" clId="{9B45E369-3ED3-4B98-8889-1A43EAEEAA44}" dt="2023-10-07T13:48:27.840" v="564" actId="20577"/>
        <pc:sldMkLst>
          <pc:docMk/>
          <pc:sldMk cId="0" sldId="272"/>
        </pc:sldMkLst>
        <pc:spChg chg="mod">
          <ac:chgData name="Nora AlOmair" userId="ca44d1ee0b65fdcc" providerId="LiveId" clId="{9B45E369-3ED3-4B98-8889-1A43EAEEAA44}" dt="2023-10-07T13:48:27.840" v="564" actId="20577"/>
          <ac:spMkLst>
            <pc:docMk/>
            <pc:sldMk cId="0" sldId="272"/>
            <ac:spMk id="13" creationId="{41087F9F-DD59-1E08-C0B6-AC8415B8D1A6}"/>
          </ac:spMkLst>
        </pc:spChg>
        <pc:spChg chg="mod">
          <ac:chgData name="Nora AlOmair" userId="ca44d1ee0b65fdcc" providerId="LiveId" clId="{9B45E369-3ED3-4B98-8889-1A43EAEEAA44}" dt="2023-10-07T13:18:42.456" v="237" actId="1038"/>
          <ac:spMkLst>
            <pc:docMk/>
            <pc:sldMk cId="0" sldId="272"/>
            <ac:spMk id="14" creationId="{4D187797-D68F-D235-AEFA-C38CC9370C86}"/>
          </ac:spMkLst>
        </pc:spChg>
      </pc:sldChg>
      <pc:sldChg chg="modSp mod modTransition">
        <pc:chgData name="Nora AlOmair" userId="ca44d1ee0b65fdcc" providerId="LiveId" clId="{9B45E369-3ED3-4B98-8889-1A43EAEEAA44}" dt="2023-10-07T13:46:10.193" v="552"/>
        <pc:sldMkLst>
          <pc:docMk/>
          <pc:sldMk cId="0" sldId="274"/>
        </pc:sldMkLst>
        <pc:spChg chg="mod">
          <ac:chgData name="Nora AlOmair" userId="ca44d1ee0b65fdcc" providerId="LiveId" clId="{9B45E369-3ED3-4B98-8889-1A43EAEEAA44}" dt="2023-10-07T13:33:09.728" v="352" actId="207"/>
          <ac:spMkLst>
            <pc:docMk/>
            <pc:sldMk cId="0" sldId="274"/>
            <ac:spMk id="4" creationId="{2416C059-7D32-00DC-3BD7-0C8738284187}"/>
          </ac:spMkLst>
        </pc:spChg>
        <pc:picChg chg="mod">
          <ac:chgData name="Nora AlOmair" userId="ca44d1ee0b65fdcc" providerId="LiveId" clId="{9B45E369-3ED3-4B98-8889-1A43EAEEAA44}" dt="2023-10-07T13:33:15.856" v="354" actId="1076"/>
          <ac:picMkLst>
            <pc:docMk/>
            <pc:sldMk cId="0" sldId="274"/>
            <ac:picMk id="7" creationId="{F20710DB-F018-2741-A8CF-0D57D768891F}"/>
          </ac:picMkLst>
        </pc:picChg>
        <pc:picChg chg="mod">
          <ac:chgData name="Nora AlOmair" userId="ca44d1ee0b65fdcc" providerId="LiveId" clId="{9B45E369-3ED3-4B98-8889-1A43EAEEAA44}" dt="2023-10-07T13:33:12.814" v="353" actId="1076"/>
          <ac:picMkLst>
            <pc:docMk/>
            <pc:sldMk cId="0" sldId="274"/>
            <ac:picMk id="3074" creationId="{4680A902-45A3-151E-1BCB-802BD02CF7F5}"/>
          </ac:picMkLst>
        </pc:picChg>
      </pc:sldChg>
      <pc:sldChg chg="modTransition">
        <pc:chgData name="Nora AlOmair" userId="ca44d1ee0b65fdcc" providerId="LiveId" clId="{9B45E369-3ED3-4B98-8889-1A43EAEEAA44}" dt="2023-10-07T13:31:25.886" v="325"/>
        <pc:sldMkLst>
          <pc:docMk/>
          <pc:sldMk cId="2573262748" sldId="299"/>
        </pc:sldMkLst>
      </pc:sldChg>
      <pc:sldChg chg="delSp">
        <pc:chgData name="Nora AlOmair" userId="ca44d1ee0b65fdcc" providerId="LiveId" clId="{9B45E369-3ED3-4B98-8889-1A43EAEEAA44}" dt="2023-10-07T13:05:55.931" v="0" actId="478"/>
        <pc:sldMkLst>
          <pc:docMk/>
          <pc:sldMk cId="0" sldId="302"/>
        </pc:sldMkLst>
        <pc:picChg chg="del">
          <ac:chgData name="Nora AlOmair" userId="ca44d1ee0b65fdcc" providerId="LiveId" clId="{9B45E369-3ED3-4B98-8889-1A43EAEEAA44}" dt="2023-10-07T13:05:55.931" v="0" actId="478"/>
          <ac:picMkLst>
            <pc:docMk/>
            <pc:sldMk cId="0" sldId="302"/>
            <ac:picMk id="1026" creationId="{141CC793-FA5F-86B0-705F-A4E7AB94E93C}"/>
          </ac:picMkLst>
        </pc:picChg>
      </pc:sldChg>
      <pc:sldChg chg="modSp mod">
        <pc:chgData name="Nora AlOmair" userId="ca44d1ee0b65fdcc" providerId="LiveId" clId="{9B45E369-3ED3-4B98-8889-1A43EAEEAA44}" dt="2023-10-07T13:08:38.411" v="144" actId="1036"/>
        <pc:sldMkLst>
          <pc:docMk/>
          <pc:sldMk cId="2130105109" sldId="305"/>
        </pc:sldMkLst>
        <pc:spChg chg="mod">
          <ac:chgData name="Nora AlOmair" userId="ca44d1ee0b65fdcc" providerId="LiveId" clId="{9B45E369-3ED3-4B98-8889-1A43EAEEAA44}" dt="2023-10-07T13:08:19.865" v="17" actId="1076"/>
          <ac:spMkLst>
            <pc:docMk/>
            <pc:sldMk cId="2130105109" sldId="305"/>
            <ac:spMk id="2" creationId="{00000000-0000-0000-0000-000000000000}"/>
          </ac:spMkLst>
        </pc:spChg>
        <pc:spChg chg="mod">
          <ac:chgData name="Nora AlOmair" userId="ca44d1ee0b65fdcc" providerId="LiveId" clId="{9B45E369-3ED3-4B98-8889-1A43EAEEAA44}" dt="2023-10-07T13:07:55.395" v="8" actId="1076"/>
          <ac:spMkLst>
            <pc:docMk/>
            <pc:sldMk cId="2130105109" sldId="305"/>
            <ac:spMk id="13" creationId="{00000000-0000-0000-0000-000000000000}"/>
          </ac:spMkLst>
        </pc:spChg>
        <pc:spChg chg="mod">
          <ac:chgData name="Nora AlOmair" userId="ca44d1ee0b65fdcc" providerId="LiveId" clId="{9B45E369-3ED3-4B98-8889-1A43EAEEAA44}" dt="2023-10-07T13:08:38.411" v="144" actId="1036"/>
          <ac:spMkLst>
            <pc:docMk/>
            <pc:sldMk cId="2130105109" sldId="305"/>
            <ac:spMk id="15" creationId="{00000000-0000-0000-0000-000000000000}"/>
          </ac:spMkLst>
        </pc:spChg>
        <pc:spChg chg="mod">
          <ac:chgData name="Nora AlOmair" userId="ca44d1ee0b65fdcc" providerId="LiveId" clId="{9B45E369-3ED3-4B98-8889-1A43EAEEAA44}" dt="2023-10-07T13:07:58.979" v="9" actId="1076"/>
          <ac:spMkLst>
            <pc:docMk/>
            <pc:sldMk cId="2130105109" sldId="305"/>
            <ac:spMk id="18" creationId="{00000000-0000-0000-0000-000000000000}"/>
          </ac:spMkLst>
        </pc:spChg>
        <pc:spChg chg="mod">
          <ac:chgData name="Nora AlOmair" userId="ca44d1ee0b65fdcc" providerId="LiveId" clId="{9B45E369-3ED3-4B98-8889-1A43EAEEAA44}" dt="2023-10-07T13:06:47.326" v="7" actId="14100"/>
          <ac:spMkLst>
            <pc:docMk/>
            <pc:sldMk cId="2130105109" sldId="305"/>
            <ac:spMk id="24" creationId="{A5137453-7320-17B2-86D4-C844DD691184}"/>
          </ac:spMkLst>
        </pc:spChg>
      </pc:sldChg>
      <pc:sldChg chg="modSp mod">
        <pc:chgData name="Nora AlOmair" userId="ca44d1ee0b65fdcc" providerId="LiveId" clId="{9B45E369-3ED3-4B98-8889-1A43EAEEAA44}" dt="2023-10-07T13:06:29.412" v="4" actId="20577"/>
        <pc:sldMkLst>
          <pc:docMk/>
          <pc:sldMk cId="0" sldId="306"/>
        </pc:sldMkLst>
        <pc:spChg chg="mod">
          <ac:chgData name="Nora AlOmair" userId="ca44d1ee0b65fdcc" providerId="LiveId" clId="{9B45E369-3ED3-4B98-8889-1A43EAEEAA44}" dt="2023-10-07T13:06:29.412" v="4" actId="20577"/>
          <ac:spMkLst>
            <pc:docMk/>
            <pc:sldMk cId="0" sldId="306"/>
            <ac:spMk id="30" creationId="{0B20082B-FBF9-DA1E-A994-5C97F2EBA958}"/>
          </ac:spMkLst>
        </pc:spChg>
      </pc:sldChg>
      <pc:sldChg chg="addSp delSp modSp add mod delAnim modAnim">
        <pc:chgData name="Nora AlOmair" userId="ca44d1ee0b65fdcc" providerId="LiveId" clId="{9B45E369-3ED3-4B98-8889-1A43EAEEAA44}" dt="2023-10-07T13:51:19.329" v="608" actId="478"/>
        <pc:sldMkLst>
          <pc:docMk/>
          <pc:sldMk cId="2878084356" sldId="336"/>
        </pc:sldMkLst>
        <pc:spChg chg="del mod">
          <ac:chgData name="Nora AlOmair" userId="ca44d1ee0b65fdcc" providerId="LiveId" clId="{9B45E369-3ED3-4B98-8889-1A43EAEEAA44}" dt="2023-10-07T13:30:38.449" v="319" actId="478"/>
          <ac:spMkLst>
            <pc:docMk/>
            <pc:sldMk cId="2878084356" sldId="336"/>
            <ac:spMk id="2" creationId="{3E121310-8F51-7575-F5F9-8443B1593602}"/>
          </ac:spMkLst>
        </pc:spChg>
        <pc:spChg chg="add mod">
          <ac:chgData name="Nora AlOmair" userId="ca44d1ee0b65fdcc" providerId="LiveId" clId="{9B45E369-3ED3-4B98-8889-1A43EAEEAA44}" dt="2023-10-07T13:50:43.343" v="588" actId="14100"/>
          <ac:spMkLst>
            <pc:docMk/>
            <pc:sldMk cId="2878084356" sldId="336"/>
            <ac:spMk id="5" creationId="{91A33346-C0FC-B662-202A-0700C6B1AE9E}"/>
          </ac:spMkLst>
        </pc:spChg>
        <pc:spChg chg="add del mod">
          <ac:chgData name="Nora AlOmair" userId="ca44d1ee0b65fdcc" providerId="LiveId" clId="{9B45E369-3ED3-4B98-8889-1A43EAEEAA44}" dt="2023-10-07T13:51:19.329" v="608" actId="478"/>
          <ac:spMkLst>
            <pc:docMk/>
            <pc:sldMk cId="2878084356" sldId="336"/>
            <ac:spMk id="6" creationId="{54FD973A-BA98-759F-56E0-570C84BDC561}"/>
          </ac:spMkLst>
        </pc:spChg>
        <pc:spChg chg="add del mod">
          <ac:chgData name="Nora AlOmair" userId="ca44d1ee0b65fdcc" providerId="LiveId" clId="{9B45E369-3ED3-4B98-8889-1A43EAEEAA44}" dt="2023-10-07T13:51:17.739" v="607" actId="478"/>
          <ac:spMkLst>
            <pc:docMk/>
            <pc:sldMk cId="2878084356" sldId="336"/>
            <ac:spMk id="7" creationId="{C4E43DE7-B2A8-EC00-D3A9-ED17421ADBA8}"/>
          </ac:spMkLst>
        </pc:spChg>
        <pc:spChg chg="mod">
          <ac:chgData name="Nora AlOmair" userId="ca44d1ee0b65fdcc" providerId="LiveId" clId="{9B45E369-3ED3-4B98-8889-1A43EAEEAA44}" dt="2023-10-07T13:30:36.354" v="318" actId="1076"/>
          <ac:spMkLst>
            <pc:docMk/>
            <pc:sldMk cId="2878084356" sldId="336"/>
            <ac:spMk id="701" creationId="{00000000-0000-0000-0000-000000000000}"/>
          </ac:spMkLst>
        </pc:spChg>
        <pc:picChg chg="add del mod">
          <ac:chgData name="Nora AlOmair" userId="ca44d1ee0b65fdcc" providerId="LiveId" clId="{9B45E369-3ED3-4B98-8889-1A43EAEEAA44}" dt="2023-10-07T13:31:33.230" v="327" actId="1076"/>
          <ac:picMkLst>
            <pc:docMk/>
            <pc:sldMk cId="2878084356" sldId="336"/>
            <ac:picMk id="4" creationId="{771FC01F-1393-43A2-985A-87755B65B7DF}"/>
          </ac:picMkLst>
        </pc:picChg>
      </pc:sldChg>
      <pc:sldChg chg="addSp delSp modSp add mod modTransition">
        <pc:chgData name="Nora AlOmair" userId="ca44d1ee0b65fdcc" providerId="LiveId" clId="{9B45E369-3ED3-4B98-8889-1A43EAEEAA44}" dt="2023-10-07T13:40:26.893" v="508" actId="1037"/>
        <pc:sldMkLst>
          <pc:docMk/>
          <pc:sldMk cId="298281602" sldId="337"/>
        </pc:sldMkLst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2" creationId="{5D6EC84A-EAF0-74BA-6D0E-32EED732472F}"/>
          </ac:spMkLst>
        </pc:spChg>
        <pc:spChg chg="mod">
          <ac:chgData name="Nora AlOmair" userId="ca44d1ee0b65fdcc" providerId="LiveId" clId="{9B45E369-3ED3-4B98-8889-1A43EAEEAA44}" dt="2023-10-07T13:35:08.252" v="391" actId="1076"/>
          <ac:spMkLst>
            <pc:docMk/>
            <pc:sldMk cId="298281602" sldId="337"/>
            <ac:spMk id="28" creationId="{DF9F9F38-9323-3BFB-8569-F826B6926B63}"/>
          </ac:spMkLst>
        </pc:spChg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29" creationId="{C1704F19-EF22-1BF5-311B-007E5C6D6D27}"/>
          </ac:spMkLst>
        </pc:spChg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30" creationId="{44AACB50-A189-DB58-4C40-F0B697B81E99}"/>
          </ac:spMkLst>
        </pc:spChg>
        <pc:spChg chg="mod">
          <ac:chgData name="Nora AlOmair" userId="ca44d1ee0b65fdcc" providerId="LiveId" clId="{9B45E369-3ED3-4B98-8889-1A43EAEEAA44}" dt="2023-10-07T13:35:13.163" v="392" actId="1076"/>
          <ac:spMkLst>
            <pc:docMk/>
            <pc:sldMk cId="298281602" sldId="337"/>
            <ac:spMk id="32" creationId="{DD872C98-22A1-F9F8-01BD-F9E52AFEBD69}"/>
          </ac:spMkLst>
        </pc:spChg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33" creationId="{5CE37C7B-6BB7-8587-3002-4F3B0D323DAD}"/>
          </ac:spMkLst>
        </pc:spChg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34" creationId="{B2E48276-DFE4-2718-58CA-CAB35D20F20E}"/>
          </ac:spMkLst>
        </pc:spChg>
        <pc:spChg chg="mod">
          <ac:chgData name="Nora AlOmair" userId="ca44d1ee0b65fdcc" providerId="LiveId" clId="{9B45E369-3ED3-4B98-8889-1A43EAEEAA44}" dt="2023-10-07T13:40:26.893" v="508" actId="1037"/>
          <ac:spMkLst>
            <pc:docMk/>
            <pc:sldMk cId="298281602" sldId="337"/>
            <ac:spMk id="35" creationId="{27E0D084-B374-B65B-FAF6-E9738138BC45}"/>
          </ac:spMkLst>
        </pc:spChg>
        <pc:picChg chg="del">
          <ac:chgData name="Nora AlOmair" userId="ca44d1ee0b65fdcc" providerId="LiveId" clId="{9B45E369-3ED3-4B98-8889-1A43EAEEAA44}" dt="2023-10-07T13:34:18.611" v="356" actId="478"/>
          <ac:picMkLst>
            <pc:docMk/>
            <pc:sldMk cId="298281602" sldId="337"/>
            <ac:picMk id="31" creationId="{351DF172-C986-A9FE-87E0-78BE2A4DAB74}"/>
          </ac:picMkLst>
        </pc:picChg>
        <pc:picChg chg="add mod">
          <ac:chgData name="Nora AlOmair" userId="ca44d1ee0b65fdcc" providerId="LiveId" clId="{9B45E369-3ED3-4B98-8889-1A43EAEEAA44}" dt="2023-10-07T13:38:47.447" v="402" actId="1076"/>
          <ac:picMkLst>
            <pc:docMk/>
            <pc:sldMk cId="298281602" sldId="337"/>
            <ac:picMk id="2050" creationId="{73B4B7D1-77AB-8BAB-660D-52E34AEF6E07}"/>
          </ac:picMkLst>
        </pc:picChg>
      </pc:sldChg>
      <pc:sldChg chg="modSp add mod modTransition">
        <pc:chgData name="Nora AlOmair" userId="ca44d1ee0b65fdcc" providerId="LiveId" clId="{9B45E369-3ED3-4B98-8889-1A43EAEEAA44}" dt="2023-10-07T13:42:33.158" v="525"/>
        <pc:sldMkLst>
          <pc:docMk/>
          <pc:sldMk cId="2166346488" sldId="338"/>
        </pc:sldMkLst>
        <pc:spChg chg="mod">
          <ac:chgData name="Nora AlOmair" userId="ca44d1ee0b65fdcc" providerId="LiveId" clId="{9B45E369-3ED3-4B98-8889-1A43EAEEAA44}" dt="2023-10-07T13:41:59.825" v="519" actId="6549"/>
          <ac:spMkLst>
            <pc:docMk/>
            <pc:sldMk cId="2166346488" sldId="338"/>
            <ac:spMk id="4" creationId="{2416C059-7D32-00DC-3BD7-0C8738284187}"/>
          </ac:spMkLst>
        </pc:spChg>
        <pc:picChg chg="mod">
          <ac:chgData name="Nora AlOmair" userId="ca44d1ee0b65fdcc" providerId="LiveId" clId="{9B45E369-3ED3-4B98-8889-1A43EAEEAA44}" dt="2023-10-07T13:41:52.692" v="517" actId="14100"/>
          <ac:picMkLst>
            <pc:docMk/>
            <pc:sldMk cId="2166346488" sldId="338"/>
            <ac:picMk id="5" creationId="{C30AE3D7-42E4-A839-0A8A-450E2E1F151D}"/>
          </ac:picMkLst>
        </pc:picChg>
        <pc:picChg chg="mod">
          <ac:chgData name="Nora AlOmair" userId="ca44d1ee0b65fdcc" providerId="LiveId" clId="{9B45E369-3ED3-4B98-8889-1A43EAEEAA44}" dt="2023-10-07T13:42:18.642" v="523" actId="14100"/>
          <ac:picMkLst>
            <pc:docMk/>
            <pc:sldMk cId="2166346488" sldId="338"/>
            <ac:picMk id="7" creationId="{F20710DB-F018-2741-A8CF-0D57D768891F}"/>
          </ac:picMkLst>
        </pc:picChg>
        <pc:picChg chg="mod">
          <ac:chgData name="Nora AlOmair" userId="ca44d1ee0b65fdcc" providerId="LiveId" clId="{9B45E369-3ED3-4B98-8889-1A43EAEEAA44}" dt="2023-10-07T13:42:22.324" v="524" actId="1076"/>
          <ac:picMkLst>
            <pc:docMk/>
            <pc:sldMk cId="2166346488" sldId="338"/>
            <ac:picMk id="3074" creationId="{4680A902-45A3-151E-1BCB-802BD02CF7F5}"/>
          </ac:picMkLst>
        </pc:picChg>
      </pc:sldChg>
      <pc:sldChg chg="new del">
        <pc:chgData name="Nora AlOmair" userId="ca44d1ee0b65fdcc" providerId="LiveId" clId="{9B45E369-3ED3-4B98-8889-1A43EAEEAA44}" dt="2023-10-07T13:43:54.005" v="528" actId="47"/>
        <pc:sldMkLst>
          <pc:docMk/>
          <pc:sldMk cId="1092284224" sldId="339"/>
        </pc:sldMkLst>
      </pc:sldChg>
      <pc:sldChg chg="add modTransition">
        <pc:chgData name="Nora AlOmair" userId="ca44d1ee0b65fdcc" providerId="LiveId" clId="{9B45E369-3ED3-4B98-8889-1A43EAEEAA44}" dt="2023-10-07T13:46:14.942" v="553"/>
        <pc:sldMkLst>
          <pc:docMk/>
          <pc:sldMk cId="332334672" sldId="340"/>
        </pc:sldMkLst>
      </pc:sldChg>
      <pc:sldChg chg="add modTransition modAnim">
        <pc:chgData name="Nora AlOmair" userId="ca44d1ee0b65fdcc" providerId="LiveId" clId="{9B45E369-3ED3-4B98-8889-1A43EAEEAA44}" dt="2023-10-07T13:47:01.602" v="558"/>
        <pc:sldMkLst>
          <pc:docMk/>
          <pc:sldMk cId="1834347837" sldId="341"/>
        </pc:sldMkLst>
      </pc:sldChg>
      <pc:sldChg chg="new del">
        <pc:chgData name="Nora AlOmair" userId="ca44d1ee0b65fdcc" providerId="LiveId" clId="{9B45E369-3ED3-4B98-8889-1A43EAEEAA44}" dt="2023-10-07T13:44:11.027" v="531" actId="47"/>
        <pc:sldMkLst>
          <pc:docMk/>
          <pc:sldMk cId="3675407019" sldId="342"/>
        </pc:sldMkLst>
      </pc:sldChg>
      <pc:sldChg chg="modSp add mod modTransition modAnim">
        <pc:chgData name="Nora AlOmair" userId="ca44d1ee0b65fdcc" providerId="LiveId" clId="{9B45E369-3ED3-4B98-8889-1A43EAEEAA44}" dt="2023-10-07T13:46:23.362" v="555"/>
        <pc:sldMkLst>
          <pc:docMk/>
          <pc:sldMk cId="3232965346" sldId="343"/>
        </pc:sldMkLst>
        <pc:spChg chg="mod">
          <ac:chgData name="Nora AlOmair" userId="ca44d1ee0b65fdcc" providerId="LiveId" clId="{9B45E369-3ED3-4B98-8889-1A43EAEEAA44}" dt="2023-10-07T13:44:26.820" v="538" actId="1076"/>
          <ac:spMkLst>
            <pc:docMk/>
            <pc:sldMk cId="3232965346" sldId="343"/>
            <ac:spMk id="9" creationId="{94F5C43E-1B83-42F3-B3B7-5471C54276C7}"/>
          </ac:spMkLst>
        </pc:spChg>
      </pc:sldChg>
      <pc:sldChg chg="modSp add mod modTransition">
        <pc:chgData name="Nora AlOmair" userId="ca44d1ee0b65fdcc" providerId="LiveId" clId="{9B45E369-3ED3-4B98-8889-1A43EAEEAA44}" dt="2023-10-07T13:46:30.707" v="557"/>
        <pc:sldMkLst>
          <pc:docMk/>
          <pc:sldMk cId="1067610465" sldId="344"/>
        </pc:sldMkLst>
        <pc:spChg chg="mod">
          <ac:chgData name="Nora AlOmair" userId="ca44d1ee0b65fdcc" providerId="LiveId" clId="{9B45E369-3ED3-4B98-8889-1A43EAEEAA44}" dt="2023-10-07T13:44:42.311" v="544" actId="113"/>
          <ac:spMkLst>
            <pc:docMk/>
            <pc:sldMk cId="1067610465" sldId="344"/>
            <ac:spMk id="9" creationId="{94F5C43E-1B83-42F3-B3B7-5471C54276C7}"/>
          </ac:spMkLst>
        </pc:spChg>
      </pc:sldChg>
      <pc:sldChg chg="add ord">
        <pc:chgData name="Nora AlOmair" userId="ca44d1ee0b65fdcc" providerId="LiveId" clId="{9B45E369-3ED3-4B98-8889-1A43EAEEAA44}" dt="2023-10-07T13:44:54.599" v="546"/>
        <pc:sldMkLst>
          <pc:docMk/>
          <pc:sldMk cId="2406942801" sldId="345"/>
        </pc:sldMkLst>
      </pc:sldChg>
      <pc:sldChg chg="modSp add">
        <pc:chgData name="Nora AlOmair" userId="ca44d1ee0b65fdcc" providerId="LiveId" clId="{9B45E369-3ED3-4B98-8889-1A43EAEEAA44}" dt="2023-10-08T07:07:15.399" v="622" actId="20577"/>
        <pc:sldMkLst>
          <pc:docMk/>
          <pc:sldMk cId="386534044" sldId="346"/>
        </pc:sldMkLst>
        <pc:spChg chg="mod">
          <ac:chgData name="Nora AlOmair" userId="ca44d1ee0b65fdcc" providerId="LiveId" clId="{9B45E369-3ED3-4B98-8889-1A43EAEEAA44}" dt="2023-10-08T07:07:12.059" v="618" actId="20577"/>
          <ac:spMkLst>
            <pc:docMk/>
            <pc:sldMk cId="386534044" sldId="346"/>
            <ac:spMk id="6" creationId="{680829D0-542C-45D9-8048-92C8AF1FF950}"/>
          </ac:spMkLst>
        </pc:spChg>
        <pc:spChg chg="mod">
          <ac:chgData name="Nora AlOmair" userId="ca44d1ee0b65fdcc" providerId="LiveId" clId="{9B45E369-3ED3-4B98-8889-1A43EAEEAA44}" dt="2023-10-08T07:07:15.399" v="622" actId="20577"/>
          <ac:spMkLst>
            <pc:docMk/>
            <pc:sldMk cId="386534044" sldId="346"/>
            <ac:spMk id="9" creationId="{94F5C43E-1B83-42F3-B3B7-5471C54276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dd6bb563a4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dd6bb563a4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dd6bb563a4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dd6bb563a4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dd6bb563a4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dd6bb563a4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67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dd6bb563a4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dd6bb563a4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d6bb563a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d6bb563a4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d6bb563a4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d6bb563a4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dd6bb563a4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dd6bb563a4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dd6bb563a4_1_24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dd6bb563a4_1_24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dd6bb563a4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dd6bb563a4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dd6bb563a4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dd6bb563a4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dad19b686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dad19b686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dad19b686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dad19b686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111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25fde2a4e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25fde2a4e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95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311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82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21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49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dd6bb563a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dd6bb563a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86479" y="-209112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17579" y="4186279"/>
            <a:ext cx="1598239" cy="746840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 rot="-5400000">
            <a:off x="7770279" y="42032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8122815" y="4086461"/>
            <a:ext cx="1732599" cy="946480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7779204" y="4523658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7911740" y="416600"/>
            <a:ext cx="1161195" cy="734388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>
            <a:spLocks noGrp="1"/>
          </p:cNvSpPr>
          <p:nvPr>
            <p:ph type="title"/>
          </p:nvPr>
        </p:nvSpPr>
        <p:spPr>
          <a:xfrm>
            <a:off x="838450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838450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3"/>
          </p:nvPr>
        </p:nvSpPr>
        <p:spPr>
          <a:xfrm>
            <a:off x="336042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4"/>
          </p:nvPr>
        </p:nvSpPr>
        <p:spPr>
          <a:xfrm>
            <a:off x="3360424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title" idx="5"/>
          </p:nvPr>
        </p:nvSpPr>
        <p:spPr>
          <a:xfrm>
            <a:off x="588239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subTitle" idx="6"/>
          </p:nvPr>
        </p:nvSpPr>
        <p:spPr>
          <a:xfrm>
            <a:off x="5882397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305500" y="-167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14"/>
          <p:cNvGrpSpPr/>
          <p:nvPr/>
        </p:nvGrpSpPr>
        <p:grpSpPr>
          <a:xfrm rot="5400000">
            <a:off x="7951739" y="858987"/>
            <a:ext cx="1161195" cy="734388"/>
            <a:chOff x="5161625" y="732525"/>
            <a:chExt cx="456050" cy="288425"/>
          </a:xfrm>
        </p:grpSpPr>
        <p:sp>
          <p:nvSpPr>
            <p:cNvPr id="367" name="Google Shape;367;p1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-191596" y="439603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/>
          <p:nvPr/>
        </p:nvSpPr>
        <p:spPr>
          <a:xfrm rot="9900051">
            <a:off x="-279596" y="3825934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06131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06131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title" idx="3"/>
          </p:nvPr>
        </p:nvSpPr>
        <p:spPr>
          <a:xfrm>
            <a:off x="465948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4"/>
          </p:nvPr>
        </p:nvSpPr>
        <p:spPr>
          <a:xfrm>
            <a:off x="465948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5"/>
          </p:nvPr>
        </p:nvSpPr>
        <p:spPr>
          <a:xfrm>
            <a:off x="206131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subTitle" idx="6"/>
          </p:nvPr>
        </p:nvSpPr>
        <p:spPr>
          <a:xfrm>
            <a:off x="206131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 idx="7"/>
          </p:nvPr>
        </p:nvSpPr>
        <p:spPr>
          <a:xfrm>
            <a:off x="465948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8"/>
          </p:nvPr>
        </p:nvSpPr>
        <p:spPr>
          <a:xfrm>
            <a:off x="465948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 rot="10800000">
            <a:off x="-294114" y="4366888"/>
            <a:ext cx="1661943" cy="776608"/>
            <a:chOff x="2431350" y="1519275"/>
            <a:chExt cx="925925" cy="432675"/>
          </a:xfrm>
        </p:grpSpPr>
        <p:sp>
          <p:nvSpPr>
            <p:cNvPr id="389" name="Google Shape;389;p1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5"/>
          <p:cNvGrpSpPr/>
          <p:nvPr/>
        </p:nvGrpSpPr>
        <p:grpSpPr>
          <a:xfrm rot="5400000">
            <a:off x="-354070" y="3559411"/>
            <a:ext cx="1161195" cy="734388"/>
            <a:chOff x="5161625" y="732525"/>
            <a:chExt cx="456050" cy="288425"/>
          </a:xfrm>
        </p:grpSpPr>
        <p:sp>
          <p:nvSpPr>
            <p:cNvPr id="396" name="Google Shape;396;p1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5"/>
          <p:cNvSpPr/>
          <p:nvPr/>
        </p:nvSpPr>
        <p:spPr>
          <a:xfrm rot="10800000">
            <a:off x="8218637" y="-101255"/>
            <a:ext cx="1145014" cy="128018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5"/>
          <p:cNvGrpSpPr/>
          <p:nvPr/>
        </p:nvGrpSpPr>
        <p:grpSpPr>
          <a:xfrm rot="10800000" flipH="1">
            <a:off x="7709445" y="-355550"/>
            <a:ext cx="1501903" cy="820456"/>
            <a:chOff x="6928067" y="2555588"/>
            <a:chExt cx="1830919" cy="1000190"/>
          </a:xfrm>
        </p:grpSpPr>
        <p:sp>
          <p:nvSpPr>
            <p:cNvPr id="407" name="Google Shape;407;p15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15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409" name="Google Shape;409;p15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8" name="Google Shape;418;p15"/>
          <p:cNvSpPr/>
          <p:nvPr/>
        </p:nvSpPr>
        <p:spPr>
          <a:xfrm rot="7200088" flipH="1">
            <a:off x="8040008" y="-33406"/>
            <a:ext cx="1525780" cy="748157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>
            <a:spLocks noGrp="1"/>
          </p:cNvSpPr>
          <p:nvPr>
            <p:ph type="title"/>
          </p:nvPr>
        </p:nvSpPr>
        <p:spPr>
          <a:xfrm>
            <a:off x="83846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"/>
          </p:nvPr>
        </p:nvSpPr>
        <p:spPr>
          <a:xfrm>
            <a:off x="83846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title" idx="3"/>
          </p:nvPr>
        </p:nvSpPr>
        <p:spPr>
          <a:xfrm>
            <a:off x="336043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subTitle" idx="4"/>
          </p:nvPr>
        </p:nvSpPr>
        <p:spPr>
          <a:xfrm>
            <a:off x="336043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6"/>
          <p:cNvSpPr txBox="1">
            <a:spLocks noGrp="1"/>
          </p:cNvSpPr>
          <p:nvPr>
            <p:ph type="title" idx="5"/>
          </p:nvPr>
        </p:nvSpPr>
        <p:spPr>
          <a:xfrm>
            <a:off x="83846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6" name="Google Shape;426;p16"/>
          <p:cNvSpPr txBox="1">
            <a:spLocks noGrp="1"/>
          </p:cNvSpPr>
          <p:nvPr>
            <p:ph type="subTitle" idx="6"/>
          </p:nvPr>
        </p:nvSpPr>
        <p:spPr>
          <a:xfrm>
            <a:off x="83846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6"/>
          <p:cNvSpPr txBox="1">
            <a:spLocks noGrp="1"/>
          </p:cNvSpPr>
          <p:nvPr>
            <p:ph type="title" idx="7"/>
          </p:nvPr>
        </p:nvSpPr>
        <p:spPr>
          <a:xfrm>
            <a:off x="336043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8"/>
          </p:nvPr>
        </p:nvSpPr>
        <p:spPr>
          <a:xfrm>
            <a:off x="336043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6"/>
          <p:cNvSpPr txBox="1">
            <a:spLocks noGrp="1"/>
          </p:cNvSpPr>
          <p:nvPr>
            <p:ph type="title" idx="9"/>
          </p:nvPr>
        </p:nvSpPr>
        <p:spPr>
          <a:xfrm>
            <a:off x="588238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subTitle" idx="13"/>
          </p:nvPr>
        </p:nvSpPr>
        <p:spPr>
          <a:xfrm>
            <a:off x="588238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 txBox="1">
            <a:spLocks noGrp="1"/>
          </p:cNvSpPr>
          <p:nvPr>
            <p:ph type="title" idx="14"/>
          </p:nvPr>
        </p:nvSpPr>
        <p:spPr>
          <a:xfrm>
            <a:off x="588238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16"/>
          <p:cNvSpPr txBox="1">
            <a:spLocks noGrp="1"/>
          </p:cNvSpPr>
          <p:nvPr>
            <p:ph type="subTitle" idx="15"/>
          </p:nvPr>
        </p:nvSpPr>
        <p:spPr>
          <a:xfrm>
            <a:off x="588238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6"/>
          <p:cNvSpPr/>
          <p:nvPr/>
        </p:nvSpPr>
        <p:spPr>
          <a:xfrm>
            <a:off x="8201521" y="-152400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>
            <a:off x="8305463" y="29246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>
            <a:off x="-264500" y="41982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16"/>
          <p:cNvGrpSpPr/>
          <p:nvPr/>
        </p:nvGrpSpPr>
        <p:grpSpPr>
          <a:xfrm rot="5400000">
            <a:off x="-295385" y="3599550"/>
            <a:ext cx="1161195" cy="734388"/>
            <a:chOff x="5161625" y="732525"/>
            <a:chExt cx="456050" cy="288425"/>
          </a:xfrm>
        </p:grpSpPr>
        <p:sp>
          <p:nvSpPr>
            <p:cNvPr id="437" name="Google Shape;437;p1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8"/>
          <p:cNvGrpSpPr/>
          <p:nvPr/>
        </p:nvGrpSpPr>
        <p:grpSpPr>
          <a:xfrm rot="6300008">
            <a:off x="-4701" y="428693"/>
            <a:ext cx="1161176" cy="734376"/>
            <a:chOff x="5161625" y="732525"/>
            <a:chExt cx="456050" cy="288425"/>
          </a:xfrm>
        </p:grpSpPr>
        <p:sp>
          <p:nvSpPr>
            <p:cNvPr id="463" name="Google Shape;463;p18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18"/>
          <p:cNvGrpSpPr/>
          <p:nvPr/>
        </p:nvGrpSpPr>
        <p:grpSpPr>
          <a:xfrm rot="10800000">
            <a:off x="7894090" y="4282375"/>
            <a:ext cx="1161195" cy="734388"/>
            <a:chOff x="5161625" y="732525"/>
            <a:chExt cx="456050" cy="288425"/>
          </a:xfrm>
        </p:grpSpPr>
        <p:sp>
          <p:nvSpPr>
            <p:cNvPr id="473" name="Google Shape;473;p18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"/>
          <p:cNvSpPr txBox="1">
            <a:spLocks noGrp="1"/>
          </p:cNvSpPr>
          <p:nvPr>
            <p:ph type="title" hasCustomPrompt="1"/>
          </p:nvPr>
        </p:nvSpPr>
        <p:spPr>
          <a:xfrm>
            <a:off x="81707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1"/>
          </p:nvPr>
        </p:nvSpPr>
        <p:spPr>
          <a:xfrm>
            <a:off x="816937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title" idx="2" hasCustomPrompt="1"/>
          </p:nvPr>
        </p:nvSpPr>
        <p:spPr>
          <a:xfrm>
            <a:off x="342342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7" name="Google Shape;487;p19"/>
          <p:cNvSpPr txBox="1">
            <a:spLocks noGrp="1"/>
          </p:cNvSpPr>
          <p:nvPr>
            <p:ph type="subTitle" idx="3"/>
          </p:nvPr>
        </p:nvSpPr>
        <p:spPr>
          <a:xfrm>
            <a:off x="3423471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title" idx="4" hasCustomPrompt="1"/>
          </p:nvPr>
        </p:nvSpPr>
        <p:spPr>
          <a:xfrm>
            <a:off x="6029850" y="19691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5"/>
          </p:nvPr>
        </p:nvSpPr>
        <p:spPr>
          <a:xfrm>
            <a:off x="6029896" y="26174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/>
          <p:nvPr/>
        </p:nvSpPr>
        <p:spPr>
          <a:xfrm>
            <a:off x="-322771" y="-26822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9"/>
          <p:cNvSpPr/>
          <p:nvPr/>
        </p:nvSpPr>
        <p:spPr>
          <a:xfrm rot="9900051">
            <a:off x="-486971" y="-228728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5016079" y="434277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9"/>
          <p:cNvSpPr/>
          <p:nvPr/>
        </p:nvSpPr>
        <p:spPr>
          <a:xfrm>
            <a:off x="5754988" y="4342785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03787" y="142349"/>
            <a:ext cx="1320613" cy="147651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367056" y="3890590"/>
            <a:ext cx="2235831" cy="104478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227094" y="711710"/>
            <a:ext cx="1732521" cy="946438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7975800" y="-317325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7815004" y="1825997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F9B4DB-5D08-4EF9-9BD2-F07A41F3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7FBE91-EF0A-4D35-92F7-2805E87D6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58EF8B-A438-4792-878E-043506C1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20AD0B-B20B-429D-B35E-034E9027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2EAA78-D8CA-492F-8EFE-157BB246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989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99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2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4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40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89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17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9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713250" y="118372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540214" y="3510863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4"/>
          <p:cNvGrpSpPr/>
          <p:nvPr/>
        </p:nvGrpSpPr>
        <p:grpSpPr>
          <a:xfrm>
            <a:off x="7788664" y="4604012"/>
            <a:ext cx="1161195" cy="734388"/>
            <a:chOff x="5161625" y="732525"/>
            <a:chExt cx="456050" cy="288425"/>
          </a:xfrm>
        </p:grpSpPr>
        <p:sp>
          <p:nvSpPr>
            <p:cNvPr id="107" name="Google Shape;107;p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4"/>
          <p:cNvSpPr/>
          <p:nvPr/>
        </p:nvSpPr>
        <p:spPr>
          <a:xfrm rot="-9482827">
            <a:off x="-566592" y="2857569"/>
            <a:ext cx="1528617" cy="138406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rot="10800000">
            <a:off x="8216700" y="-212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 rot="9624733" flipH="1">
            <a:off x="7744824" y="-207126"/>
            <a:ext cx="1371822" cy="67267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9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8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37926">
            <a:off x="6108193" y="575482"/>
            <a:ext cx="613075" cy="456372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651042" y="383405"/>
            <a:ext cx="3999257" cy="447955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61265" y="280300"/>
            <a:ext cx="4014521" cy="4550467"/>
            <a:chOff x="2339681" y="1506966"/>
            <a:chExt cx="2462141" cy="2791013"/>
          </a:xfrm>
        </p:grpSpPr>
        <p:sp>
          <p:nvSpPr>
            <p:cNvPr id="12" name="Google Shape;12;p2"/>
            <p:cNvSpPr/>
            <p:nvPr/>
          </p:nvSpPr>
          <p:spPr>
            <a:xfrm>
              <a:off x="2367202" y="1534427"/>
              <a:ext cx="2434620" cy="2763552"/>
            </a:xfrm>
            <a:custGeom>
              <a:avLst/>
              <a:gdLst/>
              <a:ahLst/>
              <a:cxnLst/>
              <a:rect l="l" t="t" r="r" b="b"/>
              <a:pathLst>
                <a:path w="40694" h="46192" extrusionOk="0">
                  <a:moveTo>
                    <a:pt x="33605" y="1558"/>
                  </a:moveTo>
                  <a:cubicBezTo>
                    <a:pt x="34097" y="1558"/>
                    <a:pt x="34526" y="1922"/>
                    <a:pt x="34591" y="2423"/>
                  </a:cubicBezTo>
                  <a:cubicBezTo>
                    <a:pt x="34664" y="2969"/>
                    <a:pt x="34280" y="3468"/>
                    <a:pt x="33736" y="3541"/>
                  </a:cubicBezTo>
                  <a:cubicBezTo>
                    <a:pt x="33692" y="3547"/>
                    <a:pt x="33648" y="3550"/>
                    <a:pt x="33605" y="3550"/>
                  </a:cubicBezTo>
                  <a:cubicBezTo>
                    <a:pt x="33113" y="3550"/>
                    <a:pt x="32684" y="3186"/>
                    <a:pt x="32619" y="2684"/>
                  </a:cubicBezTo>
                  <a:cubicBezTo>
                    <a:pt x="32546" y="2139"/>
                    <a:pt x="32930" y="1640"/>
                    <a:pt x="33474" y="1567"/>
                  </a:cubicBezTo>
                  <a:cubicBezTo>
                    <a:pt x="33518" y="1561"/>
                    <a:pt x="33562" y="1558"/>
                    <a:pt x="33605" y="1558"/>
                  </a:cubicBezTo>
                  <a:close/>
                  <a:moveTo>
                    <a:pt x="25804" y="2592"/>
                  </a:moveTo>
                  <a:cubicBezTo>
                    <a:pt x="26295" y="2592"/>
                    <a:pt x="26724" y="2956"/>
                    <a:pt x="26789" y="3456"/>
                  </a:cubicBezTo>
                  <a:cubicBezTo>
                    <a:pt x="26861" y="4003"/>
                    <a:pt x="26478" y="4502"/>
                    <a:pt x="25934" y="4575"/>
                  </a:cubicBezTo>
                  <a:cubicBezTo>
                    <a:pt x="25890" y="4581"/>
                    <a:pt x="25846" y="4584"/>
                    <a:pt x="25803" y="4584"/>
                  </a:cubicBezTo>
                  <a:cubicBezTo>
                    <a:pt x="25311" y="4584"/>
                    <a:pt x="24882" y="4220"/>
                    <a:pt x="24815" y="3719"/>
                  </a:cubicBezTo>
                  <a:cubicBezTo>
                    <a:pt x="24744" y="3173"/>
                    <a:pt x="25126" y="2674"/>
                    <a:pt x="25672" y="2601"/>
                  </a:cubicBezTo>
                  <a:cubicBezTo>
                    <a:pt x="25716" y="2595"/>
                    <a:pt x="25760" y="2592"/>
                    <a:pt x="25804" y="2592"/>
                  </a:cubicBezTo>
                  <a:close/>
                  <a:moveTo>
                    <a:pt x="17944" y="3634"/>
                  </a:moveTo>
                  <a:cubicBezTo>
                    <a:pt x="18435" y="3634"/>
                    <a:pt x="18862" y="3999"/>
                    <a:pt x="18928" y="4499"/>
                  </a:cubicBezTo>
                  <a:cubicBezTo>
                    <a:pt x="19001" y="5044"/>
                    <a:pt x="18617" y="5545"/>
                    <a:pt x="18072" y="5616"/>
                  </a:cubicBezTo>
                  <a:cubicBezTo>
                    <a:pt x="18027" y="5622"/>
                    <a:pt x="17983" y="5625"/>
                    <a:pt x="17939" y="5625"/>
                  </a:cubicBezTo>
                  <a:cubicBezTo>
                    <a:pt x="17448" y="5625"/>
                    <a:pt x="17021" y="5260"/>
                    <a:pt x="16955" y="4760"/>
                  </a:cubicBezTo>
                  <a:cubicBezTo>
                    <a:pt x="16882" y="4216"/>
                    <a:pt x="17266" y="3715"/>
                    <a:pt x="17811" y="3643"/>
                  </a:cubicBezTo>
                  <a:cubicBezTo>
                    <a:pt x="17855" y="3637"/>
                    <a:pt x="17900" y="3634"/>
                    <a:pt x="17944" y="3634"/>
                  </a:cubicBezTo>
                  <a:close/>
                  <a:moveTo>
                    <a:pt x="10427" y="4629"/>
                  </a:moveTo>
                  <a:cubicBezTo>
                    <a:pt x="10919" y="4629"/>
                    <a:pt x="11348" y="4993"/>
                    <a:pt x="11413" y="5495"/>
                  </a:cubicBezTo>
                  <a:cubicBezTo>
                    <a:pt x="11486" y="6040"/>
                    <a:pt x="11102" y="6540"/>
                    <a:pt x="10558" y="6612"/>
                  </a:cubicBezTo>
                  <a:cubicBezTo>
                    <a:pt x="10513" y="6618"/>
                    <a:pt x="10469" y="6621"/>
                    <a:pt x="10425" y="6621"/>
                  </a:cubicBezTo>
                  <a:cubicBezTo>
                    <a:pt x="9934" y="6621"/>
                    <a:pt x="9506" y="6256"/>
                    <a:pt x="9441" y="5756"/>
                  </a:cubicBezTo>
                  <a:cubicBezTo>
                    <a:pt x="9368" y="5210"/>
                    <a:pt x="9752" y="4711"/>
                    <a:pt x="10296" y="4638"/>
                  </a:cubicBezTo>
                  <a:cubicBezTo>
                    <a:pt x="10340" y="4632"/>
                    <a:pt x="10384" y="4629"/>
                    <a:pt x="10427" y="4629"/>
                  </a:cubicBezTo>
                  <a:close/>
                  <a:moveTo>
                    <a:pt x="2573" y="5670"/>
                  </a:moveTo>
                  <a:cubicBezTo>
                    <a:pt x="3066" y="5670"/>
                    <a:pt x="3493" y="6034"/>
                    <a:pt x="3560" y="6536"/>
                  </a:cubicBezTo>
                  <a:cubicBezTo>
                    <a:pt x="3632" y="7081"/>
                    <a:pt x="3249" y="7580"/>
                    <a:pt x="2703" y="7653"/>
                  </a:cubicBezTo>
                  <a:cubicBezTo>
                    <a:pt x="2659" y="7659"/>
                    <a:pt x="2615" y="7662"/>
                    <a:pt x="2572" y="7662"/>
                  </a:cubicBezTo>
                  <a:cubicBezTo>
                    <a:pt x="2080" y="7662"/>
                    <a:pt x="1652" y="7298"/>
                    <a:pt x="1586" y="6796"/>
                  </a:cubicBezTo>
                  <a:cubicBezTo>
                    <a:pt x="1514" y="6251"/>
                    <a:pt x="1897" y="5752"/>
                    <a:pt x="2442" y="5679"/>
                  </a:cubicBezTo>
                  <a:cubicBezTo>
                    <a:pt x="2486" y="5673"/>
                    <a:pt x="2530" y="5670"/>
                    <a:pt x="2573" y="5670"/>
                  </a:cubicBezTo>
                  <a:close/>
                  <a:moveTo>
                    <a:pt x="35827" y="0"/>
                  </a:moveTo>
                  <a:lnTo>
                    <a:pt x="0" y="4747"/>
                  </a:lnTo>
                  <a:lnTo>
                    <a:pt x="5492" y="46191"/>
                  </a:lnTo>
                  <a:lnTo>
                    <a:pt x="28545" y="43137"/>
                  </a:lnTo>
                  <a:lnTo>
                    <a:pt x="30396" y="42351"/>
                  </a:lnTo>
                  <a:lnTo>
                    <a:pt x="30922" y="40850"/>
                  </a:lnTo>
                  <a:lnTo>
                    <a:pt x="32509" y="39946"/>
                  </a:lnTo>
                  <a:lnTo>
                    <a:pt x="33717" y="40597"/>
                  </a:lnTo>
                  <a:lnTo>
                    <a:pt x="35447" y="40253"/>
                  </a:lnTo>
                  <a:lnTo>
                    <a:pt x="36361" y="38702"/>
                  </a:lnTo>
                  <a:lnTo>
                    <a:pt x="38125" y="38830"/>
                  </a:lnTo>
                  <a:lnTo>
                    <a:pt x="38950" y="36969"/>
                  </a:lnTo>
                  <a:lnTo>
                    <a:pt x="40694" y="36738"/>
                  </a:lnTo>
                  <a:lnTo>
                    <a:pt x="358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39681" y="1506966"/>
              <a:ext cx="2434740" cy="2763552"/>
            </a:xfrm>
            <a:custGeom>
              <a:avLst/>
              <a:gdLst/>
              <a:ahLst/>
              <a:cxnLst/>
              <a:rect l="l" t="t" r="r" b="b"/>
              <a:pathLst>
                <a:path w="40696" h="46192" extrusionOk="0">
                  <a:moveTo>
                    <a:pt x="33607" y="1559"/>
                  </a:moveTo>
                  <a:cubicBezTo>
                    <a:pt x="34098" y="1559"/>
                    <a:pt x="34526" y="1923"/>
                    <a:pt x="34593" y="2423"/>
                  </a:cubicBezTo>
                  <a:cubicBezTo>
                    <a:pt x="34665" y="2968"/>
                    <a:pt x="34282" y="3469"/>
                    <a:pt x="33736" y="3540"/>
                  </a:cubicBezTo>
                  <a:cubicBezTo>
                    <a:pt x="33691" y="3546"/>
                    <a:pt x="33647" y="3549"/>
                    <a:pt x="33603" y="3549"/>
                  </a:cubicBezTo>
                  <a:cubicBezTo>
                    <a:pt x="33112" y="3549"/>
                    <a:pt x="32684" y="3184"/>
                    <a:pt x="32619" y="2685"/>
                  </a:cubicBezTo>
                  <a:cubicBezTo>
                    <a:pt x="32547" y="2140"/>
                    <a:pt x="32930" y="1639"/>
                    <a:pt x="33474" y="1567"/>
                  </a:cubicBezTo>
                  <a:cubicBezTo>
                    <a:pt x="33519" y="1561"/>
                    <a:pt x="33564" y="1559"/>
                    <a:pt x="33607" y="1559"/>
                  </a:cubicBezTo>
                  <a:close/>
                  <a:moveTo>
                    <a:pt x="25805" y="2592"/>
                  </a:moveTo>
                  <a:cubicBezTo>
                    <a:pt x="26296" y="2592"/>
                    <a:pt x="26724" y="2957"/>
                    <a:pt x="26790" y="3457"/>
                  </a:cubicBezTo>
                  <a:cubicBezTo>
                    <a:pt x="26863" y="4002"/>
                    <a:pt x="26478" y="4502"/>
                    <a:pt x="25934" y="4574"/>
                  </a:cubicBezTo>
                  <a:cubicBezTo>
                    <a:pt x="25889" y="4580"/>
                    <a:pt x="25845" y="4583"/>
                    <a:pt x="25801" y="4583"/>
                  </a:cubicBezTo>
                  <a:cubicBezTo>
                    <a:pt x="25310" y="4583"/>
                    <a:pt x="24882" y="4218"/>
                    <a:pt x="24817" y="3718"/>
                  </a:cubicBezTo>
                  <a:cubicBezTo>
                    <a:pt x="24744" y="3174"/>
                    <a:pt x="25128" y="2673"/>
                    <a:pt x="25672" y="2601"/>
                  </a:cubicBezTo>
                  <a:cubicBezTo>
                    <a:pt x="25717" y="2595"/>
                    <a:pt x="25762" y="2592"/>
                    <a:pt x="25805" y="2592"/>
                  </a:cubicBezTo>
                  <a:close/>
                  <a:moveTo>
                    <a:pt x="17943" y="3634"/>
                  </a:moveTo>
                  <a:cubicBezTo>
                    <a:pt x="18435" y="3634"/>
                    <a:pt x="18862" y="3997"/>
                    <a:pt x="18929" y="4498"/>
                  </a:cubicBezTo>
                  <a:cubicBezTo>
                    <a:pt x="19001" y="5043"/>
                    <a:pt x="18618" y="5544"/>
                    <a:pt x="18073" y="5617"/>
                  </a:cubicBezTo>
                  <a:cubicBezTo>
                    <a:pt x="18029" y="5622"/>
                    <a:pt x="17985" y="5625"/>
                    <a:pt x="17942" y="5625"/>
                  </a:cubicBezTo>
                  <a:cubicBezTo>
                    <a:pt x="17449" y="5625"/>
                    <a:pt x="17022" y="5261"/>
                    <a:pt x="16955" y="4759"/>
                  </a:cubicBezTo>
                  <a:cubicBezTo>
                    <a:pt x="16883" y="4215"/>
                    <a:pt x="17266" y="3714"/>
                    <a:pt x="17812" y="3642"/>
                  </a:cubicBezTo>
                  <a:cubicBezTo>
                    <a:pt x="17856" y="3637"/>
                    <a:pt x="17900" y="3634"/>
                    <a:pt x="17943" y="3634"/>
                  </a:cubicBezTo>
                  <a:close/>
                  <a:moveTo>
                    <a:pt x="10430" y="4629"/>
                  </a:moveTo>
                  <a:cubicBezTo>
                    <a:pt x="10921" y="4629"/>
                    <a:pt x="11348" y="4994"/>
                    <a:pt x="11415" y="5494"/>
                  </a:cubicBezTo>
                  <a:cubicBezTo>
                    <a:pt x="11486" y="6039"/>
                    <a:pt x="11104" y="6539"/>
                    <a:pt x="10558" y="6613"/>
                  </a:cubicBezTo>
                  <a:cubicBezTo>
                    <a:pt x="10514" y="6618"/>
                    <a:pt x="10470" y="6621"/>
                    <a:pt x="10427" y="6621"/>
                  </a:cubicBezTo>
                  <a:cubicBezTo>
                    <a:pt x="9935" y="6621"/>
                    <a:pt x="9508" y="6257"/>
                    <a:pt x="9441" y="5755"/>
                  </a:cubicBezTo>
                  <a:cubicBezTo>
                    <a:pt x="9369" y="5211"/>
                    <a:pt x="9752" y="4710"/>
                    <a:pt x="10296" y="4638"/>
                  </a:cubicBezTo>
                  <a:cubicBezTo>
                    <a:pt x="10341" y="4632"/>
                    <a:pt x="10386" y="4629"/>
                    <a:pt x="10430" y="4629"/>
                  </a:cubicBezTo>
                  <a:close/>
                  <a:moveTo>
                    <a:pt x="2576" y="5671"/>
                  </a:moveTo>
                  <a:cubicBezTo>
                    <a:pt x="3067" y="5671"/>
                    <a:pt x="3495" y="6035"/>
                    <a:pt x="3560" y="6535"/>
                  </a:cubicBezTo>
                  <a:cubicBezTo>
                    <a:pt x="3632" y="7080"/>
                    <a:pt x="3249" y="7581"/>
                    <a:pt x="2705" y="7652"/>
                  </a:cubicBezTo>
                  <a:cubicBezTo>
                    <a:pt x="2660" y="7658"/>
                    <a:pt x="2615" y="7661"/>
                    <a:pt x="2572" y="7661"/>
                  </a:cubicBezTo>
                  <a:cubicBezTo>
                    <a:pt x="2081" y="7661"/>
                    <a:pt x="1653" y="7296"/>
                    <a:pt x="1587" y="6796"/>
                  </a:cubicBezTo>
                  <a:cubicBezTo>
                    <a:pt x="1514" y="6252"/>
                    <a:pt x="1899" y="5751"/>
                    <a:pt x="2443" y="5679"/>
                  </a:cubicBezTo>
                  <a:cubicBezTo>
                    <a:pt x="2488" y="5673"/>
                    <a:pt x="2532" y="5671"/>
                    <a:pt x="2576" y="5671"/>
                  </a:cubicBezTo>
                  <a:close/>
                  <a:moveTo>
                    <a:pt x="35827" y="1"/>
                  </a:moveTo>
                  <a:lnTo>
                    <a:pt x="0" y="4748"/>
                  </a:lnTo>
                  <a:lnTo>
                    <a:pt x="5492" y="46192"/>
                  </a:lnTo>
                  <a:lnTo>
                    <a:pt x="28545" y="43137"/>
                  </a:lnTo>
                  <a:lnTo>
                    <a:pt x="30396" y="42350"/>
                  </a:lnTo>
                  <a:lnTo>
                    <a:pt x="30922" y="40849"/>
                  </a:lnTo>
                  <a:lnTo>
                    <a:pt x="32511" y="39946"/>
                  </a:lnTo>
                  <a:lnTo>
                    <a:pt x="33717" y="40598"/>
                  </a:lnTo>
                  <a:lnTo>
                    <a:pt x="35447" y="40252"/>
                  </a:lnTo>
                  <a:lnTo>
                    <a:pt x="36361" y="38702"/>
                  </a:lnTo>
                  <a:lnTo>
                    <a:pt x="38127" y="38829"/>
                  </a:lnTo>
                  <a:lnTo>
                    <a:pt x="38952" y="36969"/>
                  </a:lnTo>
                  <a:lnTo>
                    <a:pt x="40695" y="36738"/>
                  </a:lnTo>
                  <a:lnTo>
                    <a:pt x="35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rot="-487460">
            <a:off x="2820008" y="1991873"/>
            <a:ext cx="3371033" cy="11646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5500"/>
              <a:buNone/>
              <a:defRPr sz="5500" b="1">
                <a:solidFill>
                  <a:srgbClr val="0737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487428">
            <a:off x="3239261" y="2997688"/>
            <a:ext cx="2698277" cy="767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5075" y="-22497"/>
            <a:ext cx="1461296" cy="1875030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25075" y="-22497"/>
            <a:ext cx="1735304" cy="160566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234355" y="4488193"/>
            <a:ext cx="1898626" cy="65917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5610224" y="3202528"/>
            <a:ext cx="1340580" cy="1517079"/>
            <a:chOff x="5610224" y="3202528"/>
            <a:chExt cx="1340580" cy="1517079"/>
          </a:xfrm>
        </p:grpSpPr>
        <p:sp>
          <p:nvSpPr>
            <p:cNvPr id="20" name="Google Shape;20;p2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793741" y="3203612"/>
              <a:ext cx="1119610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" name="Google Shape;36;p2"/>
          <p:cNvSpPr/>
          <p:nvPr/>
        </p:nvSpPr>
        <p:spPr>
          <a:xfrm rot="5437926">
            <a:off x="6256235" y="549926"/>
            <a:ext cx="421146" cy="31095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352098" y="2598308"/>
            <a:ext cx="587147" cy="92972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450274" y="2457056"/>
            <a:ext cx="667256" cy="9560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516766" y="3388826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8430600" y="-22488"/>
            <a:ext cx="702375" cy="2768271"/>
            <a:chOff x="8430600" y="-22488"/>
            <a:chExt cx="702375" cy="2768271"/>
          </a:xfrm>
        </p:grpSpPr>
        <p:sp>
          <p:nvSpPr>
            <p:cNvPr id="41" name="Google Shape;41;p2"/>
            <p:cNvSpPr/>
            <p:nvPr/>
          </p:nvSpPr>
          <p:spPr>
            <a:xfrm>
              <a:off x="8614569" y="2006973"/>
              <a:ext cx="398990" cy="738810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678285" y="2006973"/>
              <a:ext cx="326180" cy="89203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30600" y="-22488"/>
              <a:ext cx="702375" cy="2063690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44451" y="-22488"/>
              <a:ext cx="211371" cy="2055314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728142" y="279872"/>
              <a:ext cx="226447" cy="201320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7568013" y="37860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7802814" y="3611909"/>
            <a:ext cx="189773" cy="174158"/>
            <a:chOff x="6476077" y="96834"/>
            <a:chExt cx="189773" cy="174158"/>
          </a:xfrm>
        </p:grpSpPr>
        <p:sp>
          <p:nvSpPr>
            <p:cNvPr id="48" name="Google Shape;48;p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1767062" y="689424"/>
            <a:ext cx="218071" cy="228481"/>
            <a:chOff x="4930687" y="3942774"/>
            <a:chExt cx="218071" cy="228481"/>
          </a:xfrm>
        </p:grpSpPr>
        <p:sp>
          <p:nvSpPr>
            <p:cNvPr id="51" name="Google Shape;51;p2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-1200094" y="1998792"/>
            <a:ext cx="3511804" cy="3924539"/>
            <a:chOff x="-1394269" y="2227279"/>
            <a:chExt cx="3511804" cy="3924539"/>
          </a:xfrm>
        </p:grpSpPr>
        <p:sp>
          <p:nvSpPr>
            <p:cNvPr id="60" name="Google Shape;60;p2"/>
            <p:cNvSpPr/>
            <p:nvPr/>
          </p:nvSpPr>
          <p:spPr>
            <a:xfrm rot="746023">
              <a:off x="-1062643" y="2494177"/>
              <a:ext cx="2848553" cy="3390744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1" name="Google Shape;61;p2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9" name="Google Shape;99;p2"/>
            <p:cNvSpPr/>
            <p:nvPr/>
          </p:nvSpPr>
          <p:spPr>
            <a:xfrm rot="746023">
              <a:off x="-551453" y="2603886"/>
              <a:ext cx="2308575" cy="2940563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352088" y="3895575"/>
            <a:ext cx="218131" cy="228540"/>
            <a:chOff x="1567788" y="4831150"/>
            <a:chExt cx="218131" cy="228540"/>
          </a:xfrm>
        </p:grpSpPr>
        <p:sp>
          <p:nvSpPr>
            <p:cNvPr id="101" name="Google Shape;101;p2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6908437" y="1522473"/>
            <a:ext cx="263669" cy="263588"/>
            <a:chOff x="4028549" y="3239505"/>
            <a:chExt cx="131381" cy="131321"/>
          </a:xfrm>
        </p:grpSpPr>
        <p:sp>
          <p:nvSpPr>
            <p:cNvPr id="110" name="Google Shape;110;p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1409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 rot="-5399687">
            <a:off x="168663" y="3207613"/>
            <a:ext cx="1695777" cy="2175997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69313" y="271491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5" name="Google Shape;115;p3"/>
          <p:cNvSpPr/>
          <p:nvPr/>
        </p:nvSpPr>
        <p:spPr>
          <a:xfrm rot="5437892">
            <a:off x="4479142" y="575482"/>
            <a:ext cx="613078" cy="456374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15075" y="237825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Google Shape;117;p3"/>
          <p:cNvSpPr/>
          <p:nvPr/>
        </p:nvSpPr>
        <p:spPr>
          <a:xfrm rot="5437892">
            <a:off x="4627185" y="549926"/>
            <a:ext cx="421149" cy="310952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 rot="457638">
            <a:off x="1375991" y="1642138"/>
            <a:ext cx="3234417" cy="1263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5500" b="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subTitle" idx="1"/>
          </p:nvPr>
        </p:nvSpPr>
        <p:spPr>
          <a:xfrm rot="458062">
            <a:off x="1190853" y="3142598"/>
            <a:ext cx="3231443" cy="767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4995550" y="1187550"/>
            <a:ext cx="3435300" cy="27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0"/>
              <a:buNone/>
              <a:defRPr sz="1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/>
          <p:nvPr/>
        </p:nvSpPr>
        <p:spPr>
          <a:xfrm rot="-5399665">
            <a:off x="-59719" y="3330917"/>
            <a:ext cx="1882869" cy="1742285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3"/>
          <p:cNvSpPr/>
          <p:nvPr/>
        </p:nvSpPr>
        <p:spPr>
          <a:xfrm rot="5400377">
            <a:off x="7387656" y="-348227"/>
            <a:ext cx="1408040" cy="2104494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3"/>
          <p:cNvSpPr/>
          <p:nvPr/>
        </p:nvSpPr>
        <p:spPr>
          <a:xfrm rot="5400403">
            <a:off x="7440397" y="-60836"/>
            <a:ext cx="1563359" cy="168504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3"/>
          <p:cNvSpPr/>
          <p:nvPr/>
        </p:nvSpPr>
        <p:spPr>
          <a:xfrm rot="-8610908">
            <a:off x="8808692" y="3091181"/>
            <a:ext cx="398983" cy="738797"/>
          </a:xfrm>
          <a:custGeom>
            <a:avLst/>
            <a:gdLst/>
            <a:ahLst/>
            <a:cxnLst/>
            <a:rect l="l" t="t" r="r" b="b"/>
            <a:pathLst>
              <a:path w="6669" h="12349" extrusionOk="0">
                <a:moveTo>
                  <a:pt x="6439" y="1"/>
                </a:moveTo>
                <a:cubicBezTo>
                  <a:pt x="4707" y="106"/>
                  <a:pt x="1067" y="373"/>
                  <a:pt x="1067" y="373"/>
                </a:cubicBezTo>
                <a:cubicBezTo>
                  <a:pt x="1067" y="373"/>
                  <a:pt x="1477" y="7405"/>
                  <a:pt x="1" y="11576"/>
                </a:cubicBezTo>
                <a:cubicBezTo>
                  <a:pt x="2161" y="9507"/>
                  <a:pt x="3451" y="8190"/>
                  <a:pt x="3451" y="8190"/>
                </a:cubicBezTo>
                <a:lnTo>
                  <a:pt x="4352" y="12348"/>
                </a:lnTo>
                <a:cubicBezTo>
                  <a:pt x="4352" y="12348"/>
                  <a:pt x="6668" y="7737"/>
                  <a:pt x="6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3"/>
          <p:cNvSpPr/>
          <p:nvPr/>
        </p:nvSpPr>
        <p:spPr>
          <a:xfrm rot="-8610908">
            <a:off x="8630010" y="3660881"/>
            <a:ext cx="326174" cy="89201"/>
          </a:xfrm>
          <a:custGeom>
            <a:avLst/>
            <a:gdLst/>
            <a:ahLst/>
            <a:cxnLst/>
            <a:rect l="l" t="t" r="r" b="b"/>
            <a:pathLst>
              <a:path w="5452" h="1491" extrusionOk="0">
                <a:moveTo>
                  <a:pt x="5374" y="1"/>
                </a:moveTo>
                <a:lnTo>
                  <a:pt x="0" y="373"/>
                </a:lnTo>
                <a:lnTo>
                  <a:pt x="78" y="1490"/>
                </a:lnTo>
                <a:lnTo>
                  <a:pt x="5451" y="1118"/>
                </a:lnTo>
                <a:lnTo>
                  <a:pt x="53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Google Shape;126;p3"/>
          <p:cNvSpPr/>
          <p:nvPr/>
        </p:nvSpPr>
        <p:spPr>
          <a:xfrm rot="-8610908">
            <a:off x="7870122" y="3547029"/>
            <a:ext cx="702363" cy="2063654"/>
          </a:xfrm>
          <a:custGeom>
            <a:avLst/>
            <a:gdLst/>
            <a:ahLst/>
            <a:cxnLst/>
            <a:rect l="l" t="t" r="r" b="b"/>
            <a:pathLst>
              <a:path w="11740" h="34494" extrusionOk="0">
                <a:moveTo>
                  <a:pt x="1" y="0"/>
                </a:moveTo>
                <a:lnTo>
                  <a:pt x="2483" y="34494"/>
                </a:lnTo>
                <a:lnTo>
                  <a:pt x="11739" y="33820"/>
                </a:lnTo>
                <a:lnTo>
                  <a:pt x="117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Google Shape;127;p3"/>
          <p:cNvSpPr/>
          <p:nvPr/>
        </p:nvSpPr>
        <p:spPr>
          <a:xfrm rot="-8610908">
            <a:off x="8218977" y="3632863"/>
            <a:ext cx="211367" cy="2055278"/>
          </a:xfrm>
          <a:custGeom>
            <a:avLst/>
            <a:gdLst/>
            <a:ahLst/>
            <a:cxnLst/>
            <a:rect l="l" t="t" r="r" b="b"/>
            <a:pathLst>
              <a:path w="3533" h="34354" extrusionOk="0">
                <a:moveTo>
                  <a:pt x="1024" y="0"/>
                </a:moveTo>
                <a:lnTo>
                  <a:pt x="0" y="6"/>
                </a:lnTo>
                <a:lnTo>
                  <a:pt x="2515" y="34353"/>
                </a:lnTo>
                <a:lnTo>
                  <a:pt x="3533" y="34279"/>
                </a:lnTo>
                <a:lnTo>
                  <a:pt x="102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Google Shape;128;p3"/>
          <p:cNvSpPr/>
          <p:nvPr/>
        </p:nvSpPr>
        <p:spPr>
          <a:xfrm rot="-8610992">
            <a:off x="8108089" y="4294347"/>
            <a:ext cx="226445" cy="201317"/>
          </a:xfrm>
          <a:custGeom>
            <a:avLst/>
            <a:gdLst/>
            <a:ahLst/>
            <a:cxnLst/>
            <a:rect l="l" t="t" r="r" b="b"/>
            <a:pathLst>
              <a:path w="3785" h="3365" extrusionOk="0">
                <a:moveTo>
                  <a:pt x="2020" y="1454"/>
                </a:moveTo>
                <a:cubicBezTo>
                  <a:pt x="2004" y="1463"/>
                  <a:pt x="1988" y="1472"/>
                  <a:pt x="1972" y="1480"/>
                </a:cubicBezTo>
                <a:cubicBezTo>
                  <a:pt x="1825" y="1560"/>
                  <a:pt x="1916" y="1765"/>
                  <a:pt x="2052" y="1765"/>
                </a:cubicBezTo>
                <a:cubicBezTo>
                  <a:pt x="2073" y="1765"/>
                  <a:pt x="2094" y="1760"/>
                  <a:pt x="2115" y="1750"/>
                </a:cubicBezTo>
                <a:lnTo>
                  <a:pt x="2115" y="1750"/>
                </a:lnTo>
                <a:cubicBezTo>
                  <a:pt x="2052" y="1784"/>
                  <a:pt x="2005" y="1830"/>
                  <a:pt x="1969" y="1886"/>
                </a:cubicBezTo>
                <a:cubicBezTo>
                  <a:pt x="1813" y="1841"/>
                  <a:pt x="1675" y="1800"/>
                  <a:pt x="1534" y="1730"/>
                </a:cubicBezTo>
                <a:cubicBezTo>
                  <a:pt x="1680" y="1599"/>
                  <a:pt x="1848" y="1504"/>
                  <a:pt x="2020" y="1454"/>
                </a:cubicBezTo>
                <a:close/>
                <a:moveTo>
                  <a:pt x="2195" y="1"/>
                </a:moveTo>
                <a:cubicBezTo>
                  <a:pt x="1630" y="1"/>
                  <a:pt x="1084" y="277"/>
                  <a:pt x="697" y="804"/>
                </a:cubicBezTo>
                <a:cubicBezTo>
                  <a:pt x="0" y="1754"/>
                  <a:pt x="725" y="3062"/>
                  <a:pt x="1767" y="3331"/>
                </a:cubicBezTo>
                <a:cubicBezTo>
                  <a:pt x="1858" y="3354"/>
                  <a:pt x="1953" y="3365"/>
                  <a:pt x="2051" y="3365"/>
                </a:cubicBezTo>
                <a:cubicBezTo>
                  <a:pt x="2847" y="3365"/>
                  <a:pt x="3784" y="2633"/>
                  <a:pt x="3371" y="1799"/>
                </a:cubicBezTo>
                <a:cubicBezTo>
                  <a:pt x="3136" y="1327"/>
                  <a:pt x="2725" y="1113"/>
                  <a:pt x="2298" y="1113"/>
                </a:cubicBezTo>
                <a:cubicBezTo>
                  <a:pt x="1892" y="1113"/>
                  <a:pt x="1471" y="1307"/>
                  <a:pt x="1176" y="1657"/>
                </a:cubicBezTo>
                <a:cubicBezTo>
                  <a:pt x="1110" y="1735"/>
                  <a:pt x="1119" y="1840"/>
                  <a:pt x="1207" y="1897"/>
                </a:cubicBezTo>
                <a:cubicBezTo>
                  <a:pt x="1483" y="2076"/>
                  <a:pt x="1702" y="2124"/>
                  <a:pt x="2010" y="2219"/>
                </a:cubicBezTo>
                <a:cubicBezTo>
                  <a:pt x="2023" y="2223"/>
                  <a:pt x="2036" y="2225"/>
                  <a:pt x="2049" y="2225"/>
                </a:cubicBezTo>
                <a:cubicBezTo>
                  <a:pt x="2103" y="2225"/>
                  <a:pt x="2151" y="2194"/>
                  <a:pt x="2182" y="2148"/>
                </a:cubicBezTo>
                <a:cubicBezTo>
                  <a:pt x="2319" y="1948"/>
                  <a:pt x="2405" y="1616"/>
                  <a:pt x="2183" y="1448"/>
                </a:cubicBezTo>
                <a:cubicBezTo>
                  <a:pt x="2166" y="1435"/>
                  <a:pt x="2145" y="1431"/>
                  <a:pt x="2124" y="1429"/>
                </a:cubicBezTo>
                <a:cubicBezTo>
                  <a:pt x="2180" y="1419"/>
                  <a:pt x="2237" y="1414"/>
                  <a:pt x="2294" y="1414"/>
                </a:cubicBezTo>
                <a:cubicBezTo>
                  <a:pt x="2586" y="1414"/>
                  <a:pt x="2869" y="1553"/>
                  <a:pt x="3067" y="1873"/>
                </a:cubicBezTo>
                <a:cubicBezTo>
                  <a:pt x="3249" y="2168"/>
                  <a:pt x="3125" y="2491"/>
                  <a:pt x="2908" y="2722"/>
                </a:cubicBezTo>
                <a:cubicBezTo>
                  <a:pt x="2693" y="2949"/>
                  <a:pt x="2399" y="3050"/>
                  <a:pt x="2102" y="3050"/>
                </a:cubicBezTo>
                <a:cubicBezTo>
                  <a:pt x="1909" y="3050"/>
                  <a:pt x="1715" y="3008"/>
                  <a:pt x="1541" y="2929"/>
                </a:cubicBezTo>
                <a:cubicBezTo>
                  <a:pt x="666" y="2533"/>
                  <a:pt x="533" y="1447"/>
                  <a:pt x="1116" y="764"/>
                </a:cubicBezTo>
                <a:cubicBezTo>
                  <a:pt x="1393" y="440"/>
                  <a:pt x="1758" y="300"/>
                  <a:pt x="2133" y="300"/>
                </a:cubicBezTo>
                <a:cubicBezTo>
                  <a:pt x="2505" y="300"/>
                  <a:pt x="2886" y="439"/>
                  <a:pt x="3197" y="672"/>
                </a:cubicBezTo>
                <a:cubicBezTo>
                  <a:pt x="3225" y="693"/>
                  <a:pt x="3253" y="702"/>
                  <a:pt x="3279" y="702"/>
                </a:cubicBezTo>
                <a:cubicBezTo>
                  <a:pt x="3400" y="702"/>
                  <a:pt x="3480" y="503"/>
                  <a:pt x="3352" y="407"/>
                </a:cubicBezTo>
                <a:cubicBezTo>
                  <a:pt x="2987" y="134"/>
                  <a:pt x="2586" y="1"/>
                  <a:pt x="2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" name="Google Shape;129;p3"/>
          <p:cNvSpPr/>
          <p:nvPr/>
        </p:nvSpPr>
        <p:spPr>
          <a:xfrm rot="4499988">
            <a:off x="6722271" y="3924612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 rot="8413903">
            <a:off x="6513201" y="4175598"/>
            <a:ext cx="263672" cy="263580"/>
            <a:chOff x="4028549" y="3239505"/>
            <a:chExt cx="131381" cy="131321"/>
          </a:xfrm>
        </p:grpSpPr>
        <p:sp>
          <p:nvSpPr>
            <p:cNvPr id="131" name="Google Shape;131;p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9404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Google Shape;158;p6"/>
          <p:cNvSpPr/>
          <p:nvPr/>
        </p:nvSpPr>
        <p:spPr>
          <a:xfrm rot="4499988">
            <a:off x="358896" y="4426812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9" name="Google Shape;159;p6"/>
          <p:cNvGrpSpPr/>
          <p:nvPr/>
        </p:nvGrpSpPr>
        <p:grpSpPr>
          <a:xfrm rot="8413903">
            <a:off x="149826" y="4677798"/>
            <a:ext cx="263672" cy="263580"/>
            <a:chOff x="4028549" y="3239505"/>
            <a:chExt cx="131381" cy="131321"/>
          </a:xfrm>
        </p:grpSpPr>
        <p:sp>
          <p:nvSpPr>
            <p:cNvPr id="160" name="Google Shape;160;p6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8911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subTitle" idx="1"/>
          </p:nvPr>
        </p:nvSpPr>
        <p:spPr>
          <a:xfrm>
            <a:off x="1902075" y="1649150"/>
            <a:ext cx="3234300" cy="27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94150" y="4618425"/>
            <a:ext cx="1898626" cy="533932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237416" y="4282164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288663" y="4679410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2" name="Google Shape;172;p7"/>
          <p:cNvGrpSpPr/>
          <p:nvPr/>
        </p:nvGrpSpPr>
        <p:grpSpPr>
          <a:xfrm>
            <a:off x="523464" y="4505247"/>
            <a:ext cx="189773" cy="174158"/>
            <a:chOff x="6476077" y="96834"/>
            <a:chExt cx="189773" cy="174158"/>
          </a:xfrm>
        </p:grpSpPr>
        <p:sp>
          <p:nvSpPr>
            <p:cNvPr id="173" name="Google Shape;173;p7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9297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8"/>
          <p:cNvGrpSpPr/>
          <p:nvPr/>
        </p:nvGrpSpPr>
        <p:grpSpPr>
          <a:xfrm>
            <a:off x="975625" y="1574596"/>
            <a:ext cx="7020761" cy="2451554"/>
            <a:chOff x="1021550" y="1583496"/>
            <a:chExt cx="7020761" cy="2451554"/>
          </a:xfrm>
        </p:grpSpPr>
        <p:sp>
          <p:nvSpPr>
            <p:cNvPr id="177" name="Google Shape;177;p8"/>
            <p:cNvSpPr/>
            <p:nvPr/>
          </p:nvSpPr>
          <p:spPr>
            <a:xfrm rot="-5400000">
              <a:off x="6492231" y="2484970"/>
              <a:ext cx="1328229" cy="1771931"/>
            </a:xfrm>
            <a:custGeom>
              <a:avLst/>
              <a:gdLst/>
              <a:ahLst/>
              <a:cxnLst/>
              <a:rect l="l" t="t" r="r" b="b"/>
              <a:pathLst>
                <a:path w="7202" h="9608" extrusionOk="0">
                  <a:moveTo>
                    <a:pt x="1" y="1"/>
                  </a:moveTo>
                  <a:lnTo>
                    <a:pt x="1" y="9607"/>
                  </a:lnTo>
                  <a:lnTo>
                    <a:pt x="3602" y="7391"/>
                  </a:lnTo>
                  <a:lnTo>
                    <a:pt x="7201" y="9607"/>
                  </a:lnTo>
                  <a:lnTo>
                    <a:pt x="7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 rot="-5400000">
              <a:off x="1243494" y="2484878"/>
              <a:ext cx="1328229" cy="1772116"/>
            </a:xfrm>
            <a:custGeom>
              <a:avLst/>
              <a:gdLst/>
              <a:ahLst/>
              <a:cxnLst/>
              <a:rect l="l" t="t" r="r" b="b"/>
              <a:pathLst>
                <a:path w="7202" h="9609" extrusionOk="0">
                  <a:moveTo>
                    <a:pt x="1" y="1"/>
                  </a:moveTo>
                  <a:lnTo>
                    <a:pt x="1" y="9609"/>
                  </a:lnTo>
                  <a:lnTo>
                    <a:pt x="7201" y="9609"/>
                  </a:lnTo>
                  <a:lnTo>
                    <a:pt x="7201" y="1"/>
                  </a:lnTo>
                  <a:lnTo>
                    <a:pt x="3602" y="2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 rot="-5400000">
              <a:off x="3542415" y="-101935"/>
              <a:ext cx="1979051" cy="5349912"/>
            </a:xfrm>
            <a:custGeom>
              <a:avLst/>
              <a:gdLst/>
              <a:ahLst/>
              <a:cxnLst/>
              <a:rect l="l" t="t" r="r" b="b"/>
              <a:pathLst>
                <a:path w="7201" h="29009" extrusionOk="0">
                  <a:moveTo>
                    <a:pt x="0" y="0"/>
                  </a:moveTo>
                  <a:lnTo>
                    <a:pt x="0" y="29009"/>
                  </a:lnTo>
                  <a:lnTo>
                    <a:pt x="7200" y="29009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0" name="Google Shape;180;p8"/>
          <p:cNvSpPr/>
          <p:nvPr/>
        </p:nvSpPr>
        <p:spPr>
          <a:xfrm rot="5437877">
            <a:off x="4183373" y="1321932"/>
            <a:ext cx="777266" cy="578578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181;p8"/>
          <p:cNvSpPr/>
          <p:nvPr/>
        </p:nvSpPr>
        <p:spPr>
          <a:xfrm rot="-5400000">
            <a:off x="6532306" y="2404845"/>
            <a:ext cx="1328229" cy="1771931"/>
          </a:xfrm>
          <a:custGeom>
            <a:avLst/>
            <a:gdLst/>
            <a:ahLst/>
            <a:cxnLst/>
            <a:rect l="l" t="t" r="r" b="b"/>
            <a:pathLst>
              <a:path w="7202" h="9608" extrusionOk="0">
                <a:moveTo>
                  <a:pt x="1" y="1"/>
                </a:moveTo>
                <a:lnTo>
                  <a:pt x="1" y="9607"/>
                </a:lnTo>
                <a:lnTo>
                  <a:pt x="3602" y="7391"/>
                </a:lnTo>
                <a:lnTo>
                  <a:pt x="7201" y="9607"/>
                </a:lnTo>
                <a:lnTo>
                  <a:pt x="72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2" name="Google Shape;182;p8"/>
          <p:cNvSpPr/>
          <p:nvPr/>
        </p:nvSpPr>
        <p:spPr>
          <a:xfrm rot="-5400000">
            <a:off x="6542363" y="3250336"/>
            <a:ext cx="472681" cy="936497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3" name="Google Shape;183;p8"/>
          <p:cNvSpPr/>
          <p:nvPr/>
        </p:nvSpPr>
        <p:spPr>
          <a:xfrm rot="-5400000">
            <a:off x="6148523" y="2788628"/>
            <a:ext cx="1328229" cy="1004365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1" y="1"/>
                </a:moveTo>
                <a:lnTo>
                  <a:pt x="1" y="703"/>
                </a:lnTo>
                <a:lnTo>
                  <a:pt x="2393" y="5446"/>
                </a:lnTo>
                <a:lnTo>
                  <a:pt x="7201" y="5446"/>
                </a:lnTo>
                <a:lnTo>
                  <a:pt x="7201" y="5078"/>
                </a:lnTo>
                <a:lnTo>
                  <a:pt x="2562" y="5078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4" name="Google Shape;184;p8"/>
          <p:cNvSpPr/>
          <p:nvPr/>
        </p:nvSpPr>
        <p:spPr>
          <a:xfrm rot="-5400000">
            <a:off x="1283569" y="2404753"/>
            <a:ext cx="1328229" cy="1772116"/>
          </a:xfrm>
          <a:custGeom>
            <a:avLst/>
            <a:gdLst/>
            <a:ahLst/>
            <a:cxnLst/>
            <a:rect l="l" t="t" r="r" b="b"/>
            <a:pathLst>
              <a:path w="7202" h="9609" extrusionOk="0">
                <a:moveTo>
                  <a:pt x="1" y="1"/>
                </a:moveTo>
                <a:lnTo>
                  <a:pt x="1" y="9609"/>
                </a:lnTo>
                <a:lnTo>
                  <a:pt x="7201" y="9609"/>
                </a:lnTo>
                <a:lnTo>
                  <a:pt x="7201" y="1"/>
                </a:lnTo>
                <a:lnTo>
                  <a:pt x="3602" y="2217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" name="Google Shape;185;p8"/>
          <p:cNvSpPr/>
          <p:nvPr/>
        </p:nvSpPr>
        <p:spPr>
          <a:xfrm rot="-5400000">
            <a:off x="3582490" y="-182060"/>
            <a:ext cx="1979051" cy="5349912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" name="Google Shape;186;p8"/>
          <p:cNvSpPr/>
          <p:nvPr/>
        </p:nvSpPr>
        <p:spPr>
          <a:xfrm rot="-5400000">
            <a:off x="2129056" y="3250243"/>
            <a:ext cx="472681" cy="936682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7" name="Google Shape;187;p8"/>
          <p:cNvSpPr/>
          <p:nvPr/>
        </p:nvSpPr>
        <p:spPr>
          <a:xfrm rot="-5400000">
            <a:off x="1667441" y="2788628"/>
            <a:ext cx="1328229" cy="1004365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2393" y="1"/>
                </a:moveTo>
                <a:lnTo>
                  <a:pt x="1" y="4742"/>
                </a:lnTo>
                <a:lnTo>
                  <a:pt x="1" y="5446"/>
                </a:lnTo>
                <a:lnTo>
                  <a:pt x="2562" y="367"/>
                </a:lnTo>
                <a:lnTo>
                  <a:pt x="7201" y="367"/>
                </a:lnTo>
                <a:lnTo>
                  <a:pt x="72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-25075" y="-22499"/>
            <a:ext cx="1337063" cy="1237172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7094150" y="4618425"/>
            <a:ext cx="1898626" cy="533932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0" name="Google Shape;190;p8"/>
          <p:cNvSpPr/>
          <p:nvPr/>
        </p:nvSpPr>
        <p:spPr>
          <a:xfrm rot="5437877">
            <a:off x="4371060" y="1289530"/>
            <a:ext cx="533936" cy="394216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4192423" y="3983258"/>
            <a:ext cx="587147" cy="92972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4284524" y="3839306"/>
            <a:ext cx="667256" cy="9560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192866" y="278826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8244113" y="6760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" name="Google Shape;195;p8"/>
          <p:cNvGrpSpPr/>
          <p:nvPr/>
        </p:nvGrpSpPr>
        <p:grpSpPr>
          <a:xfrm>
            <a:off x="8478914" y="501909"/>
            <a:ext cx="189773" cy="174158"/>
            <a:chOff x="6476077" y="96834"/>
            <a:chExt cx="189773" cy="174158"/>
          </a:xfrm>
        </p:grpSpPr>
        <p:sp>
          <p:nvSpPr>
            <p:cNvPr id="196" name="Google Shape;196;p8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>
            <a:off x="264762" y="4708524"/>
            <a:ext cx="218071" cy="228481"/>
            <a:chOff x="4930687" y="3942774"/>
            <a:chExt cx="218071" cy="228481"/>
          </a:xfrm>
        </p:grpSpPr>
        <p:sp>
          <p:nvSpPr>
            <p:cNvPr id="199" name="Google Shape;199;p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1499550" y="1350950"/>
            <a:ext cx="6144900" cy="22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761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2" name="Google Shape;232;p10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3" name="Google Shape;233;p10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" name="Google Shape;234;p10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0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6" name="Google Shape;236;p10"/>
          <p:cNvSpPr/>
          <p:nvPr/>
        </p:nvSpPr>
        <p:spPr>
          <a:xfrm>
            <a:off x="176600" y="4840073"/>
            <a:ext cx="689164" cy="109130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7" name="Google Shape;237;p10"/>
          <p:cNvSpPr/>
          <p:nvPr/>
        </p:nvSpPr>
        <p:spPr>
          <a:xfrm rot="546069">
            <a:off x="321636" y="4727851"/>
            <a:ext cx="783181" cy="112218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50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046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3"/>
          <p:cNvGrpSpPr/>
          <p:nvPr/>
        </p:nvGrpSpPr>
        <p:grpSpPr>
          <a:xfrm>
            <a:off x="-410551" y="-670919"/>
            <a:ext cx="5803249" cy="6485322"/>
            <a:chOff x="-1394220" y="2227279"/>
            <a:chExt cx="3511800" cy="3924552"/>
          </a:xfrm>
        </p:grpSpPr>
        <p:sp>
          <p:nvSpPr>
            <p:cNvPr id="262" name="Google Shape;262;p13"/>
            <p:cNvSpPr/>
            <p:nvPr/>
          </p:nvSpPr>
          <p:spPr>
            <a:xfrm rot="745963">
              <a:off x="-1062614" y="2494162"/>
              <a:ext cx="2848588" cy="3390786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63" name="Google Shape;263;p13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264" name="Google Shape;264;p13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" name="Google Shape;274;p13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" name="Google Shape;275;p13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" name="Google Shape;280;p13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" name="Google Shape;281;p13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" name="Google Shape;282;p13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" name="Google Shape;283;p13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" name="Google Shape;293;p13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Google Shape;294;p13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Google Shape;295;p13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" name="Google Shape;297;p13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01" name="Google Shape;301;p13"/>
            <p:cNvSpPr/>
            <p:nvPr/>
          </p:nvSpPr>
          <p:spPr>
            <a:xfrm rot="745963">
              <a:off x="-551427" y="2603875"/>
              <a:ext cx="2308604" cy="2940600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2" name="Google Shape;302;p13"/>
          <p:cNvSpPr/>
          <p:nvPr/>
        </p:nvSpPr>
        <p:spPr>
          <a:xfrm rot="5284583">
            <a:off x="4157093" y="663080"/>
            <a:ext cx="844505" cy="628625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3" name="Google Shape;303;p13"/>
          <p:cNvSpPr/>
          <p:nvPr/>
        </p:nvSpPr>
        <p:spPr>
          <a:xfrm>
            <a:off x="1664998" y="1000921"/>
            <a:ext cx="5653815" cy="3240583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 </a:t>
            </a:r>
            <a:endParaRPr/>
          </a:p>
        </p:txBody>
      </p:sp>
      <p:sp>
        <p:nvSpPr>
          <p:cNvPr id="304" name="Google Shape;304;p13"/>
          <p:cNvSpPr/>
          <p:nvPr/>
        </p:nvSpPr>
        <p:spPr>
          <a:xfrm>
            <a:off x="1745098" y="951446"/>
            <a:ext cx="5653815" cy="3240583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5" name="Google Shape;305;p13"/>
          <p:cNvSpPr/>
          <p:nvPr/>
        </p:nvSpPr>
        <p:spPr>
          <a:xfrm>
            <a:off x="2176375" y="1782867"/>
            <a:ext cx="4805924" cy="2098796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1"/>
          </p:nvPr>
        </p:nvSpPr>
        <p:spPr>
          <a:xfrm>
            <a:off x="2408700" y="2039013"/>
            <a:ext cx="43266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7" name="Google Shape;307;p13"/>
          <p:cNvSpPr/>
          <p:nvPr/>
        </p:nvSpPr>
        <p:spPr>
          <a:xfrm rot="5284583">
            <a:off x="4354910" y="624805"/>
            <a:ext cx="580125" cy="428316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8" name="Google Shape;308;p13"/>
          <p:cNvSpPr/>
          <p:nvPr/>
        </p:nvSpPr>
        <p:spPr>
          <a:xfrm>
            <a:off x="6938491" y="1189701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09" name="Google Shape;309;p13"/>
          <p:cNvGrpSpPr/>
          <p:nvPr/>
        </p:nvGrpSpPr>
        <p:grpSpPr>
          <a:xfrm rot="-5863194">
            <a:off x="1913300" y="1169764"/>
            <a:ext cx="263681" cy="263584"/>
            <a:chOff x="4028549" y="3239505"/>
            <a:chExt cx="131381" cy="131321"/>
          </a:xfrm>
        </p:grpSpPr>
        <p:sp>
          <p:nvSpPr>
            <p:cNvPr id="310" name="Google Shape;310;p1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408550" y="3166850"/>
            <a:ext cx="4326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/>
          <p:nvPr/>
        </p:nvSpPr>
        <p:spPr>
          <a:xfrm>
            <a:off x="8097162" y="729918"/>
            <a:ext cx="667256" cy="9560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8321749" y="4485187"/>
            <a:ext cx="218071" cy="228481"/>
            <a:chOff x="4930687" y="3942774"/>
            <a:chExt cx="218071" cy="228481"/>
          </a:xfrm>
        </p:grpSpPr>
        <p:sp>
          <p:nvSpPr>
            <p:cNvPr id="315" name="Google Shape;315;p13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3" name="Google Shape;323;p13"/>
          <p:cNvSpPr/>
          <p:nvPr/>
        </p:nvSpPr>
        <p:spPr>
          <a:xfrm>
            <a:off x="6045280" y="4485168"/>
            <a:ext cx="1898626" cy="65917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20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16400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777104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216400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4777113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-514300" y="-267800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7606857" y="198228"/>
            <a:ext cx="1842313" cy="860893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490310" y="2387944"/>
            <a:ext cx="519497" cy="2872970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50006" y="2217598"/>
            <a:ext cx="570804" cy="3078143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7762965" y="4358025"/>
            <a:ext cx="1161195" cy="734388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7" name="Google Shape;327;p14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"/>
          </p:nvPr>
        </p:nvSpPr>
        <p:spPr>
          <a:xfrm>
            <a:off x="1313963" y="3024075"/>
            <a:ext cx="26922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2"/>
          </p:nvPr>
        </p:nvSpPr>
        <p:spPr>
          <a:xfrm>
            <a:off x="5137713" y="3024075"/>
            <a:ext cx="26922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subTitle" idx="3"/>
          </p:nvPr>
        </p:nvSpPr>
        <p:spPr>
          <a:xfrm>
            <a:off x="1314063" y="2765875"/>
            <a:ext cx="26922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4"/>
          </p:nvPr>
        </p:nvSpPr>
        <p:spPr>
          <a:xfrm>
            <a:off x="5137813" y="2765875"/>
            <a:ext cx="26922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4" name="Google Shape;334;p14"/>
          <p:cNvSpPr/>
          <p:nvPr/>
        </p:nvSpPr>
        <p:spPr>
          <a:xfrm>
            <a:off x="4571988" y="4786285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5" name="Google Shape;335;p14"/>
          <p:cNvGrpSpPr/>
          <p:nvPr/>
        </p:nvGrpSpPr>
        <p:grpSpPr>
          <a:xfrm>
            <a:off x="4382239" y="4698659"/>
            <a:ext cx="189773" cy="174158"/>
            <a:chOff x="6476077" y="96834"/>
            <a:chExt cx="189773" cy="174158"/>
          </a:xfrm>
        </p:grpSpPr>
        <p:sp>
          <p:nvSpPr>
            <p:cNvPr id="336" name="Google Shape;336;p1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2645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2" name="Google Shape;352;p16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3" name="Google Shape;353;p16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subTitle" idx="1"/>
          </p:nvPr>
        </p:nvSpPr>
        <p:spPr>
          <a:xfrm>
            <a:off x="713213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6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2"/>
          </p:nvPr>
        </p:nvSpPr>
        <p:spPr>
          <a:xfrm>
            <a:off x="713296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3"/>
          </p:nvPr>
        </p:nvSpPr>
        <p:spPr>
          <a:xfrm>
            <a:off x="3454125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subTitle" idx="4"/>
          </p:nvPr>
        </p:nvSpPr>
        <p:spPr>
          <a:xfrm>
            <a:off x="3454208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5"/>
          </p:nvPr>
        </p:nvSpPr>
        <p:spPr>
          <a:xfrm>
            <a:off x="6195050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subTitle" idx="6"/>
          </p:nvPr>
        </p:nvSpPr>
        <p:spPr>
          <a:xfrm>
            <a:off x="6195133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62" name="Google Shape;362;p16"/>
          <p:cNvSpPr/>
          <p:nvPr/>
        </p:nvSpPr>
        <p:spPr>
          <a:xfrm>
            <a:off x="4105950" y="4840073"/>
            <a:ext cx="689164" cy="109130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3" name="Google Shape;363;p16"/>
          <p:cNvSpPr/>
          <p:nvPr/>
        </p:nvSpPr>
        <p:spPr>
          <a:xfrm rot="546069">
            <a:off x="4250986" y="4727851"/>
            <a:ext cx="783181" cy="112218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458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/>
          <p:nvPr/>
        </p:nvSpPr>
        <p:spPr>
          <a:xfrm rot="-570506">
            <a:off x="4720413" y="1625632"/>
            <a:ext cx="1046685" cy="117244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6" name="Google Shape;366;p17"/>
          <p:cNvSpPr/>
          <p:nvPr/>
        </p:nvSpPr>
        <p:spPr>
          <a:xfrm>
            <a:off x="4720425" y="3186300"/>
            <a:ext cx="1046653" cy="117241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7" name="Google Shape;367;p17"/>
          <p:cNvSpPr/>
          <p:nvPr/>
        </p:nvSpPr>
        <p:spPr>
          <a:xfrm rot="-570506">
            <a:off x="713225" y="3217232"/>
            <a:ext cx="1046685" cy="117244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8" name="Google Shape;368;p17"/>
          <p:cNvSpPr/>
          <p:nvPr/>
        </p:nvSpPr>
        <p:spPr>
          <a:xfrm>
            <a:off x="713225" y="1628625"/>
            <a:ext cx="1046653" cy="117241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9" name="Google Shape;369;p17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0" name="Google Shape;370;p17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1" name="Google Shape;371;p17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subTitle" idx="1"/>
          </p:nvPr>
        </p:nvSpPr>
        <p:spPr>
          <a:xfrm>
            <a:off x="1949500" y="2049225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7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subTitle" idx="2"/>
          </p:nvPr>
        </p:nvSpPr>
        <p:spPr>
          <a:xfrm>
            <a:off x="1949592" y="1791025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grpSp>
        <p:nvGrpSpPr>
          <p:cNvPr id="376" name="Google Shape;376;p17"/>
          <p:cNvGrpSpPr/>
          <p:nvPr/>
        </p:nvGrpSpPr>
        <p:grpSpPr>
          <a:xfrm>
            <a:off x="4280963" y="4723225"/>
            <a:ext cx="218131" cy="228540"/>
            <a:chOff x="1567788" y="4831150"/>
            <a:chExt cx="218131" cy="228540"/>
          </a:xfrm>
        </p:grpSpPr>
        <p:sp>
          <p:nvSpPr>
            <p:cNvPr id="377" name="Google Shape;377;p17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85" name="Google Shape;385;p17"/>
          <p:cNvGrpSpPr/>
          <p:nvPr/>
        </p:nvGrpSpPr>
        <p:grpSpPr>
          <a:xfrm>
            <a:off x="4572000" y="4705711"/>
            <a:ext cx="263669" cy="263588"/>
            <a:chOff x="4028549" y="3239505"/>
            <a:chExt cx="131381" cy="131321"/>
          </a:xfrm>
        </p:grpSpPr>
        <p:sp>
          <p:nvSpPr>
            <p:cNvPr id="386" name="Google Shape;386;p17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8" name="Google Shape;388;p17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9" name="Google Shape;389;p17"/>
          <p:cNvSpPr txBox="1">
            <a:spLocks noGrp="1"/>
          </p:cNvSpPr>
          <p:nvPr>
            <p:ph type="subTitle" idx="4"/>
          </p:nvPr>
        </p:nvSpPr>
        <p:spPr>
          <a:xfrm>
            <a:off x="1949500" y="3606900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7"/>
          <p:cNvSpPr txBox="1">
            <a:spLocks noGrp="1"/>
          </p:cNvSpPr>
          <p:nvPr>
            <p:ph type="subTitle" idx="5"/>
          </p:nvPr>
        </p:nvSpPr>
        <p:spPr>
          <a:xfrm>
            <a:off x="1949592" y="3348700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1" name="Google Shape;391;p17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2" name="Google Shape;392;p17"/>
          <p:cNvSpPr txBox="1">
            <a:spLocks noGrp="1"/>
          </p:cNvSpPr>
          <p:nvPr>
            <p:ph type="subTitle" idx="7"/>
          </p:nvPr>
        </p:nvSpPr>
        <p:spPr>
          <a:xfrm>
            <a:off x="5956675" y="2049225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ubTitle" idx="8"/>
          </p:nvPr>
        </p:nvSpPr>
        <p:spPr>
          <a:xfrm>
            <a:off x="5956767" y="1791025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4" name="Google Shape;394;p17"/>
          <p:cNvSpPr txBox="1">
            <a:spLocks noGrp="1"/>
          </p:cNvSpPr>
          <p:nvPr>
            <p:ph type="title" idx="9" hasCustomPrompt="1"/>
          </p:nvPr>
        </p:nvSpPr>
        <p:spPr>
          <a:xfrm>
            <a:off x="4720400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5" name="Google Shape;395;p17"/>
          <p:cNvSpPr txBox="1">
            <a:spLocks noGrp="1"/>
          </p:cNvSpPr>
          <p:nvPr>
            <p:ph type="subTitle" idx="13"/>
          </p:nvPr>
        </p:nvSpPr>
        <p:spPr>
          <a:xfrm>
            <a:off x="5956675" y="3606900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7"/>
          <p:cNvSpPr txBox="1">
            <a:spLocks noGrp="1"/>
          </p:cNvSpPr>
          <p:nvPr>
            <p:ph type="subTitle" idx="14"/>
          </p:nvPr>
        </p:nvSpPr>
        <p:spPr>
          <a:xfrm>
            <a:off x="5956767" y="3348700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7"/>
          <p:cNvSpPr txBox="1">
            <a:spLocks noGrp="1"/>
          </p:cNvSpPr>
          <p:nvPr>
            <p:ph type="title" idx="15" hasCustomPrompt="1"/>
          </p:nvPr>
        </p:nvSpPr>
        <p:spPr>
          <a:xfrm>
            <a:off x="4720400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8" name="Google Shape;398;p17"/>
          <p:cNvGrpSpPr/>
          <p:nvPr/>
        </p:nvGrpSpPr>
        <p:grpSpPr>
          <a:xfrm>
            <a:off x="863166" y="4278030"/>
            <a:ext cx="746803" cy="173460"/>
            <a:chOff x="810479" y="2689455"/>
            <a:chExt cx="746803" cy="173460"/>
          </a:xfrm>
        </p:grpSpPr>
        <p:sp>
          <p:nvSpPr>
            <p:cNvPr id="399" name="Google Shape;399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1" name="Google Shape;401;p17"/>
          <p:cNvGrpSpPr/>
          <p:nvPr/>
        </p:nvGrpSpPr>
        <p:grpSpPr>
          <a:xfrm>
            <a:off x="4870354" y="2686430"/>
            <a:ext cx="746803" cy="173460"/>
            <a:chOff x="810479" y="2689455"/>
            <a:chExt cx="746803" cy="173460"/>
          </a:xfrm>
        </p:grpSpPr>
        <p:sp>
          <p:nvSpPr>
            <p:cNvPr id="402" name="Google Shape;402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4" name="Google Shape;404;p17"/>
          <p:cNvGrpSpPr/>
          <p:nvPr/>
        </p:nvGrpSpPr>
        <p:grpSpPr>
          <a:xfrm>
            <a:off x="4817679" y="4247130"/>
            <a:ext cx="746803" cy="173460"/>
            <a:chOff x="810479" y="2689455"/>
            <a:chExt cx="746803" cy="173460"/>
          </a:xfrm>
        </p:grpSpPr>
        <p:sp>
          <p:nvSpPr>
            <p:cNvPr id="405" name="Google Shape;405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7" name="Google Shape;407;p17"/>
          <p:cNvGrpSpPr/>
          <p:nvPr/>
        </p:nvGrpSpPr>
        <p:grpSpPr>
          <a:xfrm>
            <a:off x="810479" y="2689455"/>
            <a:ext cx="746803" cy="173460"/>
            <a:chOff x="810479" y="2689455"/>
            <a:chExt cx="746803" cy="173460"/>
          </a:xfrm>
        </p:grpSpPr>
        <p:sp>
          <p:nvSpPr>
            <p:cNvPr id="408" name="Google Shape;408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4633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subTitle" idx="1"/>
          </p:nvPr>
        </p:nvSpPr>
        <p:spPr>
          <a:xfrm>
            <a:off x="1297774" y="2771115"/>
            <a:ext cx="34008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2" name="Google Shape;412;p18"/>
          <p:cNvSpPr/>
          <p:nvPr/>
        </p:nvSpPr>
        <p:spPr>
          <a:xfrm>
            <a:off x="4858185" y="1627932"/>
            <a:ext cx="170654" cy="175873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1297650" y="2291703"/>
            <a:ext cx="34008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8"/>
          <p:cNvGrpSpPr/>
          <p:nvPr/>
        </p:nvGrpSpPr>
        <p:grpSpPr>
          <a:xfrm rot="459609">
            <a:off x="1967647" y="-396997"/>
            <a:ext cx="1340612" cy="1517115"/>
            <a:chOff x="5610224" y="3202528"/>
            <a:chExt cx="1340580" cy="1517079"/>
          </a:xfrm>
        </p:grpSpPr>
        <p:sp>
          <p:nvSpPr>
            <p:cNvPr id="415" name="Google Shape;415;p18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1" name="Google Shape;431;p18"/>
          <p:cNvSpPr/>
          <p:nvPr/>
        </p:nvSpPr>
        <p:spPr>
          <a:xfrm>
            <a:off x="8638541" y="4686151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2" name="Google Shape;432;p18"/>
          <p:cNvSpPr/>
          <p:nvPr/>
        </p:nvSpPr>
        <p:spPr>
          <a:xfrm>
            <a:off x="2625513" y="45678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3" name="Google Shape;433;p18"/>
          <p:cNvGrpSpPr/>
          <p:nvPr/>
        </p:nvGrpSpPr>
        <p:grpSpPr>
          <a:xfrm>
            <a:off x="2860314" y="4393709"/>
            <a:ext cx="189773" cy="174158"/>
            <a:chOff x="6476077" y="96834"/>
            <a:chExt cx="189773" cy="174158"/>
          </a:xfrm>
        </p:grpSpPr>
        <p:sp>
          <p:nvSpPr>
            <p:cNvPr id="434" name="Google Shape;434;p18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6" name="Google Shape;436;p18"/>
          <p:cNvGrpSpPr/>
          <p:nvPr/>
        </p:nvGrpSpPr>
        <p:grpSpPr>
          <a:xfrm>
            <a:off x="713237" y="725124"/>
            <a:ext cx="218071" cy="228481"/>
            <a:chOff x="4930687" y="3942774"/>
            <a:chExt cx="218071" cy="228481"/>
          </a:xfrm>
        </p:grpSpPr>
        <p:sp>
          <p:nvSpPr>
            <p:cNvPr id="437" name="Google Shape;437;p1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2068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2"/>
          <p:cNvGrpSpPr/>
          <p:nvPr/>
        </p:nvGrpSpPr>
        <p:grpSpPr>
          <a:xfrm>
            <a:off x="2744865" y="-1014160"/>
            <a:ext cx="6084896" cy="6800071"/>
            <a:chOff x="-1394220" y="2227279"/>
            <a:chExt cx="3511800" cy="3924552"/>
          </a:xfrm>
        </p:grpSpPr>
        <p:sp>
          <p:nvSpPr>
            <p:cNvPr id="481" name="Google Shape;481;p22"/>
            <p:cNvSpPr/>
            <p:nvPr/>
          </p:nvSpPr>
          <p:spPr>
            <a:xfrm rot="745963">
              <a:off x="-1062614" y="2494162"/>
              <a:ext cx="2848588" cy="3390786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82" name="Google Shape;482;p22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483" name="Google Shape;483;p22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Google Shape;512;p22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0" name="Google Shape;520;p22"/>
            <p:cNvSpPr/>
            <p:nvPr/>
          </p:nvSpPr>
          <p:spPr>
            <a:xfrm rot="745963">
              <a:off x="-551427" y="2603875"/>
              <a:ext cx="2308604" cy="2940600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1" name="Google Shape;521;p22"/>
          <p:cNvGrpSpPr/>
          <p:nvPr/>
        </p:nvGrpSpPr>
        <p:grpSpPr>
          <a:xfrm>
            <a:off x="975625" y="1574596"/>
            <a:ext cx="7020761" cy="2451554"/>
            <a:chOff x="1021550" y="1583496"/>
            <a:chExt cx="7020761" cy="2451554"/>
          </a:xfrm>
        </p:grpSpPr>
        <p:sp>
          <p:nvSpPr>
            <p:cNvPr id="522" name="Google Shape;522;p22"/>
            <p:cNvSpPr/>
            <p:nvPr/>
          </p:nvSpPr>
          <p:spPr>
            <a:xfrm rot="-5400000">
              <a:off x="6492231" y="2484970"/>
              <a:ext cx="1328229" cy="1771931"/>
            </a:xfrm>
            <a:custGeom>
              <a:avLst/>
              <a:gdLst/>
              <a:ahLst/>
              <a:cxnLst/>
              <a:rect l="l" t="t" r="r" b="b"/>
              <a:pathLst>
                <a:path w="7202" h="9608" extrusionOk="0">
                  <a:moveTo>
                    <a:pt x="1" y="1"/>
                  </a:moveTo>
                  <a:lnTo>
                    <a:pt x="1" y="9607"/>
                  </a:lnTo>
                  <a:lnTo>
                    <a:pt x="3602" y="7391"/>
                  </a:lnTo>
                  <a:lnTo>
                    <a:pt x="7201" y="9607"/>
                  </a:lnTo>
                  <a:lnTo>
                    <a:pt x="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 rot="-5400000">
              <a:off x="1243494" y="2484878"/>
              <a:ext cx="1328229" cy="1772116"/>
            </a:xfrm>
            <a:custGeom>
              <a:avLst/>
              <a:gdLst/>
              <a:ahLst/>
              <a:cxnLst/>
              <a:rect l="l" t="t" r="r" b="b"/>
              <a:pathLst>
                <a:path w="7202" h="9609" extrusionOk="0">
                  <a:moveTo>
                    <a:pt x="1" y="1"/>
                  </a:moveTo>
                  <a:lnTo>
                    <a:pt x="1" y="9609"/>
                  </a:lnTo>
                  <a:lnTo>
                    <a:pt x="7201" y="9609"/>
                  </a:lnTo>
                  <a:lnTo>
                    <a:pt x="7201" y="1"/>
                  </a:lnTo>
                  <a:lnTo>
                    <a:pt x="3602" y="2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 rot="-5400000">
              <a:off x="3542415" y="-101935"/>
              <a:ext cx="1979051" cy="5349912"/>
            </a:xfrm>
            <a:custGeom>
              <a:avLst/>
              <a:gdLst/>
              <a:ahLst/>
              <a:cxnLst/>
              <a:rect l="l" t="t" r="r" b="b"/>
              <a:pathLst>
                <a:path w="7201" h="29009" extrusionOk="0">
                  <a:moveTo>
                    <a:pt x="0" y="0"/>
                  </a:moveTo>
                  <a:lnTo>
                    <a:pt x="0" y="29009"/>
                  </a:lnTo>
                  <a:lnTo>
                    <a:pt x="7200" y="29009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25" name="Google Shape;525;p22"/>
          <p:cNvSpPr/>
          <p:nvPr/>
        </p:nvSpPr>
        <p:spPr>
          <a:xfrm rot="5437877">
            <a:off x="4183373" y="1321932"/>
            <a:ext cx="777266" cy="578578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6" name="Google Shape;526;p22"/>
          <p:cNvSpPr/>
          <p:nvPr/>
        </p:nvSpPr>
        <p:spPr>
          <a:xfrm rot="-5400000">
            <a:off x="6532306" y="2404845"/>
            <a:ext cx="1328229" cy="1771931"/>
          </a:xfrm>
          <a:custGeom>
            <a:avLst/>
            <a:gdLst/>
            <a:ahLst/>
            <a:cxnLst/>
            <a:rect l="l" t="t" r="r" b="b"/>
            <a:pathLst>
              <a:path w="7202" h="9608" extrusionOk="0">
                <a:moveTo>
                  <a:pt x="1" y="1"/>
                </a:moveTo>
                <a:lnTo>
                  <a:pt x="1" y="9607"/>
                </a:lnTo>
                <a:lnTo>
                  <a:pt x="3602" y="7391"/>
                </a:lnTo>
                <a:lnTo>
                  <a:pt x="7201" y="960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7" name="Google Shape;527;p22"/>
          <p:cNvSpPr/>
          <p:nvPr/>
        </p:nvSpPr>
        <p:spPr>
          <a:xfrm rot="-5400000">
            <a:off x="6542363" y="3250336"/>
            <a:ext cx="472681" cy="936497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8" name="Google Shape;528;p22"/>
          <p:cNvSpPr/>
          <p:nvPr/>
        </p:nvSpPr>
        <p:spPr>
          <a:xfrm rot="-5400000">
            <a:off x="6148523" y="2788628"/>
            <a:ext cx="1328229" cy="1004365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1" y="1"/>
                </a:moveTo>
                <a:lnTo>
                  <a:pt x="1" y="703"/>
                </a:lnTo>
                <a:lnTo>
                  <a:pt x="2393" y="5446"/>
                </a:lnTo>
                <a:lnTo>
                  <a:pt x="7201" y="5446"/>
                </a:lnTo>
                <a:lnTo>
                  <a:pt x="7201" y="5078"/>
                </a:lnTo>
                <a:lnTo>
                  <a:pt x="2562" y="50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9" name="Google Shape;529;p22"/>
          <p:cNvSpPr/>
          <p:nvPr/>
        </p:nvSpPr>
        <p:spPr>
          <a:xfrm rot="-5400000">
            <a:off x="1283569" y="2404753"/>
            <a:ext cx="1328229" cy="1772116"/>
          </a:xfrm>
          <a:custGeom>
            <a:avLst/>
            <a:gdLst/>
            <a:ahLst/>
            <a:cxnLst/>
            <a:rect l="l" t="t" r="r" b="b"/>
            <a:pathLst>
              <a:path w="7202" h="9609" extrusionOk="0">
                <a:moveTo>
                  <a:pt x="1" y="1"/>
                </a:moveTo>
                <a:lnTo>
                  <a:pt x="1" y="9609"/>
                </a:lnTo>
                <a:lnTo>
                  <a:pt x="7201" y="9609"/>
                </a:lnTo>
                <a:lnTo>
                  <a:pt x="7201" y="1"/>
                </a:lnTo>
                <a:lnTo>
                  <a:pt x="3602" y="221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0" name="Google Shape;530;p22"/>
          <p:cNvSpPr/>
          <p:nvPr/>
        </p:nvSpPr>
        <p:spPr>
          <a:xfrm rot="-5400000">
            <a:off x="3582490" y="-182060"/>
            <a:ext cx="1979051" cy="5349912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1" name="Google Shape;531;p22"/>
          <p:cNvSpPr/>
          <p:nvPr/>
        </p:nvSpPr>
        <p:spPr>
          <a:xfrm rot="-5400000">
            <a:off x="2129056" y="3250243"/>
            <a:ext cx="472681" cy="936682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2" name="Google Shape;532;p22"/>
          <p:cNvSpPr/>
          <p:nvPr/>
        </p:nvSpPr>
        <p:spPr>
          <a:xfrm rot="-5400000">
            <a:off x="1667441" y="2788628"/>
            <a:ext cx="1328229" cy="1004365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2393" y="1"/>
                </a:moveTo>
                <a:lnTo>
                  <a:pt x="1" y="4742"/>
                </a:lnTo>
                <a:lnTo>
                  <a:pt x="1" y="5446"/>
                </a:lnTo>
                <a:lnTo>
                  <a:pt x="2562" y="367"/>
                </a:lnTo>
                <a:lnTo>
                  <a:pt x="7201" y="36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3" name="Google Shape;533;p22"/>
          <p:cNvSpPr/>
          <p:nvPr/>
        </p:nvSpPr>
        <p:spPr>
          <a:xfrm rot="5437877">
            <a:off x="4371060" y="1289530"/>
            <a:ext cx="533936" cy="394216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4" name="Google Shape;534;p22"/>
          <p:cNvSpPr txBox="1">
            <a:spLocks noGrp="1"/>
          </p:cNvSpPr>
          <p:nvPr>
            <p:ph type="title"/>
          </p:nvPr>
        </p:nvSpPr>
        <p:spPr>
          <a:xfrm>
            <a:off x="1956763" y="1503350"/>
            <a:ext cx="5230500" cy="19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535" name="Google Shape;535;p22"/>
          <p:cNvSpPr/>
          <p:nvPr/>
        </p:nvSpPr>
        <p:spPr>
          <a:xfrm>
            <a:off x="-25075" y="-22497"/>
            <a:ext cx="1461296" cy="1875030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6" name="Google Shape;536;p22"/>
          <p:cNvSpPr/>
          <p:nvPr/>
        </p:nvSpPr>
        <p:spPr>
          <a:xfrm>
            <a:off x="-25075" y="-22497"/>
            <a:ext cx="1735304" cy="160566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37" name="Google Shape;537;p22"/>
          <p:cNvGrpSpPr/>
          <p:nvPr/>
        </p:nvGrpSpPr>
        <p:grpSpPr>
          <a:xfrm rot="8999903">
            <a:off x="3745595" y="4336007"/>
            <a:ext cx="263669" cy="263589"/>
            <a:chOff x="4028549" y="3239505"/>
            <a:chExt cx="131381" cy="131321"/>
          </a:xfrm>
        </p:grpSpPr>
        <p:sp>
          <p:nvSpPr>
            <p:cNvPr id="538" name="Google Shape;538;p2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40" name="Google Shape;540;p22"/>
          <p:cNvSpPr/>
          <p:nvPr/>
        </p:nvSpPr>
        <p:spPr>
          <a:xfrm>
            <a:off x="7996363" y="7136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41" name="Google Shape;541;p22"/>
          <p:cNvGrpSpPr/>
          <p:nvPr/>
        </p:nvGrpSpPr>
        <p:grpSpPr>
          <a:xfrm>
            <a:off x="8231164" y="539509"/>
            <a:ext cx="189773" cy="174158"/>
            <a:chOff x="6476077" y="96834"/>
            <a:chExt cx="189773" cy="174158"/>
          </a:xfrm>
        </p:grpSpPr>
        <p:sp>
          <p:nvSpPr>
            <p:cNvPr id="542" name="Google Shape;542;p2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8756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0"/>
          <p:cNvSpPr txBox="1">
            <a:spLocks noGrp="1"/>
          </p:cNvSpPr>
          <p:nvPr>
            <p:ph type="title" hasCustomPrompt="1"/>
          </p:nvPr>
        </p:nvSpPr>
        <p:spPr>
          <a:xfrm>
            <a:off x="713225" y="1187550"/>
            <a:ext cx="3435300" cy="27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2" name="Google Shape;722;p30"/>
          <p:cNvSpPr/>
          <p:nvPr/>
        </p:nvSpPr>
        <p:spPr>
          <a:xfrm rot="4499988">
            <a:off x="8508571" y="1132137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23" name="Google Shape;723;p30"/>
          <p:cNvGrpSpPr/>
          <p:nvPr/>
        </p:nvGrpSpPr>
        <p:grpSpPr>
          <a:xfrm rot="8413903">
            <a:off x="8299501" y="1383123"/>
            <a:ext cx="263672" cy="263580"/>
            <a:chOff x="4028549" y="3239505"/>
            <a:chExt cx="131381" cy="131321"/>
          </a:xfrm>
        </p:grpSpPr>
        <p:sp>
          <p:nvSpPr>
            <p:cNvPr id="724" name="Google Shape;724;p30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6" name="Google Shape;726;p30"/>
          <p:cNvSpPr/>
          <p:nvPr/>
        </p:nvSpPr>
        <p:spPr>
          <a:xfrm rot="-5399635">
            <a:off x="134529" y="3482865"/>
            <a:ext cx="1454659" cy="1866612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7" name="Google Shape;727;p30"/>
          <p:cNvSpPr/>
          <p:nvPr/>
        </p:nvSpPr>
        <p:spPr>
          <a:xfrm>
            <a:off x="3619263" y="271491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8" name="Google Shape;728;p30"/>
          <p:cNvSpPr/>
          <p:nvPr/>
        </p:nvSpPr>
        <p:spPr>
          <a:xfrm rot="5437892">
            <a:off x="7229092" y="575482"/>
            <a:ext cx="613078" cy="456374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9" name="Google Shape;729;p30"/>
          <p:cNvSpPr/>
          <p:nvPr/>
        </p:nvSpPr>
        <p:spPr>
          <a:xfrm>
            <a:off x="3565025" y="237825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0" name="Google Shape;730;p30"/>
          <p:cNvSpPr/>
          <p:nvPr/>
        </p:nvSpPr>
        <p:spPr>
          <a:xfrm rot="5437892">
            <a:off x="7377135" y="552226"/>
            <a:ext cx="421149" cy="310952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1" name="Google Shape;731;p30"/>
          <p:cNvSpPr txBox="1">
            <a:spLocks noGrp="1"/>
          </p:cNvSpPr>
          <p:nvPr>
            <p:ph type="title" idx="2"/>
          </p:nvPr>
        </p:nvSpPr>
        <p:spPr>
          <a:xfrm rot="457638">
            <a:off x="4125941" y="1642138"/>
            <a:ext cx="3234417" cy="1263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2" name="Google Shape;732;p30"/>
          <p:cNvSpPr txBox="1">
            <a:spLocks noGrp="1"/>
          </p:cNvSpPr>
          <p:nvPr>
            <p:ph type="subTitle" idx="1"/>
          </p:nvPr>
        </p:nvSpPr>
        <p:spPr>
          <a:xfrm rot="458062">
            <a:off x="3940803" y="3142598"/>
            <a:ext cx="3231443" cy="767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3" name="Google Shape;733;p30"/>
          <p:cNvSpPr/>
          <p:nvPr/>
        </p:nvSpPr>
        <p:spPr>
          <a:xfrm rot="-5399610">
            <a:off x="-61377" y="3588642"/>
            <a:ext cx="1615144" cy="1494563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4" name="Google Shape;734;p30"/>
          <p:cNvSpPr/>
          <p:nvPr/>
        </p:nvSpPr>
        <p:spPr>
          <a:xfrm rot="-10799574">
            <a:off x="7876598" y="3364589"/>
            <a:ext cx="1245803" cy="1862056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5" name="Google Shape;735;p30"/>
          <p:cNvSpPr/>
          <p:nvPr/>
        </p:nvSpPr>
        <p:spPr>
          <a:xfrm rot="-10799544">
            <a:off x="7739139" y="3665542"/>
            <a:ext cx="1383257" cy="1490916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36" name="Google Shape;736;p30"/>
          <p:cNvGrpSpPr/>
          <p:nvPr/>
        </p:nvGrpSpPr>
        <p:grpSpPr>
          <a:xfrm>
            <a:off x="-663701" y="-801250"/>
            <a:ext cx="2062814" cy="2572326"/>
            <a:chOff x="7325399" y="3044950"/>
            <a:chExt cx="2062814" cy="2572326"/>
          </a:xfrm>
        </p:grpSpPr>
        <p:sp>
          <p:nvSpPr>
            <p:cNvPr id="737" name="Google Shape;737;p30"/>
            <p:cNvSpPr/>
            <p:nvPr/>
          </p:nvSpPr>
          <p:spPr>
            <a:xfrm rot="-8610992">
              <a:off x="8808681" y="3091174"/>
              <a:ext cx="398985" cy="738802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738;p30"/>
            <p:cNvSpPr/>
            <p:nvPr/>
          </p:nvSpPr>
          <p:spPr>
            <a:xfrm rot="-8610992">
              <a:off x="8630005" y="3660883"/>
              <a:ext cx="326176" cy="89202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 rot="-8610992">
              <a:off x="7870096" y="3547007"/>
              <a:ext cx="702367" cy="2063668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 rot="-8610992">
              <a:off x="8218958" y="3632838"/>
              <a:ext cx="211368" cy="2055292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 rot="-8610992">
              <a:off x="8108089" y="4294347"/>
              <a:ext cx="226445" cy="201317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0388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">
  <p:cSld name="Title and Bulleted List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1"/>
          <p:cNvSpPr txBox="1">
            <a:spLocks noGrp="1"/>
          </p:cNvSpPr>
          <p:nvPr>
            <p:ph type="subTitle" idx="1"/>
          </p:nvPr>
        </p:nvSpPr>
        <p:spPr>
          <a:xfrm>
            <a:off x="1937913" y="2406650"/>
            <a:ext cx="2068200" cy="19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3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1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5" name="Google Shape;745;p31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6" name="Google Shape;746;p31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7" name="Google Shape;747;p31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31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9" name="Google Shape;749;p31"/>
          <p:cNvSpPr/>
          <p:nvPr/>
        </p:nvSpPr>
        <p:spPr>
          <a:xfrm>
            <a:off x="4404166" y="4799664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50" name="Google Shape;750;p31"/>
          <p:cNvGrpSpPr/>
          <p:nvPr/>
        </p:nvGrpSpPr>
        <p:grpSpPr>
          <a:xfrm>
            <a:off x="4621264" y="4713922"/>
            <a:ext cx="189773" cy="174158"/>
            <a:chOff x="6476077" y="96834"/>
            <a:chExt cx="189773" cy="174158"/>
          </a:xfrm>
        </p:grpSpPr>
        <p:sp>
          <p:nvSpPr>
            <p:cNvPr id="751" name="Google Shape;751;p31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3" name="Google Shape;753;p31"/>
          <p:cNvSpPr txBox="1">
            <a:spLocks noGrp="1"/>
          </p:cNvSpPr>
          <p:nvPr>
            <p:ph type="subTitle" idx="2"/>
          </p:nvPr>
        </p:nvSpPr>
        <p:spPr>
          <a:xfrm>
            <a:off x="5634202" y="2406650"/>
            <a:ext cx="2068500" cy="19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3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31"/>
          <p:cNvSpPr txBox="1">
            <a:spLocks noGrp="1"/>
          </p:cNvSpPr>
          <p:nvPr>
            <p:ph type="subTitle" idx="3"/>
          </p:nvPr>
        </p:nvSpPr>
        <p:spPr>
          <a:xfrm>
            <a:off x="1441300" y="1927175"/>
            <a:ext cx="25650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55" name="Google Shape;755;p31"/>
          <p:cNvSpPr txBox="1">
            <a:spLocks noGrp="1"/>
          </p:cNvSpPr>
          <p:nvPr>
            <p:ph type="subTitle" idx="4"/>
          </p:nvPr>
        </p:nvSpPr>
        <p:spPr>
          <a:xfrm>
            <a:off x="5137600" y="1927175"/>
            <a:ext cx="25650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314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683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6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113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4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/>
          <p:nvPr/>
        </p:nvSpPr>
        <p:spPr>
          <a:xfrm rot="-5400000">
            <a:off x="-635421" y="42327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6"/>
          <p:cNvGrpSpPr/>
          <p:nvPr/>
        </p:nvGrpSpPr>
        <p:grpSpPr>
          <a:xfrm>
            <a:off x="61840" y="4604000"/>
            <a:ext cx="1161195" cy="734388"/>
            <a:chOff x="5161625" y="732525"/>
            <a:chExt cx="456050" cy="288425"/>
          </a:xfrm>
        </p:grpSpPr>
        <p:sp>
          <p:nvSpPr>
            <p:cNvPr id="167" name="Google Shape;167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7743454" y="-47868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6"/>
          <p:cNvGrpSpPr/>
          <p:nvPr/>
        </p:nvGrpSpPr>
        <p:grpSpPr>
          <a:xfrm rot="-5400000">
            <a:off x="8214540" y="458650"/>
            <a:ext cx="1161195" cy="734388"/>
            <a:chOff x="5161625" y="732525"/>
            <a:chExt cx="456050" cy="288425"/>
          </a:xfrm>
        </p:grpSpPr>
        <p:sp>
          <p:nvSpPr>
            <p:cNvPr id="178" name="Google Shape;178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3866575" y="822775"/>
            <a:ext cx="4564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3866614" y="2024225"/>
            <a:ext cx="45642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7606857" y="122028"/>
            <a:ext cx="1842313" cy="860893"/>
            <a:chOff x="2431350" y="1519275"/>
            <a:chExt cx="925925" cy="432675"/>
          </a:xfrm>
        </p:grpSpPr>
        <p:sp>
          <p:nvSpPr>
            <p:cNvPr id="192" name="Google Shape;192;p7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221900" y="1560900"/>
            <a:ext cx="3936300" cy="20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0" name="Google Shape;200;p8"/>
          <p:cNvGrpSpPr/>
          <p:nvPr/>
        </p:nvGrpSpPr>
        <p:grpSpPr>
          <a:xfrm>
            <a:off x="-306615" y="146375"/>
            <a:ext cx="2185645" cy="1020796"/>
            <a:chOff x="1438325" y="603625"/>
            <a:chExt cx="1613975" cy="753800"/>
          </a:xfrm>
        </p:grpSpPr>
        <p:sp>
          <p:nvSpPr>
            <p:cNvPr id="201" name="Google Shape;201;p8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8"/>
          <p:cNvSpPr/>
          <p:nvPr/>
        </p:nvSpPr>
        <p:spPr>
          <a:xfrm rot="5400000" flipH="1">
            <a:off x="51984" y="3997505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5400000">
            <a:off x="-712244" y="3880742"/>
            <a:ext cx="1732599" cy="946480"/>
            <a:chOff x="6928067" y="2555588"/>
            <a:chExt cx="1830919" cy="1000190"/>
          </a:xfrm>
        </p:grpSpPr>
        <p:sp>
          <p:nvSpPr>
            <p:cNvPr id="209" name="Google Shape;209;p8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8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11" name="Google Shape;211;p8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8"/>
          <p:cNvSpPr/>
          <p:nvPr/>
        </p:nvSpPr>
        <p:spPr>
          <a:xfrm rot="8999932">
            <a:off x="-396269" y="4317940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7293825" y="-288600"/>
            <a:ext cx="2185669" cy="5514811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1088200" y="1213050"/>
            <a:ext cx="35976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1088200" y="2695350"/>
            <a:ext cx="3597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9"/>
          <p:cNvSpPr/>
          <p:nvPr/>
        </p:nvSpPr>
        <p:spPr>
          <a:xfrm rot="5400000">
            <a:off x="44982" y="-376819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9"/>
          <p:cNvGrpSpPr/>
          <p:nvPr/>
        </p:nvGrpSpPr>
        <p:grpSpPr>
          <a:xfrm rot="5400000" flipH="1">
            <a:off x="-719246" y="270418"/>
            <a:ext cx="1732599" cy="946480"/>
            <a:chOff x="6928067" y="2555588"/>
            <a:chExt cx="1830919" cy="1000190"/>
          </a:xfrm>
        </p:grpSpPr>
        <p:sp>
          <p:nvSpPr>
            <p:cNvPr id="227" name="Google Shape;227;p9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8" name="Google Shape;238;p9"/>
          <p:cNvSpPr/>
          <p:nvPr/>
        </p:nvSpPr>
        <p:spPr>
          <a:xfrm rot="1800068" flipH="1">
            <a:off x="-403271" y="-83425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132727" y="4122850"/>
            <a:ext cx="1161195" cy="734388"/>
            <a:chOff x="5161625" y="732525"/>
            <a:chExt cx="456050" cy="288425"/>
          </a:xfrm>
        </p:grpSpPr>
        <p:sp>
          <p:nvSpPr>
            <p:cNvPr id="240" name="Google Shape;240;p9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9"/>
          <p:cNvSpPr/>
          <p:nvPr/>
        </p:nvSpPr>
        <p:spPr>
          <a:xfrm rot="5400067">
            <a:off x="5515996" y="2207138"/>
            <a:ext cx="4606353" cy="3411954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3500075" y="1608863"/>
            <a:ext cx="49305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body" idx="1"/>
          </p:nvPr>
        </p:nvSpPr>
        <p:spPr>
          <a:xfrm>
            <a:off x="3500075" y="3015938"/>
            <a:ext cx="49305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311125" y="-428150"/>
            <a:ext cx="5181814" cy="3063666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7172850" y="-376925"/>
            <a:ext cx="1384095" cy="1300620"/>
          </a:xfrm>
          <a:custGeom>
            <a:avLst/>
            <a:gdLst/>
            <a:ahLst/>
            <a:cxnLst/>
            <a:rect l="l" t="t" r="r" b="b"/>
            <a:pathLst>
              <a:path w="64384" h="60501" extrusionOk="0">
                <a:moveTo>
                  <a:pt x="29565" y="1"/>
                </a:moveTo>
                <a:cubicBezTo>
                  <a:pt x="21716" y="1"/>
                  <a:pt x="14503" y="2837"/>
                  <a:pt x="11033" y="10802"/>
                </a:cubicBezTo>
                <a:cubicBezTo>
                  <a:pt x="6538" y="13311"/>
                  <a:pt x="1" y="34325"/>
                  <a:pt x="2073" y="44890"/>
                </a:cubicBezTo>
                <a:cubicBezTo>
                  <a:pt x="4244" y="55890"/>
                  <a:pt x="13924" y="60500"/>
                  <a:pt x="24671" y="60500"/>
                </a:cubicBezTo>
                <a:cubicBezTo>
                  <a:pt x="37905" y="60500"/>
                  <a:pt x="52758" y="53509"/>
                  <a:pt x="57204" y="42847"/>
                </a:cubicBezTo>
                <a:cubicBezTo>
                  <a:pt x="61290" y="33041"/>
                  <a:pt x="64383" y="13603"/>
                  <a:pt x="52826" y="6745"/>
                </a:cubicBezTo>
                <a:cubicBezTo>
                  <a:pt x="46781" y="3139"/>
                  <a:pt x="37822" y="1"/>
                  <a:pt x="295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1"/>
          <p:cNvGrpSpPr/>
          <p:nvPr/>
        </p:nvGrpSpPr>
        <p:grpSpPr>
          <a:xfrm rot="3615558">
            <a:off x="6418897" y="449732"/>
            <a:ext cx="1161188" cy="734383"/>
            <a:chOff x="5161625" y="732525"/>
            <a:chExt cx="456050" cy="288425"/>
          </a:xfrm>
        </p:grpSpPr>
        <p:sp>
          <p:nvSpPr>
            <p:cNvPr id="278" name="Google Shape;278;p11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1"/>
          <p:cNvGrpSpPr/>
          <p:nvPr/>
        </p:nvGrpSpPr>
        <p:grpSpPr>
          <a:xfrm rot="5400000">
            <a:off x="5191616" y="3308754"/>
            <a:ext cx="1547406" cy="2672051"/>
            <a:chOff x="428525" y="2080425"/>
            <a:chExt cx="639900" cy="1104975"/>
          </a:xfrm>
        </p:grpSpPr>
        <p:sp>
          <p:nvSpPr>
            <p:cNvPr id="288" name="Google Shape;288;p11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1"/>
          <p:cNvGrpSpPr/>
          <p:nvPr/>
        </p:nvGrpSpPr>
        <p:grpSpPr>
          <a:xfrm rot="-5806368" flipH="1">
            <a:off x="5099270" y="4451547"/>
            <a:ext cx="1732605" cy="946484"/>
            <a:chOff x="6928067" y="2555588"/>
            <a:chExt cx="1830919" cy="1000190"/>
          </a:xfrm>
        </p:grpSpPr>
        <p:sp>
          <p:nvSpPr>
            <p:cNvPr id="300" name="Google Shape;300;p11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1" name="Google Shape;301;p11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02" name="Google Shape;302;p11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70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01675"/>
            <a:ext cx="77175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Char char="●"/>
              <a:defRPr sz="1800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268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>
          <p15:clr>
            <a:srgbClr val="EA4335"/>
          </p15:clr>
        </p15:guide>
        <p15:guide id="4" pos="5760">
          <p15:clr>
            <a:srgbClr val="EA4335"/>
          </p15:clr>
        </p15:guide>
        <p15:guide id="5" pos="449">
          <p15:clr>
            <a:srgbClr val="EA4335"/>
          </p15:clr>
        </p15:guide>
        <p15:guide id="6" pos="5311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9.xml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jpeg"/><Relationship Id="rId5" Type="http://schemas.openxmlformats.org/officeDocument/2006/relationships/image" Target="../media/image83.gif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slide" Target="slide6.xml"/><Relationship Id="rId26" Type="http://schemas.openxmlformats.org/officeDocument/2006/relationships/image" Target="../media/image26.svg"/><Relationship Id="rId21" Type="http://schemas.openxmlformats.org/officeDocument/2006/relationships/slide" Target="slide5.xml"/><Relationship Id="rId34" Type="http://schemas.openxmlformats.org/officeDocument/2006/relationships/image" Target="../media/image33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5.png"/><Relationship Id="rId33" Type="http://schemas.openxmlformats.org/officeDocument/2006/relationships/image" Target="../media/image32.svg"/><Relationship Id="rId38" Type="http://schemas.openxmlformats.org/officeDocument/2006/relationships/slide" Target="slide7.xml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2.sv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slide" Target="slide3.xml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4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slide" Target="slide4.xml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93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0.wdp"/><Relationship Id="rId5" Type="http://schemas.openxmlformats.org/officeDocument/2006/relationships/image" Target="../media/image95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94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9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png"/><Relationship Id="rId18" Type="http://schemas.openxmlformats.org/officeDocument/2006/relationships/image" Target="../media/image45.sv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47.png"/><Relationship Id="rId7" Type="http://schemas.openxmlformats.org/officeDocument/2006/relationships/image" Target="../media/image38.svg"/><Relationship Id="rId12" Type="http://schemas.openxmlformats.org/officeDocument/2006/relationships/image" Target="../media/image20.svg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../media/image43.jpeg"/><Relationship Id="rId20" Type="http://schemas.openxmlformats.org/officeDocument/2006/relationships/slide" Target="slide2.xml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19.png"/><Relationship Id="rId5" Type="http://schemas.openxmlformats.org/officeDocument/2006/relationships/image" Target="../media/image6.svg"/><Relationship Id="rId15" Type="http://schemas.openxmlformats.org/officeDocument/2006/relationships/image" Target="../media/image42.jpeg"/><Relationship Id="rId10" Type="http://schemas.openxmlformats.org/officeDocument/2006/relationships/image" Target="../media/image41.svg"/><Relationship Id="rId19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16.svg"/><Relationship Id="rId22" Type="http://schemas.openxmlformats.org/officeDocument/2006/relationships/image" Target="../media/image4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4.gif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slide" Target="slide2.xml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49.png"/><Relationship Id="rId17" Type="http://schemas.openxmlformats.org/officeDocument/2006/relationships/image" Target="../media/image53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openxmlformats.org/officeDocument/2006/relationships/image" Target="../media/image51.svg"/><Relationship Id="rId10" Type="http://schemas.openxmlformats.org/officeDocument/2006/relationships/image" Target="../media/image19.png"/><Relationship Id="rId19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6.svg"/><Relationship Id="rId18" Type="http://schemas.openxmlformats.org/officeDocument/2006/relationships/image" Target="../media/image66.svg"/><Relationship Id="rId3" Type="http://schemas.openxmlformats.org/officeDocument/2006/relationships/image" Target="../media/image6.svg"/><Relationship Id="rId21" Type="http://schemas.openxmlformats.org/officeDocument/2006/relationships/slide" Target="slide2.xml"/><Relationship Id="rId7" Type="http://schemas.openxmlformats.org/officeDocument/2006/relationships/image" Target="../media/image57.svg"/><Relationship Id="rId12" Type="http://schemas.openxmlformats.org/officeDocument/2006/relationships/image" Target="../media/image15.png"/><Relationship Id="rId17" Type="http://schemas.openxmlformats.org/officeDocument/2006/relationships/image" Target="../media/image65.png"/><Relationship Id="rId2" Type="http://schemas.openxmlformats.org/officeDocument/2006/relationships/image" Target="../media/image5.png"/><Relationship Id="rId16" Type="http://schemas.openxmlformats.org/officeDocument/2006/relationships/image" Target="../media/image64.jpe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jpeg"/><Relationship Id="rId15" Type="http://schemas.openxmlformats.org/officeDocument/2006/relationships/image" Target="../media/image63.svg"/><Relationship Id="rId23" Type="http://schemas.openxmlformats.org/officeDocument/2006/relationships/image" Target="../media/image48.svg"/><Relationship Id="rId10" Type="http://schemas.openxmlformats.org/officeDocument/2006/relationships/image" Target="../media/image60.png"/><Relationship Id="rId19" Type="http://schemas.openxmlformats.org/officeDocument/2006/relationships/image" Target="../media/image17.png"/><Relationship Id="rId4" Type="http://schemas.openxmlformats.org/officeDocument/2006/relationships/image" Target="../media/image54.jpeg"/><Relationship Id="rId9" Type="http://schemas.openxmlformats.org/officeDocument/2006/relationships/image" Target="../media/image59.svg"/><Relationship Id="rId14" Type="http://schemas.openxmlformats.org/officeDocument/2006/relationships/image" Target="../media/image62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17" Type="http://schemas.openxmlformats.org/officeDocument/2006/relationships/image" Target="../media/image48.svg"/><Relationship Id="rId2" Type="http://schemas.openxmlformats.org/officeDocument/2006/relationships/image" Target="../media/image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sv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slide" Target="slide2.xml"/><Relationship Id="rId10" Type="http://schemas.openxmlformats.org/officeDocument/2006/relationships/image" Target="../media/image16.svg"/><Relationship Id="rId4" Type="http://schemas.openxmlformats.org/officeDocument/2006/relationships/image" Target="../media/image67.jpeg"/><Relationship Id="rId9" Type="http://schemas.openxmlformats.org/officeDocument/2006/relationships/image" Target="../media/image15.pn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5703D9D-1628-0859-B1F7-89AD6ECA8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/>
          <a:stretch/>
        </p:blipFill>
        <p:spPr bwMode="auto">
          <a:xfrm>
            <a:off x="1582803" y="382772"/>
            <a:ext cx="3203279" cy="458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FF0FBA7-C29B-7F81-8FF6-4F3D5284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38" b="89894" l="9752" r="89894">
                        <a14:foregroundMark x1="55496" y1="7801" x2="55496" y2="7801"/>
                        <a14:foregroundMark x1="42199" y1="6738" x2="42199" y2="6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82" y="-12892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18;p48">
            <a:extLst>
              <a:ext uri="{FF2B5EF4-FFF2-40B4-BE49-F238E27FC236}">
                <a16:creationId xmlns:a16="http://schemas.microsoft.com/office/drawing/2014/main" id="{0AF456A9-2B7D-AEF5-C8B1-9D9C0A19EFEE}"/>
              </a:ext>
            </a:extLst>
          </p:cNvPr>
          <p:cNvSpPr/>
          <p:nvPr/>
        </p:nvSpPr>
        <p:spPr>
          <a:xfrm>
            <a:off x="6177517" y="616689"/>
            <a:ext cx="1818104" cy="3292104"/>
          </a:xfrm>
          <a:custGeom>
            <a:avLst/>
            <a:gdLst/>
            <a:ahLst/>
            <a:cxnLst/>
            <a:rect l="l" t="t" r="r" b="b"/>
            <a:pathLst>
              <a:path w="36288" h="49435" extrusionOk="0">
                <a:moveTo>
                  <a:pt x="19789" y="1533"/>
                </a:moveTo>
                <a:lnTo>
                  <a:pt x="19939" y="1782"/>
                </a:lnTo>
                <a:cubicBezTo>
                  <a:pt x="20188" y="2031"/>
                  <a:pt x="20387" y="2330"/>
                  <a:pt x="20587" y="2629"/>
                </a:cubicBezTo>
                <a:cubicBezTo>
                  <a:pt x="20736" y="2928"/>
                  <a:pt x="20936" y="3227"/>
                  <a:pt x="21085" y="3527"/>
                </a:cubicBezTo>
                <a:cubicBezTo>
                  <a:pt x="21235" y="3925"/>
                  <a:pt x="21384" y="4274"/>
                  <a:pt x="21434" y="4673"/>
                </a:cubicBezTo>
                <a:cubicBezTo>
                  <a:pt x="21484" y="5072"/>
                  <a:pt x="21534" y="5470"/>
                  <a:pt x="21534" y="5819"/>
                </a:cubicBezTo>
                <a:cubicBezTo>
                  <a:pt x="21584" y="6218"/>
                  <a:pt x="21584" y="6617"/>
                  <a:pt x="21534" y="7016"/>
                </a:cubicBezTo>
                <a:lnTo>
                  <a:pt x="21534" y="7066"/>
                </a:lnTo>
                <a:cubicBezTo>
                  <a:pt x="21534" y="7265"/>
                  <a:pt x="21534" y="7414"/>
                  <a:pt x="21484" y="7614"/>
                </a:cubicBezTo>
                <a:cubicBezTo>
                  <a:pt x="21434" y="7763"/>
                  <a:pt x="21384" y="8013"/>
                  <a:pt x="21384" y="8212"/>
                </a:cubicBezTo>
                <a:cubicBezTo>
                  <a:pt x="21285" y="8511"/>
                  <a:pt x="21235" y="8860"/>
                  <a:pt x="21135" y="9209"/>
                </a:cubicBezTo>
                <a:cubicBezTo>
                  <a:pt x="21035" y="9408"/>
                  <a:pt x="20936" y="9608"/>
                  <a:pt x="20836" y="9807"/>
                </a:cubicBezTo>
                <a:cubicBezTo>
                  <a:pt x="20736" y="10006"/>
                  <a:pt x="20637" y="10206"/>
                  <a:pt x="20487" y="10355"/>
                </a:cubicBezTo>
                <a:cubicBezTo>
                  <a:pt x="20387" y="10555"/>
                  <a:pt x="20188" y="10854"/>
                  <a:pt x="20038" y="11053"/>
                </a:cubicBezTo>
                <a:cubicBezTo>
                  <a:pt x="20038" y="10605"/>
                  <a:pt x="20138" y="10156"/>
                  <a:pt x="20188" y="9658"/>
                </a:cubicBezTo>
                <a:cubicBezTo>
                  <a:pt x="20238" y="9209"/>
                  <a:pt x="20288" y="8910"/>
                  <a:pt x="20337" y="8511"/>
                </a:cubicBezTo>
                <a:cubicBezTo>
                  <a:pt x="20387" y="8112"/>
                  <a:pt x="20387" y="7614"/>
                  <a:pt x="20437" y="7215"/>
                </a:cubicBezTo>
                <a:cubicBezTo>
                  <a:pt x="20437" y="6766"/>
                  <a:pt x="20437" y="6418"/>
                  <a:pt x="20437" y="6019"/>
                </a:cubicBezTo>
                <a:cubicBezTo>
                  <a:pt x="20437" y="5819"/>
                  <a:pt x="20437" y="5670"/>
                  <a:pt x="20387" y="5470"/>
                </a:cubicBezTo>
                <a:cubicBezTo>
                  <a:pt x="20337" y="5271"/>
                  <a:pt x="20387" y="5072"/>
                  <a:pt x="20387" y="4872"/>
                </a:cubicBezTo>
                <a:cubicBezTo>
                  <a:pt x="20337" y="4125"/>
                  <a:pt x="20238" y="3377"/>
                  <a:pt x="20038" y="2579"/>
                </a:cubicBezTo>
                <a:cubicBezTo>
                  <a:pt x="19989" y="2231"/>
                  <a:pt x="19889" y="1882"/>
                  <a:pt x="19739" y="1533"/>
                </a:cubicBezTo>
                <a:close/>
                <a:moveTo>
                  <a:pt x="18792" y="1333"/>
                </a:moveTo>
                <a:lnTo>
                  <a:pt x="19091" y="2131"/>
                </a:lnTo>
                <a:cubicBezTo>
                  <a:pt x="19191" y="2629"/>
                  <a:pt x="19291" y="3078"/>
                  <a:pt x="19390" y="3576"/>
                </a:cubicBezTo>
                <a:cubicBezTo>
                  <a:pt x="19440" y="3975"/>
                  <a:pt x="19440" y="4324"/>
                  <a:pt x="19490" y="4673"/>
                </a:cubicBezTo>
                <a:cubicBezTo>
                  <a:pt x="19540" y="5072"/>
                  <a:pt x="19540" y="5421"/>
                  <a:pt x="19590" y="5819"/>
                </a:cubicBezTo>
                <a:cubicBezTo>
                  <a:pt x="19640" y="6617"/>
                  <a:pt x="19590" y="7414"/>
                  <a:pt x="19490" y="8212"/>
                </a:cubicBezTo>
                <a:lnTo>
                  <a:pt x="19490" y="8262"/>
                </a:lnTo>
                <a:lnTo>
                  <a:pt x="19490" y="8362"/>
                </a:lnTo>
                <a:lnTo>
                  <a:pt x="19490" y="8411"/>
                </a:lnTo>
                <a:cubicBezTo>
                  <a:pt x="19490" y="8661"/>
                  <a:pt x="19440" y="8910"/>
                  <a:pt x="19440" y="9159"/>
                </a:cubicBezTo>
                <a:cubicBezTo>
                  <a:pt x="19440" y="9259"/>
                  <a:pt x="19390" y="9408"/>
                  <a:pt x="19341" y="9558"/>
                </a:cubicBezTo>
                <a:cubicBezTo>
                  <a:pt x="19341" y="9707"/>
                  <a:pt x="19341" y="9857"/>
                  <a:pt x="19291" y="10006"/>
                </a:cubicBezTo>
                <a:lnTo>
                  <a:pt x="19241" y="11253"/>
                </a:lnTo>
                <a:lnTo>
                  <a:pt x="19091" y="11103"/>
                </a:lnTo>
                <a:cubicBezTo>
                  <a:pt x="18942" y="10904"/>
                  <a:pt x="18842" y="10704"/>
                  <a:pt x="18693" y="10505"/>
                </a:cubicBezTo>
                <a:cubicBezTo>
                  <a:pt x="18443" y="10106"/>
                  <a:pt x="18244" y="9658"/>
                  <a:pt x="18045" y="9259"/>
                </a:cubicBezTo>
                <a:lnTo>
                  <a:pt x="17895" y="8860"/>
                </a:lnTo>
                <a:cubicBezTo>
                  <a:pt x="17795" y="8710"/>
                  <a:pt x="17745" y="8561"/>
                  <a:pt x="17696" y="8411"/>
                </a:cubicBezTo>
                <a:cubicBezTo>
                  <a:pt x="17646" y="8162"/>
                  <a:pt x="17546" y="7863"/>
                  <a:pt x="17546" y="7614"/>
                </a:cubicBezTo>
                <a:cubicBezTo>
                  <a:pt x="17446" y="7265"/>
                  <a:pt x="17446" y="6916"/>
                  <a:pt x="17446" y="6567"/>
                </a:cubicBezTo>
                <a:cubicBezTo>
                  <a:pt x="17397" y="6168"/>
                  <a:pt x="17397" y="5819"/>
                  <a:pt x="17446" y="5421"/>
                </a:cubicBezTo>
                <a:cubicBezTo>
                  <a:pt x="17446" y="5072"/>
                  <a:pt x="17546" y="4723"/>
                  <a:pt x="17646" y="4374"/>
                </a:cubicBezTo>
                <a:cubicBezTo>
                  <a:pt x="17696" y="4175"/>
                  <a:pt x="17745" y="3975"/>
                  <a:pt x="17845" y="3776"/>
                </a:cubicBezTo>
                <a:cubicBezTo>
                  <a:pt x="17895" y="3527"/>
                  <a:pt x="17945" y="3327"/>
                  <a:pt x="18045" y="3128"/>
                </a:cubicBezTo>
                <a:lnTo>
                  <a:pt x="18144" y="2779"/>
                </a:lnTo>
                <a:cubicBezTo>
                  <a:pt x="18194" y="2629"/>
                  <a:pt x="18294" y="2480"/>
                  <a:pt x="18344" y="2380"/>
                </a:cubicBezTo>
                <a:cubicBezTo>
                  <a:pt x="18393" y="2231"/>
                  <a:pt x="18493" y="2031"/>
                  <a:pt x="18543" y="1882"/>
                </a:cubicBezTo>
                <a:cubicBezTo>
                  <a:pt x="18643" y="1732"/>
                  <a:pt x="18742" y="1533"/>
                  <a:pt x="18792" y="1333"/>
                </a:cubicBezTo>
                <a:close/>
                <a:moveTo>
                  <a:pt x="6431" y="11003"/>
                </a:moveTo>
                <a:cubicBezTo>
                  <a:pt x="6630" y="11003"/>
                  <a:pt x="6829" y="11053"/>
                  <a:pt x="7029" y="11053"/>
                </a:cubicBezTo>
                <a:cubicBezTo>
                  <a:pt x="7228" y="11103"/>
                  <a:pt x="7527" y="11153"/>
                  <a:pt x="7776" y="11153"/>
                </a:cubicBezTo>
                <a:cubicBezTo>
                  <a:pt x="8026" y="11203"/>
                  <a:pt x="8225" y="11253"/>
                  <a:pt x="8474" y="11302"/>
                </a:cubicBezTo>
                <a:cubicBezTo>
                  <a:pt x="8674" y="11352"/>
                  <a:pt x="8873" y="11452"/>
                  <a:pt x="9072" y="11502"/>
                </a:cubicBezTo>
                <a:cubicBezTo>
                  <a:pt x="9322" y="11601"/>
                  <a:pt x="9571" y="11701"/>
                  <a:pt x="9820" y="11801"/>
                </a:cubicBezTo>
                <a:cubicBezTo>
                  <a:pt x="10069" y="11950"/>
                  <a:pt x="10319" y="12050"/>
                  <a:pt x="10568" y="12249"/>
                </a:cubicBezTo>
                <a:cubicBezTo>
                  <a:pt x="10817" y="12399"/>
                  <a:pt x="11116" y="12648"/>
                  <a:pt x="11365" y="12848"/>
                </a:cubicBezTo>
                <a:cubicBezTo>
                  <a:pt x="11615" y="13047"/>
                  <a:pt x="11814" y="13246"/>
                  <a:pt x="12063" y="13496"/>
                </a:cubicBezTo>
                <a:cubicBezTo>
                  <a:pt x="12263" y="13695"/>
                  <a:pt x="12412" y="13894"/>
                  <a:pt x="12562" y="14144"/>
                </a:cubicBezTo>
                <a:lnTo>
                  <a:pt x="12861" y="14493"/>
                </a:lnTo>
                <a:cubicBezTo>
                  <a:pt x="12960" y="14642"/>
                  <a:pt x="13010" y="14792"/>
                  <a:pt x="13110" y="14941"/>
                </a:cubicBezTo>
                <a:cubicBezTo>
                  <a:pt x="13210" y="15091"/>
                  <a:pt x="13259" y="15140"/>
                  <a:pt x="13359" y="15290"/>
                </a:cubicBezTo>
                <a:lnTo>
                  <a:pt x="13459" y="15440"/>
                </a:lnTo>
                <a:lnTo>
                  <a:pt x="12462" y="15140"/>
                </a:lnTo>
                <a:lnTo>
                  <a:pt x="11864" y="14941"/>
                </a:lnTo>
                <a:lnTo>
                  <a:pt x="11216" y="14792"/>
                </a:lnTo>
                <a:cubicBezTo>
                  <a:pt x="10817" y="14692"/>
                  <a:pt x="10418" y="14542"/>
                  <a:pt x="10019" y="14443"/>
                </a:cubicBezTo>
                <a:lnTo>
                  <a:pt x="9920" y="14393"/>
                </a:lnTo>
                <a:lnTo>
                  <a:pt x="9122" y="14094"/>
                </a:lnTo>
                <a:cubicBezTo>
                  <a:pt x="8375" y="13845"/>
                  <a:pt x="7577" y="13545"/>
                  <a:pt x="6829" y="13197"/>
                </a:cubicBezTo>
                <a:cubicBezTo>
                  <a:pt x="6431" y="13047"/>
                  <a:pt x="6032" y="12848"/>
                  <a:pt x="5683" y="12698"/>
                </a:cubicBezTo>
                <a:cubicBezTo>
                  <a:pt x="5484" y="12598"/>
                  <a:pt x="5334" y="12499"/>
                  <a:pt x="5135" y="12399"/>
                </a:cubicBezTo>
                <a:cubicBezTo>
                  <a:pt x="4935" y="12299"/>
                  <a:pt x="4786" y="12200"/>
                  <a:pt x="4586" y="12050"/>
                </a:cubicBezTo>
                <a:cubicBezTo>
                  <a:pt x="4387" y="11950"/>
                  <a:pt x="4138" y="11801"/>
                  <a:pt x="3938" y="11651"/>
                </a:cubicBezTo>
                <a:lnTo>
                  <a:pt x="3290" y="11153"/>
                </a:lnTo>
                <a:lnTo>
                  <a:pt x="3540" y="11153"/>
                </a:lnTo>
                <a:cubicBezTo>
                  <a:pt x="3839" y="11103"/>
                  <a:pt x="4188" y="11053"/>
                  <a:pt x="4487" y="11053"/>
                </a:cubicBezTo>
                <a:lnTo>
                  <a:pt x="5484" y="11003"/>
                </a:lnTo>
                <a:close/>
                <a:moveTo>
                  <a:pt x="3490" y="12150"/>
                </a:moveTo>
                <a:lnTo>
                  <a:pt x="3839" y="12399"/>
                </a:lnTo>
                <a:cubicBezTo>
                  <a:pt x="4038" y="12499"/>
                  <a:pt x="4188" y="12598"/>
                  <a:pt x="4387" y="12748"/>
                </a:cubicBezTo>
                <a:cubicBezTo>
                  <a:pt x="4736" y="12947"/>
                  <a:pt x="5135" y="13197"/>
                  <a:pt x="5533" y="13346"/>
                </a:cubicBezTo>
                <a:cubicBezTo>
                  <a:pt x="5733" y="13446"/>
                  <a:pt x="5882" y="13496"/>
                  <a:pt x="6082" y="13595"/>
                </a:cubicBezTo>
                <a:lnTo>
                  <a:pt x="6630" y="13845"/>
                </a:lnTo>
                <a:cubicBezTo>
                  <a:pt x="7428" y="14193"/>
                  <a:pt x="8175" y="14443"/>
                  <a:pt x="8973" y="14742"/>
                </a:cubicBezTo>
                <a:lnTo>
                  <a:pt x="10269" y="15190"/>
                </a:lnTo>
                <a:lnTo>
                  <a:pt x="10867" y="15390"/>
                </a:lnTo>
                <a:lnTo>
                  <a:pt x="11465" y="15539"/>
                </a:lnTo>
                <a:cubicBezTo>
                  <a:pt x="11963" y="15689"/>
                  <a:pt x="12512" y="15838"/>
                  <a:pt x="13010" y="15988"/>
                </a:cubicBezTo>
                <a:lnTo>
                  <a:pt x="13608" y="16187"/>
                </a:lnTo>
                <a:lnTo>
                  <a:pt x="13509" y="16187"/>
                </a:lnTo>
                <a:cubicBezTo>
                  <a:pt x="13409" y="16287"/>
                  <a:pt x="13259" y="16287"/>
                  <a:pt x="13160" y="16337"/>
                </a:cubicBezTo>
                <a:lnTo>
                  <a:pt x="12362" y="16337"/>
                </a:lnTo>
                <a:lnTo>
                  <a:pt x="12013" y="16387"/>
                </a:lnTo>
                <a:lnTo>
                  <a:pt x="11714" y="16387"/>
                </a:lnTo>
                <a:lnTo>
                  <a:pt x="10967" y="16337"/>
                </a:lnTo>
                <a:cubicBezTo>
                  <a:pt x="10717" y="16337"/>
                  <a:pt x="10418" y="16237"/>
                  <a:pt x="10169" y="16187"/>
                </a:cubicBezTo>
                <a:lnTo>
                  <a:pt x="9322" y="16038"/>
                </a:lnTo>
                <a:cubicBezTo>
                  <a:pt x="9072" y="15938"/>
                  <a:pt x="8823" y="15888"/>
                  <a:pt x="8574" y="15788"/>
                </a:cubicBezTo>
                <a:cubicBezTo>
                  <a:pt x="8325" y="15689"/>
                  <a:pt x="8075" y="15589"/>
                  <a:pt x="7826" y="15489"/>
                </a:cubicBezTo>
                <a:cubicBezTo>
                  <a:pt x="7577" y="15390"/>
                  <a:pt x="7278" y="15290"/>
                  <a:pt x="7029" y="15140"/>
                </a:cubicBezTo>
                <a:cubicBezTo>
                  <a:pt x="6780" y="15041"/>
                  <a:pt x="6580" y="14891"/>
                  <a:pt x="6331" y="14792"/>
                </a:cubicBezTo>
                <a:cubicBezTo>
                  <a:pt x="6132" y="14642"/>
                  <a:pt x="5882" y="14542"/>
                  <a:pt x="5683" y="14393"/>
                </a:cubicBezTo>
                <a:cubicBezTo>
                  <a:pt x="5184" y="14044"/>
                  <a:pt x="4786" y="13645"/>
                  <a:pt x="4387" y="13197"/>
                </a:cubicBezTo>
                <a:cubicBezTo>
                  <a:pt x="4287" y="13097"/>
                  <a:pt x="4188" y="12947"/>
                  <a:pt x="4088" y="12848"/>
                </a:cubicBezTo>
                <a:lnTo>
                  <a:pt x="3739" y="12499"/>
                </a:lnTo>
                <a:cubicBezTo>
                  <a:pt x="3689" y="12399"/>
                  <a:pt x="3589" y="12249"/>
                  <a:pt x="3490" y="12150"/>
                </a:cubicBezTo>
                <a:close/>
                <a:moveTo>
                  <a:pt x="28861" y="8910"/>
                </a:moveTo>
                <a:lnTo>
                  <a:pt x="28861" y="9358"/>
                </a:lnTo>
                <a:lnTo>
                  <a:pt x="28861" y="10256"/>
                </a:lnTo>
                <a:lnTo>
                  <a:pt x="28861" y="11053"/>
                </a:lnTo>
                <a:lnTo>
                  <a:pt x="28861" y="11452"/>
                </a:lnTo>
                <a:lnTo>
                  <a:pt x="28861" y="11801"/>
                </a:lnTo>
                <a:cubicBezTo>
                  <a:pt x="28811" y="12150"/>
                  <a:pt x="28711" y="12499"/>
                  <a:pt x="28662" y="12798"/>
                </a:cubicBezTo>
                <a:cubicBezTo>
                  <a:pt x="28612" y="13147"/>
                  <a:pt x="28562" y="13545"/>
                  <a:pt x="28462" y="13894"/>
                </a:cubicBezTo>
                <a:cubicBezTo>
                  <a:pt x="28363" y="14243"/>
                  <a:pt x="28263" y="14642"/>
                  <a:pt x="28163" y="15041"/>
                </a:cubicBezTo>
                <a:cubicBezTo>
                  <a:pt x="28063" y="15390"/>
                  <a:pt x="27914" y="15739"/>
                  <a:pt x="27814" y="16038"/>
                </a:cubicBezTo>
                <a:lnTo>
                  <a:pt x="27814" y="16088"/>
                </a:lnTo>
                <a:cubicBezTo>
                  <a:pt x="27665" y="16436"/>
                  <a:pt x="27515" y="16785"/>
                  <a:pt x="27366" y="17134"/>
                </a:cubicBezTo>
                <a:cubicBezTo>
                  <a:pt x="27216" y="17483"/>
                  <a:pt x="27017" y="17932"/>
                  <a:pt x="26867" y="18331"/>
                </a:cubicBezTo>
                <a:cubicBezTo>
                  <a:pt x="26668" y="18729"/>
                  <a:pt x="26468" y="19078"/>
                  <a:pt x="26319" y="19477"/>
                </a:cubicBezTo>
                <a:cubicBezTo>
                  <a:pt x="26219" y="19676"/>
                  <a:pt x="26120" y="19876"/>
                  <a:pt x="26020" y="20075"/>
                </a:cubicBezTo>
                <a:cubicBezTo>
                  <a:pt x="25920" y="20075"/>
                  <a:pt x="25920" y="20025"/>
                  <a:pt x="25870" y="20025"/>
                </a:cubicBezTo>
                <a:lnTo>
                  <a:pt x="25920" y="20025"/>
                </a:lnTo>
                <a:cubicBezTo>
                  <a:pt x="25820" y="19776"/>
                  <a:pt x="25671" y="19527"/>
                  <a:pt x="25571" y="19328"/>
                </a:cubicBezTo>
                <a:cubicBezTo>
                  <a:pt x="25472" y="19078"/>
                  <a:pt x="25322" y="18829"/>
                  <a:pt x="25172" y="18630"/>
                </a:cubicBezTo>
                <a:cubicBezTo>
                  <a:pt x="25073" y="18380"/>
                  <a:pt x="24973" y="18181"/>
                  <a:pt x="24873" y="17982"/>
                </a:cubicBezTo>
                <a:cubicBezTo>
                  <a:pt x="24774" y="17782"/>
                  <a:pt x="24624" y="17433"/>
                  <a:pt x="24574" y="17134"/>
                </a:cubicBezTo>
                <a:cubicBezTo>
                  <a:pt x="24475" y="16885"/>
                  <a:pt x="24425" y="16636"/>
                  <a:pt x="24375" y="16387"/>
                </a:cubicBezTo>
                <a:cubicBezTo>
                  <a:pt x="24325" y="15938"/>
                  <a:pt x="24325" y="15539"/>
                  <a:pt x="24375" y="15140"/>
                </a:cubicBezTo>
                <a:cubicBezTo>
                  <a:pt x="24425" y="14742"/>
                  <a:pt x="24475" y="14393"/>
                  <a:pt x="24574" y="14044"/>
                </a:cubicBezTo>
                <a:cubicBezTo>
                  <a:pt x="24624" y="13695"/>
                  <a:pt x="24724" y="13346"/>
                  <a:pt x="24824" y="12997"/>
                </a:cubicBezTo>
                <a:lnTo>
                  <a:pt x="24923" y="12798"/>
                </a:lnTo>
                <a:cubicBezTo>
                  <a:pt x="24973" y="12698"/>
                  <a:pt x="25023" y="12598"/>
                  <a:pt x="25073" y="12549"/>
                </a:cubicBezTo>
                <a:cubicBezTo>
                  <a:pt x="25172" y="12349"/>
                  <a:pt x="25272" y="12150"/>
                  <a:pt x="25422" y="12000"/>
                </a:cubicBezTo>
                <a:cubicBezTo>
                  <a:pt x="25621" y="11751"/>
                  <a:pt x="25870" y="11502"/>
                  <a:pt x="26070" y="11203"/>
                </a:cubicBezTo>
                <a:cubicBezTo>
                  <a:pt x="26269" y="10953"/>
                  <a:pt x="26518" y="10754"/>
                  <a:pt x="26768" y="10555"/>
                </a:cubicBezTo>
                <a:lnTo>
                  <a:pt x="27864" y="9658"/>
                </a:lnTo>
                <a:cubicBezTo>
                  <a:pt x="28063" y="9508"/>
                  <a:pt x="28213" y="9358"/>
                  <a:pt x="28412" y="9209"/>
                </a:cubicBezTo>
                <a:lnTo>
                  <a:pt x="28861" y="8910"/>
                </a:lnTo>
                <a:close/>
                <a:moveTo>
                  <a:pt x="29459" y="9458"/>
                </a:moveTo>
                <a:lnTo>
                  <a:pt x="29659" y="9757"/>
                </a:lnTo>
                <a:cubicBezTo>
                  <a:pt x="29708" y="9857"/>
                  <a:pt x="29758" y="9957"/>
                  <a:pt x="29808" y="10106"/>
                </a:cubicBezTo>
                <a:cubicBezTo>
                  <a:pt x="29858" y="10206"/>
                  <a:pt x="29958" y="10455"/>
                  <a:pt x="30007" y="10605"/>
                </a:cubicBezTo>
                <a:cubicBezTo>
                  <a:pt x="30057" y="10754"/>
                  <a:pt x="30107" y="10953"/>
                  <a:pt x="30157" y="11103"/>
                </a:cubicBezTo>
                <a:cubicBezTo>
                  <a:pt x="30207" y="11253"/>
                  <a:pt x="30207" y="11452"/>
                  <a:pt x="30257" y="11601"/>
                </a:cubicBezTo>
                <a:cubicBezTo>
                  <a:pt x="30307" y="11801"/>
                  <a:pt x="30356" y="11950"/>
                  <a:pt x="30356" y="12150"/>
                </a:cubicBezTo>
                <a:cubicBezTo>
                  <a:pt x="30356" y="12150"/>
                  <a:pt x="30356" y="12200"/>
                  <a:pt x="30356" y="12249"/>
                </a:cubicBezTo>
                <a:cubicBezTo>
                  <a:pt x="30406" y="12549"/>
                  <a:pt x="30456" y="12848"/>
                  <a:pt x="30456" y="13147"/>
                </a:cubicBezTo>
                <a:lnTo>
                  <a:pt x="30456" y="14094"/>
                </a:lnTo>
                <a:cubicBezTo>
                  <a:pt x="30456" y="14293"/>
                  <a:pt x="30406" y="14443"/>
                  <a:pt x="30406" y="14592"/>
                </a:cubicBezTo>
                <a:cubicBezTo>
                  <a:pt x="30356" y="14792"/>
                  <a:pt x="30307" y="14991"/>
                  <a:pt x="30257" y="15140"/>
                </a:cubicBezTo>
                <a:cubicBezTo>
                  <a:pt x="30157" y="15489"/>
                  <a:pt x="30057" y="15788"/>
                  <a:pt x="29958" y="16137"/>
                </a:cubicBezTo>
                <a:cubicBezTo>
                  <a:pt x="29858" y="16387"/>
                  <a:pt x="29708" y="16636"/>
                  <a:pt x="29609" y="16885"/>
                </a:cubicBezTo>
                <a:cubicBezTo>
                  <a:pt x="29459" y="17134"/>
                  <a:pt x="29310" y="17384"/>
                  <a:pt x="29160" y="17633"/>
                </a:cubicBezTo>
                <a:cubicBezTo>
                  <a:pt x="29011" y="17782"/>
                  <a:pt x="28911" y="17932"/>
                  <a:pt x="28761" y="18131"/>
                </a:cubicBezTo>
                <a:cubicBezTo>
                  <a:pt x="28662" y="18281"/>
                  <a:pt x="28462" y="18530"/>
                  <a:pt x="28263" y="18729"/>
                </a:cubicBezTo>
                <a:lnTo>
                  <a:pt x="27814" y="19228"/>
                </a:lnTo>
                <a:cubicBezTo>
                  <a:pt x="27615" y="19427"/>
                  <a:pt x="27416" y="19577"/>
                  <a:pt x="27216" y="19726"/>
                </a:cubicBezTo>
                <a:lnTo>
                  <a:pt x="27266" y="19677"/>
                </a:lnTo>
                <a:lnTo>
                  <a:pt x="27266" y="19677"/>
                </a:lnTo>
                <a:cubicBezTo>
                  <a:pt x="27066" y="19876"/>
                  <a:pt x="26817" y="20075"/>
                  <a:pt x="26618" y="20225"/>
                </a:cubicBezTo>
                <a:cubicBezTo>
                  <a:pt x="26817" y="19876"/>
                  <a:pt x="26967" y="19527"/>
                  <a:pt x="27166" y="19128"/>
                </a:cubicBezTo>
                <a:cubicBezTo>
                  <a:pt x="27366" y="18779"/>
                  <a:pt x="27515" y="18331"/>
                  <a:pt x="27715" y="17932"/>
                </a:cubicBezTo>
                <a:cubicBezTo>
                  <a:pt x="27864" y="17533"/>
                  <a:pt x="28063" y="17184"/>
                  <a:pt x="28213" y="16785"/>
                </a:cubicBezTo>
                <a:cubicBezTo>
                  <a:pt x="28363" y="16387"/>
                  <a:pt x="28462" y="16038"/>
                  <a:pt x="28612" y="15639"/>
                </a:cubicBezTo>
                <a:cubicBezTo>
                  <a:pt x="28761" y="15240"/>
                  <a:pt x="28861" y="14941"/>
                  <a:pt x="28911" y="14542"/>
                </a:cubicBezTo>
                <a:cubicBezTo>
                  <a:pt x="29011" y="14193"/>
                  <a:pt x="29110" y="13845"/>
                  <a:pt x="29210" y="13446"/>
                </a:cubicBezTo>
                <a:cubicBezTo>
                  <a:pt x="29260" y="13097"/>
                  <a:pt x="29310" y="12798"/>
                  <a:pt x="29359" y="12449"/>
                </a:cubicBezTo>
                <a:cubicBezTo>
                  <a:pt x="29359" y="12249"/>
                  <a:pt x="29459" y="12000"/>
                  <a:pt x="29459" y="11801"/>
                </a:cubicBezTo>
                <a:cubicBezTo>
                  <a:pt x="29459" y="11651"/>
                  <a:pt x="29459" y="11452"/>
                  <a:pt x="29459" y="11302"/>
                </a:cubicBezTo>
                <a:lnTo>
                  <a:pt x="29459" y="10804"/>
                </a:lnTo>
                <a:lnTo>
                  <a:pt x="29459" y="10305"/>
                </a:lnTo>
                <a:lnTo>
                  <a:pt x="29459" y="9857"/>
                </a:lnTo>
                <a:lnTo>
                  <a:pt x="29459" y="9458"/>
                </a:lnTo>
                <a:close/>
                <a:moveTo>
                  <a:pt x="7278" y="19278"/>
                </a:moveTo>
                <a:cubicBezTo>
                  <a:pt x="7627" y="19328"/>
                  <a:pt x="7976" y="19377"/>
                  <a:pt x="8375" y="19427"/>
                </a:cubicBezTo>
                <a:cubicBezTo>
                  <a:pt x="8723" y="19477"/>
                  <a:pt x="9122" y="19577"/>
                  <a:pt x="9521" y="19676"/>
                </a:cubicBezTo>
                <a:cubicBezTo>
                  <a:pt x="9870" y="19826"/>
                  <a:pt x="10169" y="19926"/>
                  <a:pt x="10468" y="20125"/>
                </a:cubicBezTo>
                <a:lnTo>
                  <a:pt x="10967" y="20424"/>
                </a:lnTo>
                <a:cubicBezTo>
                  <a:pt x="11116" y="20474"/>
                  <a:pt x="11266" y="20574"/>
                  <a:pt x="11415" y="20673"/>
                </a:cubicBezTo>
                <a:cubicBezTo>
                  <a:pt x="11565" y="20773"/>
                  <a:pt x="11814" y="20972"/>
                  <a:pt x="12013" y="21122"/>
                </a:cubicBezTo>
                <a:cubicBezTo>
                  <a:pt x="12263" y="21271"/>
                  <a:pt x="12412" y="21421"/>
                  <a:pt x="12611" y="21571"/>
                </a:cubicBezTo>
                <a:cubicBezTo>
                  <a:pt x="12711" y="21670"/>
                  <a:pt x="12811" y="21720"/>
                  <a:pt x="12861" y="21820"/>
                </a:cubicBezTo>
                <a:lnTo>
                  <a:pt x="13110" y="22069"/>
                </a:lnTo>
                <a:cubicBezTo>
                  <a:pt x="13210" y="22119"/>
                  <a:pt x="13259" y="22219"/>
                  <a:pt x="13359" y="22268"/>
                </a:cubicBezTo>
                <a:lnTo>
                  <a:pt x="13558" y="22518"/>
                </a:lnTo>
                <a:lnTo>
                  <a:pt x="13558" y="22518"/>
                </a:lnTo>
                <a:lnTo>
                  <a:pt x="13110" y="22268"/>
                </a:lnTo>
                <a:cubicBezTo>
                  <a:pt x="12761" y="22069"/>
                  <a:pt x="12412" y="21919"/>
                  <a:pt x="12063" y="21770"/>
                </a:cubicBezTo>
                <a:cubicBezTo>
                  <a:pt x="11714" y="21571"/>
                  <a:pt x="11315" y="21471"/>
                  <a:pt x="10917" y="21321"/>
                </a:cubicBezTo>
                <a:cubicBezTo>
                  <a:pt x="10169" y="21022"/>
                  <a:pt x="9371" y="20823"/>
                  <a:pt x="8574" y="20623"/>
                </a:cubicBezTo>
                <a:cubicBezTo>
                  <a:pt x="8175" y="20524"/>
                  <a:pt x="7727" y="20474"/>
                  <a:pt x="7328" y="20424"/>
                </a:cubicBezTo>
                <a:cubicBezTo>
                  <a:pt x="6929" y="20374"/>
                  <a:pt x="6530" y="20324"/>
                  <a:pt x="6132" y="20275"/>
                </a:cubicBezTo>
                <a:cubicBezTo>
                  <a:pt x="5733" y="20225"/>
                  <a:pt x="5334" y="20175"/>
                  <a:pt x="4885" y="20175"/>
                </a:cubicBezTo>
                <a:cubicBezTo>
                  <a:pt x="4686" y="20150"/>
                  <a:pt x="4487" y="20137"/>
                  <a:pt x="4287" y="20137"/>
                </a:cubicBezTo>
                <a:cubicBezTo>
                  <a:pt x="4088" y="20137"/>
                  <a:pt x="3888" y="20150"/>
                  <a:pt x="3689" y="20175"/>
                </a:cubicBezTo>
                <a:cubicBezTo>
                  <a:pt x="3440" y="20175"/>
                  <a:pt x="3191" y="20175"/>
                  <a:pt x="2892" y="20225"/>
                </a:cubicBezTo>
                <a:cubicBezTo>
                  <a:pt x="2767" y="20250"/>
                  <a:pt x="2680" y="20250"/>
                  <a:pt x="2605" y="20250"/>
                </a:cubicBezTo>
                <a:cubicBezTo>
                  <a:pt x="2530" y="20250"/>
                  <a:pt x="2468" y="20250"/>
                  <a:pt x="2393" y="20275"/>
                </a:cubicBezTo>
                <a:cubicBezTo>
                  <a:pt x="2593" y="20125"/>
                  <a:pt x="2842" y="20025"/>
                  <a:pt x="3091" y="19926"/>
                </a:cubicBezTo>
                <a:cubicBezTo>
                  <a:pt x="3240" y="19876"/>
                  <a:pt x="3440" y="19826"/>
                  <a:pt x="3589" y="19776"/>
                </a:cubicBezTo>
                <a:cubicBezTo>
                  <a:pt x="3739" y="19726"/>
                  <a:pt x="3888" y="19676"/>
                  <a:pt x="4088" y="19676"/>
                </a:cubicBezTo>
                <a:lnTo>
                  <a:pt x="3988" y="19676"/>
                </a:lnTo>
                <a:cubicBezTo>
                  <a:pt x="4287" y="19577"/>
                  <a:pt x="4586" y="19527"/>
                  <a:pt x="4935" y="19427"/>
                </a:cubicBezTo>
                <a:lnTo>
                  <a:pt x="5035" y="19427"/>
                </a:lnTo>
                <a:cubicBezTo>
                  <a:pt x="5184" y="19377"/>
                  <a:pt x="5384" y="19377"/>
                  <a:pt x="5533" y="19328"/>
                </a:cubicBezTo>
                <a:cubicBezTo>
                  <a:pt x="5733" y="19328"/>
                  <a:pt x="5982" y="19328"/>
                  <a:pt x="6181" y="19278"/>
                </a:cubicBezTo>
                <a:close/>
                <a:moveTo>
                  <a:pt x="3920" y="20785"/>
                </a:moveTo>
                <a:cubicBezTo>
                  <a:pt x="4038" y="20785"/>
                  <a:pt x="4163" y="20798"/>
                  <a:pt x="4287" y="20823"/>
                </a:cubicBezTo>
                <a:lnTo>
                  <a:pt x="4885" y="20823"/>
                </a:lnTo>
                <a:cubicBezTo>
                  <a:pt x="5683" y="20873"/>
                  <a:pt x="6480" y="20972"/>
                  <a:pt x="7228" y="21072"/>
                </a:cubicBezTo>
                <a:lnTo>
                  <a:pt x="7876" y="21172"/>
                </a:lnTo>
                <a:cubicBezTo>
                  <a:pt x="8075" y="21172"/>
                  <a:pt x="8275" y="21271"/>
                  <a:pt x="8474" y="21321"/>
                </a:cubicBezTo>
                <a:cubicBezTo>
                  <a:pt x="8873" y="21371"/>
                  <a:pt x="9272" y="21521"/>
                  <a:pt x="9671" y="21620"/>
                </a:cubicBezTo>
                <a:lnTo>
                  <a:pt x="10119" y="21770"/>
                </a:lnTo>
                <a:cubicBezTo>
                  <a:pt x="10518" y="21870"/>
                  <a:pt x="10867" y="22019"/>
                  <a:pt x="11216" y="22169"/>
                </a:cubicBezTo>
                <a:cubicBezTo>
                  <a:pt x="11565" y="22268"/>
                  <a:pt x="11914" y="22418"/>
                  <a:pt x="12263" y="22617"/>
                </a:cubicBezTo>
                <a:cubicBezTo>
                  <a:pt x="12611" y="22767"/>
                  <a:pt x="12910" y="22966"/>
                  <a:pt x="13259" y="23116"/>
                </a:cubicBezTo>
                <a:cubicBezTo>
                  <a:pt x="13608" y="23265"/>
                  <a:pt x="13907" y="23465"/>
                  <a:pt x="14256" y="23614"/>
                </a:cubicBezTo>
                <a:lnTo>
                  <a:pt x="14107" y="23714"/>
                </a:lnTo>
                <a:lnTo>
                  <a:pt x="13907" y="23913"/>
                </a:lnTo>
                <a:cubicBezTo>
                  <a:pt x="13808" y="23963"/>
                  <a:pt x="13708" y="24013"/>
                  <a:pt x="13658" y="24063"/>
                </a:cubicBezTo>
                <a:lnTo>
                  <a:pt x="13110" y="24362"/>
                </a:lnTo>
                <a:cubicBezTo>
                  <a:pt x="12910" y="24462"/>
                  <a:pt x="12761" y="24561"/>
                  <a:pt x="12562" y="24661"/>
                </a:cubicBezTo>
                <a:cubicBezTo>
                  <a:pt x="12362" y="24761"/>
                  <a:pt x="12163" y="24860"/>
                  <a:pt x="11914" y="24910"/>
                </a:cubicBezTo>
                <a:cubicBezTo>
                  <a:pt x="11714" y="25010"/>
                  <a:pt x="11465" y="25060"/>
                  <a:pt x="11216" y="25110"/>
                </a:cubicBezTo>
                <a:cubicBezTo>
                  <a:pt x="10917" y="25209"/>
                  <a:pt x="10568" y="25209"/>
                  <a:pt x="10269" y="25209"/>
                </a:cubicBezTo>
                <a:lnTo>
                  <a:pt x="9421" y="25209"/>
                </a:lnTo>
                <a:cubicBezTo>
                  <a:pt x="9122" y="25209"/>
                  <a:pt x="8823" y="25159"/>
                  <a:pt x="8524" y="25110"/>
                </a:cubicBezTo>
                <a:cubicBezTo>
                  <a:pt x="8225" y="25010"/>
                  <a:pt x="7926" y="24960"/>
                  <a:pt x="7677" y="24860"/>
                </a:cubicBezTo>
                <a:lnTo>
                  <a:pt x="7228" y="24661"/>
                </a:lnTo>
                <a:lnTo>
                  <a:pt x="6780" y="24462"/>
                </a:lnTo>
                <a:cubicBezTo>
                  <a:pt x="6630" y="24412"/>
                  <a:pt x="6530" y="24362"/>
                  <a:pt x="6381" y="24262"/>
                </a:cubicBezTo>
                <a:cubicBezTo>
                  <a:pt x="6281" y="24212"/>
                  <a:pt x="6132" y="24113"/>
                  <a:pt x="6032" y="24063"/>
                </a:cubicBezTo>
                <a:cubicBezTo>
                  <a:pt x="5982" y="24013"/>
                  <a:pt x="5982" y="24013"/>
                  <a:pt x="5982" y="24013"/>
                </a:cubicBezTo>
                <a:cubicBezTo>
                  <a:pt x="5633" y="23764"/>
                  <a:pt x="5334" y="23564"/>
                  <a:pt x="5035" y="23315"/>
                </a:cubicBezTo>
                <a:cubicBezTo>
                  <a:pt x="4736" y="23116"/>
                  <a:pt x="4337" y="22867"/>
                  <a:pt x="3988" y="22617"/>
                </a:cubicBezTo>
                <a:cubicBezTo>
                  <a:pt x="3440" y="22268"/>
                  <a:pt x="2892" y="21969"/>
                  <a:pt x="2343" y="21620"/>
                </a:cubicBezTo>
                <a:lnTo>
                  <a:pt x="1994" y="21421"/>
                </a:lnTo>
                <a:lnTo>
                  <a:pt x="1546" y="21172"/>
                </a:lnTo>
                <a:lnTo>
                  <a:pt x="1446" y="21172"/>
                </a:lnTo>
                <a:cubicBezTo>
                  <a:pt x="1695" y="21072"/>
                  <a:pt x="1994" y="21022"/>
                  <a:pt x="2244" y="20923"/>
                </a:cubicBezTo>
                <a:cubicBezTo>
                  <a:pt x="2692" y="20873"/>
                  <a:pt x="3141" y="20823"/>
                  <a:pt x="3589" y="20823"/>
                </a:cubicBezTo>
                <a:cubicBezTo>
                  <a:pt x="3689" y="20798"/>
                  <a:pt x="3801" y="20785"/>
                  <a:pt x="3920" y="20785"/>
                </a:cubicBezTo>
                <a:close/>
                <a:moveTo>
                  <a:pt x="32550" y="24412"/>
                </a:moveTo>
                <a:lnTo>
                  <a:pt x="32550" y="24910"/>
                </a:lnTo>
                <a:cubicBezTo>
                  <a:pt x="32550" y="25209"/>
                  <a:pt x="32500" y="25508"/>
                  <a:pt x="32500" y="25807"/>
                </a:cubicBezTo>
                <a:cubicBezTo>
                  <a:pt x="32450" y="26057"/>
                  <a:pt x="32500" y="26356"/>
                  <a:pt x="32450" y="26605"/>
                </a:cubicBezTo>
                <a:lnTo>
                  <a:pt x="32450" y="26655"/>
                </a:lnTo>
                <a:lnTo>
                  <a:pt x="32450" y="26754"/>
                </a:lnTo>
                <a:cubicBezTo>
                  <a:pt x="32300" y="27502"/>
                  <a:pt x="32151" y="28300"/>
                  <a:pt x="31951" y="29047"/>
                </a:cubicBezTo>
                <a:cubicBezTo>
                  <a:pt x="31852" y="29446"/>
                  <a:pt x="31802" y="29795"/>
                  <a:pt x="31702" y="30194"/>
                </a:cubicBezTo>
                <a:cubicBezTo>
                  <a:pt x="31652" y="30343"/>
                  <a:pt x="31603" y="30543"/>
                  <a:pt x="31503" y="30742"/>
                </a:cubicBezTo>
                <a:cubicBezTo>
                  <a:pt x="31453" y="30941"/>
                  <a:pt x="31403" y="31141"/>
                  <a:pt x="31353" y="31290"/>
                </a:cubicBezTo>
                <a:lnTo>
                  <a:pt x="31204" y="31689"/>
                </a:lnTo>
                <a:cubicBezTo>
                  <a:pt x="31054" y="32088"/>
                  <a:pt x="30905" y="32437"/>
                  <a:pt x="30755" y="32786"/>
                </a:cubicBezTo>
                <a:cubicBezTo>
                  <a:pt x="30755" y="32786"/>
                  <a:pt x="30755" y="32736"/>
                  <a:pt x="30755" y="32736"/>
                </a:cubicBezTo>
                <a:cubicBezTo>
                  <a:pt x="30655" y="32985"/>
                  <a:pt x="30556" y="33234"/>
                  <a:pt x="30456" y="33533"/>
                </a:cubicBezTo>
                <a:cubicBezTo>
                  <a:pt x="30307" y="33783"/>
                  <a:pt x="30207" y="34032"/>
                  <a:pt x="30057" y="34281"/>
                </a:cubicBezTo>
                <a:cubicBezTo>
                  <a:pt x="29958" y="34530"/>
                  <a:pt x="29858" y="34780"/>
                  <a:pt x="29758" y="35029"/>
                </a:cubicBezTo>
                <a:cubicBezTo>
                  <a:pt x="29708" y="35079"/>
                  <a:pt x="29659" y="35178"/>
                  <a:pt x="29609" y="35278"/>
                </a:cubicBezTo>
                <a:lnTo>
                  <a:pt x="29609" y="35178"/>
                </a:lnTo>
                <a:cubicBezTo>
                  <a:pt x="29509" y="34780"/>
                  <a:pt x="29459" y="34431"/>
                  <a:pt x="29359" y="34082"/>
                </a:cubicBezTo>
                <a:cubicBezTo>
                  <a:pt x="29359" y="33783"/>
                  <a:pt x="29310" y="33434"/>
                  <a:pt x="29310" y="33085"/>
                </a:cubicBezTo>
                <a:lnTo>
                  <a:pt x="29310" y="32586"/>
                </a:lnTo>
                <a:cubicBezTo>
                  <a:pt x="29310" y="32437"/>
                  <a:pt x="29310" y="32287"/>
                  <a:pt x="29359" y="32138"/>
                </a:cubicBezTo>
                <a:cubicBezTo>
                  <a:pt x="29409" y="31988"/>
                  <a:pt x="29409" y="31689"/>
                  <a:pt x="29459" y="31490"/>
                </a:cubicBezTo>
                <a:cubicBezTo>
                  <a:pt x="29509" y="31340"/>
                  <a:pt x="29559" y="31091"/>
                  <a:pt x="29609" y="30892"/>
                </a:cubicBezTo>
                <a:cubicBezTo>
                  <a:pt x="29659" y="30692"/>
                  <a:pt x="29659" y="30393"/>
                  <a:pt x="29708" y="30144"/>
                </a:cubicBezTo>
                <a:cubicBezTo>
                  <a:pt x="29758" y="29895"/>
                  <a:pt x="29858" y="29646"/>
                  <a:pt x="29958" y="29446"/>
                </a:cubicBezTo>
                <a:lnTo>
                  <a:pt x="29958" y="29496"/>
                </a:lnTo>
                <a:cubicBezTo>
                  <a:pt x="29958" y="29503"/>
                  <a:pt x="29958" y="29506"/>
                  <a:pt x="29958" y="29506"/>
                </a:cubicBezTo>
                <a:cubicBezTo>
                  <a:pt x="29959" y="29506"/>
                  <a:pt x="29965" y="29389"/>
                  <a:pt x="30007" y="29346"/>
                </a:cubicBezTo>
                <a:lnTo>
                  <a:pt x="30007" y="29396"/>
                </a:lnTo>
                <a:cubicBezTo>
                  <a:pt x="30157" y="28998"/>
                  <a:pt x="30307" y="28649"/>
                  <a:pt x="30456" y="28300"/>
                </a:cubicBezTo>
                <a:cubicBezTo>
                  <a:pt x="30655" y="27951"/>
                  <a:pt x="30805" y="27602"/>
                  <a:pt x="30955" y="27253"/>
                </a:cubicBezTo>
                <a:cubicBezTo>
                  <a:pt x="31154" y="26904"/>
                  <a:pt x="31303" y="26605"/>
                  <a:pt x="31453" y="26256"/>
                </a:cubicBezTo>
                <a:cubicBezTo>
                  <a:pt x="31553" y="26106"/>
                  <a:pt x="31652" y="25957"/>
                  <a:pt x="31702" y="25758"/>
                </a:cubicBezTo>
                <a:lnTo>
                  <a:pt x="32001" y="25309"/>
                </a:lnTo>
                <a:cubicBezTo>
                  <a:pt x="32151" y="25010"/>
                  <a:pt x="32350" y="24661"/>
                  <a:pt x="32550" y="24412"/>
                </a:cubicBezTo>
                <a:close/>
                <a:moveTo>
                  <a:pt x="33247" y="24113"/>
                </a:moveTo>
                <a:cubicBezTo>
                  <a:pt x="33397" y="24362"/>
                  <a:pt x="33497" y="24611"/>
                  <a:pt x="33646" y="24910"/>
                </a:cubicBezTo>
                <a:cubicBezTo>
                  <a:pt x="33846" y="25359"/>
                  <a:pt x="33995" y="25857"/>
                  <a:pt x="34095" y="26356"/>
                </a:cubicBezTo>
                <a:cubicBezTo>
                  <a:pt x="34194" y="26655"/>
                  <a:pt x="34244" y="26904"/>
                  <a:pt x="34294" y="27153"/>
                </a:cubicBezTo>
                <a:cubicBezTo>
                  <a:pt x="34344" y="27452"/>
                  <a:pt x="34394" y="27652"/>
                  <a:pt x="34444" y="27851"/>
                </a:cubicBezTo>
                <a:cubicBezTo>
                  <a:pt x="34494" y="28399"/>
                  <a:pt x="34543" y="28848"/>
                  <a:pt x="34593" y="29346"/>
                </a:cubicBezTo>
                <a:cubicBezTo>
                  <a:pt x="34593" y="29596"/>
                  <a:pt x="34643" y="29845"/>
                  <a:pt x="34643" y="30094"/>
                </a:cubicBezTo>
                <a:cubicBezTo>
                  <a:pt x="34693" y="30343"/>
                  <a:pt x="34693" y="30642"/>
                  <a:pt x="34643" y="30892"/>
                </a:cubicBezTo>
                <a:cubicBezTo>
                  <a:pt x="34593" y="31241"/>
                  <a:pt x="34543" y="31589"/>
                  <a:pt x="34444" y="31938"/>
                </a:cubicBezTo>
                <a:cubicBezTo>
                  <a:pt x="34344" y="32287"/>
                  <a:pt x="34244" y="32636"/>
                  <a:pt x="34145" y="32985"/>
                </a:cubicBezTo>
                <a:cubicBezTo>
                  <a:pt x="33995" y="33284"/>
                  <a:pt x="33846" y="33583"/>
                  <a:pt x="33696" y="33882"/>
                </a:cubicBezTo>
                <a:cubicBezTo>
                  <a:pt x="33596" y="34032"/>
                  <a:pt x="33447" y="34132"/>
                  <a:pt x="33347" y="34281"/>
                </a:cubicBezTo>
                <a:cubicBezTo>
                  <a:pt x="33247" y="34381"/>
                  <a:pt x="33098" y="34530"/>
                  <a:pt x="32948" y="34630"/>
                </a:cubicBezTo>
                <a:cubicBezTo>
                  <a:pt x="32799" y="34780"/>
                  <a:pt x="32599" y="34929"/>
                  <a:pt x="32400" y="35029"/>
                </a:cubicBezTo>
                <a:cubicBezTo>
                  <a:pt x="32251" y="35178"/>
                  <a:pt x="32051" y="35278"/>
                  <a:pt x="31852" y="35378"/>
                </a:cubicBezTo>
                <a:cubicBezTo>
                  <a:pt x="31503" y="35527"/>
                  <a:pt x="31154" y="35677"/>
                  <a:pt x="30805" y="35776"/>
                </a:cubicBezTo>
                <a:cubicBezTo>
                  <a:pt x="30606" y="35826"/>
                  <a:pt x="30456" y="35876"/>
                  <a:pt x="30257" y="35876"/>
                </a:cubicBezTo>
                <a:lnTo>
                  <a:pt x="30057" y="35926"/>
                </a:lnTo>
                <a:lnTo>
                  <a:pt x="30257" y="35527"/>
                </a:lnTo>
                <a:cubicBezTo>
                  <a:pt x="30406" y="35079"/>
                  <a:pt x="30606" y="34680"/>
                  <a:pt x="30805" y="34281"/>
                </a:cubicBezTo>
                <a:cubicBezTo>
                  <a:pt x="30905" y="34032"/>
                  <a:pt x="31004" y="33833"/>
                  <a:pt x="31104" y="33583"/>
                </a:cubicBezTo>
                <a:cubicBezTo>
                  <a:pt x="31204" y="33334"/>
                  <a:pt x="31303" y="33085"/>
                  <a:pt x="31403" y="32836"/>
                </a:cubicBezTo>
                <a:lnTo>
                  <a:pt x="31403" y="32935"/>
                </a:lnTo>
                <a:cubicBezTo>
                  <a:pt x="31553" y="32586"/>
                  <a:pt x="31702" y="32188"/>
                  <a:pt x="31852" y="31839"/>
                </a:cubicBezTo>
                <a:cubicBezTo>
                  <a:pt x="31951" y="31490"/>
                  <a:pt x="32101" y="31091"/>
                  <a:pt x="32201" y="30742"/>
                </a:cubicBezTo>
                <a:cubicBezTo>
                  <a:pt x="32251" y="30543"/>
                  <a:pt x="32350" y="30343"/>
                  <a:pt x="32400" y="30144"/>
                </a:cubicBezTo>
                <a:cubicBezTo>
                  <a:pt x="32450" y="29994"/>
                  <a:pt x="32450" y="29795"/>
                  <a:pt x="32500" y="29596"/>
                </a:cubicBezTo>
                <a:cubicBezTo>
                  <a:pt x="32599" y="29247"/>
                  <a:pt x="32649" y="28848"/>
                  <a:pt x="32749" y="28449"/>
                </a:cubicBezTo>
                <a:cubicBezTo>
                  <a:pt x="32849" y="28050"/>
                  <a:pt x="32948" y="27702"/>
                  <a:pt x="32998" y="27303"/>
                </a:cubicBezTo>
                <a:cubicBezTo>
                  <a:pt x="33098" y="26854"/>
                  <a:pt x="33098" y="26455"/>
                  <a:pt x="33148" y="26007"/>
                </a:cubicBezTo>
                <a:cubicBezTo>
                  <a:pt x="33148" y="25608"/>
                  <a:pt x="33198" y="25159"/>
                  <a:pt x="33198" y="24711"/>
                </a:cubicBezTo>
                <a:cubicBezTo>
                  <a:pt x="33198" y="24511"/>
                  <a:pt x="33198" y="24312"/>
                  <a:pt x="33247" y="24113"/>
                </a:cubicBezTo>
                <a:close/>
                <a:moveTo>
                  <a:pt x="13558" y="28798"/>
                </a:moveTo>
                <a:cubicBezTo>
                  <a:pt x="13758" y="28848"/>
                  <a:pt x="14007" y="28898"/>
                  <a:pt x="14256" y="28948"/>
                </a:cubicBezTo>
                <a:cubicBezTo>
                  <a:pt x="14506" y="28998"/>
                  <a:pt x="14755" y="29047"/>
                  <a:pt x="15004" y="29147"/>
                </a:cubicBezTo>
                <a:lnTo>
                  <a:pt x="15702" y="29346"/>
                </a:lnTo>
                <a:cubicBezTo>
                  <a:pt x="16001" y="29446"/>
                  <a:pt x="16250" y="29546"/>
                  <a:pt x="16499" y="29646"/>
                </a:cubicBezTo>
                <a:cubicBezTo>
                  <a:pt x="16798" y="29745"/>
                  <a:pt x="17098" y="29895"/>
                  <a:pt x="17347" y="30044"/>
                </a:cubicBezTo>
                <a:cubicBezTo>
                  <a:pt x="17895" y="30293"/>
                  <a:pt x="18443" y="30593"/>
                  <a:pt x="18942" y="30892"/>
                </a:cubicBezTo>
                <a:cubicBezTo>
                  <a:pt x="19241" y="31141"/>
                  <a:pt x="19540" y="31340"/>
                  <a:pt x="19789" y="31589"/>
                </a:cubicBezTo>
                <a:cubicBezTo>
                  <a:pt x="20138" y="31889"/>
                  <a:pt x="20437" y="32237"/>
                  <a:pt x="20686" y="32487"/>
                </a:cubicBezTo>
                <a:lnTo>
                  <a:pt x="20686" y="32487"/>
                </a:lnTo>
                <a:cubicBezTo>
                  <a:pt x="20720" y="32520"/>
                  <a:pt x="20753" y="32553"/>
                  <a:pt x="20786" y="32586"/>
                </a:cubicBezTo>
                <a:lnTo>
                  <a:pt x="20786" y="32636"/>
                </a:lnTo>
                <a:lnTo>
                  <a:pt x="20936" y="32836"/>
                </a:lnTo>
                <a:cubicBezTo>
                  <a:pt x="21085" y="32985"/>
                  <a:pt x="21185" y="33135"/>
                  <a:pt x="21334" y="33284"/>
                </a:cubicBezTo>
                <a:cubicBezTo>
                  <a:pt x="21434" y="33434"/>
                  <a:pt x="21534" y="33583"/>
                  <a:pt x="21633" y="33733"/>
                </a:cubicBezTo>
                <a:cubicBezTo>
                  <a:pt x="21683" y="33882"/>
                  <a:pt x="21833" y="34082"/>
                  <a:pt x="21933" y="34281"/>
                </a:cubicBezTo>
                <a:cubicBezTo>
                  <a:pt x="22032" y="34481"/>
                  <a:pt x="22132" y="34680"/>
                  <a:pt x="22232" y="34829"/>
                </a:cubicBezTo>
                <a:lnTo>
                  <a:pt x="22431" y="35228"/>
                </a:lnTo>
                <a:cubicBezTo>
                  <a:pt x="22481" y="35328"/>
                  <a:pt x="22531" y="35477"/>
                  <a:pt x="22581" y="35627"/>
                </a:cubicBezTo>
                <a:cubicBezTo>
                  <a:pt x="22630" y="35776"/>
                  <a:pt x="22680" y="35926"/>
                  <a:pt x="22730" y="36076"/>
                </a:cubicBezTo>
                <a:cubicBezTo>
                  <a:pt x="22780" y="36175"/>
                  <a:pt x="22830" y="36325"/>
                  <a:pt x="22880" y="36474"/>
                </a:cubicBezTo>
                <a:cubicBezTo>
                  <a:pt x="22880" y="36474"/>
                  <a:pt x="22880" y="36524"/>
                  <a:pt x="22880" y="36524"/>
                </a:cubicBezTo>
                <a:cubicBezTo>
                  <a:pt x="22481" y="36325"/>
                  <a:pt x="22132" y="36125"/>
                  <a:pt x="21733" y="35926"/>
                </a:cubicBezTo>
                <a:cubicBezTo>
                  <a:pt x="21534" y="35826"/>
                  <a:pt x="21334" y="35727"/>
                  <a:pt x="21085" y="35627"/>
                </a:cubicBezTo>
                <a:lnTo>
                  <a:pt x="20537" y="35278"/>
                </a:lnTo>
                <a:lnTo>
                  <a:pt x="19989" y="34979"/>
                </a:lnTo>
                <a:cubicBezTo>
                  <a:pt x="19789" y="34879"/>
                  <a:pt x="19640" y="34780"/>
                  <a:pt x="19490" y="34630"/>
                </a:cubicBezTo>
                <a:lnTo>
                  <a:pt x="19191" y="34481"/>
                </a:lnTo>
                <a:lnTo>
                  <a:pt x="19141" y="34481"/>
                </a:lnTo>
                <a:cubicBezTo>
                  <a:pt x="18842" y="34231"/>
                  <a:pt x="18493" y="33982"/>
                  <a:pt x="18144" y="33733"/>
                </a:cubicBezTo>
                <a:cubicBezTo>
                  <a:pt x="17795" y="33484"/>
                  <a:pt x="17496" y="33234"/>
                  <a:pt x="17147" y="32985"/>
                </a:cubicBezTo>
                <a:lnTo>
                  <a:pt x="16649" y="32537"/>
                </a:lnTo>
                <a:lnTo>
                  <a:pt x="16200" y="32138"/>
                </a:lnTo>
                <a:cubicBezTo>
                  <a:pt x="15901" y="31839"/>
                  <a:pt x="15602" y="31490"/>
                  <a:pt x="15303" y="31241"/>
                </a:cubicBezTo>
                <a:lnTo>
                  <a:pt x="15104" y="30991"/>
                </a:lnTo>
                <a:cubicBezTo>
                  <a:pt x="14954" y="30792"/>
                  <a:pt x="14755" y="30543"/>
                  <a:pt x="14555" y="30293"/>
                </a:cubicBezTo>
                <a:lnTo>
                  <a:pt x="14007" y="29546"/>
                </a:lnTo>
                <a:cubicBezTo>
                  <a:pt x="13858" y="29297"/>
                  <a:pt x="13658" y="29047"/>
                  <a:pt x="13558" y="28798"/>
                </a:cubicBezTo>
                <a:close/>
                <a:moveTo>
                  <a:pt x="13509" y="30044"/>
                </a:moveTo>
                <a:lnTo>
                  <a:pt x="13758" y="30343"/>
                </a:lnTo>
                <a:lnTo>
                  <a:pt x="14157" y="30892"/>
                </a:lnTo>
                <a:cubicBezTo>
                  <a:pt x="14256" y="31041"/>
                  <a:pt x="14406" y="31241"/>
                  <a:pt x="14506" y="31390"/>
                </a:cubicBezTo>
                <a:cubicBezTo>
                  <a:pt x="14655" y="31540"/>
                  <a:pt x="14805" y="31689"/>
                  <a:pt x="14954" y="31889"/>
                </a:cubicBezTo>
                <a:cubicBezTo>
                  <a:pt x="15154" y="32038"/>
                  <a:pt x="15253" y="32188"/>
                  <a:pt x="15403" y="32287"/>
                </a:cubicBezTo>
                <a:cubicBezTo>
                  <a:pt x="16001" y="32935"/>
                  <a:pt x="16649" y="33484"/>
                  <a:pt x="17347" y="33982"/>
                </a:cubicBezTo>
                <a:cubicBezTo>
                  <a:pt x="17696" y="34231"/>
                  <a:pt x="17995" y="34481"/>
                  <a:pt x="18344" y="34730"/>
                </a:cubicBezTo>
                <a:cubicBezTo>
                  <a:pt x="18543" y="34879"/>
                  <a:pt x="18742" y="34979"/>
                  <a:pt x="18892" y="35128"/>
                </a:cubicBezTo>
                <a:lnTo>
                  <a:pt x="19440" y="35477"/>
                </a:lnTo>
                <a:cubicBezTo>
                  <a:pt x="19789" y="35677"/>
                  <a:pt x="20188" y="35876"/>
                  <a:pt x="20537" y="36076"/>
                </a:cubicBezTo>
                <a:cubicBezTo>
                  <a:pt x="20936" y="36275"/>
                  <a:pt x="21334" y="36474"/>
                  <a:pt x="21683" y="36724"/>
                </a:cubicBezTo>
                <a:lnTo>
                  <a:pt x="22082" y="36923"/>
                </a:lnTo>
                <a:lnTo>
                  <a:pt x="21534" y="36923"/>
                </a:lnTo>
                <a:cubicBezTo>
                  <a:pt x="21235" y="36923"/>
                  <a:pt x="20936" y="36873"/>
                  <a:pt x="20686" y="36823"/>
                </a:cubicBezTo>
                <a:cubicBezTo>
                  <a:pt x="20487" y="36823"/>
                  <a:pt x="20337" y="36773"/>
                  <a:pt x="20188" y="36724"/>
                </a:cubicBezTo>
                <a:cubicBezTo>
                  <a:pt x="20038" y="36674"/>
                  <a:pt x="19889" y="36624"/>
                  <a:pt x="19739" y="36574"/>
                </a:cubicBezTo>
                <a:lnTo>
                  <a:pt x="19739" y="36574"/>
                </a:lnTo>
                <a:lnTo>
                  <a:pt x="19789" y="36624"/>
                </a:lnTo>
                <a:lnTo>
                  <a:pt x="19540" y="36524"/>
                </a:lnTo>
                <a:cubicBezTo>
                  <a:pt x="19241" y="36424"/>
                  <a:pt x="18942" y="36325"/>
                  <a:pt x="18693" y="36175"/>
                </a:cubicBezTo>
                <a:cubicBezTo>
                  <a:pt x="18443" y="36076"/>
                  <a:pt x="18194" y="35926"/>
                  <a:pt x="17945" y="35776"/>
                </a:cubicBezTo>
                <a:cubicBezTo>
                  <a:pt x="17596" y="35527"/>
                  <a:pt x="17297" y="35228"/>
                  <a:pt x="16998" y="34979"/>
                </a:cubicBezTo>
                <a:cubicBezTo>
                  <a:pt x="16848" y="34829"/>
                  <a:pt x="16699" y="34680"/>
                  <a:pt x="16549" y="34530"/>
                </a:cubicBezTo>
                <a:cubicBezTo>
                  <a:pt x="16400" y="34381"/>
                  <a:pt x="16250" y="34231"/>
                  <a:pt x="16101" y="34082"/>
                </a:cubicBezTo>
                <a:lnTo>
                  <a:pt x="15602" y="33484"/>
                </a:lnTo>
                <a:cubicBezTo>
                  <a:pt x="15353" y="33234"/>
                  <a:pt x="15203" y="32935"/>
                  <a:pt x="14954" y="32686"/>
                </a:cubicBezTo>
                <a:lnTo>
                  <a:pt x="14655" y="32287"/>
                </a:lnTo>
                <a:cubicBezTo>
                  <a:pt x="14555" y="32138"/>
                  <a:pt x="14506" y="32038"/>
                  <a:pt x="14406" y="31889"/>
                </a:cubicBezTo>
                <a:cubicBezTo>
                  <a:pt x="14256" y="31639"/>
                  <a:pt x="14107" y="31340"/>
                  <a:pt x="13957" y="31041"/>
                </a:cubicBezTo>
                <a:cubicBezTo>
                  <a:pt x="13858" y="30892"/>
                  <a:pt x="13808" y="30742"/>
                  <a:pt x="13708" y="30543"/>
                </a:cubicBezTo>
                <a:cubicBezTo>
                  <a:pt x="13658" y="30393"/>
                  <a:pt x="13608" y="30194"/>
                  <a:pt x="13509" y="30044"/>
                </a:cubicBezTo>
                <a:close/>
                <a:moveTo>
                  <a:pt x="18992" y="41309"/>
                </a:moveTo>
                <a:cubicBezTo>
                  <a:pt x="19000" y="41327"/>
                  <a:pt x="19009" y="41344"/>
                  <a:pt x="19018" y="41360"/>
                </a:cubicBezTo>
                <a:lnTo>
                  <a:pt x="19018" y="41360"/>
                </a:lnTo>
                <a:cubicBezTo>
                  <a:pt x="19005" y="41347"/>
                  <a:pt x="18992" y="41335"/>
                  <a:pt x="18992" y="41309"/>
                </a:cubicBezTo>
                <a:close/>
                <a:moveTo>
                  <a:pt x="22182" y="40661"/>
                </a:moveTo>
                <a:cubicBezTo>
                  <a:pt x="22730" y="40761"/>
                  <a:pt x="23228" y="40861"/>
                  <a:pt x="23777" y="41010"/>
                </a:cubicBezTo>
                <a:cubicBezTo>
                  <a:pt x="24026" y="41110"/>
                  <a:pt x="24325" y="41259"/>
                  <a:pt x="24574" y="41409"/>
                </a:cubicBezTo>
                <a:cubicBezTo>
                  <a:pt x="24873" y="41559"/>
                  <a:pt x="25123" y="41708"/>
                  <a:pt x="25422" y="41858"/>
                </a:cubicBezTo>
                <a:lnTo>
                  <a:pt x="25472" y="41907"/>
                </a:lnTo>
                <a:cubicBezTo>
                  <a:pt x="25671" y="42057"/>
                  <a:pt x="25870" y="42207"/>
                  <a:pt x="26070" y="42356"/>
                </a:cubicBezTo>
                <a:cubicBezTo>
                  <a:pt x="26269" y="42555"/>
                  <a:pt x="26468" y="42705"/>
                  <a:pt x="26668" y="42904"/>
                </a:cubicBezTo>
                <a:cubicBezTo>
                  <a:pt x="26967" y="43203"/>
                  <a:pt x="27266" y="43552"/>
                  <a:pt x="27515" y="43802"/>
                </a:cubicBezTo>
                <a:lnTo>
                  <a:pt x="27116" y="43702"/>
                </a:lnTo>
                <a:cubicBezTo>
                  <a:pt x="26718" y="43602"/>
                  <a:pt x="26369" y="43503"/>
                  <a:pt x="26020" y="43403"/>
                </a:cubicBezTo>
                <a:lnTo>
                  <a:pt x="25472" y="43253"/>
                </a:lnTo>
                <a:cubicBezTo>
                  <a:pt x="25322" y="43203"/>
                  <a:pt x="25123" y="43154"/>
                  <a:pt x="24923" y="43054"/>
                </a:cubicBezTo>
                <a:lnTo>
                  <a:pt x="24973" y="43054"/>
                </a:lnTo>
                <a:lnTo>
                  <a:pt x="24375" y="42855"/>
                </a:lnTo>
                <a:lnTo>
                  <a:pt x="24475" y="42855"/>
                </a:lnTo>
                <a:lnTo>
                  <a:pt x="24126" y="42755"/>
                </a:lnTo>
                <a:lnTo>
                  <a:pt x="24225" y="42755"/>
                </a:lnTo>
                <a:cubicBezTo>
                  <a:pt x="23876" y="42655"/>
                  <a:pt x="23528" y="42506"/>
                  <a:pt x="23228" y="42356"/>
                </a:cubicBezTo>
                <a:lnTo>
                  <a:pt x="22730" y="42157"/>
                </a:lnTo>
                <a:lnTo>
                  <a:pt x="22232" y="41957"/>
                </a:lnTo>
                <a:lnTo>
                  <a:pt x="21683" y="41708"/>
                </a:lnTo>
                <a:cubicBezTo>
                  <a:pt x="21534" y="41608"/>
                  <a:pt x="21384" y="41559"/>
                  <a:pt x="21235" y="41459"/>
                </a:cubicBezTo>
                <a:cubicBezTo>
                  <a:pt x="20886" y="41259"/>
                  <a:pt x="20587" y="41060"/>
                  <a:pt x="20288" y="40861"/>
                </a:cubicBezTo>
                <a:cubicBezTo>
                  <a:pt x="20138" y="40811"/>
                  <a:pt x="20038" y="40711"/>
                  <a:pt x="19939" y="40661"/>
                </a:cubicBezTo>
                <a:lnTo>
                  <a:pt x="20038" y="40661"/>
                </a:lnTo>
                <a:cubicBezTo>
                  <a:pt x="20138" y="40711"/>
                  <a:pt x="20288" y="40711"/>
                  <a:pt x="20387" y="40711"/>
                </a:cubicBezTo>
                <a:lnTo>
                  <a:pt x="20387" y="40661"/>
                </a:lnTo>
                <a:close/>
                <a:moveTo>
                  <a:pt x="19989" y="41608"/>
                </a:moveTo>
                <a:lnTo>
                  <a:pt x="19989" y="41608"/>
                </a:lnTo>
                <a:cubicBezTo>
                  <a:pt x="20337" y="41858"/>
                  <a:pt x="20736" y="42107"/>
                  <a:pt x="21085" y="42306"/>
                </a:cubicBezTo>
                <a:cubicBezTo>
                  <a:pt x="21434" y="42506"/>
                  <a:pt x="21833" y="42655"/>
                  <a:pt x="22232" y="42805"/>
                </a:cubicBezTo>
                <a:cubicBezTo>
                  <a:pt x="22581" y="42954"/>
                  <a:pt x="22979" y="43154"/>
                  <a:pt x="23378" y="43303"/>
                </a:cubicBezTo>
                <a:cubicBezTo>
                  <a:pt x="23577" y="43353"/>
                  <a:pt x="23827" y="43453"/>
                  <a:pt x="24026" y="43552"/>
                </a:cubicBezTo>
                <a:lnTo>
                  <a:pt x="24076" y="43552"/>
                </a:lnTo>
                <a:lnTo>
                  <a:pt x="24325" y="43602"/>
                </a:lnTo>
                <a:lnTo>
                  <a:pt x="24375" y="43602"/>
                </a:lnTo>
                <a:cubicBezTo>
                  <a:pt x="24774" y="43752"/>
                  <a:pt x="25172" y="43851"/>
                  <a:pt x="25571" y="43951"/>
                </a:cubicBezTo>
                <a:lnTo>
                  <a:pt x="26768" y="44300"/>
                </a:lnTo>
                <a:lnTo>
                  <a:pt x="27366" y="44450"/>
                </a:lnTo>
                <a:lnTo>
                  <a:pt x="27216" y="44499"/>
                </a:lnTo>
                <a:lnTo>
                  <a:pt x="27316" y="44499"/>
                </a:lnTo>
                <a:lnTo>
                  <a:pt x="27116" y="44549"/>
                </a:lnTo>
                <a:lnTo>
                  <a:pt x="26817" y="44599"/>
                </a:lnTo>
                <a:lnTo>
                  <a:pt x="26917" y="44599"/>
                </a:lnTo>
                <a:cubicBezTo>
                  <a:pt x="26718" y="44649"/>
                  <a:pt x="26468" y="44649"/>
                  <a:pt x="26219" y="44699"/>
                </a:cubicBezTo>
                <a:lnTo>
                  <a:pt x="25222" y="44699"/>
                </a:lnTo>
                <a:cubicBezTo>
                  <a:pt x="24973" y="44649"/>
                  <a:pt x="24724" y="44599"/>
                  <a:pt x="24524" y="44549"/>
                </a:cubicBezTo>
                <a:cubicBezTo>
                  <a:pt x="24225" y="44499"/>
                  <a:pt x="23976" y="44450"/>
                  <a:pt x="23727" y="44350"/>
                </a:cubicBezTo>
                <a:cubicBezTo>
                  <a:pt x="23378" y="44250"/>
                  <a:pt x="23079" y="44101"/>
                  <a:pt x="22730" y="43951"/>
                </a:cubicBezTo>
                <a:cubicBezTo>
                  <a:pt x="22431" y="43851"/>
                  <a:pt x="22182" y="43652"/>
                  <a:pt x="21883" y="43503"/>
                </a:cubicBezTo>
                <a:cubicBezTo>
                  <a:pt x="21733" y="43403"/>
                  <a:pt x="21584" y="43253"/>
                  <a:pt x="21434" y="43154"/>
                </a:cubicBezTo>
                <a:cubicBezTo>
                  <a:pt x="21285" y="43004"/>
                  <a:pt x="21135" y="42855"/>
                  <a:pt x="20985" y="42705"/>
                </a:cubicBezTo>
                <a:cubicBezTo>
                  <a:pt x="20836" y="42555"/>
                  <a:pt x="20637" y="42356"/>
                  <a:pt x="20487" y="42207"/>
                </a:cubicBezTo>
                <a:cubicBezTo>
                  <a:pt x="20337" y="42057"/>
                  <a:pt x="20238" y="41957"/>
                  <a:pt x="20138" y="41808"/>
                </a:cubicBezTo>
                <a:cubicBezTo>
                  <a:pt x="20038" y="41708"/>
                  <a:pt x="20038" y="41708"/>
                  <a:pt x="19989" y="41608"/>
                </a:cubicBezTo>
                <a:close/>
                <a:moveTo>
                  <a:pt x="19044" y="0"/>
                </a:moveTo>
                <a:cubicBezTo>
                  <a:pt x="18918" y="0"/>
                  <a:pt x="18803" y="66"/>
                  <a:pt x="18742" y="187"/>
                </a:cubicBezTo>
                <a:lnTo>
                  <a:pt x="18693" y="237"/>
                </a:lnTo>
                <a:cubicBezTo>
                  <a:pt x="18593" y="237"/>
                  <a:pt x="18493" y="336"/>
                  <a:pt x="18443" y="436"/>
                </a:cubicBezTo>
                <a:cubicBezTo>
                  <a:pt x="18344" y="635"/>
                  <a:pt x="18244" y="885"/>
                  <a:pt x="18144" y="1134"/>
                </a:cubicBezTo>
                <a:cubicBezTo>
                  <a:pt x="18094" y="1333"/>
                  <a:pt x="17995" y="1533"/>
                  <a:pt x="17895" y="1682"/>
                </a:cubicBezTo>
                <a:cubicBezTo>
                  <a:pt x="17696" y="2081"/>
                  <a:pt x="17546" y="2480"/>
                  <a:pt x="17397" y="2829"/>
                </a:cubicBezTo>
                <a:cubicBezTo>
                  <a:pt x="17247" y="3227"/>
                  <a:pt x="17147" y="3626"/>
                  <a:pt x="17048" y="3975"/>
                </a:cubicBezTo>
                <a:cubicBezTo>
                  <a:pt x="16948" y="4324"/>
                  <a:pt x="16848" y="4673"/>
                  <a:pt x="16798" y="4972"/>
                </a:cubicBezTo>
                <a:cubicBezTo>
                  <a:pt x="16699" y="5770"/>
                  <a:pt x="16699" y="6617"/>
                  <a:pt x="16798" y="7414"/>
                </a:cubicBezTo>
                <a:cubicBezTo>
                  <a:pt x="16798" y="7763"/>
                  <a:pt x="16898" y="8062"/>
                  <a:pt x="16998" y="8411"/>
                </a:cubicBezTo>
                <a:lnTo>
                  <a:pt x="17048" y="8561"/>
                </a:lnTo>
                <a:cubicBezTo>
                  <a:pt x="17147" y="8910"/>
                  <a:pt x="17297" y="9309"/>
                  <a:pt x="17496" y="9658"/>
                </a:cubicBezTo>
                <a:cubicBezTo>
                  <a:pt x="17646" y="10006"/>
                  <a:pt x="17845" y="10355"/>
                  <a:pt x="18045" y="10704"/>
                </a:cubicBezTo>
                <a:cubicBezTo>
                  <a:pt x="18144" y="10854"/>
                  <a:pt x="18244" y="11053"/>
                  <a:pt x="18344" y="11203"/>
                </a:cubicBezTo>
                <a:cubicBezTo>
                  <a:pt x="18443" y="11352"/>
                  <a:pt x="18593" y="11552"/>
                  <a:pt x="18742" y="11701"/>
                </a:cubicBezTo>
                <a:lnTo>
                  <a:pt x="18942" y="12000"/>
                </a:lnTo>
                <a:lnTo>
                  <a:pt x="19141" y="12200"/>
                </a:lnTo>
                <a:lnTo>
                  <a:pt x="19191" y="12249"/>
                </a:lnTo>
                <a:cubicBezTo>
                  <a:pt x="19141" y="12399"/>
                  <a:pt x="19091" y="12598"/>
                  <a:pt x="19091" y="12798"/>
                </a:cubicBezTo>
                <a:cubicBezTo>
                  <a:pt x="19041" y="13246"/>
                  <a:pt x="19041" y="13645"/>
                  <a:pt x="18992" y="14094"/>
                </a:cubicBezTo>
                <a:cubicBezTo>
                  <a:pt x="18992" y="14941"/>
                  <a:pt x="18942" y="15788"/>
                  <a:pt x="18892" y="16586"/>
                </a:cubicBezTo>
                <a:lnTo>
                  <a:pt x="18892" y="17533"/>
                </a:lnTo>
                <a:lnTo>
                  <a:pt x="18892" y="17832"/>
                </a:lnTo>
                <a:lnTo>
                  <a:pt x="18842" y="17782"/>
                </a:lnTo>
                <a:cubicBezTo>
                  <a:pt x="18593" y="17334"/>
                  <a:pt x="18393" y="16835"/>
                  <a:pt x="18194" y="16387"/>
                </a:cubicBezTo>
                <a:cubicBezTo>
                  <a:pt x="17945" y="15938"/>
                  <a:pt x="17696" y="15440"/>
                  <a:pt x="17397" y="14941"/>
                </a:cubicBezTo>
                <a:cubicBezTo>
                  <a:pt x="17297" y="14792"/>
                  <a:pt x="17197" y="14592"/>
                  <a:pt x="17098" y="14393"/>
                </a:cubicBezTo>
                <a:cubicBezTo>
                  <a:pt x="16998" y="14193"/>
                  <a:pt x="16848" y="13944"/>
                  <a:pt x="16749" y="13745"/>
                </a:cubicBezTo>
                <a:lnTo>
                  <a:pt x="16350" y="13197"/>
                </a:lnTo>
                <a:cubicBezTo>
                  <a:pt x="16250" y="12997"/>
                  <a:pt x="16101" y="12748"/>
                  <a:pt x="15951" y="12549"/>
                </a:cubicBezTo>
                <a:lnTo>
                  <a:pt x="15602" y="11950"/>
                </a:lnTo>
                <a:cubicBezTo>
                  <a:pt x="15453" y="11751"/>
                  <a:pt x="15353" y="11552"/>
                  <a:pt x="15203" y="11402"/>
                </a:cubicBezTo>
                <a:cubicBezTo>
                  <a:pt x="15104" y="11203"/>
                  <a:pt x="14954" y="11003"/>
                  <a:pt x="14805" y="10804"/>
                </a:cubicBezTo>
                <a:lnTo>
                  <a:pt x="14356" y="10206"/>
                </a:lnTo>
                <a:cubicBezTo>
                  <a:pt x="14256" y="10006"/>
                  <a:pt x="14107" y="9857"/>
                  <a:pt x="13957" y="9658"/>
                </a:cubicBezTo>
                <a:cubicBezTo>
                  <a:pt x="13858" y="9508"/>
                  <a:pt x="13658" y="9358"/>
                  <a:pt x="13509" y="9159"/>
                </a:cubicBezTo>
                <a:cubicBezTo>
                  <a:pt x="13409" y="9010"/>
                  <a:pt x="13210" y="8760"/>
                  <a:pt x="13010" y="8561"/>
                </a:cubicBezTo>
                <a:cubicBezTo>
                  <a:pt x="12811" y="8312"/>
                  <a:pt x="12661" y="8212"/>
                  <a:pt x="12512" y="8013"/>
                </a:cubicBezTo>
                <a:lnTo>
                  <a:pt x="12462" y="7963"/>
                </a:lnTo>
                <a:lnTo>
                  <a:pt x="12113" y="7614"/>
                </a:lnTo>
                <a:cubicBezTo>
                  <a:pt x="12013" y="7464"/>
                  <a:pt x="11864" y="7365"/>
                  <a:pt x="11764" y="7215"/>
                </a:cubicBezTo>
                <a:cubicBezTo>
                  <a:pt x="11615" y="7115"/>
                  <a:pt x="11465" y="6866"/>
                  <a:pt x="11315" y="6667"/>
                </a:cubicBezTo>
                <a:cubicBezTo>
                  <a:pt x="11116" y="6517"/>
                  <a:pt x="10967" y="6368"/>
                  <a:pt x="10817" y="6218"/>
                </a:cubicBezTo>
                <a:cubicBezTo>
                  <a:pt x="10618" y="6019"/>
                  <a:pt x="10468" y="5869"/>
                  <a:pt x="10269" y="5720"/>
                </a:cubicBezTo>
                <a:cubicBezTo>
                  <a:pt x="10219" y="5670"/>
                  <a:pt x="10119" y="5570"/>
                  <a:pt x="10069" y="5520"/>
                </a:cubicBezTo>
                <a:cubicBezTo>
                  <a:pt x="9920" y="5421"/>
                  <a:pt x="9820" y="5371"/>
                  <a:pt x="9720" y="5321"/>
                </a:cubicBezTo>
                <a:lnTo>
                  <a:pt x="9421" y="5122"/>
                </a:lnTo>
                <a:cubicBezTo>
                  <a:pt x="9322" y="5022"/>
                  <a:pt x="9172" y="4922"/>
                  <a:pt x="8973" y="4822"/>
                </a:cubicBezTo>
                <a:lnTo>
                  <a:pt x="8624" y="4623"/>
                </a:lnTo>
                <a:cubicBezTo>
                  <a:pt x="8474" y="4573"/>
                  <a:pt x="8325" y="4523"/>
                  <a:pt x="8225" y="4424"/>
                </a:cubicBezTo>
                <a:cubicBezTo>
                  <a:pt x="8026" y="4324"/>
                  <a:pt x="7776" y="4175"/>
                  <a:pt x="7527" y="4075"/>
                </a:cubicBezTo>
                <a:cubicBezTo>
                  <a:pt x="7428" y="4025"/>
                  <a:pt x="7278" y="3975"/>
                  <a:pt x="7178" y="3925"/>
                </a:cubicBezTo>
                <a:lnTo>
                  <a:pt x="6929" y="3826"/>
                </a:lnTo>
                <a:lnTo>
                  <a:pt x="6680" y="3826"/>
                </a:lnTo>
                <a:cubicBezTo>
                  <a:pt x="6630" y="3792"/>
                  <a:pt x="6575" y="3776"/>
                  <a:pt x="6519" y="3776"/>
                </a:cubicBezTo>
                <a:cubicBezTo>
                  <a:pt x="6408" y="3776"/>
                  <a:pt x="6298" y="3842"/>
                  <a:pt x="6231" y="3975"/>
                </a:cubicBezTo>
                <a:cubicBezTo>
                  <a:pt x="6181" y="4025"/>
                  <a:pt x="6181" y="4125"/>
                  <a:pt x="6231" y="4224"/>
                </a:cubicBezTo>
                <a:cubicBezTo>
                  <a:pt x="6231" y="4324"/>
                  <a:pt x="6331" y="4374"/>
                  <a:pt x="6381" y="4424"/>
                </a:cubicBezTo>
                <a:lnTo>
                  <a:pt x="6680" y="4573"/>
                </a:lnTo>
                <a:cubicBezTo>
                  <a:pt x="6829" y="4573"/>
                  <a:pt x="6929" y="4623"/>
                  <a:pt x="7079" y="4723"/>
                </a:cubicBezTo>
                <a:lnTo>
                  <a:pt x="7577" y="4972"/>
                </a:lnTo>
                <a:cubicBezTo>
                  <a:pt x="7677" y="5022"/>
                  <a:pt x="7776" y="5072"/>
                  <a:pt x="7876" y="5122"/>
                </a:cubicBezTo>
                <a:cubicBezTo>
                  <a:pt x="7976" y="5171"/>
                  <a:pt x="8075" y="5221"/>
                  <a:pt x="8175" y="5271"/>
                </a:cubicBezTo>
                <a:cubicBezTo>
                  <a:pt x="8424" y="5421"/>
                  <a:pt x="8624" y="5520"/>
                  <a:pt x="8823" y="5620"/>
                </a:cubicBezTo>
                <a:lnTo>
                  <a:pt x="9072" y="5869"/>
                </a:lnTo>
                <a:lnTo>
                  <a:pt x="9421" y="6069"/>
                </a:lnTo>
                <a:cubicBezTo>
                  <a:pt x="9571" y="6168"/>
                  <a:pt x="9671" y="6218"/>
                  <a:pt x="9720" y="6318"/>
                </a:cubicBezTo>
                <a:cubicBezTo>
                  <a:pt x="9870" y="6418"/>
                  <a:pt x="9970" y="6567"/>
                  <a:pt x="10119" y="6667"/>
                </a:cubicBezTo>
                <a:cubicBezTo>
                  <a:pt x="10219" y="6766"/>
                  <a:pt x="10518" y="7066"/>
                  <a:pt x="10717" y="7265"/>
                </a:cubicBezTo>
                <a:cubicBezTo>
                  <a:pt x="10917" y="7514"/>
                  <a:pt x="10967" y="7564"/>
                  <a:pt x="11066" y="7714"/>
                </a:cubicBezTo>
                <a:cubicBezTo>
                  <a:pt x="11216" y="7863"/>
                  <a:pt x="11315" y="7963"/>
                  <a:pt x="11465" y="8112"/>
                </a:cubicBezTo>
                <a:cubicBezTo>
                  <a:pt x="11565" y="8212"/>
                  <a:pt x="11764" y="8461"/>
                  <a:pt x="11963" y="8661"/>
                </a:cubicBezTo>
                <a:cubicBezTo>
                  <a:pt x="12113" y="8810"/>
                  <a:pt x="12312" y="9010"/>
                  <a:pt x="12512" y="9209"/>
                </a:cubicBezTo>
                <a:cubicBezTo>
                  <a:pt x="12711" y="9408"/>
                  <a:pt x="12811" y="9558"/>
                  <a:pt x="12910" y="9707"/>
                </a:cubicBezTo>
                <a:cubicBezTo>
                  <a:pt x="13060" y="9907"/>
                  <a:pt x="13210" y="10056"/>
                  <a:pt x="13359" y="10206"/>
                </a:cubicBezTo>
                <a:cubicBezTo>
                  <a:pt x="13509" y="10405"/>
                  <a:pt x="13658" y="10555"/>
                  <a:pt x="13758" y="10754"/>
                </a:cubicBezTo>
                <a:cubicBezTo>
                  <a:pt x="13907" y="10953"/>
                  <a:pt x="14057" y="11153"/>
                  <a:pt x="14206" y="11402"/>
                </a:cubicBezTo>
                <a:cubicBezTo>
                  <a:pt x="14256" y="11452"/>
                  <a:pt x="14356" y="11552"/>
                  <a:pt x="14406" y="11651"/>
                </a:cubicBezTo>
                <a:cubicBezTo>
                  <a:pt x="14456" y="11751"/>
                  <a:pt x="14555" y="11851"/>
                  <a:pt x="14605" y="11950"/>
                </a:cubicBezTo>
                <a:cubicBezTo>
                  <a:pt x="14655" y="12050"/>
                  <a:pt x="14854" y="12349"/>
                  <a:pt x="14954" y="12499"/>
                </a:cubicBezTo>
                <a:cubicBezTo>
                  <a:pt x="15104" y="12698"/>
                  <a:pt x="15203" y="12947"/>
                  <a:pt x="15353" y="13147"/>
                </a:cubicBezTo>
                <a:cubicBezTo>
                  <a:pt x="15502" y="13346"/>
                  <a:pt x="15602" y="13545"/>
                  <a:pt x="15752" y="13745"/>
                </a:cubicBezTo>
                <a:cubicBezTo>
                  <a:pt x="15901" y="13944"/>
                  <a:pt x="16001" y="14144"/>
                  <a:pt x="16101" y="14343"/>
                </a:cubicBezTo>
                <a:cubicBezTo>
                  <a:pt x="16200" y="14542"/>
                  <a:pt x="16350" y="14792"/>
                  <a:pt x="16450" y="14991"/>
                </a:cubicBezTo>
                <a:cubicBezTo>
                  <a:pt x="16599" y="15240"/>
                  <a:pt x="16699" y="15390"/>
                  <a:pt x="16848" y="15639"/>
                </a:cubicBezTo>
                <a:cubicBezTo>
                  <a:pt x="16948" y="15838"/>
                  <a:pt x="17048" y="16038"/>
                  <a:pt x="17197" y="16237"/>
                </a:cubicBezTo>
                <a:cubicBezTo>
                  <a:pt x="17297" y="16436"/>
                  <a:pt x="17446" y="16785"/>
                  <a:pt x="17546" y="17035"/>
                </a:cubicBezTo>
                <a:lnTo>
                  <a:pt x="17496" y="16985"/>
                </a:lnTo>
                <a:lnTo>
                  <a:pt x="16948" y="16736"/>
                </a:lnTo>
                <a:lnTo>
                  <a:pt x="15951" y="16337"/>
                </a:lnTo>
                <a:cubicBezTo>
                  <a:pt x="15602" y="16187"/>
                  <a:pt x="15253" y="16038"/>
                  <a:pt x="14904" y="15938"/>
                </a:cubicBezTo>
                <a:cubicBezTo>
                  <a:pt x="14755" y="15888"/>
                  <a:pt x="14655" y="15838"/>
                  <a:pt x="14506" y="15788"/>
                </a:cubicBezTo>
                <a:cubicBezTo>
                  <a:pt x="14456" y="15739"/>
                  <a:pt x="14406" y="15689"/>
                  <a:pt x="14356" y="15589"/>
                </a:cubicBezTo>
                <a:lnTo>
                  <a:pt x="14256" y="15440"/>
                </a:lnTo>
                <a:lnTo>
                  <a:pt x="14157" y="15290"/>
                </a:lnTo>
                <a:cubicBezTo>
                  <a:pt x="14107" y="15190"/>
                  <a:pt x="14007" y="15091"/>
                  <a:pt x="13957" y="14991"/>
                </a:cubicBezTo>
                <a:lnTo>
                  <a:pt x="13708" y="14642"/>
                </a:lnTo>
                <a:lnTo>
                  <a:pt x="13459" y="14243"/>
                </a:lnTo>
                <a:cubicBezTo>
                  <a:pt x="13359" y="14094"/>
                  <a:pt x="13259" y="13994"/>
                  <a:pt x="13160" y="13845"/>
                </a:cubicBezTo>
                <a:cubicBezTo>
                  <a:pt x="13010" y="13595"/>
                  <a:pt x="12811" y="13396"/>
                  <a:pt x="12611" y="13147"/>
                </a:cubicBezTo>
                <a:cubicBezTo>
                  <a:pt x="12412" y="12848"/>
                  <a:pt x="12113" y="12598"/>
                  <a:pt x="11814" y="12349"/>
                </a:cubicBezTo>
                <a:cubicBezTo>
                  <a:pt x="11515" y="12100"/>
                  <a:pt x="11216" y="11901"/>
                  <a:pt x="10917" y="11651"/>
                </a:cubicBezTo>
                <a:cubicBezTo>
                  <a:pt x="10568" y="11452"/>
                  <a:pt x="10269" y="11302"/>
                  <a:pt x="9920" y="11153"/>
                </a:cubicBezTo>
                <a:cubicBezTo>
                  <a:pt x="9770" y="11053"/>
                  <a:pt x="9621" y="11003"/>
                  <a:pt x="9471" y="10953"/>
                </a:cubicBezTo>
                <a:cubicBezTo>
                  <a:pt x="9322" y="10904"/>
                  <a:pt x="9072" y="10804"/>
                  <a:pt x="8873" y="10754"/>
                </a:cubicBezTo>
                <a:cubicBezTo>
                  <a:pt x="8474" y="10654"/>
                  <a:pt x="8075" y="10555"/>
                  <a:pt x="7677" y="10505"/>
                </a:cubicBezTo>
                <a:cubicBezTo>
                  <a:pt x="7228" y="10405"/>
                  <a:pt x="6780" y="10355"/>
                  <a:pt x="6381" y="10355"/>
                </a:cubicBezTo>
                <a:lnTo>
                  <a:pt x="5234" y="10355"/>
                </a:lnTo>
                <a:cubicBezTo>
                  <a:pt x="4836" y="10355"/>
                  <a:pt x="4437" y="10355"/>
                  <a:pt x="4088" y="10405"/>
                </a:cubicBezTo>
                <a:cubicBezTo>
                  <a:pt x="3540" y="10505"/>
                  <a:pt x="3041" y="10555"/>
                  <a:pt x="2493" y="10654"/>
                </a:cubicBezTo>
                <a:lnTo>
                  <a:pt x="2343" y="10654"/>
                </a:lnTo>
                <a:cubicBezTo>
                  <a:pt x="2244" y="10654"/>
                  <a:pt x="2144" y="10704"/>
                  <a:pt x="2094" y="10804"/>
                </a:cubicBezTo>
                <a:cubicBezTo>
                  <a:pt x="2044" y="10854"/>
                  <a:pt x="1994" y="10953"/>
                  <a:pt x="2044" y="11053"/>
                </a:cubicBezTo>
                <a:cubicBezTo>
                  <a:pt x="1994" y="11103"/>
                  <a:pt x="1994" y="11153"/>
                  <a:pt x="2044" y="11203"/>
                </a:cubicBezTo>
                <a:cubicBezTo>
                  <a:pt x="2044" y="11253"/>
                  <a:pt x="2044" y="11302"/>
                  <a:pt x="2094" y="11352"/>
                </a:cubicBezTo>
                <a:lnTo>
                  <a:pt x="2393" y="11901"/>
                </a:lnTo>
                <a:cubicBezTo>
                  <a:pt x="2493" y="12100"/>
                  <a:pt x="2593" y="12249"/>
                  <a:pt x="2692" y="12399"/>
                </a:cubicBezTo>
                <a:cubicBezTo>
                  <a:pt x="2842" y="12598"/>
                  <a:pt x="2941" y="12748"/>
                  <a:pt x="3091" y="12897"/>
                </a:cubicBezTo>
                <a:cubicBezTo>
                  <a:pt x="3191" y="13097"/>
                  <a:pt x="3340" y="13246"/>
                  <a:pt x="3490" y="13396"/>
                </a:cubicBezTo>
                <a:cubicBezTo>
                  <a:pt x="4038" y="14044"/>
                  <a:pt x="4636" y="14592"/>
                  <a:pt x="5334" y="15041"/>
                </a:cubicBezTo>
                <a:cubicBezTo>
                  <a:pt x="5484" y="15140"/>
                  <a:pt x="5633" y="15190"/>
                  <a:pt x="5783" y="15290"/>
                </a:cubicBezTo>
                <a:cubicBezTo>
                  <a:pt x="5932" y="15390"/>
                  <a:pt x="6132" y="15489"/>
                  <a:pt x="6281" y="15589"/>
                </a:cubicBezTo>
                <a:cubicBezTo>
                  <a:pt x="6630" y="15739"/>
                  <a:pt x="6929" y="15938"/>
                  <a:pt x="7278" y="16038"/>
                </a:cubicBezTo>
                <a:cubicBezTo>
                  <a:pt x="7428" y="16137"/>
                  <a:pt x="7627" y="16237"/>
                  <a:pt x="7826" y="16287"/>
                </a:cubicBezTo>
                <a:lnTo>
                  <a:pt x="8474" y="16536"/>
                </a:lnTo>
                <a:cubicBezTo>
                  <a:pt x="8873" y="16636"/>
                  <a:pt x="9272" y="16785"/>
                  <a:pt x="9671" y="16885"/>
                </a:cubicBezTo>
                <a:lnTo>
                  <a:pt x="10269" y="17035"/>
                </a:lnTo>
                <a:cubicBezTo>
                  <a:pt x="10468" y="17035"/>
                  <a:pt x="10667" y="17084"/>
                  <a:pt x="10867" y="17084"/>
                </a:cubicBezTo>
                <a:lnTo>
                  <a:pt x="11465" y="17134"/>
                </a:lnTo>
                <a:lnTo>
                  <a:pt x="12063" y="17134"/>
                </a:lnTo>
                <a:lnTo>
                  <a:pt x="12412" y="17084"/>
                </a:lnTo>
                <a:lnTo>
                  <a:pt x="13060" y="17084"/>
                </a:lnTo>
                <a:cubicBezTo>
                  <a:pt x="13160" y="17035"/>
                  <a:pt x="13309" y="17035"/>
                  <a:pt x="13459" y="16985"/>
                </a:cubicBezTo>
                <a:cubicBezTo>
                  <a:pt x="13658" y="16985"/>
                  <a:pt x="13858" y="16935"/>
                  <a:pt x="14107" y="16935"/>
                </a:cubicBezTo>
                <a:cubicBezTo>
                  <a:pt x="14306" y="16935"/>
                  <a:pt x="14456" y="16885"/>
                  <a:pt x="14655" y="16885"/>
                </a:cubicBezTo>
                <a:cubicBezTo>
                  <a:pt x="14705" y="16885"/>
                  <a:pt x="14755" y="16885"/>
                  <a:pt x="14805" y="16835"/>
                </a:cubicBezTo>
                <a:lnTo>
                  <a:pt x="14904" y="16835"/>
                </a:lnTo>
                <a:cubicBezTo>
                  <a:pt x="15004" y="16885"/>
                  <a:pt x="15104" y="16885"/>
                  <a:pt x="15203" y="16885"/>
                </a:cubicBezTo>
                <a:cubicBezTo>
                  <a:pt x="15303" y="16935"/>
                  <a:pt x="15403" y="16985"/>
                  <a:pt x="15502" y="16985"/>
                </a:cubicBezTo>
                <a:lnTo>
                  <a:pt x="16300" y="17284"/>
                </a:lnTo>
                <a:cubicBezTo>
                  <a:pt x="16848" y="17483"/>
                  <a:pt x="17297" y="17732"/>
                  <a:pt x="17795" y="17982"/>
                </a:cubicBezTo>
                <a:cubicBezTo>
                  <a:pt x="17895" y="18081"/>
                  <a:pt x="17995" y="18181"/>
                  <a:pt x="18094" y="18281"/>
                </a:cubicBezTo>
                <a:cubicBezTo>
                  <a:pt x="18144" y="18331"/>
                  <a:pt x="18144" y="18380"/>
                  <a:pt x="18194" y="18430"/>
                </a:cubicBezTo>
                <a:lnTo>
                  <a:pt x="18393" y="18829"/>
                </a:lnTo>
                <a:cubicBezTo>
                  <a:pt x="18643" y="19278"/>
                  <a:pt x="18842" y="19726"/>
                  <a:pt x="18992" y="20175"/>
                </a:cubicBezTo>
                <a:lnTo>
                  <a:pt x="19141" y="20673"/>
                </a:lnTo>
                <a:cubicBezTo>
                  <a:pt x="19141" y="20723"/>
                  <a:pt x="19141" y="20723"/>
                  <a:pt x="19141" y="20773"/>
                </a:cubicBezTo>
                <a:cubicBezTo>
                  <a:pt x="19191" y="20773"/>
                  <a:pt x="19191" y="20773"/>
                  <a:pt x="19191" y="20823"/>
                </a:cubicBezTo>
                <a:cubicBezTo>
                  <a:pt x="19291" y="21072"/>
                  <a:pt x="19390" y="21371"/>
                  <a:pt x="19490" y="21620"/>
                </a:cubicBezTo>
                <a:cubicBezTo>
                  <a:pt x="19640" y="22119"/>
                  <a:pt x="19889" y="22567"/>
                  <a:pt x="20088" y="23066"/>
                </a:cubicBezTo>
                <a:cubicBezTo>
                  <a:pt x="20337" y="23564"/>
                  <a:pt x="20487" y="24013"/>
                  <a:pt x="20686" y="24511"/>
                </a:cubicBezTo>
                <a:cubicBezTo>
                  <a:pt x="20736" y="24761"/>
                  <a:pt x="20836" y="25010"/>
                  <a:pt x="20886" y="25209"/>
                </a:cubicBezTo>
                <a:lnTo>
                  <a:pt x="21135" y="25957"/>
                </a:lnTo>
                <a:cubicBezTo>
                  <a:pt x="21235" y="26206"/>
                  <a:pt x="21285" y="26455"/>
                  <a:pt x="21384" y="26655"/>
                </a:cubicBezTo>
                <a:lnTo>
                  <a:pt x="21683" y="27452"/>
                </a:lnTo>
                <a:cubicBezTo>
                  <a:pt x="21833" y="27951"/>
                  <a:pt x="22032" y="28449"/>
                  <a:pt x="22182" y="28948"/>
                </a:cubicBezTo>
                <a:cubicBezTo>
                  <a:pt x="22232" y="29097"/>
                  <a:pt x="22331" y="29297"/>
                  <a:pt x="22381" y="29446"/>
                </a:cubicBezTo>
                <a:lnTo>
                  <a:pt x="22331" y="29396"/>
                </a:lnTo>
                <a:cubicBezTo>
                  <a:pt x="22232" y="29297"/>
                  <a:pt x="22132" y="29197"/>
                  <a:pt x="22032" y="29097"/>
                </a:cubicBezTo>
                <a:lnTo>
                  <a:pt x="21833" y="28898"/>
                </a:lnTo>
                <a:cubicBezTo>
                  <a:pt x="21683" y="28748"/>
                  <a:pt x="21584" y="28599"/>
                  <a:pt x="21484" y="28499"/>
                </a:cubicBezTo>
                <a:cubicBezTo>
                  <a:pt x="21384" y="28350"/>
                  <a:pt x="21235" y="28250"/>
                  <a:pt x="21135" y="28100"/>
                </a:cubicBezTo>
                <a:cubicBezTo>
                  <a:pt x="20985" y="28001"/>
                  <a:pt x="20886" y="27851"/>
                  <a:pt x="20736" y="27751"/>
                </a:cubicBezTo>
                <a:lnTo>
                  <a:pt x="20337" y="27402"/>
                </a:lnTo>
                <a:cubicBezTo>
                  <a:pt x="20238" y="27253"/>
                  <a:pt x="20088" y="27153"/>
                  <a:pt x="19939" y="27054"/>
                </a:cubicBezTo>
                <a:cubicBezTo>
                  <a:pt x="19789" y="26904"/>
                  <a:pt x="19689" y="26804"/>
                  <a:pt x="19540" y="26655"/>
                </a:cubicBezTo>
                <a:lnTo>
                  <a:pt x="19141" y="26306"/>
                </a:lnTo>
                <a:cubicBezTo>
                  <a:pt x="19041" y="26206"/>
                  <a:pt x="18892" y="26106"/>
                  <a:pt x="18742" y="26007"/>
                </a:cubicBezTo>
                <a:cubicBezTo>
                  <a:pt x="18643" y="25907"/>
                  <a:pt x="18443" y="25708"/>
                  <a:pt x="18294" y="25608"/>
                </a:cubicBezTo>
                <a:cubicBezTo>
                  <a:pt x="18144" y="25458"/>
                  <a:pt x="17995" y="25359"/>
                  <a:pt x="17795" y="25259"/>
                </a:cubicBezTo>
                <a:cubicBezTo>
                  <a:pt x="17646" y="25159"/>
                  <a:pt x="17496" y="25010"/>
                  <a:pt x="17347" y="24910"/>
                </a:cubicBezTo>
                <a:cubicBezTo>
                  <a:pt x="17147" y="24810"/>
                  <a:pt x="17048" y="24711"/>
                  <a:pt x="16898" y="24611"/>
                </a:cubicBezTo>
                <a:cubicBezTo>
                  <a:pt x="16599" y="24412"/>
                  <a:pt x="16300" y="24163"/>
                  <a:pt x="15951" y="23913"/>
                </a:cubicBezTo>
                <a:lnTo>
                  <a:pt x="15453" y="23614"/>
                </a:lnTo>
                <a:cubicBezTo>
                  <a:pt x="15303" y="23515"/>
                  <a:pt x="15154" y="23415"/>
                  <a:pt x="15004" y="23315"/>
                </a:cubicBezTo>
                <a:lnTo>
                  <a:pt x="14904" y="23265"/>
                </a:lnTo>
                <a:cubicBezTo>
                  <a:pt x="14904" y="23265"/>
                  <a:pt x="14854" y="23215"/>
                  <a:pt x="14854" y="23166"/>
                </a:cubicBezTo>
                <a:cubicBezTo>
                  <a:pt x="14854" y="23116"/>
                  <a:pt x="14755" y="23066"/>
                  <a:pt x="14755" y="23066"/>
                </a:cubicBezTo>
                <a:cubicBezTo>
                  <a:pt x="14705" y="23016"/>
                  <a:pt x="14655" y="22867"/>
                  <a:pt x="14555" y="22817"/>
                </a:cubicBezTo>
                <a:cubicBezTo>
                  <a:pt x="14506" y="22717"/>
                  <a:pt x="14456" y="22667"/>
                  <a:pt x="14406" y="22567"/>
                </a:cubicBezTo>
                <a:cubicBezTo>
                  <a:pt x="14356" y="22468"/>
                  <a:pt x="14256" y="22368"/>
                  <a:pt x="14206" y="22268"/>
                </a:cubicBezTo>
                <a:cubicBezTo>
                  <a:pt x="14157" y="22169"/>
                  <a:pt x="14057" y="22069"/>
                  <a:pt x="13957" y="21969"/>
                </a:cubicBezTo>
                <a:cubicBezTo>
                  <a:pt x="13858" y="21870"/>
                  <a:pt x="13808" y="21770"/>
                  <a:pt x="13708" y="21720"/>
                </a:cubicBezTo>
                <a:lnTo>
                  <a:pt x="13459" y="21471"/>
                </a:lnTo>
                <a:cubicBezTo>
                  <a:pt x="13359" y="21371"/>
                  <a:pt x="13309" y="21271"/>
                  <a:pt x="13210" y="21222"/>
                </a:cubicBezTo>
                <a:cubicBezTo>
                  <a:pt x="13010" y="21022"/>
                  <a:pt x="12811" y="20873"/>
                  <a:pt x="12562" y="20723"/>
                </a:cubicBezTo>
                <a:lnTo>
                  <a:pt x="12213" y="20474"/>
                </a:lnTo>
                <a:cubicBezTo>
                  <a:pt x="12113" y="20374"/>
                  <a:pt x="11963" y="20275"/>
                  <a:pt x="11864" y="20175"/>
                </a:cubicBezTo>
                <a:cubicBezTo>
                  <a:pt x="11714" y="20075"/>
                  <a:pt x="11565" y="19975"/>
                  <a:pt x="11415" y="19876"/>
                </a:cubicBezTo>
                <a:lnTo>
                  <a:pt x="10917" y="19627"/>
                </a:lnTo>
                <a:lnTo>
                  <a:pt x="10468" y="19377"/>
                </a:lnTo>
                <a:cubicBezTo>
                  <a:pt x="10269" y="19278"/>
                  <a:pt x="10119" y="19228"/>
                  <a:pt x="9920" y="19128"/>
                </a:cubicBezTo>
                <a:cubicBezTo>
                  <a:pt x="9720" y="19078"/>
                  <a:pt x="9521" y="18979"/>
                  <a:pt x="9371" y="18929"/>
                </a:cubicBezTo>
                <a:cubicBezTo>
                  <a:pt x="9172" y="18879"/>
                  <a:pt x="8973" y="18829"/>
                  <a:pt x="8723" y="18829"/>
                </a:cubicBezTo>
                <a:cubicBezTo>
                  <a:pt x="8474" y="18779"/>
                  <a:pt x="8375" y="18729"/>
                  <a:pt x="8175" y="18729"/>
                </a:cubicBezTo>
                <a:cubicBezTo>
                  <a:pt x="7976" y="18680"/>
                  <a:pt x="7776" y="18680"/>
                  <a:pt x="7577" y="18630"/>
                </a:cubicBezTo>
                <a:cubicBezTo>
                  <a:pt x="7178" y="18580"/>
                  <a:pt x="6780" y="18580"/>
                  <a:pt x="6381" y="18580"/>
                </a:cubicBezTo>
                <a:cubicBezTo>
                  <a:pt x="5982" y="18580"/>
                  <a:pt x="5633" y="18630"/>
                  <a:pt x="5234" y="18680"/>
                </a:cubicBezTo>
                <a:cubicBezTo>
                  <a:pt x="5035" y="18680"/>
                  <a:pt x="4885" y="18729"/>
                  <a:pt x="4736" y="18779"/>
                </a:cubicBezTo>
                <a:cubicBezTo>
                  <a:pt x="4387" y="18829"/>
                  <a:pt x="4088" y="18929"/>
                  <a:pt x="3789" y="18979"/>
                </a:cubicBezTo>
                <a:cubicBezTo>
                  <a:pt x="3639" y="19028"/>
                  <a:pt x="3490" y="19028"/>
                  <a:pt x="3340" y="19078"/>
                </a:cubicBezTo>
                <a:cubicBezTo>
                  <a:pt x="3191" y="19128"/>
                  <a:pt x="3041" y="19178"/>
                  <a:pt x="2892" y="19228"/>
                </a:cubicBezTo>
                <a:cubicBezTo>
                  <a:pt x="2692" y="19278"/>
                  <a:pt x="2593" y="19328"/>
                  <a:pt x="2443" y="19427"/>
                </a:cubicBezTo>
                <a:cubicBezTo>
                  <a:pt x="2293" y="19477"/>
                  <a:pt x="2094" y="19577"/>
                  <a:pt x="1945" y="19627"/>
                </a:cubicBezTo>
                <a:cubicBezTo>
                  <a:pt x="1795" y="19676"/>
                  <a:pt x="1645" y="19776"/>
                  <a:pt x="1496" y="19876"/>
                </a:cubicBezTo>
                <a:cubicBezTo>
                  <a:pt x="1396" y="19975"/>
                  <a:pt x="1247" y="20025"/>
                  <a:pt x="1097" y="20075"/>
                </a:cubicBezTo>
                <a:lnTo>
                  <a:pt x="898" y="20175"/>
                </a:lnTo>
                <a:cubicBezTo>
                  <a:pt x="848" y="20225"/>
                  <a:pt x="748" y="20275"/>
                  <a:pt x="698" y="20374"/>
                </a:cubicBezTo>
                <a:cubicBezTo>
                  <a:pt x="499" y="20474"/>
                  <a:pt x="349" y="20574"/>
                  <a:pt x="200" y="20723"/>
                </a:cubicBezTo>
                <a:cubicBezTo>
                  <a:pt x="150" y="20773"/>
                  <a:pt x="50" y="20823"/>
                  <a:pt x="50" y="20923"/>
                </a:cubicBezTo>
                <a:lnTo>
                  <a:pt x="50" y="20972"/>
                </a:lnTo>
                <a:cubicBezTo>
                  <a:pt x="1" y="21072"/>
                  <a:pt x="1" y="21172"/>
                  <a:pt x="1" y="21222"/>
                </a:cubicBezTo>
                <a:cubicBezTo>
                  <a:pt x="50" y="21321"/>
                  <a:pt x="100" y="21371"/>
                  <a:pt x="150" y="21421"/>
                </a:cubicBezTo>
                <a:cubicBezTo>
                  <a:pt x="200" y="21471"/>
                  <a:pt x="300" y="21571"/>
                  <a:pt x="399" y="21571"/>
                </a:cubicBezTo>
                <a:cubicBezTo>
                  <a:pt x="549" y="21571"/>
                  <a:pt x="698" y="21620"/>
                  <a:pt x="848" y="21670"/>
                </a:cubicBezTo>
                <a:cubicBezTo>
                  <a:pt x="1297" y="21820"/>
                  <a:pt x="1745" y="22069"/>
                  <a:pt x="2094" y="22268"/>
                </a:cubicBezTo>
                <a:lnTo>
                  <a:pt x="3490" y="23116"/>
                </a:lnTo>
                <a:cubicBezTo>
                  <a:pt x="3639" y="23215"/>
                  <a:pt x="3789" y="23315"/>
                  <a:pt x="3888" y="23415"/>
                </a:cubicBezTo>
                <a:cubicBezTo>
                  <a:pt x="4188" y="23614"/>
                  <a:pt x="4536" y="23814"/>
                  <a:pt x="4836" y="24013"/>
                </a:cubicBezTo>
                <a:lnTo>
                  <a:pt x="5334" y="24412"/>
                </a:lnTo>
                <a:lnTo>
                  <a:pt x="5533" y="24561"/>
                </a:lnTo>
                <a:cubicBezTo>
                  <a:pt x="5633" y="24611"/>
                  <a:pt x="5683" y="24661"/>
                  <a:pt x="5783" y="24711"/>
                </a:cubicBezTo>
                <a:cubicBezTo>
                  <a:pt x="5932" y="24810"/>
                  <a:pt x="6082" y="24910"/>
                  <a:pt x="6231" y="24960"/>
                </a:cubicBezTo>
                <a:lnTo>
                  <a:pt x="6730" y="25209"/>
                </a:lnTo>
                <a:cubicBezTo>
                  <a:pt x="6929" y="25309"/>
                  <a:pt x="7128" y="25359"/>
                  <a:pt x="7328" y="25458"/>
                </a:cubicBezTo>
                <a:lnTo>
                  <a:pt x="7876" y="25608"/>
                </a:lnTo>
                <a:cubicBezTo>
                  <a:pt x="8026" y="25658"/>
                  <a:pt x="8175" y="25708"/>
                  <a:pt x="8375" y="25708"/>
                </a:cubicBezTo>
                <a:cubicBezTo>
                  <a:pt x="8674" y="25807"/>
                  <a:pt x="9023" y="25857"/>
                  <a:pt x="9322" y="25857"/>
                </a:cubicBezTo>
                <a:lnTo>
                  <a:pt x="10518" y="25857"/>
                </a:lnTo>
                <a:cubicBezTo>
                  <a:pt x="10717" y="25857"/>
                  <a:pt x="10917" y="25857"/>
                  <a:pt x="11116" y="25807"/>
                </a:cubicBezTo>
                <a:cubicBezTo>
                  <a:pt x="11266" y="25758"/>
                  <a:pt x="11515" y="25708"/>
                  <a:pt x="11714" y="25658"/>
                </a:cubicBezTo>
                <a:cubicBezTo>
                  <a:pt x="11914" y="25658"/>
                  <a:pt x="12063" y="25608"/>
                  <a:pt x="12213" y="25558"/>
                </a:cubicBezTo>
                <a:cubicBezTo>
                  <a:pt x="12362" y="25508"/>
                  <a:pt x="12512" y="25458"/>
                  <a:pt x="12611" y="25359"/>
                </a:cubicBezTo>
                <a:cubicBezTo>
                  <a:pt x="12811" y="25309"/>
                  <a:pt x="12960" y="25209"/>
                  <a:pt x="13160" y="25110"/>
                </a:cubicBezTo>
                <a:cubicBezTo>
                  <a:pt x="13259" y="25060"/>
                  <a:pt x="13359" y="24960"/>
                  <a:pt x="13459" y="24910"/>
                </a:cubicBezTo>
                <a:lnTo>
                  <a:pt x="13858" y="24711"/>
                </a:lnTo>
                <a:cubicBezTo>
                  <a:pt x="14007" y="24611"/>
                  <a:pt x="14157" y="24561"/>
                  <a:pt x="14256" y="24462"/>
                </a:cubicBezTo>
                <a:cubicBezTo>
                  <a:pt x="14356" y="24362"/>
                  <a:pt x="14456" y="24312"/>
                  <a:pt x="14555" y="24212"/>
                </a:cubicBezTo>
                <a:lnTo>
                  <a:pt x="14705" y="24113"/>
                </a:lnTo>
                <a:lnTo>
                  <a:pt x="14854" y="24013"/>
                </a:lnTo>
                <a:lnTo>
                  <a:pt x="15004" y="24113"/>
                </a:lnTo>
                <a:cubicBezTo>
                  <a:pt x="15203" y="24212"/>
                  <a:pt x="15453" y="24362"/>
                  <a:pt x="15702" y="24511"/>
                </a:cubicBezTo>
                <a:cubicBezTo>
                  <a:pt x="15951" y="24661"/>
                  <a:pt x="16101" y="24860"/>
                  <a:pt x="16300" y="25010"/>
                </a:cubicBezTo>
                <a:cubicBezTo>
                  <a:pt x="16499" y="25159"/>
                  <a:pt x="16749" y="25309"/>
                  <a:pt x="16998" y="25458"/>
                </a:cubicBezTo>
                <a:lnTo>
                  <a:pt x="17347" y="25708"/>
                </a:lnTo>
                <a:cubicBezTo>
                  <a:pt x="17496" y="25807"/>
                  <a:pt x="17646" y="25907"/>
                  <a:pt x="17795" y="26057"/>
                </a:cubicBezTo>
                <a:cubicBezTo>
                  <a:pt x="17945" y="26156"/>
                  <a:pt x="18094" y="26256"/>
                  <a:pt x="18194" y="26406"/>
                </a:cubicBezTo>
                <a:cubicBezTo>
                  <a:pt x="18344" y="26505"/>
                  <a:pt x="18493" y="26605"/>
                  <a:pt x="18593" y="26705"/>
                </a:cubicBezTo>
                <a:cubicBezTo>
                  <a:pt x="18742" y="26804"/>
                  <a:pt x="18693" y="26804"/>
                  <a:pt x="18792" y="26854"/>
                </a:cubicBezTo>
                <a:lnTo>
                  <a:pt x="18992" y="27054"/>
                </a:lnTo>
                <a:cubicBezTo>
                  <a:pt x="19141" y="27203"/>
                  <a:pt x="19241" y="27303"/>
                  <a:pt x="19390" y="27452"/>
                </a:cubicBezTo>
                <a:lnTo>
                  <a:pt x="20238" y="28200"/>
                </a:lnTo>
                <a:cubicBezTo>
                  <a:pt x="20387" y="28350"/>
                  <a:pt x="20537" y="28499"/>
                  <a:pt x="20686" y="28649"/>
                </a:cubicBezTo>
                <a:cubicBezTo>
                  <a:pt x="20786" y="28798"/>
                  <a:pt x="20936" y="28948"/>
                  <a:pt x="21085" y="29047"/>
                </a:cubicBezTo>
                <a:cubicBezTo>
                  <a:pt x="21235" y="29197"/>
                  <a:pt x="21334" y="29346"/>
                  <a:pt x="21434" y="29496"/>
                </a:cubicBezTo>
                <a:cubicBezTo>
                  <a:pt x="21584" y="29596"/>
                  <a:pt x="21683" y="29695"/>
                  <a:pt x="21833" y="29845"/>
                </a:cubicBezTo>
                <a:cubicBezTo>
                  <a:pt x="21933" y="29945"/>
                  <a:pt x="22032" y="30044"/>
                  <a:pt x="22132" y="30144"/>
                </a:cubicBezTo>
                <a:cubicBezTo>
                  <a:pt x="22232" y="30293"/>
                  <a:pt x="22331" y="30343"/>
                  <a:pt x="22431" y="30493"/>
                </a:cubicBezTo>
                <a:cubicBezTo>
                  <a:pt x="22630" y="30692"/>
                  <a:pt x="22780" y="30892"/>
                  <a:pt x="22880" y="31091"/>
                </a:cubicBezTo>
                <a:cubicBezTo>
                  <a:pt x="22979" y="31191"/>
                  <a:pt x="23029" y="31290"/>
                  <a:pt x="23129" y="31390"/>
                </a:cubicBezTo>
                <a:lnTo>
                  <a:pt x="23278" y="31589"/>
                </a:lnTo>
                <a:lnTo>
                  <a:pt x="23328" y="31639"/>
                </a:lnTo>
                <a:cubicBezTo>
                  <a:pt x="23328" y="31739"/>
                  <a:pt x="23378" y="31789"/>
                  <a:pt x="23428" y="31839"/>
                </a:cubicBezTo>
                <a:lnTo>
                  <a:pt x="23428" y="31889"/>
                </a:lnTo>
                <a:cubicBezTo>
                  <a:pt x="23428" y="31938"/>
                  <a:pt x="23428" y="31938"/>
                  <a:pt x="23478" y="31938"/>
                </a:cubicBezTo>
                <a:cubicBezTo>
                  <a:pt x="23677" y="32437"/>
                  <a:pt x="23827" y="32935"/>
                  <a:pt x="24026" y="33384"/>
                </a:cubicBezTo>
                <a:cubicBezTo>
                  <a:pt x="24176" y="33882"/>
                  <a:pt x="24425" y="34381"/>
                  <a:pt x="24624" y="34879"/>
                </a:cubicBezTo>
                <a:cubicBezTo>
                  <a:pt x="24873" y="35378"/>
                  <a:pt x="25123" y="35926"/>
                  <a:pt x="25372" y="36424"/>
                </a:cubicBezTo>
                <a:cubicBezTo>
                  <a:pt x="25671" y="36923"/>
                  <a:pt x="25870" y="37421"/>
                  <a:pt x="26120" y="37870"/>
                </a:cubicBezTo>
                <a:cubicBezTo>
                  <a:pt x="26319" y="38219"/>
                  <a:pt x="26518" y="38568"/>
                  <a:pt x="26718" y="38917"/>
                </a:cubicBezTo>
                <a:cubicBezTo>
                  <a:pt x="26468" y="38767"/>
                  <a:pt x="26269" y="38618"/>
                  <a:pt x="26020" y="38468"/>
                </a:cubicBezTo>
                <a:lnTo>
                  <a:pt x="26020" y="38468"/>
                </a:lnTo>
                <a:lnTo>
                  <a:pt x="26070" y="38518"/>
                </a:lnTo>
                <a:cubicBezTo>
                  <a:pt x="25721" y="38269"/>
                  <a:pt x="25372" y="38020"/>
                  <a:pt x="25023" y="37770"/>
                </a:cubicBezTo>
                <a:cubicBezTo>
                  <a:pt x="24624" y="37571"/>
                  <a:pt x="24275" y="37372"/>
                  <a:pt x="23876" y="37172"/>
                </a:cubicBezTo>
                <a:lnTo>
                  <a:pt x="23577" y="36973"/>
                </a:lnTo>
                <a:cubicBezTo>
                  <a:pt x="23577" y="36823"/>
                  <a:pt x="23577" y="36674"/>
                  <a:pt x="23528" y="36524"/>
                </a:cubicBezTo>
                <a:cubicBezTo>
                  <a:pt x="23478" y="36275"/>
                  <a:pt x="23428" y="36076"/>
                  <a:pt x="23378" y="35876"/>
                </a:cubicBezTo>
                <a:cubicBezTo>
                  <a:pt x="23328" y="35727"/>
                  <a:pt x="23278" y="35577"/>
                  <a:pt x="23228" y="35378"/>
                </a:cubicBezTo>
                <a:cubicBezTo>
                  <a:pt x="23129" y="35228"/>
                  <a:pt x="23079" y="35029"/>
                  <a:pt x="23029" y="34879"/>
                </a:cubicBezTo>
                <a:cubicBezTo>
                  <a:pt x="22929" y="34680"/>
                  <a:pt x="22830" y="34530"/>
                  <a:pt x="22730" y="34331"/>
                </a:cubicBezTo>
                <a:cubicBezTo>
                  <a:pt x="22630" y="34181"/>
                  <a:pt x="22581" y="34032"/>
                  <a:pt x="22481" y="33833"/>
                </a:cubicBezTo>
                <a:cubicBezTo>
                  <a:pt x="22281" y="33533"/>
                  <a:pt x="22132" y="33234"/>
                  <a:pt x="21933" y="32935"/>
                </a:cubicBezTo>
                <a:cubicBezTo>
                  <a:pt x="21733" y="32686"/>
                  <a:pt x="21534" y="32487"/>
                  <a:pt x="21334" y="32237"/>
                </a:cubicBezTo>
                <a:lnTo>
                  <a:pt x="21235" y="32138"/>
                </a:lnTo>
                <a:cubicBezTo>
                  <a:pt x="20936" y="31789"/>
                  <a:pt x="20587" y="31440"/>
                  <a:pt x="20288" y="31091"/>
                </a:cubicBezTo>
                <a:cubicBezTo>
                  <a:pt x="20138" y="30991"/>
                  <a:pt x="19989" y="30842"/>
                  <a:pt x="19839" y="30692"/>
                </a:cubicBezTo>
                <a:cubicBezTo>
                  <a:pt x="19640" y="30593"/>
                  <a:pt x="19490" y="30443"/>
                  <a:pt x="19341" y="30343"/>
                </a:cubicBezTo>
                <a:cubicBezTo>
                  <a:pt x="18992" y="30144"/>
                  <a:pt x="18643" y="29895"/>
                  <a:pt x="18244" y="29745"/>
                </a:cubicBezTo>
                <a:cubicBezTo>
                  <a:pt x="17945" y="29546"/>
                  <a:pt x="17646" y="29396"/>
                  <a:pt x="17297" y="29247"/>
                </a:cubicBezTo>
                <a:cubicBezTo>
                  <a:pt x="16948" y="29097"/>
                  <a:pt x="16599" y="28948"/>
                  <a:pt x="16250" y="28798"/>
                </a:cubicBezTo>
                <a:cubicBezTo>
                  <a:pt x="15901" y="28698"/>
                  <a:pt x="15552" y="28549"/>
                  <a:pt x="15154" y="28449"/>
                </a:cubicBezTo>
                <a:cubicBezTo>
                  <a:pt x="14805" y="28350"/>
                  <a:pt x="14555" y="28300"/>
                  <a:pt x="14256" y="28250"/>
                </a:cubicBezTo>
                <a:cubicBezTo>
                  <a:pt x="13957" y="28200"/>
                  <a:pt x="13708" y="28100"/>
                  <a:pt x="13459" y="28050"/>
                </a:cubicBezTo>
                <a:cubicBezTo>
                  <a:pt x="13309" y="28001"/>
                  <a:pt x="13210" y="27951"/>
                  <a:pt x="13060" y="27851"/>
                </a:cubicBezTo>
                <a:lnTo>
                  <a:pt x="12910" y="27851"/>
                </a:lnTo>
                <a:cubicBezTo>
                  <a:pt x="12861" y="27801"/>
                  <a:pt x="12798" y="27776"/>
                  <a:pt x="12730" y="27776"/>
                </a:cubicBezTo>
                <a:cubicBezTo>
                  <a:pt x="12661" y="27776"/>
                  <a:pt x="12587" y="27801"/>
                  <a:pt x="12512" y="27851"/>
                </a:cubicBezTo>
                <a:cubicBezTo>
                  <a:pt x="12462" y="27851"/>
                  <a:pt x="12462" y="27901"/>
                  <a:pt x="12412" y="27951"/>
                </a:cubicBezTo>
                <a:cubicBezTo>
                  <a:pt x="12362" y="28050"/>
                  <a:pt x="12362" y="28100"/>
                  <a:pt x="12362" y="28200"/>
                </a:cubicBezTo>
                <a:cubicBezTo>
                  <a:pt x="12412" y="28599"/>
                  <a:pt x="12462" y="29047"/>
                  <a:pt x="12562" y="29446"/>
                </a:cubicBezTo>
                <a:cubicBezTo>
                  <a:pt x="12611" y="29596"/>
                  <a:pt x="12661" y="29745"/>
                  <a:pt x="12711" y="29895"/>
                </a:cubicBezTo>
                <a:cubicBezTo>
                  <a:pt x="12761" y="30044"/>
                  <a:pt x="12861" y="30244"/>
                  <a:pt x="12910" y="30393"/>
                </a:cubicBezTo>
                <a:cubicBezTo>
                  <a:pt x="12960" y="30593"/>
                  <a:pt x="13060" y="30742"/>
                  <a:pt x="13110" y="30941"/>
                </a:cubicBezTo>
                <a:cubicBezTo>
                  <a:pt x="13160" y="31091"/>
                  <a:pt x="13309" y="31340"/>
                  <a:pt x="13359" y="31490"/>
                </a:cubicBezTo>
                <a:lnTo>
                  <a:pt x="13708" y="32088"/>
                </a:lnTo>
                <a:cubicBezTo>
                  <a:pt x="13758" y="32237"/>
                  <a:pt x="13858" y="32437"/>
                  <a:pt x="13957" y="32586"/>
                </a:cubicBezTo>
                <a:cubicBezTo>
                  <a:pt x="14107" y="32736"/>
                  <a:pt x="14206" y="32935"/>
                  <a:pt x="14356" y="33085"/>
                </a:cubicBezTo>
                <a:lnTo>
                  <a:pt x="14705" y="33583"/>
                </a:lnTo>
                <a:cubicBezTo>
                  <a:pt x="14904" y="33882"/>
                  <a:pt x="15154" y="34181"/>
                  <a:pt x="15403" y="34481"/>
                </a:cubicBezTo>
                <a:cubicBezTo>
                  <a:pt x="15702" y="34780"/>
                  <a:pt x="15951" y="35079"/>
                  <a:pt x="16250" y="35328"/>
                </a:cubicBezTo>
                <a:cubicBezTo>
                  <a:pt x="16549" y="35577"/>
                  <a:pt x="16848" y="35826"/>
                  <a:pt x="17098" y="36076"/>
                </a:cubicBezTo>
                <a:cubicBezTo>
                  <a:pt x="17446" y="36375"/>
                  <a:pt x="17795" y="36574"/>
                  <a:pt x="18194" y="36773"/>
                </a:cubicBezTo>
                <a:cubicBezTo>
                  <a:pt x="18393" y="36923"/>
                  <a:pt x="18593" y="37023"/>
                  <a:pt x="18792" y="37072"/>
                </a:cubicBezTo>
                <a:cubicBezTo>
                  <a:pt x="19041" y="37172"/>
                  <a:pt x="19241" y="37222"/>
                  <a:pt x="19440" y="37272"/>
                </a:cubicBezTo>
                <a:cubicBezTo>
                  <a:pt x="20038" y="37521"/>
                  <a:pt x="20637" y="37621"/>
                  <a:pt x="21285" y="37671"/>
                </a:cubicBezTo>
                <a:cubicBezTo>
                  <a:pt x="21484" y="37671"/>
                  <a:pt x="21683" y="37693"/>
                  <a:pt x="21897" y="37693"/>
                </a:cubicBezTo>
                <a:cubicBezTo>
                  <a:pt x="22005" y="37693"/>
                  <a:pt x="22115" y="37687"/>
                  <a:pt x="22232" y="37671"/>
                </a:cubicBezTo>
                <a:cubicBezTo>
                  <a:pt x="22331" y="37654"/>
                  <a:pt x="22420" y="37648"/>
                  <a:pt x="22505" y="37648"/>
                </a:cubicBezTo>
                <a:cubicBezTo>
                  <a:pt x="22675" y="37648"/>
                  <a:pt x="22830" y="37671"/>
                  <a:pt x="23029" y="37671"/>
                </a:cubicBezTo>
                <a:lnTo>
                  <a:pt x="23478" y="37671"/>
                </a:lnTo>
                <a:lnTo>
                  <a:pt x="23926" y="37920"/>
                </a:lnTo>
                <a:cubicBezTo>
                  <a:pt x="24275" y="38119"/>
                  <a:pt x="24624" y="38319"/>
                  <a:pt x="24973" y="38568"/>
                </a:cubicBezTo>
                <a:lnTo>
                  <a:pt x="25970" y="39216"/>
                </a:lnTo>
                <a:cubicBezTo>
                  <a:pt x="26120" y="39365"/>
                  <a:pt x="26319" y="39465"/>
                  <a:pt x="26468" y="39615"/>
                </a:cubicBezTo>
                <a:lnTo>
                  <a:pt x="26917" y="39963"/>
                </a:lnTo>
                <a:cubicBezTo>
                  <a:pt x="27216" y="40213"/>
                  <a:pt x="27565" y="40512"/>
                  <a:pt x="27814" y="40761"/>
                </a:cubicBezTo>
                <a:lnTo>
                  <a:pt x="27864" y="40861"/>
                </a:lnTo>
                <a:cubicBezTo>
                  <a:pt x="28163" y="41309"/>
                  <a:pt x="28412" y="41758"/>
                  <a:pt x="28711" y="42207"/>
                </a:cubicBezTo>
                <a:cubicBezTo>
                  <a:pt x="29359" y="43154"/>
                  <a:pt x="30057" y="44051"/>
                  <a:pt x="30755" y="44898"/>
                </a:cubicBezTo>
                <a:lnTo>
                  <a:pt x="30805" y="44998"/>
                </a:lnTo>
                <a:lnTo>
                  <a:pt x="30307" y="44749"/>
                </a:lnTo>
                <a:cubicBezTo>
                  <a:pt x="30057" y="44649"/>
                  <a:pt x="29758" y="44549"/>
                  <a:pt x="29509" y="44450"/>
                </a:cubicBezTo>
                <a:lnTo>
                  <a:pt x="29160" y="44350"/>
                </a:lnTo>
                <a:lnTo>
                  <a:pt x="28761" y="44200"/>
                </a:lnTo>
                <a:lnTo>
                  <a:pt x="28562" y="44051"/>
                </a:lnTo>
                <a:cubicBezTo>
                  <a:pt x="28363" y="43802"/>
                  <a:pt x="28163" y="43552"/>
                  <a:pt x="27964" y="43303"/>
                </a:cubicBezTo>
                <a:cubicBezTo>
                  <a:pt x="27715" y="43054"/>
                  <a:pt x="27565" y="42855"/>
                  <a:pt x="27316" y="42705"/>
                </a:cubicBezTo>
                <a:cubicBezTo>
                  <a:pt x="27116" y="42506"/>
                  <a:pt x="26867" y="42207"/>
                  <a:pt x="26618" y="42007"/>
                </a:cubicBezTo>
                <a:cubicBezTo>
                  <a:pt x="26468" y="41858"/>
                  <a:pt x="26319" y="41758"/>
                  <a:pt x="26219" y="41658"/>
                </a:cubicBezTo>
                <a:cubicBezTo>
                  <a:pt x="26070" y="41559"/>
                  <a:pt x="25870" y="41409"/>
                  <a:pt x="25721" y="41309"/>
                </a:cubicBezTo>
                <a:cubicBezTo>
                  <a:pt x="25521" y="41210"/>
                  <a:pt x="25372" y="41110"/>
                  <a:pt x="25222" y="41010"/>
                </a:cubicBezTo>
                <a:cubicBezTo>
                  <a:pt x="25073" y="40911"/>
                  <a:pt x="24873" y="40811"/>
                  <a:pt x="24724" y="40761"/>
                </a:cubicBezTo>
                <a:cubicBezTo>
                  <a:pt x="24325" y="40562"/>
                  <a:pt x="23976" y="40462"/>
                  <a:pt x="23577" y="40312"/>
                </a:cubicBezTo>
                <a:cubicBezTo>
                  <a:pt x="23378" y="40263"/>
                  <a:pt x="23179" y="40213"/>
                  <a:pt x="22929" y="40213"/>
                </a:cubicBezTo>
                <a:cubicBezTo>
                  <a:pt x="22730" y="40163"/>
                  <a:pt x="22531" y="40113"/>
                  <a:pt x="22331" y="40113"/>
                </a:cubicBezTo>
                <a:cubicBezTo>
                  <a:pt x="21933" y="40113"/>
                  <a:pt x="21484" y="40063"/>
                  <a:pt x="21085" y="40063"/>
                </a:cubicBezTo>
                <a:lnTo>
                  <a:pt x="20188" y="40063"/>
                </a:lnTo>
                <a:lnTo>
                  <a:pt x="19739" y="40113"/>
                </a:lnTo>
                <a:cubicBezTo>
                  <a:pt x="19540" y="40163"/>
                  <a:pt x="19291" y="40213"/>
                  <a:pt x="19091" y="40263"/>
                </a:cubicBezTo>
                <a:cubicBezTo>
                  <a:pt x="19041" y="40263"/>
                  <a:pt x="18942" y="40312"/>
                  <a:pt x="18892" y="40312"/>
                </a:cubicBezTo>
                <a:lnTo>
                  <a:pt x="18842" y="40362"/>
                </a:lnTo>
                <a:cubicBezTo>
                  <a:pt x="18742" y="40412"/>
                  <a:pt x="18693" y="40512"/>
                  <a:pt x="18693" y="40611"/>
                </a:cubicBezTo>
                <a:cubicBezTo>
                  <a:pt x="18693" y="40661"/>
                  <a:pt x="18693" y="40711"/>
                  <a:pt x="18693" y="40761"/>
                </a:cubicBezTo>
                <a:cubicBezTo>
                  <a:pt x="18693" y="40761"/>
                  <a:pt x="18693" y="40811"/>
                  <a:pt x="18742" y="40861"/>
                </a:cubicBezTo>
                <a:lnTo>
                  <a:pt x="18892" y="41160"/>
                </a:lnTo>
                <a:lnTo>
                  <a:pt x="18892" y="41110"/>
                </a:lnTo>
                <a:lnTo>
                  <a:pt x="18942" y="41259"/>
                </a:lnTo>
                <a:lnTo>
                  <a:pt x="19041" y="41409"/>
                </a:lnTo>
                <a:cubicBezTo>
                  <a:pt x="19041" y="41408"/>
                  <a:pt x="19041" y="41406"/>
                  <a:pt x="19041" y="41405"/>
                </a:cubicBezTo>
                <a:lnTo>
                  <a:pt x="19041" y="41405"/>
                </a:lnTo>
                <a:cubicBezTo>
                  <a:pt x="19124" y="41560"/>
                  <a:pt x="19208" y="41691"/>
                  <a:pt x="19291" y="41858"/>
                </a:cubicBezTo>
                <a:cubicBezTo>
                  <a:pt x="19390" y="42007"/>
                  <a:pt x="19540" y="42207"/>
                  <a:pt x="19689" y="42356"/>
                </a:cubicBezTo>
                <a:cubicBezTo>
                  <a:pt x="19839" y="42506"/>
                  <a:pt x="19939" y="42605"/>
                  <a:pt x="20088" y="42755"/>
                </a:cubicBezTo>
                <a:lnTo>
                  <a:pt x="20537" y="43203"/>
                </a:lnTo>
                <a:cubicBezTo>
                  <a:pt x="20637" y="43353"/>
                  <a:pt x="20836" y="43503"/>
                  <a:pt x="20985" y="43652"/>
                </a:cubicBezTo>
                <a:cubicBezTo>
                  <a:pt x="21135" y="43752"/>
                  <a:pt x="21285" y="43901"/>
                  <a:pt x="21434" y="44001"/>
                </a:cubicBezTo>
                <a:cubicBezTo>
                  <a:pt x="21733" y="44250"/>
                  <a:pt x="22082" y="44450"/>
                  <a:pt x="22431" y="44599"/>
                </a:cubicBezTo>
                <a:cubicBezTo>
                  <a:pt x="22680" y="44699"/>
                  <a:pt x="22880" y="44798"/>
                  <a:pt x="23129" y="44898"/>
                </a:cubicBezTo>
                <a:cubicBezTo>
                  <a:pt x="23378" y="44998"/>
                  <a:pt x="23627" y="45048"/>
                  <a:pt x="23876" y="45147"/>
                </a:cubicBezTo>
                <a:cubicBezTo>
                  <a:pt x="24076" y="45197"/>
                  <a:pt x="24325" y="45247"/>
                  <a:pt x="24574" y="45297"/>
                </a:cubicBezTo>
                <a:cubicBezTo>
                  <a:pt x="24824" y="45347"/>
                  <a:pt x="25073" y="45397"/>
                  <a:pt x="25322" y="45397"/>
                </a:cubicBezTo>
                <a:lnTo>
                  <a:pt x="26269" y="45397"/>
                </a:lnTo>
                <a:lnTo>
                  <a:pt x="26668" y="45347"/>
                </a:lnTo>
                <a:cubicBezTo>
                  <a:pt x="26817" y="45347"/>
                  <a:pt x="26967" y="45297"/>
                  <a:pt x="27116" y="45297"/>
                </a:cubicBezTo>
                <a:lnTo>
                  <a:pt x="27366" y="45297"/>
                </a:lnTo>
                <a:lnTo>
                  <a:pt x="28163" y="45098"/>
                </a:lnTo>
                <a:cubicBezTo>
                  <a:pt x="28363" y="45048"/>
                  <a:pt x="28512" y="45048"/>
                  <a:pt x="28711" y="45048"/>
                </a:cubicBezTo>
                <a:lnTo>
                  <a:pt x="28861" y="45048"/>
                </a:lnTo>
                <a:lnTo>
                  <a:pt x="29060" y="45098"/>
                </a:lnTo>
                <a:lnTo>
                  <a:pt x="29110" y="45098"/>
                </a:lnTo>
                <a:lnTo>
                  <a:pt x="29409" y="45197"/>
                </a:lnTo>
                <a:lnTo>
                  <a:pt x="29559" y="45247"/>
                </a:lnTo>
                <a:cubicBezTo>
                  <a:pt x="30007" y="45397"/>
                  <a:pt x="30456" y="45596"/>
                  <a:pt x="30905" y="45795"/>
                </a:cubicBezTo>
                <a:cubicBezTo>
                  <a:pt x="31154" y="45895"/>
                  <a:pt x="31403" y="46045"/>
                  <a:pt x="31652" y="46144"/>
                </a:cubicBezTo>
                <a:lnTo>
                  <a:pt x="32051" y="46394"/>
                </a:lnTo>
                <a:cubicBezTo>
                  <a:pt x="32400" y="46693"/>
                  <a:pt x="32699" y="47042"/>
                  <a:pt x="33048" y="47341"/>
                </a:cubicBezTo>
                <a:lnTo>
                  <a:pt x="33696" y="47889"/>
                </a:lnTo>
                <a:cubicBezTo>
                  <a:pt x="33895" y="48038"/>
                  <a:pt x="34095" y="48238"/>
                  <a:pt x="34294" y="48387"/>
                </a:cubicBezTo>
                <a:cubicBezTo>
                  <a:pt x="34494" y="48537"/>
                  <a:pt x="34693" y="48637"/>
                  <a:pt x="34842" y="48786"/>
                </a:cubicBezTo>
                <a:lnTo>
                  <a:pt x="35740" y="49384"/>
                </a:lnTo>
                <a:cubicBezTo>
                  <a:pt x="35790" y="49434"/>
                  <a:pt x="35889" y="49434"/>
                  <a:pt x="35989" y="49434"/>
                </a:cubicBezTo>
                <a:cubicBezTo>
                  <a:pt x="36089" y="49434"/>
                  <a:pt x="36138" y="49384"/>
                  <a:pt x="36238" y="49334"/>
                </a:cubicBezTo>
                <a:cubicBezTo>
                  <a:pt x="36288" y="49235"/>
                  <a:pt x="36288" y="49135"/>
                  <a:pt x="36288" y="49085"/>
                </a:cubicBezTo>
                <a:cubicBezTo>
                  <a:pt x="36288" y="48986"/>
                  <a:pt x="36238" y="48886"/>
                  <a:pt x="36188" y="48836"/>
                </a:cubicBezTo>
                <a:cubicBezTo>
                  <a:pt x="35740" y="48537"/>
                  <a:pt x="35291" y="48238"/>
                  <a:pt x="34842" y="47939"/>
                </a:cubicBezTo>
                <a:cubicBezTo>
                  <a:pt x="34444" y="47640"/>
                  <a:pt x="34194" y="47390"/>
                  <a:pt x="33846" y="47141"/>
                </a:cubicBezTo>
                <a:cubicBezTo>
                  <a:pt x="33198" y="46543"/>
                  <a:pt x="32550" y="45945"/>
                  <a:pt x="32001" y="45347"/>
                </a:cubicBezTo>
                <a:cubicBezTo>
                  <a:pt x="31802" y="45098"/>
                  <a:pt x="31603" y="44898"/>
                  <a:pt x="31403" y="44699"/>
                </a:cubicBezTo>
                <a:cubicBezTo>
                  <a:pt x="31254" y="44499"/>
                  <a:pt x="31104" y="44300"/>
                  <a:pt x="30955" y="44101"/>
                </a:cubicBezTo>
                <a:cubicBezTo>
                  <a:pt x="30606" y="43652"/>
                  <a:pt x="30257" y="43203"/>
                  <a:pt x="29908" y="42755"/>
                </a:cubicBezTo>
                <a:cubicBezTo>
                  <a:pt x="29609" y="42306"/>
                  <a:pt x="29310" y="41808"/>
                  <a:pt x="28961" y="41359"/>
                </a:cubicBezTo>
                <a:lnTo>
                  <a:pt x="28961" y="41210"/>
                </a:lnTo>
                <a:lnTo>
                  <a:pt x="28961" y="40960"/>
                </a:lnTo>
                <a:lnTo>
                  <a:pt x="28961" y="40512"/>
                </a:lnTo>
                <a:cubicBezTo>
                  <a:pt x="28961" y="40362"/>
                  <a:pt x="28961" y="40213"/>
                  <a:pt x="28961" y="40063"/>
                </a:cubicBezTo>
                <a:lnTo>
                  <a:pt x="28961" y="39615"/>
                </a:lnTo>
                <a:lnTo>
                  <a:pt x="28961" y="39565"/>
                </a:lnTo>
                <a:cubicBezTo>
                  <a:pt x="28961" y="39515"/>
                  <a:pt x="28961" y="39465"/>
                  <a:pt x="28961" y="39465"/>
                </a:cubicBezTo>
                <a:cubicBezTo>
                  <a:pt x="28961" y="39166"/>
                  <a:pt x="29060" y="38867"/>
                  <a:pt x="29110" y="38568"/>
                </a:cubicBezTo>
                <a:cubicBezTo>
                  <a:pt x="29160" y="38319"/>
                  <a:pt x="29210" y="38069"/>
                  <a:pt x="29310" y="37820"/>
                </a:cubicBezTo>
                <a:lnTo>
                  <a:pt x="29459" y="37521"/>
                </a:lnTo>
                <a:cubicBezTo>
                  <a:pt x="29559" y="37272"/>
                  <a:pt x="29659" y="37072"/>
                  <a:pt x="29758" y="36823"/>
                </a:cubicBezTo>
                <a:lnTo>
                  <a:pt x="29958" y="36823"/>
                </a:lnTo>
                <a:lnTo>
                  <a:pt x="30456" y="36674"/>
                </a:lnTo>
                <a:cubicBezTo>
                  <a:pt x="30606" y="36674"/>
                  <a:pt x="30755" y="36624"/>
                  <a:pt x="30905" y="36574"/>
                </a:cubicBezTo>
                <a:cubicBezTo>
                  <a:pt x="31254" y="36474"/>
                  <a:pt x="31603" y="36325"/>
                  <a:pt x="31951" y="36225"/>
                </a:cubicBezTo>
                <a:cubicBezTo>
                  <a:pt x="32151" y="36125"/>
                  <a:pt x="32350" y="36026"/>
                  <a:pt x="32500" y="35926"/>
                </a:cubicBezTo>
                <a:cubicBezTo>
                  <a:pt x="32699" y="35826"/>
                  <a:pt x="32849" y="35727"/>
                  <a:pt x="32998" y="35627"/>
                </a:cubicBezTo>
                <a:cubicBezTo>
                  <a:pt x="33148" y="35477"/>
                  <a:pt x="33347" y="35328"/>
                  <a:pt x="33546" y="35128"/>
                </a:cubicBezTo>
                <a:cubicBezTo>
                  <a:pt x="33696" y="34979"/>
                  <a:pt x="33796" y="34879"/>
                  <a:pt x="33945" y="34780"/>
                </a:cubicBezTo>
                <a:cubicBezTo>
                  <a:pt x="34045" y="34630"/>
                  <a:pt x="34194" y="34431"/>
                  <a:pt x="34294" y="34281"/>
                </a:cubicBezTo>
                <a:cubicBezTo>
                  <a:pt x="34394" y="34132"/>
                  <a:pt x="34444" y="33982"/>
                  <a:pt x="34543" y="33833"/>
                </a:cubicBezTo>
                <a:cubicBezTo>
                  <a:pt x="34643" y="33683"/>
                  <a:pt x="34693" y="33533"/>
                  <a:pt x="34743" y="33384"/>
                </a:cubicBezTo>
                <a:cubicBezTo>
                  <a:pt x="34793" y="33185"/>
                  <a:pt x="34892" y="33035"/>
                  <a:pt x="34942" y="32836"/>
                </a:cubicBezTo>
                <a:cubicBezTo>
                  <a:pt x="35042" y="32487"/>
                  <a:pt x="35142" y="32138"/>
                  <a:pt x="35191" y="31789"/>
                </a:cubicBezTo>
                <a:cubicBezTo>
                  <a:pt x="35291" y="31390"/>
                  <a:pt x="35341" y="31041"/>
                  <a:pt x="35391" y="30642"/>
                </a:cubicBezTo>
                <a:lnTo>
                  <a:pt x="35391" y="29845"/>
                </a:lnTo>
                <a:cubicBezTo>
                  <a:pt x="35391" y="29596"/>
                  <a:pt x="35391" y="29396"/>
                  <a:pt x="35341" y="29197"/>
                </a:cubicBezTo>
                <a:cubicBezTo>
                  <a:pt x="35291" y="28649"/>
                  <a:pt x="35241" y="28150"/>
                  <a:pt x="35142" y="27652"/>
                </a:cubicBezTo>
                <a:cubicBezTo>
                  <a:pt x="35142" y="27452"/>
                  <a:pt x="35092" y="27303"/>
                  <a:pt x="35042" y="27103"/>
                </a:cubicBezTo>
                <a:cubicBezTo>
                  <a:pt x="34992" y="26954"/>
                  <a:pt x="34942" y="26705"/>
                  <a:pt x="34892" y="26505"/>
                </a:cubicBezTo>
                <a:cubicBezTo>
                  <a:pt x="34793" y="26156"/>
                  <a:pt x="34743" y="25807"/>
                  <a:pt x="34593" y="25409"/>
                </a:cubicBezTo>
                <a:cubicBezTo>
                  <a:pt x="34494" y="25010"/>
                  <a:pt x="34294" y="24611"/>
                  <a:pt x="34095" y="24262"/>
                </a:cubicBezTo>
                <a:cubicBezTo>
                  <a:pt x="33995" y="24113"/>
                  <a:pt x="33895" y="23913"/>
                  <a:pt x="33746" y="23764"/>
                </a:cubicBezTo>
                <a:cubicBezTo>
                  <a:pt x="33646" y="23564"/>
                  <a:pt x="33497" y="23365"/>
                  <a:pt x="33397" y="23166"/>
                </a:cubicBezTo>
                <a:lnTo>
                  <a:pt x="33297" y="23066"/>
                </a:lnTo>
                <a:cubicBezTo>
                  <a:pt x="33247" y="22966"/>
                  <a:pt x="33247" y="22916"/>
                  <a:pt x="33198" y="22867"/>
                </a:cubicBezTo>
                <a:cubicBezTo>
                  <a:pt x="33098" y="22767"/>
                  <a:pt x="33048" y="22767"/>
                  <a:pt x="32948" y="22767"/>
                </a:cubicBezTo>
                <a:cubicBezTo>
                  <a:pt x="32849" y="22767"/>
                  <a:pt x="32749" y="22817"/>
                  <a:pt x="32699" y="22867"/>
                </a:cubicBezTo>
                <a:cubicBezTo>
                  <a:pt x="32649" y="22916"/>
                  <a:pt x="32599" y="23016"/>
                  <a:pt x="32599" y="23116"/>
                </a:cubicBezTo>
                <a:cubicBezTo>
                  <a:pt x="32550" y="23116"/>
                  <a:pt x="32550" y="23166"/>
                  <a:pt x="32500" y="23215"/>
                </a:cubicBezTo>
                <a:cubicBezTo>
                  <a:pt x="32450" y="23315"/>
                  <a:pt x="32350" y="23465"/>
                  <a:pt x="32300" y="23564"/>
                </a:cubicBezTo>
                <a:cubicBezTo>
                  <a:pt x="32201" y="23664"/>
                  <a:pt x="32151" y="23814"/>
                  <a:pt x="32051" y="23913"/>
                </a:cubicBezTo>
                <a:cubicBezTo>
                  <a:pt x="31852" y="24163"/>
                  <a:pt x="31702" y="24462"/>
                  <a:pt x="31503" y="24761"/>
                </a:cubicBezTo>
                <a:cubicBezTo>
                  <a:pt x="31403" y="24910"/>
                  <a:pt x="31303" y="25060"/>
                  <a:pt x="31254" y="25259"/>
                </a:cubicBezTo>
                <a:cubicBezTo>
                  <a:pt x="31154" y="25409"/>
                  <a:pt x="31054" y="25558"/>
                  <a:pt x="31004" y="25708"/>
                </a:cubicBezTo>
                <a:cubicBezTo>
                  <a:pt x="30805" y="26057"/>
                  <a:pt x="30655" y="26356"/>
                  <a:pt x="30456" y="26705"/>
                </a:cubicBezTo>
                <a:cubicBezTo>
                  <a:pt x="30406" y="26854"/>
                  <a:pt x="30307" y="27054"/>
                  <a:pt x="30207" y="27203"/>
                </a:cubicBezTo>
                <a:lnTo>
                  <a:pt x="29958" y="27751"/>
                </a:lnTo>
                <a:cubicBezTo>
                  <a:pt x="29758" y="28250"/>
                  <a:pt x="29509" y="28698"/>
                  <a:pt x="29359" y="29197"/>
                </a:cubicBezTo>
                <a:cubicBezTo>
                  <a:pt x="29359" y="29197"/>
                  <a:pt x="29359" y="29147"/>
                  <a:pt x="29359" y="29147"/>
                </a:cubicBezTo>
                <a:cubicBezTo>
                  <a:pt x="29260" y="29297"/>
                  <a:pt x="29210" y="29496"/>
                  <a:pt x="29160" y="29695"/>
                </a:cubicBezTo>
                <a:cubicBezTo>
                  <a:pt x="29110" y="29895"/>
                  <a:pt x="29060" y="30094"/>
                  <a:pt x="29011" y="30293"/>
                </a:cubicBezTo>
                <a:cubicBezTo>
                  <a:pt x="28961" y="30642"/>
                  <a:pt x="28911" y="30991"/>
                  <a:pt x="28811" y="31340"/>
                </a:cubicBezTo>
                <a:cubicBezTo>
                  <a:pt x="28811" y="31540"/>
                  <a:pt x="28761" y="31739"/>
                  <a:pt x="28711" y="31938"/>
                </a:cubicBezTo>
                <a:cubicBezTo>
                  <a:pt x="28711" y="32138"/>
                  <a:pt x="28662" y="32337"/>
                  <a:pt x="28662" y="32537"/>
                </a:cubicBezTo>
                <a:lnTo>
                  <a:pt x="28662" y="33135"/>
                </a:lnTo>
                <a:lnTo>
                  <a:pt x="28662" y="33683"/>
                </a:lnTo>
                <a:cubicBezTo>
                  <a:pt x="28711" y="33932"/>
                  <a:pt x="28711" y="34231"/>
                  <a:pt x="28761" y="34481"/>
                </a:cubicBezTo>
                <a:lnTo>
                  <a:pt x="28911" y="35079"/>
                </a:lnTo>
                <a:cubicBezTo>
                  <a:pt x="28961" y="35577"/>
                  <a:pt x="29060" y="36026"/>
                  <a:pt x="29110" y="36474"/>
                </a:cubicBezTo>
                <a:cubicBezTo>
                  <a:pt x="29011" y="36773"/>
                  <a:pt x="28911" y="37023"/>
                  <a:pt x="28811" y="37272"/>
                </a:cubicBezTo>
                <a:cubicBezTo>
                  <a:pt x="28662" y="37621"/>
                  <a:pt x="28562" y="37970"/>
                  <a:pt x="28512" y="38319"/>
                </a:cubicBezTo>
                <a:cubicBezTo>
                  <a:pt x="28462" y="38468"/>
                  <a:pt x="28412" y="38668"/>
                  <a:pt x="28412" y="38867"/>
                </a:cubicBezTo>
                <a:cubicBezTo>
                  <a:pt x="28363" y="39016"/>
                  <a:pt x="28313" y="39266"/>
                  <a:pt x="28313" y="39465"/>
                </a:cubicBezTo>
                <a:cubicBezTo>
                  <a:pt x="28263" y="39714"/>
                  <a:pt x="28313" y="39914"/>
                  <a:pt x="28263" y="40113"/>
                </a:cubicBezTo>
                <a:lnTo>
                  <a:pt x="28163" y="39963"/>
                </a:lnTo>
                <a:cubicBezTo>
                  <a:pt x="27914" y="39565"/>
                  <a:pt x="27665" y="39116"/>
                  <a:pt x="27416" y="38717"/>
                </a:cubicBezTo>
                <a:cubicBezTo>
                  <a:pt x="27216" y="38269"/>
                  <a:pt x="27067" y="38020"/>
                  <a:pt x="26867" y="37671"/>
                </a:cubicBezTo>
                <a:cubicBezTo>
                  <a:pt x="26618" y="37172"/>
                  <a:pt x="26369" y="36724"/>
                  <a:pt x="26120" y="36225"/>
                </a:cubicBezTo>
                <a:cubicBezTo>
                  <a:pt x="25870" y="35727"/>
                  <a:pt x="25621" y="35228"/>
                  <a:pt x="25372" y="34730"/>
                </a:cubicBezTo>
                <a:cubicBezTo>
                  <a:pt x="25172" y="34181"/>
                  <a:pt x="24923" y="33733"/>
                  <a:pt x="24774" y="33185"/>
                </a:cubicBezTo>
                <a:cubicBezTo>
                  <a:pt x="24574" y="32686"/>
                  <a:pt x="24375" y="32188"/>
                  <a:pt x="24176" y="31689"/>
                </a:cubicBezTo>
                <a:cubicBezTo>
                  <a:pt x="24176" y="31639"/>
                  <a:pt x="24126" y="31589"/>
                  <a:pt x="24126" y="31540"/>
                </a:cubicBezTo>
                <a:cubicBezTo>
                  <a:pt x="24026" y="31241"/>
                  <a:pt x="23976" y="30941"/>
                  <a:pt x="23926" y="30593"/>
                </a:cubicBezTo>
                <a:cubicBezTo>
                  <a:pt x="23926" y="30443"/>
                  <a:pt x="23876" y="30343"/>
                  <a:pt x="23876" y="30244"/>
                </a:cubicBezTo>
                <a:lnTo>
                  <a:pt x="23876" y="29795"/>
                </a:lnTo>
                <a:lnTo>
                  <a:pt x="23876" y="29047"/>
                </a:lnTo>
                <a:cubicBezTo>
                  <a:pt x="23926" y="28599"/>
                  <a:pt x="24026" y="28200"/>
                  <a:pt x="24076" y="27801"/>
                </a:cubicBezTo>
                <a:cubicBezTo>
                  <a:pt x="24176" y="27353"/>
                  <a:pt x="24225" y="27004"/>
                  <a:pt x="24325" y="26605"/>
                </a:cubicBezTo>
                <a:cubicBezTo>
                  <a:pt x="24425" y="26256"/>
                  <a:pt x="24524" y="25758"/>
                  <a:pt x="24674" y="25359"/>
                </a:cubicBezTo>
                <a:cubicBezTo>
                  <a:pt x="24774" y="24960"/>
                  <a:pt x="24923" y="24561"/>
                  <a:pt x="25023" y="24113"/>
                </a:cubicBezTo>
                <a:cubicBezTo>
                  <a:pt x="25073" y="24013"/>
                  <a:pt x="25123" y="23863"/>
                  <a:pt x="25172" y="23764"/>
                </a:cubicBezTo>
                <a:cubicBezTo>
                  <a:pt x="25322" y="23365"/>
                  <a:pt x="25472" y="22966"/>
                  <a:pt x="25621" y="22617"/>
                </a:cubicBezTo>
                <a:cubicBezTo>
                  <a:pt x="25671" y="22567"/>
                  <a:pt x="25671" y="22518"/>
                  <a:pt x="25671" y="22518"/>
                </a:cubicBezTo>
                <a:cubicBezTo>
                  <a:pt x="25771" y="22468"/>
                  <a:pt x="25820" y="22418"/>
                  <a:pt x="25820" y="22368"/>
                </a:cubicBezTo>
                <a:lnTo>
                  <a:pt x="25920" y="22268"/>
                </a:lnTo>
                <a:cubicBezTo>
                  <a:pt x="26020" y="22119"/>
                  <a:pt x="26120" y="21969"/>
                  <a:pt x="26219" y="21820"/>
                </a:cubicBezTo>
                <a:lnTo>
                  <a:pt x="26219" y="21820"/>
                </a:lnTo>
                <a:lnTo>
                  <a:pt x="26169" y="21919"/>
                </a:lnTo>
                <a:lnTo>
                  <a:pt x="26419" y="21571"/>
                </a:lnTo>
                <a:lnTo>
                  <a:pt x="26369" y="21670"/>
                </a:lnTo>
                <a:cubicBezTo>
                  <a:pt x="26518" y="21421"/>
                  <a:pt x="26718" y="21222"/>
                  <a:pt x="26917" y="21022"/>
                </a:cubicBezTo>
                <a:cubicBezTo>
                  <a:pt x="27116" y="20823"/>
                  <a:pt x="27316" y="20673"/>
                  <a:pt x="27515" y="20474"/>
                </a:cubicBezTo>
                <a:cubicBezTo>
                  <a:pt x="27814" y="20225"/>
                  <a:pt x="28063" y="19975"/>
                  <a:pt x="28363" y="19726"/>
                </a:cubicBezTo>
                <a:cubicBezTo>
                  <a:pt x="28562" y="19427"/>
                  <a:pt x="28811" y="19178"/>
                  <a:pt x="29060" y="18929"/>
                </a:cubicBezTo>
                <a:cubicBezTo>
                  <a:pt x="29260" y="18630"/>
                  <a:pt x="29509" y="18380"/>
                  <a:pt x="29659" y="18081"/>
                </a:cubicBezTo>
                <a:cubicBezTo>
                  <a:pt x="29908" y="17782"/>
                  <a:pt x="30107" y="17433"/>
                  <a:pt x="30307" y="17134"/>
                </a:cubicBezTo>
                <a:cubicBezTo>
                  <a:pt x="30456" y="16785"/>
                  <a:pt x="30606" y="16486"/>
                  <a:pt x="30705" y="16137"/>
                </a:cubicBezTo>
                <a:cubicBezTo>
                  <a:pt x="30855" y="15788"/>
                  <a:pt x="30955" y="15440"/>
                  <a:pt x="31054" y="15041"/>
                </a:cubicBezTo>
                <a:cubicBezTo>
                  <a:pt x="31104" y="14891"/>
                  <a:pt x="31104" y="14692"/>
                  <a:pt x="31154" y="14493"/>
                </a:cubicBezTo>
                <a:cubicBezTo>
                  <a:pt x="31154" y="14293"/>
                  <a:pt x="31204" y="14094"/>
                  <a:pt x="31204" y="13894"/>
                </a:cubicBezTo>
                <a:cubicBezTo>
                  <a:pt x="31254" y="13545"/>
                  <a:pt x="31254" y="13147"/>
                  <a:pt x="31204" y="12798"/>
                </a:cubicBezTo>
                <a:cubicBezTo>
                  <a:pt x="31154" y="12399"/>
                  <a:pt x="31104" y="12000"/>
                  <a:pt x="31054" y="11651"/>
                </a:cubicBezTo>
                <a:cubicBezTo>
                  <a:pt x="31004" y="11452"/>
                  <a:pt x="30955" y="11302"/>
                  <a:pt x="30905" y="11103"/>
                </a:cubicBezTo>
                <a:cubicBezTo>
                  <a:pt x="30905" y="10904"/>
                  <a:pt x="30855" y="10704"/>
                  <a:pt x="30805" y="10555"/>
                </a:cubicBezTo>
                <a:cubicBezTo>
                  <a:pt x="30755" y="10355"/>
                  <a:pt x="30655" y="10156"/>
                  <a:pt x="30606" y="10006"/>
                </a:cubicBezTo>
                <a:cubicBezTo>
                  <a:pt x="30506" y="9757"/>
                  <a:pt x="30406" y="9558"/>
                  <a:pt x="30307" y="9358"/>
                </a:cubicBezTo>
                <a:cubicBezTo>
                  <a:pt x="30207" y="9159"/>
                  <a:pt x="30057" y="9010"/>
                  <a:pt x="29958" y="8810"/>
                </a:cubicBezTo>
                <a:lnTo>
                  <a:pt x="29559" y="8312"/>
                </a:lnTo>
                <a:cubicBezTo>
                  <a:pt x="29509" y="8212"/>
                  <a:pt x="29459" y="8162"/>
                  <a:pt x="29409" y="8112"/>
                </a:cubicBezTo>
                <a:cubicBezTo>
                  <a:pt x="29359" y="8013"/>
                  <a:pt x="29310" y="7963"/>
                  <a:pt x="29210" y="7963"/>
                </a:cubicBezTo>
                <a:cubicBezTo>
                  <a:pt x="29181" y="7948"/>
                  <a:pt x="29152" y="7942"/>
                  <a:pt x="29122" y="7942"/>
                </a:cubicBezTo>
                <a:cubicBezTo>
                  <a:pt x="29052" y="7942"/>
                  <a:pt x="28981" y="7977"/>
                  <a:pt x="28911" y="8013"/>
                </a:cubicBezTo>
                <a:cubicBezTo>
                  <a:pt x="28861" y="8013"/>
                  <a:pt x="28761" y="8013"/>
                  <a:pt x="28711" y="8062"/>
                </a:cubicBezTo>
                <a:lnTo>
                  <a:pt x="28113" y="8461"/>
                </a:lnTo>
                <a:lnTo>
                  <a:pt x="27615" y="8860"/>
                </a:lnTo>
                <a:lnTo>
                  <a:pt x="26668" y="9608"/>
                </a:lnTo>
                <a:cubicBezTo>
                  <a:pt x="26319" y="9857"/>
                  <a:pt x="26020" y="10156"/>
                  <a:pt x="25721" y="10455"/>
                </a:cubicBezTo>
                <a:cubicBezTo>
                  <a:pt x="25571" y="10555"/>
                  <a:pt x="25472" y="10704"/>
                  <a:pt x="25322" y="10854"/>
                </a:cubicBezTo>
                <a:cubicBezTo>
                  <a:pt x="25222" y="11003"/>
                  <a:pt x="25073" y="11153"/>
                  <a:pt x="24923" y="11352"/>
                </a:cubicBezTo>
                <a:cubicBezTo>
                  <a:pt x="24774" y="11502"/>
                  <a:pt x="24624" y="11701"/>
                  <a:pt x="24524" y="11901"/>
                </a:cubicBezTo>
                <a:cubicBezTo>
                  <a:pt x="24425" y="12050"/>
                  <a:pt x="24325" y="12249"/>
                  <a:pt x="24225" y="12399"/>
                </a:cubicBezTo>
                <a:lnTo>
                  <a:pt x="24126" y="12648"/>
                </a:lnTo>
                <a:cubicBezTo>
                  <a:pt x="24076" y="12798"/>
                  <a:pt x="24026" y="12897"/>
                  <a:pt x="24026" y="12997"/>
                </a:cubicBezTo>
                <a:cubicBezTo>
                  <a:pt x="23976" y="13097"/>
                  <a:pt x="23926" y="13346"/>
                  <a:pt x="23876" y="13545"/>
                </a:cubicBezTo>
                <a:cubicBezTo>
                  <a:pt x="23777" y="13894"/>
                  <a:pt x="23677" y="14293"/>
                  <a:pt x="23627" y="14692"/>
                </a:cubicBezTo>
                <a:cubicBezTo>
                  <a:pt x="23577" y="14891"/>
                  <a:pt x="23577" y="15091"/>
                  <a:pt x="23577" y="15290"/>
                </a:cubicBezTo>
                <a:cubicBezTo>
                  <a:pt x="23528" y="15489"/>
                  <a:pt x="23528" y="15689"/>
                  <a:pt x="23577" y="15888"/>
                </a:cubicBezTo>
                <a:cubicBezTo>
                  <a:pt x="23577" y="16287"/>
                  <a:pt x="23627" y="16686"/>
                  <a:pt x="23727" y="17084"/>
                </a:cubicBezTo>
                <a:lnTo>
                  <a:pt x="23777" y="17284"/>
                </a:lnTo>
                <a:cubicBezTo>
                  <a:pt x="23876" y="17583"/>
                  <a:pt x="23976" y="17882"/>
                  <a:pt x="24126" y="18131"/>
                </a:cubicBezTo>
                <a:cubicBezTo>
                  <a:pt x="24225" y="18331"/>
                  <a:pt x="24325" y="18530"/>
                  <a:pt x="24425" y="18729"/>
                </a:cubicBezTo>
                <a:cubicBezTo>
                  <a:pt x="24524" y="18929"/>
                  <a:pt x="24574" y="19078"/>
                  <a:pt x="24674" y="19278"/>
                </a:cubicBezTo>
                <a:cubicBezTo>
                  <a:pt x="24873" y="19577"/>
                  <a:pt x="25023" y="19926"/>
                  <a:pt x="25222" y="20275"/>
                </a:cubicBezTo>
                <a:cubicBezTo>
                  <a:pt x="25322" y="20474"/>
                  <a:pt x="25422" y="20673"/>
                  <a:pt x="25521" y="20873"/>
                </a:cubicBezTo>
                <a:lnTo>
                  <a:pt x="25521" y="20923"/>
                </a:lnTo>
                <a:cubicBezTo>
                  <a:pt x="25422" y="21222"/>
                  <a:pt x="25272" y="21471"/>
                  <a:pt x="25172" y="21770"/>
                </a:cubicBezTo>
                <a:cubicBezTo>
                  <a:pt x="24973" y="22119"/>
                  <a:pt x="24824" y="22468"/>
                  <a:pt x="24674" y="22817"/>
                </a:cubicBezTo>
                <a:cubicBezTo>
                  <a:pt x="24524" y="23215"/>
                  <a:pt x="24375" y="23664"/>
                  <a:pt x="24225" y="24113"/>
                </a:cubicBezTo>
                <a:cubicBezTo>
                  <a:pt x="24076" y="24561"/>
                  <a:pt x="23976" y="24910"/>
                  <a:pt x="23876" y="25309"/>
                </a:cubicBezTo>
                <a:cubicBezTo>
                  <a:pt x="23627" y="26106"/>
                  <a:pt x="23478" y="26954"/>
                  <a:pt x="23378" y="27801"/>
                </a:cubicBezTo>
                <a:cubicBezTo>
                  <a:pt x="23278" y="28250"/>
                  <a:pt x="23179" y="28698"/>
                  <a:pt x="23179" y="29147"/>
                </a:cubicBezTo>
                <a:lnTo>
                  <a:pt x="23179" y="29297"/>
                </a:lnTo>
                <a:cubicBezTo>
                  <a:pt x="23079" y="29097"/>
                  <a:pt x="23029" y="28898"/>
                  <a:pt x="22929" y="28698"/>
                </a:cubicBezTo>
                <a:lnTo>
                  <a:pt x="22431" y="27253"/>
                </a:lnTo>
                <a:cubicBezTo>
                  <a:pt x="22232" y="26705"/>
                  <a:pt x="22082" y="26206"/>
                  <a:pt x="21883" y="25708"/>
                </a:cubicBezTo>
                <a:cubicBezTo>
                  <a:pt x="21833" y="25458"/>
                  <a:pt x="21733" y="25259"/>
                  <a:pt x="21683" y="25010"/>
                </a:cubicBezTo>
                <a:cubicBezTo>
                  <a:pt x="21584" y="24761"/>
                  <a:pt x="21484" y="24511"/>
                  <a:pt x="21434" y="24312"/>
                </a:cubicBezTo>
                <a:cubicBezTo>
                  <a:pt x="21235" y="23764"/>
                  <a:pt x="21035" y="23315"/>
                  <a:pt x="20836" y="22817"/>
                </a:cubicBezTo>
                <a:cubicBezTo>
                  <a:pt x="20637" y="22368"/>
                  <a:pt x="20437" y="21870"/>
                  <a:pt x="20288" y="21421"/>
                </a:cubicBezTo>
                <a:cubicBezTo>
                  <a:pt x="20138" y="21072"/>
                  <a:pt x="20038" y="20773"/>
                  <a:pt x="19939" y="20424"/>
                </a:cubicBezTo>
                <a:cubicBezTo>
                  <a:pt x="19789" y="19826"/>
                  <a:pt x="19689" y="19178"/>
                  <a:pt x="19590" y="18630"/>
                </a:cubicBezTo>
                <a:lnTo>
                  <a:pt x="19590" y="18680"/>
                </a:lnTo>
                <a:cubicBezTo>
                  <a:pt x="19540" y="18331"/>
                  <a:pt x="19540" y="17932"/>
                  <a:pt x="19540" y="17533"/>
                </a:cubicBezTo>
                <a:cubicBezTo>
                  <a:pt x="19540" y="17134"/>
                  <a:pt x="19540" y="16736"/>
                  <a:pt x="19590" y="16287"/>
                </a:cubicBezTo>
                <a:cubicBezTo>
                  <a:pt x="19640" y="15888"/>
                  <a:pt x="19640" y="15489"/>
                  <a:pt x="19640" y="15041"/>
                </a:cubicBezTo>
                <a:cubicBezTo>
                  <a:pt x="19689" y="14592"/>
                  <a:pt x="19689" y="14193"/>
                  <a:pt x="19689" y="13745"/>
                </a:cubicBezTo>
                <a:cubicBezTo>
                  <a:pt x="19689" y="13496"/>
                  <a:pt x="19689" y="13246"/>
                  <a:pt x="19739" y="12997"/>
                </a:cubicBezTo>
                <a:cubicBezTo>
                  <a:pt x="19789" y="12748"/>
                  <a:pt x="19789" y="12698"/>
                  <a:pt x="19839" y="12499"/>
                </a:cubicBezTo>
                <a:cubicBezTo>
                  <a:pt x="19889" y="12499"/>
                  <a:pt x="19889" y="12449"/>
                  <a:pt x="19939" y="12399"/>
                </a:cubicBezTo>
                <a:lnTo>
                  <a:pt x="20038" y="12249"/>
                </a:lnTo>
                <a:lnTo>
                  <a:pt x="20088" y="12150"/>
                </a:lnTo>
                <a:lnTo>
                  <a:pt x="20437" y="11701"/>
                </a:lnTo>
                <a:cubicBezTo>
                  <a:pt x="20637" y="11402"/>
                  <a:pt x="20836" y="11103"/>
                  <a:pt x="20985" y="10804"/>
                </a:cubicBezTo>
                <a:cubicBezTo>
                  <a:pt x="21235" y="10505"/>
                  <a:pt x="21384" y="10206"/>
                  <a:pt x="21584" y="9857"/>
                </a:cubicBezTo>
                <a:cubicBezTo>
                  <a:pt x="21633" y="9658"/>
                  <a:pt x="21733" y="9458"/>
                  <a:pt x="21783" y="9209"/>
                </a:cubicBezTo>
                <a:cubicBezTo>
                  <a:pt x="21833" y="9059"/>
                  <a:pt x="21883" y="8910"/>
                  <a:pt x="21933" y="8710"/>
                </a:cubicBezTo>
                <a:cubicBezTo>
                  <a:pt x="21982" y="8561"/>
                  <a:pt x="21982" y="8362"/>
                  <a:pt x="22032" y="8212"/>
                </a:cubicBezTo>
                <a:cubicBezTo>
                  <a:pt x="22082" y="8013"/>
                  <a:pt x="22082" y="7863"/>
                  <a:pt x="22132" y="7664"/>
                </a:cubicBezTo>
                <a:cubicBezTo>
                  <a:pt x="22182" y="7464"/>
                  <a:pt x="22182" y="7315"/>
                  <a:pt x="22182" y="7165"/>
                </a:cubicBezTo>
                <a:cubicBezTo>
                  <a:pt x="22232" y="7016"/>
                  <a:pt x="22232" y="6766"/>
                  <a:pt x="22232" y="6567"/>
                </a:cubicBezTo>
                <a:cubicBezTo>
                  <a:pt x="22281" y="6168"/>
                  <a:pt x="22281" y="5819"/>
                  <a:pt x="22232" y="5470"/>
                </a:cubicBezTo>
                <a:cubicBezTo>
                  <a:pt x="22232" y="5271"/>
                  <a:pt x="22232" y="5072"/>
                  <a:pt x="22182" y="4872"/>
                </a:cubicBezTo>
                <a:cubicBezTo>
                  <a:pt x="22182" y="4673"/>
                  <a:pt x="22132" y="4523"/>
                  <a:pt x="22082" y="4324"/>
                </a:cubicBezTo>
                <a:cubicBezTo>
                  <a:pt x="22032" y="3975"/>
                  <a:pt x="21933" y="3626"/>
                  <a:pt x="21783" y="3277"/>
                </a:cubicBezTo>
                <a:cubicBezTo>
                  <a:pt x="21633" y="2978"/>
                  <a:pt x="21484" y="2679"/>
                  <a:pt x="21285" y="2380"/>
                </a:cubicBezTo>
                <a:cubicBezTo>
                  <a:pt x="21135" y="2131"/>
                  <a:pt x="20936" y="1832"/>
                  <a:pt x="20786" y="1583"/>
                </a:cubicBezTo>
                <a:cubicBezTo>
                  <a:pt x="20637" y="1433"/>
                  <a:pt x="20537" y="1333"/>
                  <a:pt x="20437" y="1184"/>
                </a:cubicBezTo>
                <a:cubicBezTo>
                  <a:pt x="20337" y="1034"/>
                  <a:pt x="20238" y="935"/>
                  <a:pt x="20088" y="835"/>
                </a:cubicBezTo>
                <a:cubicBezTo>
                  <a:pt x="19839" y="586"/>
                  <a:pt x="19540" y="336"/>
                  <a:pt x="19291" y="87"/>
                </a:cubicBezTo>
                <a:cubicBezTo>
                  <a:pt x="19212" y="28"/>
                  <a:pt x="19126" y="0"/>
                  <a:pt x="190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1196524-480C-8959-CD0A-7592675B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795">
            <a:off x="5098483" y="2544147"/>
            <a:ext cx="2956156" cy="218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9934CA46-3A6B-4C88-8879-774138BFE70A-L0-001.gif" descr="9934CA46-3A6B-4C88-8879-774138BFE70A-L0-001.gif">
            <a:extLst>
              <a:ext uri="{FF2B5EF4-FFF2-40B4-BE49-F238E27FC236}">
                <a16:creationId xmlns:a16="http://schemas.microsoft.com/office/drawing/2014/main" id="{0C4BDE68-8F38-C5F7-2F45-6A30FF7B55B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9582808">
            <a:off x="7924670" y="-70424"/>
            <a:ext cx="1161196" cy="12554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أهلاً">
            <a:extLst>
              <a:ext uri="{FF2B5EF4-FFF2-40B4-BE49-F238E27FC236}">
                <a16:creationId xmlns:a16="http://schemas.microsoft.com/office/drawing/2014/main" id="{8D6DDB1A-8B81-CE7C-6EBB-F05D172636A8}"/>
              </a:ext>
            </a:extLst>
          </p:cNvPr>
          <p:cNvSpPr txBox="1"/>
          <p:nvPr/>
        </p:nvSpPr>
        <p:spPr>
          <a:xfrm>
            <a:off x="6050310" y="470493"/>
            <a:ext cx="2556803" cy="1123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18300" spc="-366">
                <a:solidFill>
                  <a:srgbClr val="39A7C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algn="r"/>
            <a:r>
              <a:rPr sz="8000" dirty="0" err="1">
                <a:latin typeface="Jenine Bold" panose="02000800000000000000" pitchFamily="50" charset="-78"/>
                <a:ea typeface="Muslimah" panose="020B0800040000020004" pitchFamily="34" charset="-78"/>
                <a:cs typeface="Jenine Bold" panose="02000800000000000000" pitchFamily="50" charset="-78"/>
              </a:rPr>
              <a:t>أهلاً</a:t>
            </a:r>
            <a:endParaRPr sz="8000" dirty="0">
              <a:latin typeface="Jenine Bold" panose="02000800000000000000" pitchFamily="50" charset="-78"/>
              <a:ea typeface="Muslimah" panose="020B0800040000020004" pitchFamily="34" charset="-78"/>
              <a:cs typeface="Jenine Bold" panose="02000800000000000000" pitchFamily="50" charset="-78"/>
            </a:endParaRPr>
          </a:p>
        </p:txBody>
      </p:sp>
      <p:sp>
        <p:nvSpPr>
          <p:cNvPr id="4" name="اغلاق المايك وعدم فتحه إلا بإذن المعلم">
            <a:extLst>
              <a:ext uri="{FF2B5EF4-FFF2-40B4-BE49-F238E27FC236}">
                <a16:creationId xmlns:a16="http://schemas.microsoft.com/office/drawing/2014/main" id="{C6D5B90B-D824-C595-F7BC-93989D6EB59F}"/>
              </a:ext>
            </a:extLst>
          </p:cNvPr>
          <p:cNvSpPr txBox="1"/>
          <p:nvPr/>
        </p:nvSpPr>
        <p:spPr>
          <a:xfrm>
            <a:off x="5220083" y="1313497"/>
            <a:ext cx="3405778" cy="99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lang="ar-SA" sz="3600" dirty="0">
                <a:latin typeface="Kufyan Arabic Black" panose="02000500000000000000" pitchFamily="50" charset="-78"/>
                <a:cs typeface="Khalid Art bold" pitchFamily="2" charset="-78"/>
              </a:rPr>
              <a:t>بالمبدعات </a:t>
            </a:r>
          </a:p>
          <a:p>
            <a:pPr algn="ctr"/>
            <a:r>
              <a:rPr lang="ar-SA" sz="3600" dirty="0">
                <a:latin typeface="Kufyan Arabic Black" panose="02000500000000000000" pitchFamily="50" charset="-78"/>
                <a:cs typeface="Khalid Art bold" pitchFamily="2" charset="-78"/>
              </a:rPr>
              <a:t>أساس نهضة الوطن</a:t>
            </a:r>
            <a:endParaRPr sz="3600" dirty="0">
              <a:latin typeface="Kufyan Arabic Black" panose="02000500000000000000" pitchFamily="50" charset="-78"/>
              <a:cs typeface="Khalid Art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58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0"/>
          <p:cNvSpPr txBox="1">
            <a:spLocks noGrp="1"/>
          </p:cNvSpPr>
          <p:nvPr>
            <p:ph type="title"/>
          </p:nvPr>
        </p:nvSpPr>
        <p:spPr>
          <a:xfrm>
            <a:off x="4561335" y="437024"/>
            <a:ext cx="3921015" cy="167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characters in this conversation?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04" name="Google Shape;704;p30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43D51BA-AEE7-9861-5AF7-91126522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22" y="373018"/>
            <a:ext cx="3252746" cy="4397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771FC01F-1393-43A2-985A-87755B65B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16" t="17588" r="21437" b="13946"/>
          <a:stretch/>
        </p:blipFill>
        <p:spPr bwMode="auto">
          <a:xfrm>
            <a:off x="7623656" y="2175689"/>
            <a:ext cx="1255200" cy="11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01;p30">
            <a:extLst>
              <a:ext uri="{FF2B5EF4-FFF2-40B4-BE49-F238E27FC236}">
                <a16:creationId xmlns:a16="http://schemas.microsoft.com/office/drawing/2014/main" id="{91A33346-C0FC-B662-202A-0700C6B1AE9E}"/>
              </a:ext>
            </a:extLst>
          </p:cNvPr>
          <p:cNvSpPr txBox="1">
            <a:spLocks/>
          </p:cNvSpPr>
          <p:nvPr/>
        </p:nvSpPr>
        <p:spPr>
          <a:xfrm>
            <a:off x="5065807" y="3510286"/>
            <a:ext cx="3921015" cy="167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7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 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0"/>
          <p:cNvSpPr txBox="1">
            <a:spLocks noGrp="1"/>
          </p:cNvSpPr>
          <p:nvPr>
            <p:ph type="title"/>
          </p:nvPr>
        </p:nvSpPr>
        <p:spPr>
          <a:xfrm>
            <a:off x="5222985" y="924477"/>
            <a:ext cx="3252747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people in the picture doing?</a:t>
            </a:r>
            <a:endParaRPr sz="3200" dirty="0"/>
          </a:p>
        </p:txBody>
      </p:sp>
      <p:sp>
        <p:nvSpPr>
          <p:cNvPr id="704" name="Google Shape;704;p30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43D51BA-AEE7-9861-5AF7-91126522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22" y="373018"/>
            <a:ext cx="3252746" cy="4397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3E121310-8F51-7575-F5F9-8443B1593602}"/>
              </a:ext>
            </a:extLst>
          </p:cNvPr>
          <p:cNvSpPr/>
          <p:nvPr/>
        </p:nvSpPr>
        <p:spPr>
          <a:xfrm>
            <a:off x="5607447" y="3408099"/>
            <a:ext cx="3011214" cy="1298377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bg2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Proxima Nova Light"/>
              </a:rPr>
              <a:t>talking </a:t>
            </a:r>
            <a:endParaRPr lang="ar-SA" sz="5400" dirty="0"/>
          </a:p>
        </p:txBody>
      </p:sp>
      <p:pic>
        <p:nvPicPr>
          <p:cNvPr id="4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771FC01F-1393-43A2-985A-87755B65B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16" t="17588" r="21437" b="13946"/>
          <a:stretch/>
        </p:blipFill>
        <p:spPr bwMode="auto">
          <a:xfrm>
            <a:off x="7363461" y="2638284"/>
            <a:ext cx="1255200" cy="11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0"/>
          <p:cNvSpPr txBox="1">
            <a:spLocks noGrp="1"/>
          </p:cNvSpPr>
          <p:nvPr>
            <p:ph type="title"/>
          </p:nvPr>
        </p:nvSpPr>
        <p:spPr>
          <a:xfrm>
            <a:off x="5251179" y="1289119"/>
            <a:ext cx="3252747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talking about?</a:t>
            </a:r>
            <a:endParaRPr sz="3200" dirty="0"/>
          </a:p>
        </p:txBody>
      </p:sp>
      <p:sp>
        <p:nvSpPr>
          <p:cNvPr id="704" name="Google Shape;704;p30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43D51BA-AEE7-9861-5AF7-91126522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22" y="373018"/>
            <a:ext cx="3252746" cy="4397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07F990B8-2F1A-1DC2-2F95-302B231F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03" y="2660440"/>
            <a:ext cx="3252747" cy="20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62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3585E72-6339-31CA-B85E-D2C0F489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268" y="0"/>
            <a:ext cx="4808300" cy="5143500"/>
          </a:xfrm>
          <a:prstGeom prst="rect">
            <a:avLst/>
          </a:prstGeom>
        </p:spPr>
      </p:pic>
      <p:pic>
        <p:nvPicPr>
          <p:cNvPr id="11" name="SG Bk 3 F-SA_2020_1-23">
            <a:hlinkClick r:id="" action="ppaction://media"/>
            <a:extLst>
              <a:ext uri="{FF2B5EF4-FFF2-40B4-BE49-F238E27FC236}">
                <a16:creationId xmlns:a16="http://schemas.microsoft.com/office/drawing/2014/main" id="{928BE925-E76C-B9EE-396B-EEDF16AAC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07" y="515201"/>
            <a:ext cx="1003300" cy="1003300"/>
          </a:xfrm>
          <a:prstGeom prst="rect">
            <a:avLst/>
          </a:prstGeom>
        </p:spPr>
      </p:pic>
      <p:pic>
        <p:nvPicPr>
          <p:cNvPr id="12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93DB230F-E0F7-5078-0FBE-F527DFEE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89744" l="4222" r="94667">
                        <a14:foregroundMark x1="4444" y1="46154" x2="4444" y2="46154"/>
                        <a14:foregroundMark x1="94667" y1="40598" x2="94667" y2="4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0" b="9921"/>
          <a:stretch/>
        </p:blipFill>
        <p:spPr bwMode="auto">
          <a:xfrm>
            <a:off x="6204222" y="3637453"/>
            <a:ext cx="2904168" cy="7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48C8A1F-F093-B939-1DBA-4EE1EF71F79C}"/>
              </a:ext>
            </a:extLst>
          </p:cNvPr>
          <p:cNvSpPr txBox="1"/>
          <p:nvPr/>
        </p:nvSpPr>
        <p:spPr>
          <a:xfrm>
            <a:off x="6545706" y="3637453"/>
            <a:ext cx="2168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page 30</a:t>
            </a:r>
            <a:endParaRPr lang="ar-SA" sz="36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3370729-9AAC-9620-B7DE-DA721A3A9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5" t="21309" r="56301" b="5630"/>
          <a:stretch/>
        </p:blipFill>
        <p:spPr>
          <a:xfrm>
            <a:off x="1001799" y="120212"/>
            <a:ext cx="6621517" cy="490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418CF1B-6BE1-E0A0-FB2D-36345E5C28E2}"/>
              </a:ext>
            </a:extLst>
          </p:cNvPr>
          <p:cNvSpPr/>
          <p:nvPr/>
        </p:nvSpPr>
        <p:spPr>
          <a:xfrm>
            <a:off x="4466913" y="2057996"/>
            <a:ext cx="2158409" cy="361507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DE1D61A-F4D1-C14F-0EC2-E34A55701161}"/>
              </a:ext>
            </a:extLst>
          </p:cNvPr>
          <p:cNvSpPr/>
          <p:nvPr/>
        </p:nvSpPr>
        <p:spPr>
          <a:xfrm>
            <a:off x="4679564" y="1795727"/>
            <a:ext cx="1722476" cy="26227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01;p42">
            <a:extLst>
              <a:ext uri="{FF2B5EF4-FFF2-40B4-BE49-F238E27FC236}">
                <a16:creationId xmlns:a16="http://schemas.microsoft.com/office/drawing/2014/main" id="{208A2304-3366-E1D4-F331-18FF5F497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7606" y="312462"/>
            <a:ext cx="2726891" cy="1033549"/>
          </a:xfrm>
          <a:prstGeom prst="flowChartAlternateProcess">
            <a:avLst/>
          </a:prstGeom>
          <a:solidFill>
            <a:schemeClr val="accent5"/>
          </a:solidFill>
          <a:ln w="57150">
            <a:prstDash val="dash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i="1" dirty="0"/>
              <a:t>stunts</a:t>
            </a:r>
            <a:r>
              <a:rPr lang="en-US" i="1" dirty="0"/>
              <a:t> </a:t>
            </a:r>
            <a:endParaRPr dirty="0"/>
          </a:p>
        </p:txBody>
      </p:sp>
      <p:grpSp>
        <p:nvGrpSpPr>
          <p:cNvPr id="17" name="Google Shape;702;p42">
            <a:extLst>
              <a:ext uri="{FF2B5EF4-FFF2-40B4-BE49-F238E27FC236}">
                <a16:creationId xmlns:a16="http://schemas.microsoft.com/office/drawing/2014/main" id="{B21DEDD2-6DA6-0947-4926-B7E4FB104E17}"/>
              </a:ext>
            </a:extLst>
          </p:cNvPr>
          <p:cNvGrpSpPr/>
          <p:nvPr/>
        </p:nvGrpSpPr>
        <p:grpSpPr>
          <a:xfrm>
            <a:off x="-781521" y="-648653"/>
            <a:ext cx="3132192" cy="3220408"/>
            <a:chOff x="6723350" y="2220250"/>
            <a:chExt cx="1420946" cy="1461032"/>
          </a:xfrm>
        </p:grpSpPr>
        <p:sp>
          <p:nvSpPr>
            <p:cNvPr id="18" name="Google Shape;703;p42">
              <a:extLst>
                <a:ext uri="{FF2B5EF4-FFF2-40B4-BE49-F238E27FC236}">
                  <a16:creationId xmlns:a16="http://schemas.microsoft.com/office/drawing/2014/main" id="{FA1DCAD3-316E-6FD4-DC11-ECFA113E9256}"/>
                </a:ext>
              </a:extLst>
            </p:cNvPr>
            <p:cNvSpPr/>
            <p:nvPr/>
          </p:nvSpPr>
          <p:spPr>
            <a:xfrm>
              <a:off x="7474955" y="2220250"/>
              <a:ext cx="669333" cy="395909"/>
            </a:xfrm>
            <a:custGeom>
              <a:avLst/>
              <a:gdLst/>
              <a:ahLst/>
              <a:cxnLst/>
              <a:rect l="l" t="t" r="r" b="b"/>
              <a:pathLst>
                <a:path w="10041" h="5939" extrusionOk="0">
                  <a:moveTo>
                    <a:pt x="0" y="1"/>
                  </a:moveTo>
                  <a:lnTo>
                    <a:pt x="1601" y="2602"/>
                  </a:lnTo>
                  <a:lnTo>
                    <a:pt x="10041" y="59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4;p42">
              <a:extLst>
                <a:ext uri="{FF2B5EF4-FFF2-40B4-BE49-F238E27FC236}">
                  <a16:creationId xmlns:a16="http://schemas.microsoft.com/office/drawing/2014/main" id="{34912D22-4B58-3A76-8EC2-3ED7ED0273FA}"/>
                </a:ext>
              </a:extLst>
            </p:cNvPr>
            <p:cNvSpPr/>
            <p:nvPr/>
          </p:nvSpPr>
          <p:spPr>
            <a:xfrm>
              <a:off x="7474955" y="2220250"/>
              <a:ext cx="669333" cy="395909"/>
            </a:xfrm>
            <a:custGeom>
              <a:avLst/>
              <a:gdLst/>
              <a:ahLst/>
              <a:cxnLst/>
              <a:rect l="l" t="t" r="r" b="b"/>
              <a:pathLst>
                <a:path w="10041" h="5939" fill="none" extrusionOk="0">
                  <a:moveTo>
                    <a:pt x="0" y="1"/>
                  </a:moveTo>
                  <a:lnTo>
                    <a:pt x="10041" y="5938"/>
                  </a:lnTo>
                  <a:lnTo>
                    <a:pt x="1601" y="2602"/>
                  </a:lnTo>
                  <a:close/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5;p42">
              <a:extLst>
                <a:ext uri="{FF2B5EF4-FFF2-40B4-BE49-F238E27FC236}">
                  <a16:creationId xmlns:a16="http://schemas.microsoft.com/office/drawing/2014/main" id="{24732666-8808-7D4C-1A32-7FC65DE73924}"/>
                </a:ext>
              </a:extLst>
            </p:cNvPr>
            <p:cNvSpPr/>
            <p:nvPr/>
          </p:nvSpPr>
          <p:spPr>
            <a:xfrm>
              <a:off x="7581680" y="2393704"/>
              <a:ext cx="562610" cy="740554"/>
            </a:xfrm>
            <a:custGeom>
              <a:avLst/>
              <a:gdLst/>
              <a:ahLst/>
              <a:cxnLst/>
              <a:rect l="l" t="t" r="r" b="b"/>
              <a:pathLst>
                <a:path w="8440" h="11109" extrusionOk="0">
                  <a:moveTo>
                    <a:pt x="0" y="0"/>
                  </a:moveTo>
                  <a:lnTo>
                    <a:pt x="5237" y="11108"/>
                  </a:lnTo>
                  <a:lnTo>
                    <a:pt x="8440" y="3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6;p42">
              <a:extLst>
                <a:ext uri="{FF2B5EF4-FFF2-40B4-BE49-F238E27FC236}">
                  <a16:creationId xmlns:a16="http://schemas.microsoft.com/office/drawing/2014/main" id="{99BF2F80-696C-BE9F-A5A6-8D5308170FC3}"/>
                </a:ext>
              </a:extLst>
            </p:cNvPr>
            <p:cNvSpPr/>
            <p:nvPr/>
          </p:nvSpPr>
          <p:spPr>
            <a:xfrm>
              <a:off x="7581680" y="2393704"/>
              <a:ext cx="562610" cy="740554"/>
            </a:xfrm>
            <a:custGeom>
              <a:avLst/>
              <a:gdLst/>
              <a:ahLst/>
              <a:cxnLst/>
              <a:rect l="l" t="t" r="r" b="b"/>
              <a:pathLst>
                <a:path w="8440" h="11109" fill="none" extrusionOk="0">
                  <a:moveTo>
                    <a:pt x="8440" y="3336"/>
                  </a:moveTo>
                  <a:lnTo>
                    <a:pt x="0" y="0"/>
                  </a:lnTo>
                  <a:lnTo>
                    <a:pt x="5237" y="11108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07;p42">
              <a:extLst>
                <a:ext uri="{FF2B5EF4-FFF2-40B4-BE49-F238E27FC236}">
                  <a16:creationId xmlns:a16="http://schemas.microsoft.com/office/drawing/2014/main" id="{D433F2B4-5DD2-6F26-6C33-5316B4701F5E}"/>
                </a:ext>
              </a:extLst>
            </p:cNvPr>
            <p:cNvSpPr/>
            <p:nvPr/>
          </p:nvSpPr>
          <p:spPr>
            <a:xfrm>
              <a:off x="7930784" y="2616087"/>
              <a:ext cx="213512" cy="807216"/>
            </a:xfrm>
            <a:custGeom>
              <a:avLst/>
              <a:gdLst/>
              <a:ahLst/>
              <a:cxnLst/>
              <a:rect l="l" t="t" r="r" b="b"/>
              <a:pathLst>
                <a:path w="3203" h="12109" extrusionOk="0">
                  <a:moveTo>
                    <a:pt x="3203" y="0"/>
                  </a:moveTo>
                  <a:lnTo>
                    <a:pt x="0" y="7772"/>
                  </a:lnTo>
                  <a:lnTo>
                    <a:pt x="1435" y="12109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08;p42">
              <a:extLst>
                <a:ext uri="{FF2B5EF4-FFF2-40B4-BE49-F238E27FC236}">
                  <a16:creationId xmlns:a16="http://schemas.microsoft.com/office/drawing/2014/main" id="{89926A97-7328-6A5F-0935-2EB14F9B3B18}"/>
                </a:ext>
              </a:extLst>
            </p:cNvPr>
            <p:cNvSpPr/>
            <p:nvPr/>
          </p:nvSpPr>
          <p:spPr>
            <a:xfrm>
              <a:off x="6832274" y="2220250"/>
              <a:ext cx="749458" cy="278049"/>
            </a:xfrm>
            <a:custGeom>
              <a:avLst/>
              <a:gdLst/>
              <a:ahLst/>
              <a:cxnLst/>
              <a:rect l="l" t="t" r="r" b="b"/>
              <a:pathLst>
                <a:path w="11243" h="4171" extrusionOk="0">
                  <a:moveTo>
                    <a:pt x="9641" y="1"/>
                  </a:moveTo>
                  <a:lnTo>
                    <a:pt x="1" y="4170"/>
                  </a:lnTo>
                  <a:lnTo>
                    <a:pt x="11242" y="2602"/>
                  </a:lnTo>
                  <a:lnTo>
                    <a:pt x="9641" y="1"/>
                  </a:ln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09;p42">
              <a:extLst>
                <a:ext uri="{FF2B5EF4-FFF2-40B4-BE49-F238E27FC236}">
                  <a16:creationId xmlns:a16="http://schemas.microsoft.com/office/drawing/2014/main" id="{F113E302-5D28-1791-D4E3-73FBA6D10E44}"/>
                </a:ext>
              </a:extLst>
            </p:cNvPr>
            <p:cNvSpPr/>
            <p:nvPr/>
          </p:nvSpPr>
          <p:spPr>
            <a:xfrm>
              <a:off x="7930784" y="2616087"/>
              <a:ext cx="213512" cy="807216"/>
            </a:xfrm>
            <a:custGeom>
              <a:avLst/>
              <a:gdLst/>
              <a:ahLst/>
              <a:cxnLst/>
              <a:rect l="l" t="t" r="r" b="b"/>
              <a:pathLst>
                <a:path w="3203" h="12109" fill="none" extrusionOk="0">
                  <a:moveTo>
                    <a:pt x="3203" y="0"/>
                  </a:moveTo>
                  <a:lnTo>
                    <a:pt x="0" y="7772"/>
                  </a:lnTo>
                  <a:lnTo>
                    <a:pt x="1435" y="12109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0;p42">
              <a:extLst>
                <a:ext uri="{FF2B5EF4-FFF2-40B4-BE49-F238E27FC236}">
                  <a16:creationId xmlns:a16="http://schemas.microsoft.com/office/drawing/2014/main" id="{C5B36814-E7EF-B96A-AB8B-0AD6AC4119C1}"/>
                </a:ext>
              </a:extLst>
            </p:cNvPr>
            <p:cNvSpPr/>
            <p:nvPr/>
          </p:nvSpPr>
          <p:spPr>
            <a:xfrm>
              <a:off x="6832274" y="2393704"/>
              <a:ext cx="749458" cy="649359"/>
            </a:xfrm>
            <a:custGeom>
              <a:avLst/>
              <a:gdLst/>
              <a:ahLst/>
              <a:cxnLst/>
              <a:rect l="l" t="t" r="r" b="b"/>
              <a:pathLst>
                <a:path w="11243" h="9741" extrusionOk="0">
                  <a:moveTo>
                    <a:pt x="11242" y="0"/>
                  </a:moveTo>
                  <a:lnTo>
                    <a:pt x="1" y="1568"/>
                  </a:lnTo>
                  <a:lnTo>
                    <a:pt x="4337" y="9741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11;p42">
              <a:extLst>
                <a:ext uri="{FF2B5EF4-FFF2-40B4-BE49-F238E27FC236}">
                  <a16:creationId xmlns:a16="http://schemas.microsoft.com/office/drawing/2014/main" id="{1C376ABC-3289-BE8A-3E3B-E870743CCBF7}"/>
                </a:ext>
              </a:extLst>
            </p:cNvPr>
            <p:cNvSpPr/>
            <p:nvPr/>
          </p:nvSpPr>
          <p:spPr>
            <a:xfrm>
              <a:off x="6832274" y="2220250"/>
              <a:ext cx="749458" cy="278049"/>
            </a:xfrm>
            <a:custGeom>
              <a:avLst/>
              <a:gdLst/>
              <a:ahLst/>
              <a:cxnLst/>
              <a:rect l="l" t="t" r="r" b="b"/>
              <a:pathLst>
                <a:path w="11243" h="4171" fill="none" extrusionOk="0">
                  <a:moveTo>
                    <a:pt x="9641" y="1"/>
                  </a:moveTo>
                  <a:lnTo>
                    <a:pt x="1" y="4170"/>
                  </a:lnTo>
                  <a:lnTo>
                    <a:pt x="11242" y="2602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12;p42">
              <a:extLst>
                <a:ext uri="{FF2B5EF4-FFF2-40B4-BE49-F238E27FC236}">
                  <a16:creationId xmlns:a16="http://schemas.microsoft.com/office/drawing/2014/main" id="{03CE2D7A-637E-6624-A1D3-D6FCCEEA4B1A}"/>
                </a:ext>
              </a:extLst>
            </p:cNvPr>
            <p:cNvSpPr/>
            <p:nvPr/>
          </p:nvSpPr>
          <p:spPr>
            <a:xfrm>
              <a:off x="6832274" y="2393704"/>
              <a:ext cx="749458" cy="649359"/>
            </a:xfrm>
            <a:custGeom>
              <a:avLst/>
              <a:gdLst/>
              <a:ahLst/>
              <a:cxnLst/>
              <a:rect l="l" t="t" r="r" b="b"/>
              <a:pathLst>
                <a:path w="11243" h="9741" fill="none" extrusionOk="0">
                  <a:moveTo>
                    <a:pt x="11242" y="0"/>
                  </a:moveTo>
                  <a:lnTo>
                    <a:pt x="4337" y="9741"/>
                  </a:lnTo>
                  <a:lnTo>
                    <a:pt x="1" y="1568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13;p42">
              <a:extLst>
                <a:ext uri="{FF2B5EF4-FFF2-40B4-BE49-F238E27FC236}">
                  <a16:creationId xmlns:a16="http://schemas.microsoft.com/office/drawing/2014/main" id="{88530016-1C22-2B19-A6E5-4CAC838BBA4D}"/>
                </a:ext>
              </a:extLst>
            </p:cNvPr>
            <p:cNvSpPr/>
            <p:nvPr/>
          </p:nvSpPr>
          <p:spPr>
            <a:xfrm>
              <a:off x="7121384" y="2393704"/>
              <a:ext cx="809452" cy="740554"/>
            </a:xfrm>
            <a:custGeom>
              <a:avLst/>
              <a:gdLst/>
              <a:ahLst/>
              <a:cxnLst/>
              <a:rect l="l" t="t" r="r" b="b"/>
              <a:pathLst>
                <a:path w="12143" h="11109" extrusionOk="0">
                  <a:moveTo>
                    <a:pt x="6905" y="0"/>
                  </a:moveTo>
                  <a:lnTo>
                    <a:pt x="0" y="9741"/>
                  </a:lnTo>
                  <a:lnTo>
                    <a:pt x="12142" y="11108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14;p42">
              <a:extLst>
                <a:ext uri="{FF2B5EF4-FFF2-40B4-BE49-F238E27FC236}">
                  <a16:creationId xmlns:a16="http://schemas.microsoft.com/office/drawing/2014/main" id="{5B094368-F43A-EB26-7BB1-63A501AB68A6}"/>
                </a:ext>
              </a:extLst>
            </p:cNvPr>
            <p:cNvSpPr/>
            <p:nvPr/>
          </p:nvSpPr>
          <p:spPr>
            <a:xfrm>
              <a:off x="7121384" y="2393704"/>
              <a:ext cx="809452" cy="740554"/>
            </a:xfrm>
            <a:custGeom>
              <a:avLst/>
              <a:gdLst/>
              <a:ahLst/>
              <a:cxnLst/>
              <a:rect l="l" t="t" r="r" b="b"/>
              <a:pathLst>
                <a:path w="12143" h="11109" fill="none" extrusionOk="0">
                  <a:moveTo>
                    <a:pt x="0" y="9741"/>
                  </a:moveTo>
                  <a:lnTo>
                    <a:pt x="12142" y="11108"/>
                  </a:lnTo>
                  <a:lnTo>
                    <a:pt x="6905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5;p42">
              <a:extLst>
                <a:ext uri="{FF2B5EF4-FFF2-40B4-BE49-F238E27FC236}">
                  <a16:creationId xmlns:a16="http://schemas.microsoft.com/office/drawing/2014/main" id="{27B78FB8-EFCC-9338-61F2-EBECF1046198}"/>
                </a:ext>
              </a:extLst>
            </p:cNvPr>
            <p:cNvSpPr/>
            <p:nvPr/>
          </p:nvSpPr>
          <p:spPr>
            <a:xfrm>
              <a:off x="6723350" y="2498229"/>
              <a:ext cx="398094" cy="785018"/>
            </a:xfrm>
            <a:custGeom>
              <a:avLst/>
              <a:gdLst/>
              <a:ahLst/>
              <a:cxnLst/>
              <a:rect l="l" t="t" r="r" b="b"/>
              <a:pathLst>
                <a:path w="5972" h="11776" extrusionOk="0">
                  <a:moveTo>
                    <a:pt x="1635" y="0"/>
                  </a:moveTo>
                  <a:lnTo>
                    <a:pt x="0" y="11775"/>
                  </a:lnTo>
                  <a:lnTo>
                    <a:pt x="0" y="11775"/>
                  </a:lnTo>
                  <a:lnTo>
                    <a:pt x="5971" y="817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16;p42">
              <a:extLst>
                <a:ext uri="{FF2B5EF4-FFF2-40B4-BE49-F238E27FC236}">
                  <a16:creationId xmlns:a16="http://schemas.microsoft.com/office/drawing/2014/main" id="{66B1609B-09B0-6411-C5E0-15F1A835577A}"/>
                </a:ext>
              </a:extLst>
            </p:cNvPr>
            <p:cNvSpPr/>
            <p:nvPr/>
          </p:nvSpPr>
          <p:spPr>
            <a:xfrm>
              <a:off x="6723350" y="2498229"/>
              <a:ext cx="398094" cy="785018"/>
            </a:xfrm>
            <a:custGeom>
              <a:avLst/>
              <a:gdLst/>
              <a:ahLst/>
              <a:cxnLst/>
              <a:rect l="l" t="t" r="r" b="b"/>
              <a:pathLst>
                <a:path w="5972" h="11776" fill="none" extrusionOk="0">
                  <a:moveTo>
                    <a:pt x="1635" y="0"/>
                  </a:moveTo>
                  <a:lnTo>
                    <a:pt x="0" y="11775"/>
                  </a:lnTo>
                  <a:lnTo>
                    <a:pt x="5971" y="8173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17;p42">
              <a:extLst>
                <a:ext uri="{FF2B5EF4-FFF2-40B4-BE49-F238E27FC236}">
                  <a16:creationId xmlns:a16="http://schemas.microsoft.com/office/drawing/2014/main" id="{91870FCA-5012-D9EC-85F6-A940636C50F5}"/>
                </a:ext>
              </a:extLst>
            </p:cNvPr>
            <p:cNvSpPr/>
            <p:nvPr/>
          </p:nvSpPr>
          <p:spPr>
            <a:xfrm>
              <a:off x="7121384" y="3042989"/>
              <a:ext cx="809452" cy="638293"/>
            </a:xfrm>
            <a:custGeom>
              <a:avLst/>
              <a:gdLst/>
              <a:ahLst/>
              <a:cxnLst/>
              <a:rect l="l" t="t" r="r" b="b"/>
              <a:pathLst>
                <a:path w="12143" h="9575" extrusionOk="0">
                  <a:moveTo>
                    <a:pt x="0" y="1"/>
                  </a:moveTo>
                  <a:lnTo>
                    <a:pt x="4203" y="9574"/>
                  </a:lnTo>
                  <a:lnTo>
                    <a:pt x="12142" y="13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18;p42">
              <a:extLst>
                <a:ext uri="{FF2B5EF4-FFF2-40B4-BE49-F238E27FC236}">
                  <a16:creationId xmlns:a16="http://schemas.microsoft.com/office/drawing/2014/main" id="{353D7451-E3A2-3BFD-38B3-8FB118EFAB87}"/>
                </a:ext>
              </a:extLst>
            </p:cNvPr>
            <p:cNvSpPr/>
            <p:nvPr/>
          </p:nvSpPr>
          <p:spPr>
            <a:xfrm>
              <a:off x="7121384" y="3042989"/>
              <a:ext cx="809452" cy="638293"/>
            </a:xfrm>
            <a:custGeom>
              <a:avLst/>
              <a:gdLst/>
              <a:ahLst/>
              <a:cxnLst/>
              <a:rect l="l" t="t" r="r" b="b"/>
              <a:pathLst>
                <a:path w="12143" h="9575" fill="none" extrusionOk="0">
                  <a:moveTo>
                    <a:pt x="12142" y="1368"/>
                  </a:moveTo>
                  <a:lnTo>
                    <a:pt x="4203" y="957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19;p42">
              <a:extLst>
                <a:ext uri="{FF2B5EF4-FFF2-40B4-BE49-F238E27FC236}">
                  <a16:creationId xmlns:a16="http://schemas.microsoft.com/office/drawing/2014/main" id="{0E987E5F-6F43-4241-5FDC-F0BACF00C379}"/>
                </a:ext>
              </a:extLst>
            </p:cNvPr>
            <p:cNvSpPr/>
            <p:nvPr/>
          </p:nvSpPr>
          <p:spPr>
            <a:xfrm>
              <a:off x="7401561" y="3134182"/>
              <a:ext cx="624871" cy="547099"/>
            </a:xfrm>
            <a:custGeom>
              <a:avLst/>
              <a:gdLst/>
              <a:ahLst/>
              <a:cxnLst/>
              <a:rect l="l" t="t" r="r" b="b"/>
              <a:pathLst>
                <a:path w="9374" h="8207" extrusionOk="0">
                  <a:moveTo>
                    <a:pt x="7939" y="0"/>
                  </a:moveTo>
                  <a:lnTo>
                    <a:pt x="0" y="8206"/>
                  </a:lnTo>
                  <a:lnTo>
                    <a:pt x="9374" y="4337"/>
                  </a:lnTo>
                  <a:lnTo>
                    <a:pt x="7939" y="0"/>
                  </a:ln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20;p42">
              <a:extLst>
                <a:ext uri="{FF2B5EF4-FFF2-40B4-BE49-F238E27FC236}">
                  <a16:creationId xmlns:a16="http://schemas.microsoft.com/office/drawing/2014/main" id="{E4017984-ABFD-D69B-CEF2-3A02A05EB23A}"/>
                </a:ext>
              </a:extLst>
            </p:cNvPr>
            <p:cNvSpPr/>
            <p:nvPr/>
          </p:nvSpPr>
          <p:spPr>
            <a:xfrm>
              <a:off x="7401561" y="3134182"/>
              <a:ext cx="624871" cy="547099"/>
            </a:xfrm>
            <a:custGeom>
              <a:avLst/>
              <a:gdLst/>
              <a:ahLst/>
              <a:cxnLst/>
              <a:rect l="l" t="t" r="r" b="b"/>
              <a:pathLst>
                <a:path w="9374" h="8207" fill="none" extrusionOk="0">
                  <a:moveTo>
                    <a:pt x="9374" y="4337"/>
                  </a:moveTo>
                  <a:lnTo>
                    <a:pt x="7939" y="0"/>
                  </a:lnTo>
                  <a:lnTo>
                    <a:pt x="0" y="8206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21;p42">
              <a:extLst>
                <a:ext uri="{FF2B5EF4-FFF2-40B4-BE49-F238E27FC236}">
                  <a16:creationId xmlns:a16="http://schemas.microsoft.com/office/drawing/2014/main" id="{DA61DCF5-F791-8379-3DF2-566B72F81CC9}"/>
                </a:ext>
              </a:extLst>
            </p:cNvPr>
            <p:cNvSpPr/>
            <p:nvPr/>
          </p:nvSpPr>
          <p:spPr>
            <a:xfrm>
              <a:off x="6723350" y="3042989"/>
              <a:ext cx="678265" cy="638293"/>
            </a:xfrm>
            <a:custGeom>
              <a:avLst/>
              <a:gdLst/>
              <a:ahLst/>
              <a:cxnLst/>
              <a:rect l="l" t="t" r="r" b="b"/>
              <a:pathLst>
                <a:path w="10175" h="9575" extrusionOk="0">
                  <a:moveTo>
                    <a:pt x="5971" y="1"/>
                  </a:moveTo>
                  <a:lnTo>
                    <a:pt x="0" y="3603"/>
                  </a:lnTo>
                  <a:lnTo>
                    <a:pt x="10174" y="9574"/>
                  </a:lnTo>
                  <a:lnTo>
                    <a:pt x="5971" y="1"/>
                  </a:ln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22;p42">
              <a:extLst>
                <a:ext uri="{FF2B5EF4-FFF2-40B4-BE49-F238E27FC236}">
                  <a16:creationId xmlns:a16="http://schemas.microsoft.com/office/drawing/2014/main" id="{38D99553-567F-FA3B-2A96-B51612885343}"/>
                </a:ext>
              </a:extLst>
            </p:cNvPr>
            <p:cNvSpPr/>
            <p:nvPr/>
          </p:nvSpPr>
          <p:spPr>
            <a:xfrm>
              <a:off x="6723350" y="3042989"/>
              <a:ext cx="678265" cy="638293"/>
            </a:xfrm>
            <a:custGeom>
              <a:avLst/>
              <a:gdLst/>
              <a:ahLst/>
              <a:cxnLst/>
              <a:rect l="l" t="t" r="r" b="b"/>
              <a:pathLst>
                <a:path w="10175" h="9575" fill="none" extrusionOk="0">
                  <a:moveTo>
                    <a:pt x="5971" y="1"/>
                  </a:moveTo>
                  <a:lnTo>
                    <a:pt x="0" y="3603"/>
                  </a:lnTo>
                  <a:lnTo>
                    <a:pt x="10174" y="9574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723;p42">
            <a:extLst>
              <a:ext uri="{FF2B5EF4-FFF2-40B4-BE49-F238E27FC236}">
                <a16:creationId xmlns:a16="http://schemas.microsoft.com/office/drawing/2014/main" id="{CFE0A6BB-2EE8-7E16-C405-61F65A5B9A81}"/>
              </a:ext>
            </a:extLst>
          </p:cNvPr>
          <p:cNvGrpSpPr/>
          <p:nvPr/>
        </p:nvGrpSpPr>
        <p:grpSpPr>
          <a:xfrm flipH="1">
            <a:off x="6793329" y="2862172"/>
            <a:ext cx="3132192" cy="3220408"/>
            <a:chOff x="6723350" y="2220250"/>
            <a:chExt cx="1420946" cy="1461032"/>
          </a:xfrm>
        </p:grpSpPr>
        <p:sp>
          <p:nvSpPr>
            <p:cNvPr id="39" name="Google Shape;724;p42">
              <a:extLst>
                <a:ext uri="{FF2B5EF4-FFF2-40B4-BE49-F238E27FC236}">
                  <a16:creationId xmlns:a16="http://schemas.microsoft.com/office/drawing/2014/main" id="{8C2F0524-C1C3-067A-E612-E89EE0A708F9}"/>
                </a:ext>
              </a:extLst>
            </p:cNvPr>
            <p:cNvSpPr/>
            <p:nvPr/>
          </p:nvSpPr>
          <p:spPr>
            <a:xfrm>
              <a:off x="7474955" y="2220250"/>
              <a:ext cx="669333" cy="395909"/>
            </a:xfrm>
            <a:custGeom>
              <a:avLst/>
              <a:gdLst/>
              <a:ahLst/>
              <a:cxnLst/>
              <a:rect l="l" t="t" r="r" b="b"/>
              <a:pathLst>
                <a:path w="10041" h="5939" extrusionOk="0">
                  <a:moveTo>
                    <a:pt x="0" y="1"/>
                  </a:moveTo>
                  <a:lnTo>
                    <a:pt x="1601" y="2602"/>
                  </a:lnTo>
                  <a:lnTo>
                    <a:pt x="10041" y="59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25;p42">
              <a:extLst>
                <a:ext uri="{FF2B5EF4-FFF2-40B4-BE49-F238E27FC236}">
                  <a16:creationId xmlns:a16="http://schemas.microsoft.com/office/drawing/2014/main" id="{306D3C5C-0DA2-3767-22D7-2483259BC0AF}"/>
                </a:ext>
              </a:extLst>
            </p:cNvPr>
            <p:cNvSpPr/>
            <p:nvPr/>
          </p:nvSpPr>
          <p:spPr>
            <a:xfrm>
              <a:off x="7474955" y="2220250"/>
              <a:ext cx="669333" cy="395909"/>
            </a:xfrm>
            <a:custGeom>
              <a:avLst/>
              <a:gdLst/>
              <a:ahLst/>
              <a:cxnLst/>
              <a:rect l="l" t="t" r="r" b="b"/>
              <a:pathLst>
                <a:path w="10041" h="5939" fill="none" extrusionOk="0">
                  <a:moveTo>
                    <a:pt x="0" y="1"/>
                  </a:moveTo>
                  <a:lnTo>
                    <a:pt x="10041" y="5938"/>
                  </a:lnTo>
                  <a:lnTo>
                    <a:pt x="1601" y="2602"/>
                  </a:ln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26;p42">
              <a:extLst>
                <a:ext uri="{FF2B5EF4-FFF2-40B4-BE49-F238E27FC236}">
                  <a16:creationId xmlns:a16="http://schemas.microsoft.com/office/drawing/2014/main" id="{D53313E6-E8AA-796A-0E26-58B5C495D89C}"/>
                </a:ext>
              </a:extLst>
            </p:cNvPr>
            <p:cNvSpPr/>
            <p:nvPr/>
          </p:nvSpPr>
          <p:spPr>
            <a:xfrm>
              <a:off x="7581680" y="2393704"/>
              <a:ext cx="562610" cy="740554"/>
            </a:xfrm>
            <a:custGeom>
              <a:avLst/>
              <a:gdLst/>
              <a:ahLst/>
              <a:cxnLst/>
              <a:rect l="l" t="t" r="r" b="b"/>
              <a:pathLst>
                <a:path w="8440" h="11109" extrusionOk="0">
                  <a:moveTo>
                    <a:pt x="0" y="0"/>
                  </a:moveTo>
                  <a:lnTo>
                    <a:pt x="5237" y="11108"/>
                  </a:lnTo>
                  <a:lnTo>
                    <a:pt x="8440" y="3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27;p42">
              <a:extLst>
                <a:ext uri="{FF2B5EF4-FFF2-40B4-BE49-F238E27FC236}">
                  <a16:creationId xmlns:a16="http://schemas.microsoft.com/office/drawing/2014/main" id="{1723130D-D9D5-F155-F732-0FC37405961B}"/>
                </a:ext>
              </a:extLst>
            </p:cNvPr>
            <p:cNvSpPr/>
            <p:nvPr/>
          </p:nvSpPr>
          <p:spPr>
            <a:xfrm>
              <a:off x="7581680" y="2393704"/>
              <a:ext cx="562610" cy="740554"/>
            </a:xfrm>
            <a:custGeom>
              <a:avLst/>
              <a:gdLst/>
              <a:ahLst/>
              <a:cxnLst/>
              <a:rect l="l" t="t" r="r" b="b"/>
              <a:pathLst>
                <a:path w="8440" h="11109" fill="none" extrusionOk="0">
                  <a:moveTo>
                    <a:pt x="8440" y="3336"/>
                  </a:moveTo>
                  <a:lnTo>
                    <a:pt x="0" y="0"/>
                  </a:lnTo>
                  <a:lnTo>
                    <a:pt x="5237" y="11108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28;p42">
              <a:extLst>
                <a:ext uri="{FF2B5EF4-FFF2-40B4-BE49-F238E27FC236}">
                  <a16:creationId xmlns:a16="http://schemas.microsoft.com/office/drawing/2014/main" id="{55730AA4-E8C8-4EB7-9309-78C31FDC84EA}"/>
                </a:ext>
              </a:extLst>
            </p:cNvPr>
            <p:cNvSpPr/>
            <p:nvPr/>
          </p:nvSpPr>
          <p:spPr>
            <a:xfrm>
              <a:off x="7930784" y="2616087"/>
              <a:ext cx="213512" cy="807216"/>
            </a:xfrm>
            <a:custGeom>
              <a:avLst/>
              <a:gdLst/>
              <a:ahLst/>
              <a:cxnLst/>
              <a:rect l="l" t="t" r="r" b="b"/>
              <a:pathLst>
                <a:path w="3203" h="12109" extrusionOk="0">
                  <a:moveTo>
                    <a:pt x="3203" y="0"/>
                  </a:moveTo>
                  <a:lnTo>
                    <a:pt x="0" y="7772"/>
                  </a:lnTo>
                  <a:lnTo>
                    <a:pt x="1435" y="12109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29;p42">
              <a:extLst>
                <a:ext uri="{FF2B5EF4-FFF2-40B4-BE49-F238E27FC236}">
                  <a16:creationId xmlns:a16="http://schemas.microsoft.com/office/drawing/2014/main" id="{BCA3FE0C-CB00-4415-7FEB-B7E4E9BDFBD0}"/>
                </a:ext>
              </a:extLst>
            </p:cNvPr>
            <p:cNvSpPr/>
            <p:nvPr/>
          </p:nvSpPr>
          <p:spPr>
            <a:xfrm>
              <a:off x="6832274" y="2220250"/>
              <a:ext cx="749458" cy="278049"/>
            </a:xfrm>
            <a:custGeom>
              <a:avLst/>
              <a:gdLst/>
              <a:ahLst/>
              <a:cxnLst/>
              <a:rect l="l" t="t" r="r" b="b"/>
              <a:pathLst>
                <a:path w="11243" h="4171" extrusionOk="0">
                  <a:moveTo>
                    <a:pt x="9641" y="1"/>
                  </a:moveTo>
                  <a:lnTo>
                    <a:pt x="1" y="4170"/>
                  </a:lnTo>
                  <a:lnTo>
                    <a:pt x="11242" y="2602"/>
                  </a:lnTo>
                  <a:lnTo>
                    <a:pt x="9641" y="1"/>
                  </a:ln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30;p42">
              <a:extLst>
                <a:ext uri="{FF2B5EF4-FFF2-40B4-BE49-F238E27FC236}">
                  <a16:creationId xmlns:a16="http://schemas.microsoft.com/office/drawing/2014/main" id="{DE95A640-9601-8D89-6A13-51C7BC1C4459}"/>
                </a:ext>
              </a:extLst>
            </p:cNvPr>
            <p:cNvSpPr/>
            <p:nvPr/>
          </p:nvSpPr>
          <p:spPr>
            <a:xfrm>
              <a:off x="7930784" y="2616087"/>
              <a:ext cx="213512" cy="807216"/>
            </a:xfrm>
            <a:custGeom>
              <a:avLst/>
              <a:gdLst/>
              <a:ahLst/>
              <a:cxnLst/>
              <a:rect l="l" t="t" r="r" b="b"/>
              <a:pathLst>
                <a:path w="3203" h="12109" fill="none" extrusionOk="0">
                  <a:moveTo>
                    <a:pt x="3203" y="0"/>
                  </a:moveTo>
                  <a:lnTo>
                    <a:pt x="0" y="7772"/>
                  </a:lnTo>
                  <a:lnTo>
                    <a:pt x="1435" y="12109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31;p42">
              <a:extLst>
                <a:ext uri="{FF2B5EF4-FFF2-40B4-BE49-F238E27FC236}">
                  <a16:creationId xmlns:a16="http://schemas.microsoft.com/office/drawing/2014/main" id="{9A8E8064-77F0-1F25-410F-5E5B9201D22C}"/>
                </a:ext>
              </a:extLst>
            </p:cNvPr>
            <p:cNvSpPr/>
            <p:nvPr/>
          </p:nvSpPr>
          <p:spPr>
            <a:xfrm>
              <a:off x="6832274" y="2393704"/>
              <a:ext cx="749458" cy="649359"/>
            </a:xfrm>
            <a:custGeom>
              <a:avLst/>
              <a:gdLst/>
              <a:ahLst/>
              <a:cxnLst/>
              <a:rect l="l" t="t" r="r" b="b"/>
              <a:pathLst>
                <a:path w="11243" h="9741" extrusionOk="0">
                  <a:moveTo>
                    <a:pt x="11242" y="0"/>
                  </a:moveTo>
                  <a:lnTo>
                    <a:pt x="1" y="1568"/>
                  </a:lnTo>
                  <a:lnTo>
                    <a:pt x="4337" y="9741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32;p42">
              <a:extLst>
                <a:ext uri="{FF2B5EF4-FFF2-40B4-BE49-F238E27FC236}">
                  <a16:creationId xmlns:a16="http://schemas.microsoft.com/office/drawing/2014/main" id="{6104F98C-647C-E123-1705-86BD42D6B7E1}"/>
                </a:ext>
              </a:extLst>
            </p:cNvPr>
            <p:cNvSpPr/>
            <p:nvPr/>
          </p:nvSpPr>
          <p:spPr>
            <a:xfrm>
              <a:off x="6832274" y="2220250"/>
              <a:ext cx="749458" cy="278049"/>
            </a:xfrm>
            <a:custGeom>
              <a:avLst/>
              <a:gdLst/>
              <a:ahLst/>
              <a:cxnLst/>
              <a:rect l="l" t="t" r="r" b="b"/>
              <a:pathLst>
                <a:path w="11243" h="4171" fill="none" extrusionOk="0">
                  <a:moveTo>
                    <a:pt x="9641" y="1"/>
                  </a:moveTo>
                  <a:lnTo>
                    <a:pt x="1" y="4170"/>
                  </a:lnTo>
                  <a:lnTo>
                    <a:pt x="11242" y="2602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33;p42">
              <a:extLst>
                <a:ext uri="{FF2B5EF4-FFF2-40B4-BE49-F238E27FC236}">
                  <a16:creationId xmlns:a16="http://schemas.microsoft.com/office/drawing/2014/main" id="{21F7C1FB-5279-3254-9EC4-D18DA9A09D87}"/>
                </a:ext>
              </a:extLst>
            </p:cNvPr>
            <p:cNvSpPr/>
            <p:nvPr/>
          </p:nvSpPr>
          <p:spPr>
            <a:xfrm>
              <a:off x="6832274" y="2393704"/>
              <a:ext cx="749458" cy="649359"/>
            </a:xfrm>
            <a:custGeom>
              <a:avLst/>
              <a:gdLst/>
              <a:ahLst/>
              <a:cxnLst/>
              <a:rect l="l" t="t" r="r" b="b"/>
              <a:pathLst>
                <a:path w="11243" h="9741" fill="none" extrusionOk="0">
                  <a:moveTo>
                    <a:pt x="11242" y="0"/>
                  </a:moveTo>
                  <a:lnTo>
                    <a:pt x="4337" y="9741"/>
                  </a:lnTo>
                  <a:lnTo>
                    <a:pt x="1" y="1568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34;p42">
              <a:extLst>
                <a:ext uri="{FF2B5EF4-FFF2-40B4-BE49-F238E27FC236}">
                  <a16:creationId xmlns:a16="http://schemas.microsoft.com/office/drawing/2014/main" id="{EACE0D55-E18A-8D0C-92A6-5E029F94735F}"/>
                </a:ext>
              </a:extLst>
            </p:cNvPr>
            <p:cNvSpPr/>
            <p:nvPr/>
          </p:nvSpPr>
          <p:spPr>
            <a:xfrm>
              <a:off x="7121384" y="2393704"/>
              <a:ext cx="809452" cy="740554"/>
            </a:xfrm>
            <a:custGeom>
              <a:avLst/>
              <a:gdLst/>
              <a:ahLst/>
              <a:cxnLst/>
              <a:rect l="l" t="t" r="r" b="b"/>
              <a:pathLst>
                <a:path w="12143" h="11109" extrusionOk="0">
                  <a:moveTo>
                    <a:pt x="6905" y="0"/>
                  </a:moveTo>
                  <a:lnTo>
                    <a:pt x="0" y="9741"/>
                  </a:lnTo>
                  <a:lnTo>
                    <a:pt x="12142" y="11108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35;p42">
              <a:extLst>
                <a:ext uri="{FF2B5EF4-FFF2-40B4-BE49-F238E27FC236}">
                  <a16:creationId xmlns:a16="http://schemas.microsoft.com/office/drawing/2014/main" id="{5F462675-A20A-E76D-5534-EAF431016790}"/>
                </a:ext>
              </a:extLst>
            </p:cNvPr>
            <p:cNvSpPr/>
            <p:nvPr/>
          </p:nvSpPr>
          <p:spPr>
            <a:xfrm>
              <a:off x="7121384" y="2393704"/>
              <a:ext cx="809452" cy="740554"/>
            </a:xfrm>
            <a:custGeom>
              <a:avLst/>
              <a:gdLst/>
              <a:ahLst/>
              <a:cxnLst/>
              <a:rect l="l" t="t" r="r" b="b"/>
              <a:pathLst>
                <a:path w="12143" h="11109" fill="none" extrusionOk="0">
                  <a:moveTo>
                    <a:pt x="0" y="9741"/>
                  </a:moveTo>
                  <a:lnTo>
                    <a:pt x="12142" y="11108"/>
                  </a:lnTo>
                  <a:lnTo>
                    <a:pt x="6905" y="0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6;p42">
              <a:extLst>
                <a:ext uri="{FF2B5EF4-FFF2-40B4-BE49-F238E27FC236}">
                  <a16:creationId xmlns:a16="http://schemas.microsoft.com/office/drawing/2014/main" id="{56D8F381-DAFB-4F50-2234-E3B5251111AF}"/>
                </a:ext>
              </a:extLst>
            </p:cNvPr>
            <p:cNvSpPr/>
            <p:nvPr/>
          </p:nvSpPr>
          <p:spPr>
            <a:xfrm>
              <a:off x="6723350" y="2498229"/>
              <a:ext cx="398094" cy="785018"/>
            </a:xfrm>
            <a:custGeom>
              <a:avLst/>
              <a:gdLst/>
              <a:ahLst/>
              <a:cxnLst/>
              <a:rect l="l" t="t" r="r" b="b"/>
              <a:pathLst>
                <a:path w="5972" h="11776" extrusionOk="0">
                  <a:moveTo>
                    <a:pt x="1635" y="0"/>
                  </a:moveTo>
                  <a:lnTo>
                    <a:pt x="0" y="11775"/>
                  </a:lnTo>
                  <a:lnTo>
                    <a:pt x="0" y="11775"/>
                  </a:lnTo>
                  <a:lnTo>
                    <a:pt x="5971" y="817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37;p42">
              <a:extLst>
                <a:ext uri="{FF2B5EF4-FFF2-40B4-BE49-F238E27FC236}">
                  <a16:creationId xmlns:a16="http://schemas.microsoft.com/office/drawing/2014/main" id="{AC93AD9F-9E71-7151-B432-7E79D0B81B5F}"/>
                </a:ext>
              </a:extLst>
            </p:cNvPr>
            <p:cNvSpPr/>
            <p:nvPr/>
          </p:nvSpPr>
          <p:spPr>
            <a:xfrm>
              <a:off x="6723350" y="2498229"/>
              <a:ext cx="398094" cy="785018"/>
            </a:xfrm>
            <a:custGeom>
              <a:avLst/>
              <a:gdLst/>
              <a:ahLst/>
              <a:cxnLst/>
              <a:rect l="l" t="t" r="r" b="b"/>
              <a:pathLst>
                <a:path w="5972" h="11776" fill="none" extrusionOk="0">
                  <a:moveTo>
                    <a:pt x="1635" y="0"/>
                  </a:moveTo>
                  <a:lnTo>
                    <a:pt x="0" y="11775"/>
                  </a:lnTo>
                  <a:lnTo>
                    <a:pt x="5971" y="8173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38;p42">
              <a:extLst>
                <a:ext uri="{FF2B5EF4-FFF2-40B4-BE49-F238E27FC236}">
                  <a16:creationId xmlns:a16="http://schemas.microsoft.com/office/drawing/2014/main" id="{F2CEFEF9-3120-D2C1-E544-C0F18EEDCB10}"/>
                </a:ext>
              </a:extLst>
            </p:cNvPr>
            <p:cNvSpPr/>
            <p:nvPr/>
          </p:nvSpPr>
          <p:spPr>
            <a:xfrm>
              <a:off x="7121384" y="3042989"/>
              <a:ext cx="809452" cy="638293"/>
            </a:xfrm>
            <a:custGeom>
              <a:avLst/>
              <a:gdLst/>
              <a:ahLst/>
              <a:cxnLst/>
              <a:rect l="l" t="t" r="r" b="b"/>
              <a:pathLst>
                <a:path w="12143" h="9575" extrusionOk="0">
                  <a:moveTo>
                    <a:pt x="0" y="1"/>
                  </a:moveTo>
                  <a:lnTo>
                    <a:pt x="4203" y="9574"/>
                  </a:lnTo>
                  <a:lnTo>
                    <a:pt x="12142" y="13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9;p42">
              <a:extLst>
                <a:ext uri="{FF2B5EF4-FFF2-40B4-BE49-F238E27FC236}">
                  <a16:creationId xmlns:a16="http://schemas.microsoft.com/office/drawing/2014/main" id="{0638B1CB-99C9-CDCB-86D8-03E8B94EF765}"/>
                </a:ext>
              </a:extLst>
            </p:cNvPr>
            <p:cNvSpPr/>
            <p:nvPr/>
          </p:nvSpPr>
          <p:spPr>
            <a:xfrm>
              <a:off x="7121384" y="3042989"/>
              <a:ext cx="809452" cy="638293"/>
            </a:xfrm>
            <a:custGeom>
              <a:avLst/>
              <a:gdLst/>
              <a:ahLst/>
              <a:cxnLst/>
              <a:rect l="l" t="t" r="r" b="b"/>
              <a:pathLst>
                <a:path w="12143" h="9575" fill="none" extrusionOk="0">
                  <a:moveTo>
                    <a:pt x="12142" y="1368"/>
                  </a:moveTo>
                  <a:lnTo>
                    <a:pt x="4203" y="957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0;p42">
              <a:extLst>
                <a:ext uri="{FF2B5EF4-FFF2-40B4-BE49-F238E27FC236}">
                  <a16:creationId xmlns:a16="http://schemas.microsoft.com/office/drawing/2014/main" id="{B2E3A983-934C-B461-7F5E-D81882B1614A}"/>
                </a:ext>
              </a:extLst>
            </p:cNvPr>
            <p:cNvSpPr/>
            <p:nvPr/>
          </p:nvSpPr>
          <p:spPr>
            <a:xfrm>
              <a:off x="7401561" y="3134182"/>
              <a:ext cx="624871" cy="547099"/>
            </a:xfrm>
            <a:custGeom>
              <a:avLst/>
              <a:gdLst/>
              <a:ahLst/>
              <a:cxnLst/>
              <a:rect l="l" t="t" r="r" b="b"/>
              <a:pathLst>
                <a:path w="9374" h="8207" extrusionOk="0">
                  <a:moveTo>
                    <a:pt x="7939" y="0"/>
                  </a:moveTo>
                  <a:lnTo>
                    <a:pt x="0" y="8206"/>
                  </a:lnTo>
                  <a:lnTo>
                    <a:pt x="9374" y="4337"/>
                  </a:lnTo>
                  <a:lnTo>
                    <a:pt x="7939" y="0"/>
                  </a:ln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1;p42">
              <a:extLst>
                <a:ext uri="{FF2B5EF4-FFF2-40B4-BE49-F238E27FC236}">
                  <a16:creationId xmlns:a16="http://schemas.microsoft.com/office/drawing/2014/main" id="{418A9D8C-90C2-B74F-2518-2C51DCBC07BA}"/>
                </a:ext>
              </a:extLst>
            </p:cNvPr>
            <p:cNvSpPr/>
            <p:nvPr/>
          </p:nvSpPr>
          <p:spPr>
            <a:xfrm>
              <a:off x="7401561" y="3134182"/>
              <a:ext cx="624871" cy="547099"/>
            </a:xfrm>
            <a:custGeom>
              <a:avLst/>
              <a:gdLst/>
              <a:ahLst/>
              <a:cxnLst/>
              <a:rect l="l" t="t" r="r" b="b"/>
              <a:pathLst>
                <a:path w="9374" h="8207" fill="none" extrusionOk="0">
                  <a:moveTo>
                    <a:pt x="9374" y="4337"/>
                  </a:moveTo>
                  <a:lnTo>
                    <a:pt x="7939" y="0"/>
                  </a:lnTo>
                  <a:lnTo>
                    <a:pt x="0" y="8206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2;p42">
              <a:extLst>
                <a:ext uri="{FF2B5EF4-FFF2-40B4-BE49-F238E27FC236}">
                  <a16:creationId xmlns:a16="http://schemas.microsoft.com/office/drawing/2014/main" id="{7514AB59-864F-BA4E-3288-0A426D1A4462}"/>
                </a:ext>
              </a:extLst>
            </p:cNvPr>
            <p:cNvSpPr/>
            <p:nvPr/>
          </p:nvSpPr>
          <p:spPr>
            <a:xfrm>
              <a:off x="6723350" y="3042989"/>
              <a:ext cx="678265" cy="638293"/>
            </a:xfrm>
            <a:custGeom>
              <a:avLst/>
              <a:gdLst/>
              <a:ahLst/>
              <a:cxnLst/>
              <a:rect l="l" t="t" r="r" b="b"/>
              <a:pathLst>
                <a:path w="10175" h="9575" extrusionOk="0">
                  <a:moveTo>
                    <a:pt x="5971" y="1"/>
                  </a:moveTo>
                  <a:lnTo>
                    <a:pt x="0" y="3603"/>
                  </a:lnTo>
                  <a:lnTo>
                    <a:pt x="10174" y="9574"/>
                  </a:lnTo>
                  <a:lnTo>
                    <a:pt x="5971" y="1"/>
                  </a:ln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43;p42">
              <a:extLst>
                <a:ext uri="{FF2B5EF4-FFF2-40B4-BE49-F238E27FC236}">
                  <a16:creationId xmlns:a16="http://schemas.microsoft.com/office/drawing/2014/main" id="{DFADAB2B-E4A5-0CCC-FEE9-D8210865BBD8}"/>
                </a:ext>
              </a:extLst>
            </p:cNvPr>
            <p:cNvSpPr/>
            <p:nvPr/>
          </p:nvSpPr>
          <p:spPr>
            <a:xfrm>
              <a:off x="6723350" y="3042989"/>
              <a:ext cx="678265" cy="638293"/>
            </a:xfrm>
            <a:custGeom>
              <a:avLst/>
              <a:gdLst/>
              <a:ahLst/>
              <a:cxnLst/>
              <a:rect l="l" t="t" r="r" b="b"/>
              <a:pathLst>
                <a:path w="10175" h="9575" fill="none" extrusionOk="0">
                  <a:moveTo>
                    <a:pt x="5971" y="1"/>
                  </a:moveTo>
                  <a:lnTo>
                    <a:pt x="0" y="3603"/>
                  </a:lnTo>
                  <a:lnTo>
                    <a:pt x="10174" y="9574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701;p42">
            <a:extLst>
              <a:ext uri="{FF2B5EF4-FFF2-40B4-BE49-F238E27FC236}">
                <a16:creationId xmlns:a16="http://schemas.microsoft.com/office/drawing/2014/main" id="{243827D6-027E-7DC7-8033-DD94D1915532}"/>
              </a:ext>
            </a:extLst>
          </p:cNvPr>
          <p:cNvSpPr txBox="1">
            <a:spLocks/>
          </p:cNvSpPr>
          <p:nvPr/>
        </p:nvSpPr>
        <p:spPr>
          <a:xfrm>
            <a:off x="181068" y="2893276"/>
            <a:ext cx="4202314" cy="1033549"/>
          </a:xfrm>
          <a:prstGeom prst="flowChartTerminator">
            <a:avLst/>
          </a:prstGeom>
          <a:solidFill>
            <a:schemeClr val="accent5"/>
          </a:solidFill>
          <a:ln>
            <a:solidFill>
              <a:schemeClr val="tx1">
                <a:lumMod val="50000"/>
              </a:schemeClr>
            </a:solidFill>
            <a:prstDash val="dashDot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60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/>
              <a:t>aerobatics </a:t>
            </a:r>
            <a:endParaRPr lang="en-US" dirty="0"/>
          </a:p>
        </p:txBody>
      </p:sp>
      <p:pic>
        <p:nvPicPr>
          <p:cNvPr id="60" name="Picture 2" descr="Download Free png Jet Sketch at PaintingValley.com | Explore collection of  Jet Sketch - DLPNG.com">
            <a:extLst>
              <a:ext uri="{FF2B5EF4-FFF2-40B4-BE49-F238E27FC236}">
                <a16:creationId xmlns:a16="http://schemas.microsoft.com/office/drawing/2014/main" id="{F08543B2-9887-8FAE-EC87-12983DB9F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9420"/>
          <a:stretch/>
        </p:blipFill>
        <p:spPr bwMode="auto">
          <a:xfrm>
            <a:off x="2323442" y="129889"/>
            <a:ext cx="1935678" cy="273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Download Free png Jet Sketch at PaintingValley.com | Explore collection of  Jet Sketch - DLPNG.com">
            <a:extLst>
              <a:ext uri="{FF2B5EF4-FFF2-40B4-BE49-F238E27FC236}">
                <a16:creationId xmlns:a16="http://schemas.microsoft.com/office/drawing/2014/main" id="{5E2DBB78-DDAA-6C7D-5E9F-7BF915D5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9420"/>
          <a:stretch/>
        </p:blipFill>
        <p:spPr bwMode="auto">
          <a:xfrm>
            <a:off x="2958380" y="783770"/>
            <a:ext cx="1484692" cy="20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Download Free png Jet Sketch at PaintingValley.com | Explore collection of  Jet Sketch - DLPNG.com">
            <a:extLst>
              <a:ext uri="{FF2B5EF4-FFF2-40B4-BE49-F238E27FC236}">
                <a16:creationId xmlns:a16="http://schemas.microsoft.com/office/drawing/2014/main" id="{32961075-0F39-0471-96EF-726C836D1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9420"/>
          <a:stretch/>
        </p:blipFill>
        <p:spPr bwMode="auto">
          <a:xfrm>
            <a:off x="1887879" y="829236"/>
            <a:ext cx="1232194" cy="20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استعراض اليوم الوطني 90 بجده 🇸🇦😍🔥">
            <a:hlinkClick r:id="" action="ppaction://media"/>
            <a:extLst>
              <a:ext uri="{FF2B5EF4-FFF2-40B4-BE49-F238E27FC236}">
                <a16:creationId xmlns:a16="http://schemas.microsoft.com/office/drawing/2014/main" id="{ADE83576-8907-8589-DF43-6A3D685945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93" end="751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7134" y="1461590"/>
            <a:ext cx="2517569" cy="14161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2FDA67-D513-7091-7388-E2400B30F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206" y1="55190" x2="32624" y2="77445"/>
                        <a14:foregroundMark x1="44335" y1="65569" x2="44794" y2="66068"/>
                        <a14:foregroundMark x1="41945" y1="62974" x2="44335" y2="65569"/>
                        <a14:foregroundMark x1="36525" y1="57086" x2="41945" y2="62974"/>
                        <a14:foregroundMark x1="34929" y1="54990" x2="14184" y2="58184"/>
                        <a14:foregroundMark x1="14184" y1="58184" x2="12766" y2="58683"/>
                        <a14:foregroundMark x1="18972" y1="56786" x2="18794" y2="72156"/>
                        <a14:foregroundMark x1="11348" y1="73553" x2="11348" y2="73553"/>
                        <a14:foregroundMark x1="12589" y1="81637" x2="12589" y2="81637"/>
                        <a14:foregroundMark x1="12589" y1="81637" x2="18085" y2="81138"/>
                        <a14:foregroundMark x1="38830" y1="56487" x2="41844" y2="61876"/>
                        <a14:backgroundMark x1="45745" y1="67864" x2="45745" y2="67864"/>
                        <a14:backgroundMark x1="43085" y1="62974" x2="43085" y2="62974"/>
                        <a14:backgroundMark x1="43794" y1="66667" x2="43794" y2="66667"/>
                        <a14:backgroundMark x1="43794" y1="66068" x2="43794" y2="66068"/>
                        <a14:backgroundMark x1="44681" y1="66068" x2="44681" y2="66068"/>
                        <a14:backgroundMark x1="44149" y1="65569" x2="44149" y2="65569"/>
                        <a14:backgroundMark x1="44681" y1="66068" x2="46454" y2="68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" t="50000" r="52773" b="19569"/>
          <a:stretch/>
        </p:blipFill>
        <p:spPr bwMode="auto">
          <a:xfrm>
            <a:off x="6797871" y="1455266"/>
            <a:ext cx="2517569" cy="366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F44975-0AF1-4D15-B0CB-7EC1C9C7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1"/>
            <a:ext cx="9144000" cy="5193506"/>
          </a:xfrm>
          <a:prstGeom prst="rect">
            <a:avLst/>
          </a:prstGeom>
        </p:spPr>
      </p:pic>
      <p:pic>
        <p:nvPicPr>
          <p:cNvPr id="3074" name="Picture 2" descr="Saudi Arabia Announces A Record-Breaking Air Show For Saudi National Day |  About Her">
            <a:extLst>
              <a:ext uri="{FF2B5EF4-FFF2-40B4-BE49-F238E27FC236}">
                <a16:creationId xmlns:a16="http://schemas.microsoft.com/office/drawing/2014/main" id="{5367CC4D-3BBF-4120-9140-1AA4B525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5" y="132388"/>
            <a:ext cx="2867881" cy="19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udi Airshow (@saudi_airshow) | Twitter">
            <a:extLst>
              <a:ext uri="{FF2B5EF4-FFF2-40B4-BE49-F238E27FC236}">
                <a16:creationId xmlns:a16="http://schemas.microsoft.com/office/drawing/2014/main" id="{0D3DA060-D2E3-4868-8A9C-006CA15F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7" y="3220046"/>
            <a:ext cx="2064544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liro Pre Show 2015 Saudi Hawks + Aegean Airlines AIRBUS A320 Display on  Make a GIF">
            <a:extLst>
              <a:ext uri="{FF2B5EF4-FFF2-40B4-BE49-F238E27FC236}">
                <a16:creationId xmlns:a16="http://schemas.microsoft.com/office/drawing/2014/main" id="{A4F8B03F-6CD7-4542-B5AF-85ADC4840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09" y="22907"/>
            <a:ext cx="4068366" cy="20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hedule of Air Shows in various cities on the occasion of 91st Saudi  National Day">
            <a:extLst>
              <a:ext uri="{FF2B5EF4-FFF2-40B4-BE49-F238E27FC236}">
                <a16:creationId xmlns:a16="http://schemas.microsoft.com/office/drawing/2014/main" id="{BEB271D0-74F5-49BD-8D43-353F916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62" y="2208371"/>
            <a:ext cx="4403786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4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6965146-99E2-6DB5-14FD-B38444984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3" t="18077" r="56300" b="8216"/>
          <a:stretch/>
        </p:blipFill>
        <p:spPr>
          <a:xfrm>
            <a:off x="1259599" y="151743"/>
            <a:ext cx="6400800" cy="484001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C983120-0DD7-0630-2753-6803CE76DC4E}"/>
              </a:ext>
            </a:extLst>
          </p:cNvPr>
          <p:cNvSpPr/>
          <p:nvPr/>
        </p:nvSpPr>
        <p:spPr>
          <a:xfrm>
            <a:off x="2515708" y="2059424"/>
            <a:ext cx="1573618" cy="290371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FAD83C3-6E5E-AAA2-A96B-FB5D5DC7E588}"/>
              </a:ext>
            </a:extLst>
          </p:cNvPr>
          <p:cNvSpPr/>
          <p:nvPr/>
        </p:nvSpPr>
        <p:spPr>
          <a:xfrm>
            <a:off x="2515708" y="2349795"/>
            <a:ext cx="1913860" cy="2219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FA2BDD6-A6AA-EBA2-1CD6-BE567904DD92}"/>
              </a:ext>
            </a:extLst>
          </p:cNvPr>
          <p:cNvSpPr/>
          <p:nvPr/>
        </p:nvSpPr>
        <p:spPr>
          <a:xfrm>
            <a:off x="2515707" y="3381153"/>
            <a:ext cx="3338623" cy="244549"/>
          </a:xfrm>
          <a:prstGeom prst="rect">
            <a:avLst/>
          </a:prstGeom>
          <a:noFill/>
          <a:ln w="3810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933F4EF-36EE-D3EE-91E6-6DAFD0427D8E}"/>
              </a:ext>
            </a:extLst>
          </p:cNvPr>
          <p:cNvSpPr/>
          <p:nvPr/>
        </p:nvSpPr>
        <p:spPr>
          <a:xfrm>
            <a:off x="3057279" y="4647527"/>
            <a:ext cx="878774" cy="344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110;p53">
            <a:extLst>
              <a:ext uri="{FF2B5EF4-FFF2-40B4-BE49-F238E27FC236}">
                <a16:creationId xmlns:a16="http://schemas.microsoft.com/office/drawing/2014/main" id="{4EF87573-2A90-DF64-25A3-5A27C269AF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8300" y="481536"/>
            <a:ext cx="7729200" cy="5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Talk</a:t>
            </a:r>
            <a:endParaRPr sz="6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مستطيل مستدير الزوايا 2">
            <a:extLst>
              <a:ext uri="{FF2B5EF4-FFF2-40B4-BE49-F238E27FC236}">
                <a16:creationId xmlns:a16="http://schemas.microsoft.com/office/drawing/2014/main" id="{DBD178F0-538E-7414-6C47-9130A6DFA6AF}"/>
              </a:ext>
            </a:extLst>
          </p:cNvPr>
          <p:cNvSpPr/>
          <p:nvPr/>
        </p:nvSpPr>
        <p:spPr>
          <a:xfrm>
            <a:off x="148130" y="1180807"/>
            <a:ext cx="8860222" cy="300179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A43008-2FF6-465D-A537-DA026F14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50" y="1371868"/>
            <a:ext cx="8036099" cy="2619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EC84A-EAF0-74BA-6D0E-32EED732472F}"/>
              </a:ext>
            </a:extLst>
          </p:cNvPr>
          <p:cNvSpPr/>
          <p:nvPr/>
        </p:nvSpPr>
        <p:spPr>
          <a:xfrm>
            <a:off x="1307805" y="2413019"/>
            <a:ext cx="5380074" cy="1946330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F9F9F38-9323-3BFB-8569-F826B6926B63}"/>
              </a:ext>
            </a:extLst>
          </p:cNvPr>
          <p:cNvSpPr/>
          <p:nvPr/>
        </p:nvSpPr>
        <p:spPr>
          <a:xfrm>
            <a:off x="788020" y="510895"/>
            <a:ext cx="684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TC-Regular"/>
              </a:rPr>
              <a:t>- My mom is traveling next week why don't you stay with me.</a:t>
            </a:r>
            <a:endParaRPr lang="ar-SA" sz="3200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1704F19-EF22-1BF5-311B-007E5C6D6D27}"/>
              </a:ext>
            </a:extLst>
          </p:cNvPr>
          <p:cNvSpPr/>
          <p:nvPr/>
        </p:nvSpPr>
        <p:spPr>
          <a:xfrm>
            <a:off x="3733141" y="3232104"/>
            <a:ext cx="2321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</a:rPr>
              <a:t>you mean</a:t>
            </a:r>
            <a:endParaRPr lang="ar-SA" sz="36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4AACB50-A189-DB58-4C40-F0B697B81E99}"/>
              </a:ext>
            </a:extLst>
          </p:cNvPr>
          <p:cNvSpPr/>
          <p:nvPr/>
        </p:nvSpPr>
        <p:spPr>
          <a:xfrm>
            <a:off x="2258619" y="2505352"/>
            <a:ext cx="1160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</a:rPr>
              <a:t>I see</a:t>
            </a:r>
            <a:endParaRPr lang="ar-SA" sz="36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</a:endParaRPr>
          </a:p>
        </p:txBody>
      </p:sp>
      <p:pic>
        <p:nvPicPr>
          <p:cNvPr id="31" name="Picture 2" descr="Woman Is Traveling clipart. Free download transparent .PNG | Creazilla">
            <a:extLst>
              <a:ext uri="{FF2B5EF4-FFF2-40B4-BE49-F238E27FC236}">
                <a16:creationId xmlns:a16="http://schemas.microsoft.com/office/drawing/2014/main" id="{351DF172-C986-A9FE-87E0-78BE2A4D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64" y="1588113"/>
            <a:ext cx="2653590" cy="36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DD872C98-22A1-F9F8-01BD-F9E52AFEBD69}"/>
              </a:ext>
            </a:extLst>
          </p:cNvPr>
          <p:cNvSpPr/>
          <p:nvPr/>
        </p:nvSpPr>
        <p:spPr>
          <a:xfrm>
            <a:off x="701475" y="1699312"/>
            <a:ext cx="6191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 -    …………………   I stay at your home</a:t>
            </a:r>
            <a:endParaRPr lang="ar-SA" sz="28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CE37C7B-6BB7-8587-3002-4F3B0D323DAD}"/>
              </a:ext>
            </a:extLst>
          </p:cNvPr>
          <p:cNvSpPr txBox="1"/>
          <p:nvPr/>
        </p:nvSpPr>
        <p:spPr>
          <a:xfrm>
            <a:off x="1661546" y="2413019"/>
            <a:ext cx="712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2E48276-DFE4-2718-58CA-CAB35D20F20E}"/>
              </a:ext>
            </a:extLst>
          </p:cNvPr>
          <p:cNvSpPr txBox="1"/>
          <p:nvPr/>
        </p:nvSpPr>
        <p:spPr>
          <a:xfrm>
            <a:off x="3203108" y="3139771"/>
            <a:ext cx="712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7E0D084-B374-B65B-FAF6-E9738138BC45}"/>
              </a:ext>
            </a:extLst>
          </p:cNvPr>
          <p:cNvSpPr txBox="1"/>
          <p:nvPr/>
        </p:nvSpPr>
        <p:spPr>
          <a:xfrm>
            <a:off x="3276187" y="3028572"/>
            <a:ext cx="98222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1" y="0"/>
            <a:ext cx="9148763" cy="51435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6" y="0"/>
                </a:lnTo>
                <a:lnTo>
                  <a:pt x="182975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3" name="Freeform 3"/>
          <p:cNvSpPr/>
          <p:nvPr/>
        </p:nvSpPr>
        <p:spPr>
          <a:xfrm>
            <a:off x="6710305" y="4311591"/>
            <a:ext cx="2837162" cy="551957"/>
          </a:xfrm>
          <a:custGeom>
            <a:avLst/>
            <a:gdLst/>
            <a:ahLst/>
            <a:cxnLst/>
            <a:rect l="l" t="t" r="r" b="b"/>
            <a:pathLst>
              <a:path w="5674324" h="1103914">
                <a:moveTo>
                  <a:pt x="0" y="0"/>
                </a:moveTo>
                <a:lnTo>
                  <a:pt x="5674324" y="0"/>
                </a:lnTo>
                <a:lnTo>
                  <a:pt x="5674324" y="1103914"/>
                </a:lnTo>
                <a:lnTo>
                  <a:pt x="0" y="1103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grpSp>
        <p:nvGrpSpPr>
          <p:cNvPr id="4" name="Group 4"/>
          <p:cNvGrpSpPr/>
          <p:nvPr/>
        </p:nvGrpSpPr>
        <p:grpSpPr>
          <a:xfrm>
            <a:off x="623600" y="2055782"/>
            <a:ext cx="7896800" cy="2046260"/>
            <a:chOff x="0" y="0"/>
            <a:chExt cx="21058133" cy="5456691"/>
          </a:xfrm>
        </p:grpSpPr>
        <p:grpSp>
          <p:nvGrpSpPr>
            <p:cNvPr id="5" name="Group 5"/>
            <p:cNvGrpSpPr/>
            <p:nvPr/>
          </p:nvGrpSpPr>
          <p:grpSpPr>
            <a:xfrm>
              <a:off x="339932" y="169320"/>
              <a:ext cx="20718201" cy="5287371"/>
              <a:chOff x="0" y="0"/>
              <a:chExt cx="13832610" cy="35301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1750" y="31750"/>
                <a:ext cx="13769110" cy="3466640"/>
              </a:xfrm>
              <a:custGeom>
                <a:avLst/>
                <a:gdLst/>
                <a:ahLst/>
                <a:cxnLst/>
                <a:rect l="l" t="t" r="r" b="b"/>
                <a:pathLst>
                  <a:path w="13769110" h="3466640">
                    <a:moveTo>
                      <a:pt x="13676399" y="3466640"/>
                    </a:moveTo>
                    <a:lnTo>
                      <a:pt x="92710" y="3466640"/>
                    </a:lnTo>
                    <a:cubicBezTo>
                      <a:pt x="41910" y="3466640"/>
                      <a:pt x="0" y="3424729"/>
                      <a:pt x="0" y="33739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75130" y="0"/>
                    </a:lnTo>
                    <a:cubicBezTo>
                      <a:pt x="13725930" y="0"/>
                      <a:pt x="13767840" y="41910"/>
                      <a:pt x="13767840" y="92710"/>
                    </a:cubicBezTo>
                    <a:lnTo>
                      <a:pt x="13767840" y="3372660"/>
                    </a:lnTo>
                    <a:cubicBezTo>
                      <a:pt x="13769110" y="3424729"/>
                      <a:pt x="13727199" y="3466640"/>
                      <a:pt x="13676399" y="346664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3832610" cy="3530140"/>
              </a:xfrm>
              <a:custGeom>
                <a:avLst/>
                <a:gdLst/>
                <a:ahLst/>
                <a:cxnLst/>
                <a:rect l="l" t="t" r="r" b="b"/>
                <a:pathLst>
                  <a:path w="13832610" h="3530140">
                    <a:moveTo>
                      <a:pt x="13708149" y="59690"/>
                    </a:moveTo>
                    <a:cubicBezTo>
                      <a:pt x="13743710" y="59690"/>
                      <a:pt x="13772919" y="88900"/>
                      <a:pt x="13772919" y="124460"/>
                    </a:cubicBezTo>
                    <a:lnTo>
                      <a:pt x="13772919" y="3405680"/>
                    </a:lnTo>
                    <a:cubicBezTo>
                      <a:pt x="13772919" y="3441240"/>
                      <a:pt x="13743710" y="3470449"/>
                      <a:pt x="13708149" y="3470449"/>
                    </a:cubicBezTo>
                    <a:lnTo>
                      <a:pt x="124460" y="3470449"/>
                    </a:lnTo>
                    <a:cubicBezTo>
                      <a:pt x="88900" y="3470449"/>
                      <a:pt x="59690" y="3441240"/>
                      <a:pt x="59690" y="340568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08149" y="59690"/>
                    </a:lnTo>
                    <a:moveTo>
                      <a:pt x="1370814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405680"/>
                    </a:lnTo>
                    <a:cubicBezTo>
                      <a:pt x="0" y="3474260"/>
                      <a:pt x="55880" y="3530140"/>
                      <a:pt x="124460" y="3530140"/>
                    </a:cubicBezTo>
                    <a:lnTo>
                      <a:pt x="13708149" y="3530140"/>
                    </a:lnTo>
                    <a:cubicBezTo>
                      <a:pt x="13776730" y="3530140"/>
                      <a:pt x="13832610" y="3474260"/>
                      <a:pt x="13832610" y="3405680"/>
                    </a:cubicBezTo>
                    <a:lnTo>
                      <a:pt x="13832610" y="124460"/>
                    </a:lnTo>
                    <a:cubicBezTo>
                      <a:pt x="13832610" y="55880"/>
                      <a:pt x="13776730" y="0"/>
                      <a:pt x="1370814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20765930" cy="5160640"/>
              <a:chOff x="0" y="0"/>
              <a:chExt cx="13864476" cy="34455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13800976" cy="3382027"/>
              </a:xfrm>
              <a:custGeom>
                <a:avLst/>
                <a:gdLst/>
                <a:ahLst/>
                <a:cxnLst/>
                <a:rect l="l" t="t" r="r" b="b"/>
                <a:pathLst>
                  <a:path w="13800976" h="3382027">
                    <a:moveTo>
                      <a:pt x="13708266" y="3382027"/>
                    </a:moveTo>
                    <a:lnTo>
                      <a:pt x="92710" y="3382027"/>
                    </a:lnTo>
                    <a:cubicBezTo>
                      <a:pt x="41910" y="3382027"/>
                      <a:pt x="0" y="3340117"/>
                      <a:pt x="0" y="328931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706996" y="0"/>
                    </a:lnTo>
                    <a:cubicBezTo>
                      <a:pt x="13757796" y="0"/>
                      <a:pt x="13799707" y="41910"/>
                      <a:pt x="13799707" y="92710"/>
                    </a:cubicBezTo>
                    <a:lnTo>
                      <a:pt x="13799707" y="3288047"/>
                    </a:lnTo>
                    <a:cubicBezTo>
                      <a:pt x="13800976" y="3340117"/>
                      <a:pt x="13759066" y="3382027"/>
                      <a:pt x="13708266" y="33820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3864476" cy="3445527"/>
              </a:xfrm>
              <a:custGeom>
                <a:avLst/>
                <a:gdLst/>
                <a:ahLst/>
                <a:cxnLst/>
                <a:rect l="l" t="t" r="r" b="b"/>
                <a:pathLst>
                  <a:path w="13864476" h="3445527">
                    <a:moveTo>
                      <a:pt x="13740016" y="59690"/>
                    </a:moveTo>
                    <a:cubicBezTo>
                      <a:pt x="13775576" y="59690"/>
                      <a:pt x="13804787" y="88900"/>
                      <a:pt x="13804787" y="124460"/>
                    </a:cubicBezTo>
                    <a:lnTo>
                      <a:pt x="13804787" y="3321067"/>
                    </a:lnTo>
                    <a:cubicBezTo>
                      <a:pt x="13804787" y="3356627"/>
                      <a:pt x="13775576" y="3385837"/>
                      <a:pt x="13740016" y="3385837"/>
                    </a:cubicBezTo>
                    <a:lnTo>
                      <a:pt x="124460" y="3385837"/>
                    </a:lnTo>
                    <a:cubicBezTo>
                      <a:pt x="88900" y="3385837"/>
                      <a:pt x="59690" y="3356627"/>
                      <a:pt x="59690" y="332106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40017" y="59690"/>
                    </a:lnTo>
                    <a:moveTo>
                      <a:pt x="1374001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321067"/>
                    </a:lnTo>
                    <a:cubicBezTo>
                      <a:pt x="0" y="3389647"/>
                      <a:pt x="55880" y="3445527"/>
                      <a:pt x="124460" y="3445527"/>
                    </a:cubicBezTo>
                    <a:lnTo>
                      <a:pt x="13740017" y="3445527"/>
                    </a:lnTo>
                    <a:cubicBezTo>
                      <a:pt x="13808596" y="3445527"/>
                      <a:pt x="13864476" y="3389647"/>
                      <a:pt x="13864476" y="3321067"/>
                    </a:cubicBezTo>
                    <a:lnTo>
                      <a:pt x="13864476" y="124460"/>
                    </a:lnTo>
                    <a:cubicBezTo>
                      <a:pt x="13864476" y="55880"/>
                      <a:pt x="13808596" y="0"/>
                      <a:pt x="13740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-788373" y="3203093"/>
            <a:ext cx="2605446" cy="2216997"/>
          </a:xfrm>
          <a:custGeom>
            <a:avLst/>
            <a:gdLst/>
            <a:ahLst/>
            <a:cxnLst/>
            <a:rect l="l" t="t" r="r" b="b"/>
            <a:pathLst>
              <a:path w="5210891" h="4433994">
                <a:moveTo>
                  <a:pt x="0" y="0"/>
                </a:moveTo>
                <a:lnTo>
                  <a:pt x="5210890" y="0"/>
                </a:lnTo>
                <a:lnTo>
                  <a:pt x="5210890" y="4433995"/>
                </a:lnTo>
                <a:lnTo>
                  <a:pt x="0" y="4433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3" name="Freeform 13"/>
          <p:cNvSpPr/>
          <p:nvPr/>
        </p:nvSpPr>
        <p:spPr>
          <a:xfrm>
            <a:off x="7383208" y="288845"/>
            <a:ext cx="2221875" cy="1490676"/>
          </a:xfrm>
          <a:custGeom>
            <a:avLst/>
            <a:gdLst/>
            <a:ahLst/>
            <a:cxnLst/>
            <a:rect l="l" t="t" r="r" b="b"/>
            <a:pathLst>
              <a:path w="4443750" h="2981352">
                <a:moveTo>
                  <a:pt x="0" y="0"/>
                </a:moveTo>
                <a:lnTo>
                  <a:pt x="4443750" y="0"/>
                </a:lnTo>
                <a:lnTo>
                  <a:pt x="4443750" y="2981352"/>
                </a:lnTo>
                <a:lnTo>
                  <a:pt x="0" y="298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4" name="Freeform 14"/>
          <p:cNvSpPr/>
          <p:nvPr/>
        </p:nvSpPr>
        <p:spPr>
          <a:xfrm rot="-837404">
            <a:off x="7600950" y="235317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5" name="Freeform 15"/>
          <p:cNvSpPr/>
          <p:nvPr/>
        </p:nvSpPr>
        <p:spPr>
          <a:xfrm>
            <a:off x="197867" y="2490523"/>
            <a:ext cx="488428" cy="588389"/>
          </a:xfrm>
          <a:custGeom>
            <a:avLst/>
            <a:gdLst/>
            <a:ahLst/>
            <a:cxnLst/>
            <a:rect l="l" t="t" r="r" b="b"/>
            <a:pathLst>
              <a:path w="976855" h="1176777">
                <a:moveTo>
                  <a:pt x="0" y="0"/>
                </a:moveTo>
                <a:lnTo>
                  <a:pt x="976855" y="0"/>
                </a:lnTo>
                <a:lnTo>
                  <a:pt x="976855" y="1176777"/>
                </a:lnTo>
                <a:lnTo>
                  <a:pt x="0" y="117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13400" b="-83484"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6" name="Freeform 16"/>
          <p:cNvSpPr/>
          <p:nvPr/>
        </p:nvSpPr>
        <p:spPr>
          <a:xfrm>
            <a:off x="-303460" y="190570"/>
            <a:ext cx="1264366" cy="2057400"/>
          </a:xfrm>
          <a:custGeom>
            <a:avLst/>
            <a:gdLst/>
            <a:ahLst/>
            <a:cxnLst/>
            <a:rect l="l" t="t" r="r" b="b"/>
            <a:pathLst>
              <a:path w="2528732" h="4114800">
                <a:moveTo>
                  <a:pt x="0" y="0"/>
                </a:moveTo>
                <a:lnTo>
                  <a:pt x="2528731" y="0"/>
                </a:lnTo>
                <a:lnTo>
                  <a:pt x="2528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7" name="Freeform 17"/>
          <p:cNvSpPr/>
          <p:nvPr/>
        </p:nvSpPr>
        <p:spPr>
          <a:xfrm>
            <a:off x="7638350" y="1219270"/>
            <a:ext cx="352771" cy="423169"/>
          </a:xfrm>
          <a:custGeom>
            <a:avLst/>
            <a:gdLst/>
            <a:ahLst/>
            <a:cxnLst/>
            <a:rect l="l" t="t" r="r" b="b"/>
            <a:pathLst>
              <a:path w="705542" h="846338">
                <a:moveTo>
                  <a:pt x="0" y="0"/>
                </a:moveTo>
                <a:lnTo>
                  <a:pt x="705542" y="0"/>
                </a:lnTo>
                <a:lnTo>
                  <a:pt x="705542" y="846338"/>
                </a:lnTo>
                <a:lnTo>
                  <a:pt x="0" y="8463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27930" b="-138600"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9" name="TextBox 19"/>
          <p:cNvSpPr txBox="1"/>
          <p:nvPr/>
        </p:nvSpPr>
        <p:spPr>
          <a:xfrm>
            <a:off x="2656240" y="1124576"/>
            <a:ext cx="4899390" cy="70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Fredoka One Bold"/>
              </a:rPr>
              <a:t>Revision</a:t>
            </a:r>
          </a:p>
        </p:txBody>
      </p:sp>
      <p:sp>
        <p:nvSpPr>
          <p:cNvPr id="23" name="Freeform 49">
            <a:hlinkClick r:id="rId18" action="ppaction://hlinksldjump"/>
            <a:extLst>
              <a:ext uri="{FF2B5EF4-FFF2-40B4-BE49-F238E27FC236}">
                <a16:creationId xmlns:a16="http://schemas.microsoft.com/office/drawing/2014/main" id="{B56ABAFD-345F-2F8C-46C9-A12DCF6AE24C}"/>
              </a:ext>
            </a:extLst>
          </p:cNvPr>
          <p:cNvSpPr/>
          <p:nvPr/>
        </p:nvSpPr>
        <p:spPr>
          <a:xfrm>
            <a:off x="2983981" y="2220099"/>
            <a:ext cx="988463" cy="982940"/>
          </a:xfrm>
          <a:custGeom>
            <a:avLst/>
            <a:gdLst/>
            <a:ahLst/>
            <a:cxnLst/>
            <a:rect l="l" t="t" r="r" b="b"/>
            <a:pathLst>
              <a:path w="818051" h="798715">
                <a:moveTo>
                  <a:pt x="0" y="0"/>
                </a:moveTo>
                <a:lnTo>
                  <a:pt x="818051" y="0"/>
                </a:lnTo>
                <a:lnTo>
                  <a:pt x="818051" y="798716"/>
                </a:lnTo>
                <a:lnTo>
                  <a:pt x="0" y="7987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4" name="Freeform 52">
            <a:hlinkClick r:id="rId21" action="ppaction://hlinksldjump"/>
            <a:extLst>
              <a:ext uri="{FF2B5EF4-FFF2-40B4-BE49-F238E27FC236}">
                <a16:creationId xmlns:a16="http://schemas.microsoft.com/office/drawing/2014/main" id="{BCAB2442-5EF5-EA4A-D19D-C715F936245A}"/>
              </a:ext>
            </a:extLst>
          </p:cNvPr>
          <p:cNvSpPr/>
          <p:nvPr/>
        </p:nvSpPr>
        <p:spPr>
          <a:xfrm>
            <a:off x="4277342" y="2964905"/>
            <a:ext cx="916301" cy="852579"/>
          </a:xfrm>
          <a:custGeom>
            <a:avLst/>
            <a:gdLst/>
            <a:ahLst/>
            <a:cxnLst/>
            <a:rect l="l" t="t" r="r" b="b"/>
            <a:pathLst>
              <a:path w="818051" h="786817">
                <a:moveTo>
                  <a:pt x="0" y="0"/>
                </a:moveTo>
                <a:lnTo>
                  <a:pt x="818051" y="0"/>
                </a:lnTo>
                <a:lnTo>
                  <a:pt x="818051" y="786816"/>
                </a:lnTo>
                <a:lnTo>
                  <a:pt x="0" y="7868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5" name="Freeform 53">
            <a:hlinkClick r:id="rId24" action="ppaction://hlinksldjump"/>
            <a:extLst>
              <a:ext uri="{FF2B5EF4-FFF2-40B4-BE49-F238E27FC236}">
                <a16:creationId xmlns:a16="http://schemas.microsoft.com/office/drawing/2014/main" id="{953CD455-10F7-6409-FC42-44854900F4F4}"/>
              </a:ext>
            </a:extLst>
          </p:cNvPr>
          <p:cNvSpPr/>
          <p:nvPr/>
        </p:nvSpPr>
        <p:spPr>
          <a:xfrm>
            <a:off x="7034081" y="2177739"/>
            <a:ext cx="1189239" cy="1067661"/>
          </a:xfrm>
          <a:custGeom>
            <a:avLst/>
            <a:gdLst/>
            <a:ahLst/>
            <a:cxnLst/>
            <a:rect l="l" t="t" r="r" b="b"/>
            <a:pathLst>
              <a:path w="818051" h="798715">
                <a:moveTo>
                  <a:pt x="0" y="0"/>
                </a:moveTo>
                <a:lnTo>
                  <a:pt x="818051" y="0"/>
                </a:lnTo>
                <a:lnTo>
                  <a:pt x="818051" y="798715"/>
                </a:lnTo>
                <a:lnTo>
                  <a:pt x="0" y="7987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6" name="Freeform 48">
            <a:hlinkClick r:id="rId27" action="ppaction://hlinksldjump"/>
            <a:extLst>
              <a:ext uri="{FF2B5EF4-FFF2-40B4-BE49-F238E27FC236}">
                <a16:creationId xmlns:a16="http://schemas.microsoft.com/office/drawing/2014/main" id="{25494FDC-74B7-8420-9484-6F656C152B27}"/>
              </a:ext>
            </a:extLst>
          </p:cNvPr>
          <p:cNvSpPr/>
          <p:nvPr/>
        </p:nvSpPr>
        <p:spPr>
          <a:xfrm>
            <a:off x="5672305" y="2652622"/>
            <a:ext cx="916301" cy="852579"/>
          </a:xfrm>
          <a:custGeom>
            <a:avLst/>
            <a:gdLst/>
            <a:ahLst/>
            <a:cxnLst/>
            <a:rect l="l" t="t" r="r" b="b"/>
            <a:pathLst>
              <a:path w="818051" h="731784">
                <a:moveTo>
                  <a:pt x="0" y="0"/>
                </a:moveTo>
                <a:lnTo>
                  <a:pt x="818052" y="0"/>
                </a:lnTo>
                <a:lnTo>
                  <a:pt x="818052" y="731784"/>
                </a:lnTo>
                <a:lnTo>
                  <a:pt x="0" y="73178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C917EA3C-79AA-DE11-4447-14F177D65939}"/>
              </a:ext>
            </a:extLst>
          </p:cNvPr>
          <p:cNvSpPr/>
          <p:nvPr/>
        </p:nvSpPr>
        <p:spPr>
          <a:xfrm>
            <a:off x="7496250" y="3222925"/>
            <a:ext cx="444397" cy="500708"/>
          </a:xfrm>
          <a:custGeom>
            <a:avLst/>
            <a:gdLst/>
            <a:ahLst/>
            <a:cxnLst/>
            <a:rect l="l" t="t" r="r" b="b"/>
            <a:pathLst>
              <a:path w="1460294" h="1447019">
                <a:moveTo>
                  <a:pt x="0" y="0"/>
                </a:moveTo>
                <a:lnTo>
                  <a:pt x="1460294" y="0"/>
                </a:lnTo>
                <a:lnTo>
                  <a:pt x="1460294" y="1447018"/>
                </a:lnTo>
                <a:lnTo>
                  <a:pt x="0" y="144701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B907F56F-751A-36C8-DB67-C4C2BC07417E}"/>
              </a:ext>
            </a:extLst>
          </p:cNvPr>
          <p:cNvSpPr/>
          <p:nvPr/>
        </p:nvSpPr>
        <p:spPr>
          <a:xfrm>
            <a:off x="5950623" y="2220820"/>
            <a:ext cx="399090" cy="490749"/>
          </a:xfrm>
          <a:custGeom>
            <a:avLst/>
            <a:gdLst/>
            <a:ahLst/>
            <a:cxnLst/>
            <a:rect l="l" t="t" r="r" b="b"/>
            <a:pathLst>
              <a:path w="1868917" h="1946788">
                <a:moveTo>
                  <a:pt x="0" y="0"/>
                </a:moveTo>
                <a:lnTo>
                  <a:pt x="1868916" y="0"/>
                </a:lnTo>
                <a:lnTo>
                  <a:pt x="1868916" y="1946788"/>
                </a:lnTo>
                <a:lnTo>
                  <a:pt x="0" y="19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9B8D5E89-A84C-1AE6-C175-4FAAFFAB5954}"/>
              </a:ext>
            </a:extLst>
          </p:cNvPr>
          <p:cNvSpPr/>
          <p:nvPr/>
        </p:nvSpPr>
        <p:spPr>
          <a:xfrm>
            <a:off x="4462161" y="2550303"/>
            <a:ext cx="469824" cy="426291"/>
          </a:xfrm>
          <a:custGeom>
            <a:avLst/>
            <a:gdLst/>
            <a:ahLst/>
            <a:cxnLst/>
            <a:rect l="l" t="t" r="r" b="b"/>
            <a:pathLst>
              <a:path w="1236755" h="1257330">
                <a:moveTo>
                  <a:pt x="0" y="0"/>
                </a:moveTo>
                <a:lnTo>
                  <a:pt x="1236755" y="0"/>
                </a:lnTo>
                <a:lnTo>
                  <a:pt x="1236755" y="1257330"/>
                </a:lnTo>
                <a:lnTo>
                  <a:pt x="0" y="125733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4BB838F9-BC05-55A7-833B-CC40E4A3164F}"/>
              </a:ext>
            </a:extLst>
          </p:cNvPr>
          <p:cNvSpPr/>
          <p:nvPr/>
        </p:nvSpPr>
        <p:spPr>
          <a:xfrm>
            <a:off x="3244531" y="3249407"/>
            <a:ext cx="439352" cy="529741"/>
          </a:xfrm>
          <a:custGeom>
            <a:avLst/>
            <a:gdLst/>
            <a:ahLst/>
            <a:cxnLst/>
            <a:rect l="l" t="t" r="r" b="b"/>
            <a:pathLst>
              <a:path w="1115725" h="1200879">
                <a:moveTo>
                  <a:pt x="0" y="0"/>
                </a:moveTo>
                <a:lnTo>
                  <a:pt x="1115726" y="0"/>
                </a:lnTo>
                <a:lnTo>
                  <a:pt x="1115726" y="1200879"/>
                </a:lnTo>
                <a:lnTo>
                  <a:pt x="0" y="120087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1" name="AutoShape 12">
            <a:extLst>
              <a:ext uri="{FF2B5EF4-FFF2-40B4-BE49-F238E27FC236}">
                <a16:creationId xmlns:a16="http://schemas.microsoft.com/office/drawing/2014/main" id="{984DB92F-2F40-A724-5932-69DE458D8935}"/>
              </a:ext>
            </a:extLst>
          </p:cNvPr>
          <p:cNvSpPr/>
          <p:nvPr/>
        </p:nvSpPr>
        <p:spPr>
          <a:xfrm flipH="1" flipV="1">
            <a:off x="4107671" y="2158121"/>
            <a:ext cx="17019" cy="1754068"/>
          </a:xfrm>
          <a:prstGeom prst="line">
            <a:avLst/>
          </a:prstGeom>
          <a:ln w="190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25E41F32-AEFF-D980-CE26-F99FC9A0047F}"/>
              </a:ext>
            </a:extLst>
          </p:cNvPr>
          <p:cNvSpPr/>
          <p:nvPr/>
        </p:nvSpPr>
        <p:spPr>
          <a:xfrm flipH="1" flipV="1">
            <a:off x="5460055" y="2133631"/>
            <a:ext cx="17019" cy="1754068"/>
          </a:xfrm>
          <a:prstGeom prst="line">
            <a:avLst/>
          </a:prstGeom>
          <a:ln w="190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33" name="AutoShape 12">
            <a:extLst>
              <a:ext uri="{FF2B5EF4-FFF2-40B4-BE49-F238E27FC236}">
                <a16:creationId xmlns:a16="http://schemas.microsoft.com/office/drawing/2014/main" id="{F3F4872D-2C9F-B3BB-18E0-0DB31959A8F1}"/>
              </a:ext>
            </a:extLst>
          </p:cNvPr>
          <p:cNvSpPr/>
          <p:nvPr/>
        </p:nvSpPr>
        <p:spPr>
          <a:xfrm flipH="1" flipV="1">
            <a:off x="6880247" y="2156552"/>
            <a:ext cx="17019" cy="1754068"/>
          </a:xfrm>
          <a:prstGeom prst="line">
            <a:avLst/>
          </a:prstGeom>
          <a:ln w="190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11" name="Freeform 25">
            <a:hlinkClick r:id="rId38" action="ppaction://hlinksldjump"/>
            <a:extLst>
              <a:ext uri="{FF2B5EF4-FFF2-40B4-BE49-F238E27FC236}">
                <a16:creationId xmlns:a16="http://schemas.microsoft.com/office/drawing/2014/main" id="{B5835823-1959-8603-F832-0411069FEF5E}"/>
              </a:ext>
            </a:extLst>
          </p:cNvPr>
          <p:cNvSpPr/>
          <p:nvPr/>
        </p:nvSpPr>
        <p:spPr>
          <a:xfrm>
            <a:off x="8022895" y="79297"/>
            <a:ext cx="1068004" cy="1281132"/>
          </a:xfrm>
          <a:custGeom>
            <a:avLst/>
            <a:gdLst/>
            <a:ahLst/>
            <a:cxnLst/>
            <a:rect l="l" t="t" r="r" b="b"/>
            <a:pathLst>
              <a:path w="1068004" h="1281132">
                <a:moveTo>
                  <a:pt x="0" y="0"/>
                </a:moveTo>
                <a:lnTo>
                  <a:pt x="1068004" y="0"/>
                </a:lnTo>
                <a:lnTo>
                  <a:pt x="1068004" y="1281132"/>
                </a:lnTo>
                <a:lnTo>
                  <a:pt x="0" y="12811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27930" b="-138600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EC84A-EAF0-74BA-6D0E-32EED732472F}"/>
              </a:ext>
            </a:extLst>
          </p:cNvPr>
          <p:cNvSpPr/>
          <p:nvPr/>
        </p:nvSpPr>
        <p:spPr>
          <a:xfrm>
            <a:off x="898929" y="2374759"/>
            <a:ext cx="5380074" cy="1946330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F9F9F38-9323-3BFB-8569-F826B6926B63}"/>
              </a:ext>
            </a:extLst>
          </p:cNvPr>
          <p:cNvSpPr/>
          <p:nvPr/>
        </p:nvSpPr>
        <p:spPr>
          <a:xfrm>
            <a:off x="185854" y="669114"/>
            <a:ext cx="8467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TC-Regular"/>
              </a:rPr>
              <a:t>- </a:t>
            </a:r>
            <a:r>
              <a:rPr lang="en-US" sz="3200" dirty="0">
                <a:latin typeface="Comic Sans MS" panose="030F0702030302020204" pitchFamily="66" charset="0"/>
              </a:rPr>
              <a:t>I play football and basketball and ………….</a:t>
            </a:r>
            <a:endParaRPr lang="ar-SA" sz="3200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1704F19-EF22-1BF5-311B-007E5C6D6D27}"/>
              </a:ext>
            </a:extLst>
          </p:cNvPr>
          <p:cNvSpPr/>
          <p:nvPr/>
        </p:nvSpPr>
        <p:spPr>
          <a:xfrm>
            <a:off x="3249923" y="3440257"/>
            <a:ext cx="2321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</a:rPr>
              <a:t>you mean</a:t>
            </a:r>
            <a:endParaRPr lang="ar-SA" sz="36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4AACB50-A189-DB58-4C40-F0B697B81E99}"/>
              </a:ext>
            </a:extLst>
          </p:cNvPr>
          <p:cNvSpPr/>
          <p:nvPr/>
        </p:nvSpPr>
        <p:spPr>
          <a:xfrm>
            <a:off x="1775401" y="2713505"/>
            <a:ext cx="34403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stuff like that</a:t>
            </a:r>
            <a:endParaRPr lang="ar-SA" sz="40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D872C98-22A1-F9F8-01BD-F9E52AFEBD69}"/>
              </a:ext>
            </a:extLst>
          </p:cNvPr>
          <p:cNvSpPr/>
          <p:nvPr/>
        </p:nvSpPr>
        <p:spPr>
          <a:xfrm>
            <a:off x="57036" y="1181913"/>
            <a:ext cx="321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 -    Good for you !</a:t>
            </a:r>
            <a:endParaRPr lang="ar-SA" sz="28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CE37C7B-6BB7-8587-3002-4F3B0D323DAD}"/>
              </a:ext>
            </a:extLst>
          </p:cNvPr>
          <p:cNvSpPr txBox="1"/>
          <p:nvPr/>
        </p:nvSpPr>
        <p:spPr>
          <a:xfrm>
            <a:off x="1178328" y="2621172"/>
            <a:ext cx="712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2E48276-DFE4-2718-58CA-CAB35D20F20E}"/>
              </a:ext>
            </a:extLst>
          </p:cNvPr>
          <p:cNvSpPr txBox="1"/>
          <p:nvPr/>
        </p:nvSpPr>
        <p:spPr>
          <a:xfrm>
            <a:off x="2719890" y="3347924"/>
            <a:ext cx="712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7E0D084-B374-B65B-FAF6-E9738138BC45}"/>
              </a:ext>
            </a:extLst>
          </p:cNvPr>
          <p:cNvSpPr txBox="1"/>
          <p:nvPr/>
        </p:nvSpPr>
        <p:spPr>
          <a:xfrm>
            <a:off x="1243512" y="2495558"/>
            <a:ext cx="98222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Sport PNG images, Free Download Sport icon - Free Transparent PNG Logos">
            <a:extLst>
              <a:ext uri="{FF2B5EF4-FFF2-40B4-BE49-F238E27FC236}">
                <a16:creationId xmlns:a16="http://schemas.microsoft.com/office/drawing/2014/main" id="{73B4B7D1-77AB-8BAB-660D-52E34AEF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71" y="2505352"/>
            <a:ext cx="2856095" cy="28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6C3C12A0-2542-BF78-8A8B-94F7D4BA9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88" y="382872"/>
            <a:ext cx="7880381" cy="22006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-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Last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week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I was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trained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on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riding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a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horse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for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the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first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time</a:t>
            </a: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MV Boli" panose="0200050003020009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5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MV Boli" panose="0200050003020009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MV Boli" panose="02000500030200090000" pitchFamily="2" charset="0"/>
              </a:rPr>
              <a:t>-</a:t>
            </a:r>
            <a:r>
              <a:rPr kumimoji="0" lang="ar-SA" sz="2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That</a:t>
            </a: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 </a:t>
            </a:r>
            <a:r>
              <a:rPr kumimoji="0" lang="ar-SA" sz="2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sounds</a:t>
            </a: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 </a:t>
            </a:r>
            <a:r>
              <a:rPr kumimoji="0" lang="ar-SA" sz="2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dangerous</a:t>
            </a: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MV Boli" panose="02000500030200090000" pitchFamily="2" charset="0"/>
              </a:rPr>
              <a:t>!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MV Boli" panose="0200050003020009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MV Boli" panose="0200050003020009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MV Boli" panose="02000500030200090000" pitchFamily="2" charset="0"/>
              </a:rPr>
              <a:t>-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No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,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it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is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not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.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Y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ou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 ..................</a:t>
            </a:r>
            <a:r>
              <a:rPr kumimoji="0" lang="ar-SA" sz="3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sometime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veat Brush" pitchFamily="2" charset="0"/>
              </a:rPr>
              <a:t>.</a:t>
            </a:r>
            <a:endParaRPr kumimoji="0" lang="ar-SA" sz="2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veat Brush" pitchFamily="2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46DF4F8-BBAE-0DC2-7D05-BC8050A7E893}"/>
              </a:ext>
            </a:extLst>
          </p:cNvPr>
          <p:cNvSpPr/>
          <p:nvPr/>
        </p:nvSpPr>
        <p:spPr>
          <a:xfrm>
            <a:off x="420388" y="3164414"/>
            <a:ext cx="4923480" cy="1754326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39F97E6-5720-77FF-4052-5D15FB4C9DE6}"/>
              </a:ext>
            </a:extLst>
          </p:cNvPr>
          <p:cNvSpPr/>
          <p:nvPr/>
        </p:nvSpPr>
        <p:spPr>
          <a:xfrm>
            <a:off x="2436742" y="4237408"/>
            <a:ext cx="2089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</a:rPr>
              <a:t>you mean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1023ADD-7C02-9698-D42B-E1922552B91C}"/>
              </a:ext>
            </a:extLst>
          </p:cNvPr>
          <p:cNvSpPr/>
          <p:nvPr/>
        </p:nvSpPr>
        <p:spPr>
          <a:xfrm>
            <a:off x="1415598" y="3409683"/>
            <a:ext cx="3903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dugi" panose="020B0502040204020203" pitchFamily="34" charset="0"/>
              </a:rPr>
              <a:t>Should come along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1C3BF9-C8C1-3C2A-1FAD-40F2D963DC51}"/>
              </a:ext>
            </a:extLst>
          </p:cNvPr>
          <p:cNvSpPr txBox="1"/>
          <p:nvPr/>
        </p:nvSpPr>
        <p:spPr>
          <a:xfrm>
            <a:off x="818525" y="3317350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F91ECA4-A091-1658-AF59-15ED84F78444}"/>
              </a:ext>
            </a:extLst>
          </p:cNvPr>
          <p:cNvSpPr txBox="1"/>
          <p:nvPr/>
        </p:nvSpPr>
        <p:spPr>
          <a:xfrm>
            <a:off x="1906709" y="4145075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C1F9A25-85F6-EBD0-253A-F80A74FE78B2}"/>
              </a:ext>
            </a:extLst>
          </p:cNvPr>
          <p:cNvSpPr txBox="1"/>
          <p:nvPr/>
        </p:nvSpPr>
        <p:spPr>
          <a:xfrm>
            <a:off x="870030" y="3212837"/>
            <a:ext cx="9822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60863E-EAFC-E82B-7928-A9A9EDE6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2" b="94748" l="9752" r="92908">
                        <a14:foregroundMark x1="51418" y1="5042" x2="53014" y2="14916"/>
                        <a14:foregroundMark x1="20035" y1="23319" x2="20035" y2="23319"/>
                        <a14:foregroundMark x1="20745" y1="21849" x2="20745" y2="21849"/>
                        <a14:foregroundMark x1="20922" y1="22269" x2="20922" y2="20588"/>
                        <a14:foregroundMark x1="14184" y1="22689" x2="14184" y2="22689"/>
                        <a14:foregroundMark x1="17908" y1="85294" x2="16312" y2="94748"/>
                        <a14:foregroundMark x1="16489" y1="85924" x2="14539" y2="92017"/>
                        <a14:foregroundMark x1="17376" y1="26471" x2="19504" y2="25840"/>
                        <a14:foregroundMark x1="89539" y1="68908" x2="88298" y2="72899"/>
                        <a14:foregroundMark x1="91135" y1="69958" x2="92908" y2="76261"/>
                        <a14:foregroundMark x1="89894" y1="64286" x2="90426" y2="70378"/>
                        <a14:foregroundMark x1="76418" y1="39496" x2="82270" y2="42857"/>
                        <a14:foregroundMark x1="78014" y1="38445" x2="82979" y2="4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05" y="1569719"/>
            <a:ext cx="4266974" cy="38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6"/>
          <p:cNvGrpSpPr/>
          <p:nvPr/>
        </p:nvGrpSpPr>
        <p:grpSpPr>
          <a:xfrm>
            <a:off x="620566" y="2294382"/>
            <a:ext cx="537347" cy="2971686"/>
            <a:chOff x="5379800" y="2555600"/>
            <a:chExt cx="236425" cy="1307500"/>
          </a:xfrm>
        </p:grpSpPr>
        <p:sp>
          <p:nvSpPr>
            <p:cNvPr id="868" name="Google Shape;868;p36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6"/>
          <p:cNvGrpSpPr/>
          <p:nvPr/>
        </p:nvGrpSpPr>
        <p:grpSpPr>
          <a:xfrm>
            <a:off x="61684" y="2118183"/>
            <a:ext cx="590417" cy="3183909"/>
            <a:chOff x="5133900" y="2478075"/>
            <a:chExt cx="259775" cy="1400875"/>
          </a:xfrm>
        </p:grpSpPr>
        <p:sp>
          <p:nvSpPr>
            <p:cNvPr id="877" name="Google Shape;877;p36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BE9435B-97EF-E6A5-E234-2BE8C25AD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6" t="40490" r="52666" b="30846"/>
          <a:stretch/>
        </p:blipFill>
        <p:spPr>
          <a:xfrm>
            <a:off x="2059870" y="253901"/>
            <a:ext cx="5967028" cy="43038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7"/>
          <p:cNvSpPr txBox="1">
            <a:spLocks noGrp="1"/>
          </p:cNvSpPr>
          <p:nvPr>
            <p:ph type="title"/>
          </p:nvPr>
        </p:nvSpPr>
        <p:spPr>
          <a:xfrm>
            <a:off x="1221900" y="1560900"/>
            <a:ext cx="3936300" cy="20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93" name="Google Shape;893;p37"/>
          <p:cNvGrpSpPr/>
          <p:nvPr/>
        </p:nvGrpSpPr>
        <p:grpSpPr>
          <a:xfrm rot="5400000">
            <a:off x="5512190" y="3587625"/>
            <a:ext cx="1161195" cy="734388"/>
            <a:chOff x="5161625" y="732525"/>
            <a:chExt cx="456050" cy="288425"/>
          </a:xfrm>
        </p:grpSpPr>
        <p:sp>
          <p:nvSpPr>
            <p:cNvPr id="894" name="Google Shape;894;p37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82;p57">
            <a:extLst>
              <a:ext uri="{FF2B5EF4-FFF2-40B4-BE49-F238E27FC236}">
                <a16:creationId xmlns:a16="http://schemas.microsoft.com/office/drawing/2014/main" id="{E8910909-C545-908E-282C-34AEB92A3A4F}"/>
              </a:ext>
            </a:extLst>
          </p:cNvPr>
          <p:cNvGrpSpPr/>
          <p:nvPr/>
        </p:nvGrpSpPr>
        <p:grpSpPr>
          <a:xfrm>
            <a:off x="4952565" y="237506"/>
            <a:ext cx="4013305" cy="4371033"/>
            <a:chOff x="4952565" y="1565058"/>
            <a:chExt cx="3481761" cy="3043481"/>
          </a:xfrm>
        </p:grpSpPr>
        <p:sp>
          <p:nvSpPr>
            <p:cNvPr id="3" name="Google Shape;1183;p57">
              <a:extLst>
                <a:ext uri="{FF2B5EF4-FFF2-40B4-BE49-F238E27FC236}">
                  <a16:creationId xmlns:a16="http://schemas.microsoft.com/office/drawing/2014/main" id="{9045E2AC-1026-40D0-1674-2AFBB91627B3}"/>
                </a:ext>
              </a:extLst>
            </p:cNvPr>
            <p:cNvSpPr/>
            <p:nvPr/>
          </p:nvSpPr>
          <p:spPr>
            <a:xfrm>
              <a:off x="4952565" y="1565058"/>
              <a:ext cx="3481761" cy="2066306"/>
            </a:xfrm>
            <a:custGeom>
              <a:avLst/>
              <a:gdLst/>
              <a:ahLst/>
              <a:cxnLst/>
              <a:rect l="l" t="t" r="r" b="b"/>
              <a:pathLst>
                <a:path w="148640" h="88222" extrusionOk="0">
                  <a:moveTo>
                    <a:pt x="5230" y="1"/>
                  </a:moveTo>
                  <a:cubicBezTo>
                    <a:pt x="2556" y="1"/>
                    <a:pt x="0" y="1321"/>
                    <a:pt x="0" y="3994"/>
                  </a:cubicBezTo>
                  <a:lnTo>
                    <a:pt x="0" y="88222"/>
                  </a:lnTo>
                  <a:lnTo>
                    <a:pt x="148640" y="88222"/>
                  </a:lnTo>
                  <a:lnTo>
                    <a:pt x="148640" y="3994"/>
                  </a:lnTo>
                  <a:cubicBezTo>
                    <a:pt x="148640" y="1321"/>
                    <a:pt x="147136" y="1"/>
                    <a:pt x="144462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84;p57">
              <a:extLst>
                <a:ext uri="{FF2B5EF4-FFF2-40B4-BE49-F238E27FC236}">
                  <a16:creationId xmlns:a16="http://schemas.microsoft.com/office/drawing/2014/main" id="{0FA6E6C1-2617-6E5F-B422-3745283E9AF5}"/>
                </a:ext>
              </a:extLst>
            </p:cNvPr>
            <p:cNvSpPr/>
            <p:nvPr/>
          </p:nvSpPr>
          <p:spPr>
            <a:xfrm>
              <a:off x="6118102" y="3838037"/>
              <a:ext cx="1175352" cy="668759"/>
            </a:xfrm>
            <a:custGeom>
              <a:avLst/>
              <a:gdLst/>
              <a:ahLst/>
              <a:cxnLst/>
              <a:rect l="l" t="t" r="r" b="b"/>
              <a:pathLst>
                <a:path w="50177" h="28553" extrusionOk="0">
                  <a:moveTo>
                    <a:pt x="25643" y="0"/>
                  </a:moveTo>
                  <a:cubicBezTo>
                    <a:pt x="16894" y="0"/>
                    <a:pt x="7987" y="1717"/>
                    <a:pt x="7987" y="5211"/>
                  </a:cubicBezTo>
                  <a:cubicBezTo>
                    <a:pt x="7987" y="26163"/>
                    <a:pt x="0" y="28553"/>
                    <a:pt x="0" y="28553"/>
                  </a:cubicBezTo>
                  <a:lnTo>
                    <a:pt x="50176" y="28553"/>
                  </a:lnTo>
                  <a:cubicBezTo>
                    <a:pt x="50176" y="28553"/>
                    <a:pt x="42390" y="26497"/>
                    <a:pt x="42390" y="4743"/>
                  </a:cubicBezTo>
                  <a:cubicBezTo>
                    <a:pt x="42390" y="1600"/>
                    <a:pt x="34090" y="0"/>
                    <a:pt x="2564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85;p57">
              <a:extLst>
                <a:ext uri="{FF2B5EF4-FFF2-40B4-BE49-F238E27FC236}">
                  <a16:creationId xmlns:a16="http://schemas.microsoft.com/office/drawing/2014/main" id="{59A99F81-A8A7-D40A-8D61-AAF3BE90901A}"/>
                </a:ext>
              </a:extLst>
            </p:cNvPr>
            <p:cNvSpPr/>
            <p:nvPr/>
          </p:nvSpPr>
          <p:spPr>
            <a:xfrm>
              <a:off x="6082474" y="4506772"/>
              <a:ext cx="1262630" cy="101767"/>
            </a:xfrm>
            <a:custGeom>
              <a:avLst/>
              <a:gdLst/>
              <a:ahLst/>
              <a:cxnLst/>
              <a:rect l="l" t="t" r="r" b="b"/>
              <a:pathLst>
                <a:path w="53903" h="4345" extrusionOk="0">
                  <a:moveTo>
                    <a:pt x="452" y="1"/>
                  </a:moveTo>
                  <a:cubicBezTo>
                    <a:pt x="1" y="1"/>
                    <a:pt x="1" y="803"/>
                    <a:pt x="1" y="1254"/>
                  </a:cubicBezTo>
                  <a:lnTo>
                    <a:pt x="1" y="3409"/>
                  </a:lnTo>
                  <a:cubicBezTo>
                    <a:pt x="1" y="3860"/>
                    <a:pt x="1" y="4345"/>
                    <a:pt x="452" y="4345"/>
                  </a:cubicBezTo>
                  <a:lnTo>
                    <a:pt x="52967" y="4345"/>
                  </a:lnTo>
                  <a:cubicBezTo>
                    <a:pt x="53418" y="4345"/>
                    <a:pt x="53903" y="3860"/>
                    <a:pt x="53903" y="3409"/>
                  </a:cubicBezTo>
                  <a:lnTo>
                    <a:pt x="53903" y="1254"/>
                  </a:lnTo>
                  <a:cubicBezTo>
                    <a:pt x="53903" y="803"/>
                    <a:pt x="53418" y="1"/>
                    <a:pt x="5296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6;p57">
              <a:extLst>
                <a:ext uri="{FF2B5EF4-FFF2-40B4-BE49-F238E27FC236}">
                  <a16:creationId xmlns:a16="http://schemas.microsoft.com/office/drawing/2014/main" id="{DD394592-AAA8-6035-F0CF-45D6AF4FD8CC}"/>
                </a:ext>
              </a:extLst>
            </p:cNvPr>
            <p:cNvSpPr/>
            <p:nvPr/>
          </p:nvSpPr>
          <p:spPr>
            <a:xfrm>
              <a:off x="4952565" y="3631340"/>
              <a:ext cx="3481761" cy="448103"/>
            </a:xfrm>
            <a:custGeom>
              <a:avLst/>
              <a:gdLst/>
              <a:ahLst/>
              <a:cxnLst/>
              <a:rect l="l" t="t" r="r" b="b"/>
              <a:pathLst>
                <a:path w="148640" h="19132" extrusionOk="0">
                  <a:moveTo>
                    <a:pt x="0" y="1"/>
                  </a:moveTo>
                  <a:lnTo>
                    <a:pt x="0" y="12916"/>
                  </a:lnTo>
                  <a:cubicBezTo>
                    <a:pt x="0" y="15590"/>
                    <a:pt x="2556" y="19132"/>
                    <a:pt x="5230" y="19132"/>
                  </a:cubicBezTo>
                  <a:lnTo>
                    <a:pt x="144462" y="19132"/>
                  </a:lnTo>
                  <a:cubicBezTo>
                    <a:pt x="147136" y="19132"/>
                    <a:pt x="148640" y="15590"/>
                    <a:pt x="148640" y="12916"/>
                  </a:cubicBezTo>
                  <a:lnTo>
                    <a:pt x="148640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7;p57">
              <a:extLst>
                <a:ext uri="{FF2B5EF4-FFF2-40B4-BE49-F238E27FC236}">
                  <a16:creationId xmlns:a16="http://schemas.microsoft.com/office/drawing/2014/main" id="{16DCEAD0-C406-3897-B871-EFAAA6FAD251}"/>
                </a:ext>
              </a:extLst>
            </p:cNvPr>
            <p:cNvSpPr/>
            <p:nvPr/>
          </p:nvSpPr>
          <p:spPr>
            <a:xfrm>
              <a:off x="6563488" y="3707273"/>
              <a:ext cx="284556" cy="284901"/>
            </a:xfrm>
            <a:custGeom>
              <a:avLst/>
              <a:gdLst/>
              <a:ahLst/>
              <a:cxnLst/>
              <a:rect l="l" t="t" r="r" b="b"/>
              <a:pathLst>
                <a:path w="12148" h="12164" extrusionOk="0">
                  <a:moveTo>
                    <a:pt x="6066" y="0"/>
                  </a:moveTo>
                  <a:cubicBezTo>
                    <a:pt x="2707" y="0"/>
                    <a:pt x="1" y="2724"/>
                    <a:pt x="1" y="6082"/>
                  </a:cubicBezTo>
                  <a:cubicBezTo>
                    <a:pt x="1" y="9440"/>
                    <a:pt x="2707" y="12164"/>
                    <a:pt x="6066" y="12164"/>
                  </a:cubicBezTo>
                  <a:cubicBezTo>
                    <a:pt x="9424" y="12164"/>
                    <a:pt x="12148" y="9440"/>
                    <a:pt x="12148" y="6082"/>
                  </a:cubicBezTo>
                  <a:cubicBezTo>
                    <a:pt x="12148" y="2724"/>
                    <a:pt x="9424" y="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Google Shape;1215;p57">
            <a:extLst>
              <a:ext uri="{FF2B5EF4-FFF2-40B4-BE49-F238E27FC236}">
                <a16:creationId xmlns:a16="http://schemas.microsoft.com/office/drawing/2014/main" id="{894BBDA8-A807-601E-946B-44FB6FAF65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023" y="383800"/>
            <a:ext cx="3840720" cy="266288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AC98CFD-A73F-FA1F-5E3D-6767213AD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8077" r="56300" b="8216"/>
          <a:stretch/>
        </p:blipFill>
        <p:spPr>
          <a:xfrm>
            <a:off x="174661" y="0"/>
            <a:ext cx="4718368" cy="5069072"/>
          </a:xfrm>
          <a:prstGeom prst="rect">
            <a:avLst/>
          </a:prstGeom>
        </p:spPr>
      </p:pic>
      <p:sp>
        <p:nvSpPr>
          <p:cNvPr id="10" name="Google Shape;1211;p57">
            <a:extLst>
              <a:ext uri="{FF2B5EF4-FFF2-40B4-BE49-F238E27FC236}">
                <a16:creationId xmlns:a16="http://schemas.microsoft.com/office/drawing/2014/main" id="{F71630EC-754F-46DD-689C-0161ED1E575C}"/>
              </a:ext>
            </a:extLst>
          </p:cNvPr>
          <p:cNvSpPr txBox="1">
            <a:spLocks/>
          </p:cNvSpPr>
          <p:nvPr/>
        </p:nvSpPr>
        <p:spPr>
          <a:xfrm>
            <a:off x="5168726" y="494550"/>
            <a:ext cx="3580982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7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veat Brush"/>
              <a:buNone/>
              <a:defRPr sz="48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1. What’s Rick’s pastime?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C88329F-0E7C-EE6E-B50C-4557205CC294}"/>
              </a:ext>
            </a:extLst>
          </p:cNvPr>
          <p:cNvSpPr/>
          <p:nvPr/>
        </p:nvSpPr>
        <p:spPr>
          <a:xfrm>
            <a:off x="2593381" y="4462382"/>
            <a:ext cx="2031782" cy="290371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3FE3AF-179E-2FC9-7F60-6B2EECC50E8B}"/>
              </a:ext>
            </a:extLst>
          </p:cNvPr>
          <p:cNvSpPr/>
          <p:nvPr/>
        </p:nvSpPr>
        <p:spPr>
          <a:xfrm>
            <a:off x="5388637" y="1900924"/>
            <a:ext cx="3361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Light"/>
              </a:rPr>
              <a:t>He flies model airplanes. 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Model Aircraft » Blog Archive RC Giant Scale – Nick Ziroli’s New ...">
            <a:extLst>
              <a:ext uri="{FF2B5EF4-FFF2-40B4-BE49-F238E27FC236}">
                <a16:creationId xmlns:a16="http://schemas.microsoft.com/office/drawing/2014/main" id="{257C3A22-EE39-5FEA-499E-76083F8C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73" y="2353200"/>
            <a:ext cx="3419090" cy="25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2;p57">
            <a:extLst>
              <a:ext uri="{FF2B5EF4-FFF2-40B4-BE49-F238E27FC236}">
                <a16:creationId xmlns:a16="http://schemas.microsoft.com/office/drawing/2014/main" id="{D990F7FB-EAE0-FBD0-5557-AE36A0EFACEC}"/>
              </a:ext>
            </a:extLst>
          </p:cNvPr>
          <p:cNvGrpSpPr/>
          <p:nvPr/>
        </p:nvGrpSpPr>
        <p:grpSpPr>
          <a:xfrm>
            <a:off x="4952565" y="237506"/>
            <a:ext cx="4013305" cy="4371033"/>
            <a:chOff x="4952565" y="1565058"/>
            <a:chExt cx="3481761" cy="3043481"/>
          </a:xfrm>
        </p:grpSpPr>
        <p:sp>
          <p:nvSpPr>
            <p:cNvPr id="5" name="Google Shape;1183;p57">
              <a:extLst>
                <a:ext uri="{FF2B5EF4-FFF2-40B4-BE49-F238E27FC236}">
                  <a16:creationId xmlns:a16="http://schemas.microsoft.com/office/drawing/2014/main" id="{953F678C-F8EF-82DA-6EE3-D44E62C1D4BA}"/>
                </a:ext>
              </a:extLst>
            </p:cNvPr>
            <p:cNvSpPr/>
            <p:nvPr/>
          </p:nvSpPr>
          <p:spPr>
            <a:xfrm>
              <a:off x="4952565" y="1565058"/>
              <a:ext cx="3481761" cy="2066306"/>
            </a:xfrm>
            <a:custGeom>
              <a:avLst/>
              <a:gdLst/>
              <a:ahLst/>
              <a:cxnLst/>
              <a:rect l="l" t="t" r="r" b="b"/>
              <a:pathLst>
                <a:path w="148640" h="88222" extrusionOk="0">
                  <a:moveTo>
                    <a:pt x="5230" y="1"/>
                  </a:moveTo>
                  <a:cubicBezTo>
                    <a:pt x="2556" y="1"/>
                    <a:pt x="0" y="1321"/>
                    <a:pt x="0" y="3994"/>
                  </a:cubicBezTo>
                  <a:lnTo>
                    <a:pt x="0" y="88222"/>
                  </a:lnTo>
                  <a:lnTo>
                    <a:pt x="148640" y="88222"/>
                  </a:lnTo>
                  <a:lnTo>
                    <a:pt x="148640" y="3994"/>
                  </a:lnTo>
                  <a:cubicBezTo>
                    <a:pt x="148640" y="1321"/>
                    <a:pt x="147136" y="1"/>
                    <a:pt x="144462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57">
              <a:extLst>
                <a:ext uri="{FF2B5EF4-FFF2-40B4-BE49-F238E27FC236}">
                  <a16:creationId xmlns:a16="http://schemas.microsoft.com/office/drawing/2014/main" id="{59D19C3C-405A-48D9-5430-DC00D8086753}"/>
                </a:ext>
              </a:extLst>
            </p:cNvPr>
            <p:cNvSpPr/>
            <p:nvPr/>
          </p:nvSpPr>
          <p:spPr>
            <a:xfrm>
              <a:off x="6118102" y="3838037"/>
              <a:ext cx="1175352" cy="668759"/>
            </a:xfrm>
            <a:custGeom>
              <a:avLst/>
              <a:gdLst/>
              <a:ahLst/>
              <a:cxnLst/>
              <a:rect l="l" t="t" r="r" b="b"/>
              <a:pathLst>
                <a:path w="50177" h="28553" extrusionOk="0">
                  <a:moveTo>
                    <a:pt x="25643" y="0"/>
                  </a:moveTo>
                  <a:cubicBezTo>
                    <a:pt x="16894" y="0"/>
                    <a:pt x="7987" y="1717"/>
                    <a:pt x="7987" y="5211"/>
                  </a:cubicBezTo>
                  <a:cubicBezTo>
                    <a:pt x="7987" y="26163"/>
                    <a:pt x="0" y="28553"/>
                    <a:pt x="0" y="28553"/>
                  </a:cubicBezTo>
                  <a:lnTo>
                    <a:pt x="50176" y="28553"/>
                  </a:lnTo>
                  <a:cubicBezTo>
                    <a:pt x="50176" y="28553"/>
                    <a:pt x="42390" y="26497"/>
                    <a:pt x="42390" y="4743"/>
                  </a:cubicBezTo>
                  <a:cubicBezTo>
                    <a:pt x="42390" y="1600"/>
                    <a:pt x="34090" y="0"/>
                    <a:pt x="2564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57">
              <a:extLst>
                <a:ext uri="{FF2B5EF4-FFF2-40B4-BE49-F238E27FC236}">
                  <a16:creationId xmlns:a16="http://schemas.microsoft.com/office/drawing/2014/main" id="{4565BBBC-9351-E76F-B13F-12EF67532B53}"/>
                </a:ext>
              </a:extLst>
            </p:cNvPr>
            <p:cNvSpPr/>
            <p:nvPr/>
          </p:nvSpPr>
          <p:spPr>
            <a:xfrm>
              <a:off x="6082474" y="4506772"/>
              <a:ext cx="1262630" cy="101767"/>
            </a:xfrm>
            <a:custGeom>
              <a:avLst/>
              <a:gdLst/>
              <a:ahLst/>
              <a:cxnLst/>
              <a:rect l="l" t="t" r="r" b="b"/>
              <a:pathLst>
                <a:path w="53903" h="4345" extrusionOk="0">
                  <a:moveTo>
                    <a:pt x="452" y="1"/>
                  </a:moveTo>
                  <a:cubicBezTo>
                    <a:pt x="1" y="1"/>
                    <a:pt x="1" y="803"/>
                    <a:pt x="1" y="1254"/>
                  </a:cubicBezTo>
                  <a:lnTo>
                    <a:pt x="1" y="3409"/>
                  </a:lnTo>
                  <a:cubicBezTo>
                    <a:pt x="1" y="3860"/>
                    <a:pt x="1" y="4345"/>
                    <a:pt x="452" y="4345"/>
                  </a:cubicBezTo>
                  <a:lnTo>
                    <a:pt x="52967" y="4345"/>
                  </a:lnTo>
                  <a:cubicBezTo>
                    <a:pt x="53418" y="4345"/>
                    <a:pt x="53903" y="3860"/>
                    <a:pt x="53903" y="3409"/>
                  </a:cubicBezTo>
                  <a:lnTo>
                    <a:pt x="53903" y="1254"/>
                  </a:lnTo>
                  <a:cubicBezTo>
                    <a:pt x="53903" y="803"/>
                    <a:pt x="53418" y="1"/>
                    <a:pt x="5296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57">
              <a:extLst>
                <a:ext uri="{FF2B5EF4-FFF2-40B4-BE49-F238E27FC236}">
                  <a16:creationId xmlns:a16="http://schemas.microsoft.com/office/drawing/2014/main" id="{FC9BB97F-3EF3-246A-2B72-557214240238}"/>
                </a:ext>
              </a:extLst>
            </p:cNvPr>
            <p:cNvSpPr/>
            <p:nvPr/>
          </p:nvSpPr>
          <p:spPr>
            <a:xfrm>
              <a:off x="4952565" y="3631340"/>
              <a:ext cx="3481761" cy="448103"/>
            </a:xfrm>
            <a:custGeom>
              <a:avLst/>
              <a:gdLst/>
              <a:ahLst/>
              <a:cxnLst/>
              <a:rect l="l" t="t" r="r" b="b"/>
              <a:pathLst>
                <a:path w="148640" h="19132" extrusionOk="0">
                  <a:moveTo>
                    <a:pt x="0" y="1"/>
                  </a:moveTo>
                  <a:lnTo>
                    <a:pt x="0" y="12916"/>
                  </a:lnTo>
                  <a:cubicBezTo>
                    <a:pt x="0" y="15590"/>
                    <a:pt x="2556" y="19132"/>
                    <a:pt x="5230" y="19132"/>
                  </a:cubicBezTo>
                  <a:lnTo>
                    <a:pt x="144462" y="19132"/>
                  </a:lnTo>
                  <a:cubicBezTo>
                    <a:pt x="147136" y="19132"/>
                    <a:pt x="148640" y="15590"/>
                    <a:pt x="148640" y="12916"/>
                  </a:cubicBezTo>
                  <a:lnTo>
                    <a:pt x="148640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57">
              <a:extLst>
                <a:ext uri="{FF2B5EF4-FFF2-40B4-BE49-F238E27FC236}">
                  <a16:creationId xmlns:a16="http://schemas.microsoft.com/office/drawing/2014/main" id="{0DB61BE0-3310-060A-929B-61617B0C0401}"/>
                </a:ext>
              </a:extLst>
            </p:cNvPr>
            <p:cNvSpPr/>
            <p:nvPr/>
          </p:nvSpPr>
          <p:spPr>
            <a:xfrm>
              <a:off x="6563488" y="3707273"/>
              <a:ext cx="284556" cy="284901"/>
            </a:xfrm>
            <a:custGeom>
              <a:avLst/>
              <a:gdLst/>
              <a:ahLst/>
              <a:cxnLst/>
              <a:rect l="l" t="t" r="r" b="b"/>
              <a:pathLst>
                <a:path w="12148" h="12164" extrusionOk="0">
                  <a:moveTo>
                    <a:pt x="6066" y="0"/>
                  </a:moveTo>
                  <a:cubicBezTo>
                    <a:pt x="2707" y="0"/>
                    <a:pt x="1" y="2724"/>
                    <a:pt x="1" y="6082"/>
                  </a:cubicBezTo>
                  <a:cubicBezTo>
                    <a:pt x="1" y="9440"/>
                    <a:pt x="2707" y="12164"/>
                    <a:pt x="6066" y="12164"/>
                  </a:cubicBezTo>
                  <a:cubicBezTo>
                    <a:pt x="9424" y="12164"/>
                    <a:pt x="12148" y="9440"/>
                    <a:pt x="12148" y="6082"/>
                  </a:cubicBezTo>
                  <a:cubicBezTo>
                    <a:pt x="12148" y="2724"/>
                    <a:pt x="9424" y="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1215;p57">
            <a:extLst>
              <a:ext uri="{FF2B5EF4-FFF2-40B4-BE49-F238E27FC236}">
                <a16:creationId xmlns:a16="http://schemas.microsoft.com/office/drawing/2014/main" id="{D53C3184-F015-CA85-EA91-971D50FB1B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023" y="383800"/>
            <a:ext cx="3840720" cy="266288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BF713F6-4B4D-78D7-1AF7-E5C08ED93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8077" r="56300" b="8216"/>
          <a:stretch/>
        </p:blipFill>
        <p:spPr>
          <a:xfrm>
            <a:off x="174661" y="0"/>
            <a:ext cx="4718368" cy="506907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3F17056-493C-2435-E21F-886BE63F734A}"/>
              </a:ext>
            </a:extLst>
          </p:cNvPr>
          <p:cNvSpPr/>
          <p:nvPr/>
        </p:nvSpPr>
        <p:spPr>
          <a:xfrm>
            <a:off x="1094189" y="1478993"/>
            <a:ext cx="3339587" cy="290371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087F9F-DD59-1E08-C0B6-AC8415B8D1A6}"/>
              </a:ext>
            </a:extLst>
          </p:cNvPr>
          <p:cNvSpPr/>
          <p:nvPr/>
        </p:nvSpPr>
        <p:spPr>
          <a:xfrm>
            <a:off x="4921403" y="1904998"/>
            <a:ext cx="371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He normally does it on the weekend.</a:t>
            </a: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211;p57">
            <a:extLst>
              <a:ext uri="{FF2B5EF4-FFF2-40B4-BE49-F238E27FC236}">
                <a16:creationId xmlns:a16="http://schemas.microsoft.com/office/drawing/2014/main" id="{4D187797-D68F-D235-AEFA-C38CC9370C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1402" y="791101"/>
            <a:ext cx="4154689" cy="992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0" dirty="0">
                <a:solidFill>
                  <a:srgbClr val="CC3399"/>
                </a:solidFill>
              </a:rPr>
              <a:t>2- How often does he do it? </a:t>
            </a:r>
            <a:br>
              <a:rPr lang="en-US" b="0" dirty="0">
                <a:solidFill>
                  <a:srgbClr val="CC3399"/>
                </a:solidFill>
              </a:rPr>
            </a:br>
            <a:endParaRPr dirty="0">
              <a:solidFill>
                <a:srgbClr val="CC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182;p57">
            <a:extLst>
              <a:ext uri="{FF2B5EF4-FFF2-40B4-BE49-F238E27FC236}">
                <a16:creationId xmlns:a16="http://schemas.microsoft.com/office/drawing/2014/main" id="{0153E0BC-1553-988E-69CF-C36C0FB8DD62}"/>
              </a:ext>
            </a:extLst>
          </p:cNvPr>
          <p:cNvGrpSpPr/>
          <p:nvPr/>
        </p:nvGrpSpPr>
        <p:grpSpPr>
          <a:xfrm>
            <a:off x="4952565" y="237506"/>
            <a:ext cx="4013305" cy="4371033"/>
            <a:chOff x="4952565" y="1565058"/>
            <a:chExt cx="3481761" cy="3043481"/>
          </a:xfrm>
        </p:grpSpPr>
        <p:sp>
          <p:nvSpPr>
            <p:cNvPr id="7" name="Google Shape;1183;p57">
              <a:extLst>
                <a:ext uri="{FF2B5EF4-FFF2-40B4-BE49-F238E27FC236}">
                  <a16:creationId xmlns:a16="http://schemas.microsoft.com/office/drawing/2014/main" id="{05E38CAA-1E33-F306-91B3-7C90950CC68C}"/>
                </a:ext>
              </a:extLst>
            </p:cNvPr>
            <p:cNvSpPr/>
            <p:nvPr/>
          </p:nvSpPr>
          <p:spPr>
            <a:xfrm>
              <a:off x="4952565" y="1565058"/>
              <a:ext cx="3481761" cy="2066306"/>
            </a:xfrm>
            <a:custGeom>
              <a:avLst/>
              <a:gdLst/>
              <a:ahLst/>
              <a:cxnLst/>
              <a:rect l="l" t="t" r="r" b="b"/>
              <a:pathLst>
                <a:path w="148640" h="88222" extrusionOk="0">
                  <a:moveTo>
                    <a:pt x="5230" y="1"/>
                  </a:moveTo>
                  <a:cubicBezTo>
                    <a:pt x="2556" y="1"/>
                    <a:pt x="0" y="1321"/>
                    <a:pt x="0" y="3994"/>
                  </a:cubicBezTo>
                  <a:lnTo>
                    <a:pt x="0" y="88222"/>
                  </a:lnTo>
                  <a:lnTo>
                    <a:pt x="148640" y="88222"/>
                  </a:lnTo>
                  <a:lnTo>
                    <a:pt x="148640" y="3994"/>
                  </a:lnTo>
                  <a:cubicBezTo>
                    <a:pt x="148640" y="1321"/>
                    <a:pt x="147136" y="1"/>
                    <a:pt x="144462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4;p57">
              <a:extLst>
                <a:ext uri="{FF2B5EF4-FFF2-40B4-BE49-F238E27FC236}">
                  <a16:creationId xmlns:a16="http://schemas.microsoft.com/office/drawing/2014/main" id="{87FEDDA9-4877-A86F-9377-31C70D24749C}"/>
                </a:ext>
              </a:extLst>
            </p:cNvPr>
            <p:cNvSpPr/>
            <p:nvPr/>
          </p:nvSpPr>
          <p:spPr>
            <a:xfrm>
              <a:off x="6118102" y="3838037"/>
              <a:ext cx="1175352" cy="668759"/>
            </a:xfrm>
            <a:custGeom>
              <a:avLst/>
              <a:gdLst/>
              <a:ahLst/>
              <a:cxnLst/>
              <a:rect l="l" t="t" r="r" b="b"/>
              <a:pathLst>
                <a:path w="50177" h="28553" extrusionOk="0">
                  <a:moveTo>
                    <a:pt x="25643" y="0"/>
                  </a:moveTo>
                  <a:cubicBezTo>
                    <a:pt x="16894" y="0"/>
                    <a:pt x="7987" y="1717"/>
                    <a:pt x="7987" y="5211"/>
                  </a:cubicBezTo>
                  <a:cubicBezTo>
                    <a:pt x="7987" y="26163"/>
                    <a:pt x="0" y="28553"/>
                    <a:pt x="0" y="28553"/>
                  </a:cubicBezTo>
                  <a:lnTo>
                    <a:pt x="50176" y="28553"/>
                  </a:lnTo>
                  <a:cubicBezTo>
                    <a:pt x="50176" y="28553"/>
                    <a:pt x="42390" y="26497"/>
                    <a:pt x="42390" y="4743"/>
                  </a:cubicBezTo>
                  <a:cubicBezTo>
                    <a:pt x="42390" y="1600"/>
                    <a:pt x="34090" y="0"/>
                    <a:pt x="2564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5;p57">
              <a:extLst>
                <a:ext uri="{FF2B5EF4-FFF2-40B4-BE49-F238E27FC236}">
                  <a16:creationId xmlns:a16="http://schemas.microsoft.com/office/drawing/2014/main" id="{A225F7F3-7EA7-51C0-6927-24CEC1201250}"/>
                </a:ext>
              </a:extLst>
            </p:cNvPr>
            <p:cNvSpPr/>
            <p:nvPr/>
          </p:nvSpPr>
          <p:spPr>
            <a:xfrm>
              <a:off x="6082474" y="4506772"/>
              <a:ext cx="1262630" cy="101767"/>
            </a:xfrm>
            <a:custGeom>
              <a:avLst/>
              <a:gdLst/>
              <a:ahLst/>
              <a:cxnLst/>
              <a:rect l="l" t="t" r="r" b="b"/>
              <a:pathLst>
                <a:path w="53903" h="4345" extrusionOk="0">
                  <a:moveTo>
                    <a:pt x="452" y="1"/>
                  </a:moveTo>
                  <a:cubicBezTo>
                    <a:pt x="1" y="1"/>
                    <a:pt x="1" y="803"/>
                    <a:pt x="1" y="1254"/>
                  </a:cubicBezTo>
                  <a:lnTo>
                    <a:pt x="1" y="3409"/>
                  </a:lnTo>
                  <a:cubicBezTo>
                    <a:pt x="1" y="3860"/>
                    <a:pt x="1" y="4345"/>
                    <a:pt x="452" y="4345"/>
                  </a:cubicBezTo>
                  <a:lnTo>
                    <a:pt x="52967" y="4345"/>
                  </a:lnTo>
                  <a:cubicBezTo>
                    <a:pt x="53418" y="4345"/>
                    <a:pt x="53903" y="3860"/>
                    <a:pt x="53903" y="3409"/>
                  </a:cubicBezTo>
                  <a:lnTo>
                    <a:pt x="53903" y="1254"/>
                  </a:lnTo>
                  <a:cubicBezTo>
                    <a:pt x="53903" y="803"/>
                    <a:pt x="53418" y="1"/>
                    <a:pt x="5296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6;p57">
              <a:extLst>
                <a:ext uri="{FF2B5EF4-FFF2-40B4-BE49-F238E27FC236}">
                  <a16:creationId xmlns:a16="http://schemas.microsoft.com/office/drawing/2014/main" id="{CF0F846B-C0E6-4CBB-E47A-B2A08AF6452E}"/>
                </a:ext>
              </a:extLst>
            </p:cNvPr>
            <p:cNvSpPr/>
            <p:nvPr/>
          </p:nvSpPr>
          <p:spPr>
            <a:xfrm>
              <a:off x="4952565" y="3631340"/>
              <a:ext cx="3481761" cy="448103"/>
            </a:xfrm>
            <a:custGeom>
              <a:avLst/>
              <a:gdLst/>
              <a:ahLst/>
              <a:cxnLst/>
              <a:rect l="l" t="t" r="r" b="b"/>
              <a:pathLst>
                <a:path w="148640" h="19132" extrusionOk="0">
                  <a:moveTo>
                    <a:pt x="0" y="1"/>
                  </a:moveTo>
                  <a:lnTo>
                    <a:pt x="0" y="12916"/>
                  </a:lnTo>
                  <a:cubicBezTo>
                    <a:pt x="0" y="15590"/>
                    <a:pt x="2556" y="19132"/>
                    <a:pt x="5230" y="19132"/>
                  </a:cubicBezTo>
                  <a:lnTo>
                    <a:pt x="144462" y="19132"/>
                  </a:lnTo>
                  <a:cubicBezTo>
                    <a:pt x="147136" y="19132"/>
                    <a:pt x="148640" y="15590"/>
                    <a:pt x="148640" y="12916"/>
                  </a:cubicBezTo>
                  <a:lnTo>
                    <a:pt x="148640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7;p57">
              <a:extLst>
                <a:ext uri="{FF2B5EF4-FFF2-40B4-BE49-F238E27FC236}">
                  <a16:creationId xmlns:a16="http://schemas.microsoft.com/office/drawing/2014/main" id="{3E67182B-921C-645B-7FA2-A5EB6A28A05C}"/>
                </a:ext>
              </a:extLst>
            </p:cNvPr>
            <p:cNvSpPr/>
            <p:nvPr/>
          </p:nvSpPr>
          <p:spPr>
            <a:xfrm>
              <a:off x="6563488" y="3707273"/>
              <a:ext cx="284556" cy="284901"/>
            </a:xfrm>
            <a:custGeom>
              <a:avLst/>
              <a:gdLst/>
              <a:ahLst/>
              <a:cxnLst/>
              <a:rect l="l" t="t" r="r" b="b"/>
              <a:pathLst>
                <a:path w="12148" h="12164" extrusionOk="0">
                  <a:moveTo>
                    <a:pt x="6066" y="0"/>
                  </a:moveTo>
                  <a:cubicBezTo>
                    <a:pt x="2707" y="0"/>
                    <a:pt x="1" y="2724"/>
                    <a:pt x="1" y="6082"/>
                  </a:cubicBezTo>
                  <a:cubicBezTo>
                    <a:pt x="1" y="9440"/>
                    <a:pt x="2707" y="12164"/>
                    <a:pt x="6066" y="12164"/>
                  </a:cubicBezTo>
                  <a:cubicBezTo>
                    <a:pt x="9424" y="12164"/>
                    <a:pt x="12148" y="9440"/>
                    <a:pt x="12148" y="6082"/>
                  </a:cubicBezTo>
                  <a:cubicBezTo>
                    <a:pt x="12148" y="2724"/>
                    <a:pt x="9424" y="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15;p57">
            <a:extLst>
              <a:ext uri="{FF2B5EF4-FFF2-40B4-BE49-F238E27FC236}">
                <a16:creationId xmlns:a16="http://schemas.microsoft.com/office/drawing/2014/main" id="{50D68B00-7177-E6DA-6FB6-6D1920F82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023" y="383800"/>
            <a:ext cx="3840720" cy="266288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3194BE9-D270-11CE-6D52-A947CA63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8077" r="56300" b="8216"/>
          <a:stretch/>
        </p:blipFill>
        <p:spPr>
          <a:xfrm>
            <a:off x="174661" y="0"/>
            <a:ext cx="4718368" cy="5069072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9274EB1-7CC3-9BE2-41BB-CB6FAC754688}"/>
              </a:ext>
            </a:extLst>
          </p:cNvPr>
          <p:cNvSpPr/>
          <p:nvPr/>
        </p:nvSpPr>
        <p:spPr>
          <a:xfrm>
            <a:off x="5278680" y="1462524"/>
            <a:ext cx="3361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he does.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Google Shape;1211;p57">
            <a:extLst>
              <a:ext uri="{FF2B5EF4-FFF2-40B4-BE49-F238E27FC236}">
                <a16:creationId xmlns:a16="http://schemas.microsoft.com/office/drawing/2014/main" id="{C9470EF3-4BF5-484A-63DB-26CDAC0FCA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68516" y="486805"/>
            <a:ext cx="3581400" cy="992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Does he perform stunts? </a:t>
            </a:r>
            <a:endParaRPr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4" descr="Aerobatics Stock Illustrations – 1,149 Aerobatics Stock Illustrations,  Vectors &amp; Clipart - Dreamstime">
            <a:extLst>
              <a:ext uri="{FF2B5EF4-FFF2-40B4-BE49-F238E27FC236}">
                <a16:creationId xmlns:a16="http://schemas.microsoft.com/office/drawing/2014/main" id="{8880EBB8-00E5-FD2C-ED0D-DBE921E83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55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85" r="27200" b="58460"/>
          <a:stretch/>
        </p:blipFill>
        <p:spPr bwMode="auto">
          <a:xfrm>
            <a:off x="6582596" y="2006536"/>
            <a:ext cx="1092935" cy="9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erobatics Stock Illustrations – 1,149 Aerobatics Stock Illustrations,  Vectors &amp; Clipart - Dreamstime">
            <a:extLst>
              <a:ext uri="{FF2B5EF4-FFF2-40B4-BE49-F238E27FC236}">
                <a16:creationId xmlns:a16="http://schemas.microsoft.com/office/drawing/2014/main" id="{0EEB0184-1DCD-78CC-6275-A2E8C5131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4"/>
          <a:stretch/>
        </p:blipFill>
        <p:spPr bwMode="auto">
          <a:xfrm>
            <a:off x="6825588" y="2170030"/>
            <a:ext cx="1251518" cy="7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F9C43A5-64C4-D021-FA74-3E94817A51F3}"/>
              </a:ext>
            </a:extLst>
          </p:cNvPr>
          <p:cNvSpPr/>
          <p:nvPr/>
        </p:nvSpPr>
        <p:spPr>
          <a:xfrm>
            <a:off x="1066894" y="2534536"/>
            <a:ext cx="693667" cy="263255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2;p57">
            <a:extLst>
              <a:ext uri="{FF2B5EF4-FFF2-40B4-BE49-F238E27FC236}">
                <a16:creationId xmlns:a16="http://schemas.microsoft.com/office/drawing/2014/main" id="{5351931F-9D38-97FA-DC32-1B1AE5CBFC07}"/>
              </a:ext>
            </a:extLst>
          </p:cNvPr>
          <p:cNvGrpSpPr/>
          <p:nvPr/>
        </p:nvGrpSpPr>
        <p:grpSpPr>
          <a:xfrm>
            <a:off x="4952565" y="237506"/>
            <a:ext cx="4013305" cy="4371033"/>
            <a:chOff x="4952565" y="1565058"/>
            <a:chExt cx="3481761" cy="3043481"/>
          </a:xfrm>
        </p:grpSpPr>
        <p:sp>
          <p:nvSpPr>
            <p:cNvPr id="5" name="Google Shape;1183;p57">
              <a:extLst>
                <a:ext uri="{FF2B5EF4-FFF2-40B4-BE49-F238E27FC236}">
                  <a16:creationId xmlns:a16="http://schemas.microsoft.com/office/drawing/2014/main" id="{6596CD64-DBF9-EABA-0C37-6B8CB9D70611}"/>
                </a:ext>
              </a:extLst>
            </p:cNvPr>
            <p:cNvSpPr/>
            <p:nvPr/>
          </p:nvSpPr>
          <p:spPr>
            <a:xfrm>
              <a:off x="4952565" y="1565058"/>
              <a:ext cx="3481761" cy="2066306"/>
            </a:xfrm>
            <a:custGeom>
              <a:avLst/>
              <a:gdLst/>
              <a:ahLst/>
              <a:cxnLst/>
              <a:rect l="l" t="t" r="r" b="b"/>
              <a:pathLst>
                <a:path w="148640" h="88222" extrusionOk="0">
                  <a:moveTo>
                    <a:pt x="5230" y="1"/>
                  </a:moveTo>
                  <a:cubicBezTo>
                    <a:pt x="2556" y="1"/>
                    <a:pt x="0" y="1321"/>
                    <a:pt x="0" y="3994"/>
                  </a:cubicBezTo>
                  <a:lnTo>
                    <a:pt x="0" y="88222"/>
                  </a:lnTo>
                  <a:lnTo>
                    <a:pt x="148640" y="88222"/>
                  </a:lnTo>
                  <a:lnTo>
                    <a:pt x="148640" y="3994"/>
                  </a:lnTo>
                  <a:cubicBezTo>
                    <a:pt x="148640" y="1321"/>
                    <a:pt x="147136" y="1"/>
                    <a:pt x="144462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57">
              <a:extLst>
                <a:ext uri="{FF2B5EF4-FFF2-40B4-BE49-F238E27FC236}">
                  <a16:creationId xmlns:a16="http://schemas.microsoft.com/office/drawing/2014/main" id="{0F4B2869-5D93-B9AB-EE04-8504ACB9E007}"/>
                </a:ext>
              </a:extLst>
            </p:cNvPr>
            <p:cNvSpPr/>
            <p:nvPr/>
          </p:nvSpPr>
          <p:spPr>
            <a:xfrm>
              <a:off x="6118102" y="3838037"/>
              <a:ext cx="1175352" cy="668759"/>
            </a:xfrm>
            <a:custGeom>
              <a:avLst/>
              <a:gdLst/>
              <a:ahLst/>
              <a:cxnLst/>
              <a:rect l="l" t="t" r="r" b="b"/>
              <a:pathLst>
                <a:path w="50177" h="28553" extrusionOk="0">
                  <a:moveTo>
                    <a:pt x="25643" y="0"/>
                  </a:moveTo>
                  <a:cubicBezTo>
                    <a:pt x="16894" y="0"/>
                    <a:pt x="7987" y="1717"/>
                    <a:pt x="7987" y="5211"/>
                  </a:cubicBezTo>
                  <a:cubicBezTo>
                    <a:pt x="7987" y="26163"/>
                    <a:pt x="0" y="28553"/>
                    <a:pt x="0" y="28553"/>
                  </a:cubicBezTo>
                  <a:lnTo>
                    <a:pt x="50176" y="28553"/>
                  </a:lnTo>
                  <a:cubicBezTo>
                    <a:pt x="50176" y="28553"/>
                    <a:pt x="42390" y="26497"/>
                    <a:pt x="42390" y="4743"/>
                  </a:cubicBezTo>
                  <a:cubicBezTo>
                    <a:pt x="42390" y="1600"/>
                    <a:pt x="34090" y="0"/>
                    <a:pt x="2564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57">
              <a:extLst>
                <a:ext uri="{FF2B5EF4-FFF2-40B4-BE49-F238E27FC236}">
                  <a16:creationId xmlns:a16="http://schemas.microsoft.com/office/drawing/2014/main" id="{DD7C1086-C430-0519-AE56-C301988C8FEF}"/>
                </a:ext>
              </a:extLst>
            </p:cNvPr>
            <p:cNvSpPr/>
            <p:nvPr/>
          </p:nvSpPr>
          <p:spPr>
            <a:xfrm>
              <a:off x="6082474" y="4506772"/>
              <a:ext cx="1262630" cy="101767"/>
            </a:xfrm>
            <a:custGeom>
              <a:avLst/>
              <a:gdLst/>
              <a:ahLst/>
              <a:cxnLst/>
              <a:rect l="l" t="t" r="r" b="b"/>
              <a:pathLst>
                <a:path w="53903" h="4345" extrusionOk="0">
                  <a:moveTo>
                    <a:pt x="452" y="1"/>
                  </a:moveTo>
                  <a:cubicBezTo>
                    <a:pt x="1" y="1"/>
                    <a:pt x="1" y="803"/>
                    <a:pt x="1" y="1254"/>
                  </a:cubicBezTo>
                  <a:lnTo>
                    <a:pt x="1" y="3409"/>
                  </a:lnTo>
                  <a:cubicBezTo>
                    <a:pt x="1" y="3860"/>
                    <a:pt x="1" y="4345"/>
                    <a:pt x="452" y="4345"/>
                  </a:cubicBezTo>
                  <a:lnTo>
                    <a:pt x="52967" y="4345"/>
                  </a:lnTo>
                  <a:cubicBezTo>
                    <a:pt x="53418" y="4345"/>
                    <a:pt x="53903" y="3860"/>
                    <a:pt x="53903" y="3409"/>
                  </a:cubicBezTo>
                  <a:lnTo>
                    <a:pt x="53903" y="1254"/>
                  </a:lnTo>
                  <a:cubicBezTo>
                    <a:pt x="53903" y="803"/>
                    <a:pt x="53418" y="1"/>
                    <a:pt x="5296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57">
              <a:extLst>
                <a:ext uri="{FF2B5EF4-FFF2-40B4-BE49-F238E27FC236}">
                  <a16:creationId xmlns:a16="http://schemas.microsoft.com/office/drawing/2014/main" id="{1EAC1F4B-9185-075F-8255-7A3259D5359E}"/>
                </a:ext>
              </a:extLst>
            </p:cNvPr>
            <p:cNvSpPr/>
            <p:nvPr/>
          </p:nvSpPr>
          <p:spPr>
            <a:xfrm>
              <a:off x="4952565" y="3631340"/>
              <a:ext cx="3481761" cy="448103"/>
            </a:xfrm>
            <a:custGeom>
              <a:avLst/>
              <a:gdLst/>
              <a:ahLst/>
              <a:cxnLst/>
              <a:rect l="l" t="t" r="r" b="b"/>
              <a:pathLst>
                <a:path w="148640" h="19132" extrusionOk="0">
                  <a:moveTo>
                    <a:pt x="0" y="1"/>
                  </a:moveTo>
                  <a:lnTo>
                    <a:pt x="0" y="12916"/>
                  </a:lnTo>
                  <a:cubicBezTo>
                    <a:pt x="0" y="15590"/>
                    <a:pt x="2556" y="19132"/>
                    <a:pt x="5230" y="19132"/>
                  </a:cubicBezTo>
                  <a:lnTo>
                    <a:pt x="144462" y="19132"/>
                  </a:lnTo>
                  <a:cubicBezTo>
                    <a:pt x="147136" y="19132"/>
                    <a:pt x="148640" y="15590"/>
                    <a:pt x="148640" y="12916"/>
                  </a:cubicBezTo>
                  <a:lnTo>
                    <a:pt x="148640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57">
              <a:extLst>
                <a:ext uri="{FF2B5EF4-FFF2-40B4-BE49-F238E27FC236}">
                  <a16:creationId xmlns:a16="http://schemas.microsoft.com/office/drawing/2014/main" id="{54C17DB7-302B-F7A0-0597-2331F06EAC01}"/>
                </a:ext>
              </a:extLst>
            </p:cNvPr>
            <p:cNvSpPr/>
            <p:nvPr/>
          </p:nvSpPr>
          <p:spPr>
            <a:xfrm>
              <a:off x="6563488" y="3707273"/>
              <a:ext cx="284556" cy="284901"/>
            </a:xfrm>
            <a:custGeom>
              <a:avLst/>
              <a:gdLst/>
              <a:ahLst/>
              <a:cxnLst/>
              <a:rect l="l" t="t" r="r" b="b"/>
              <a:pathLst>
                <a:path w="12148" h="12164" extrusionOk="0">
                  <a:moveTo>
                    <a:pt x="6066" y="0"/>
                  </a:moveTo>
                  <a:cubicBezTo>
                    <a:pt x="2707" y="0"/>
                    <a:pt x="1" y="2724"/>
                    <a:pt x="1" y="6082"/>
                  </a:cubicBezTo>
                  <a:cubicBezTo>
                    <a:pt x="1" y="9440"/>
                    <a:pt x="2707" y="12164"/>
                    <a:pt x="6066" y="12164"/>
                  </a:cubicBezTo>
                  <a:cubicBezTo>
                    <a:pt x="9424" y="12164"/>
                    <a:pt x="12148" y="9440"/>
                    <a:pt x="12148" y="6082"/>
                  </a:cubicBezTo>
                  <a:cubicBezTo>
                    <a:pt x="12148" y="2724"/>
                    <a:pt x="9424" y="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1215;p57">
            <a:extLst>
              <a:ext uri="{FF2B5EF4-FFF2-40B4-BE49-F238E27FC236}">
                <a16:creationId xmlns:a16="http://schemas.microsoft.com/office/drawing/2014/main" id="{0E0E41C7-BBB3-7CB3-623F-8CC388B931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023" y="383800"/>
            <a:ext cx="3840720" cy="266288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12CD2DA-D1B7-9BC3-34A9-BCE46094B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8077" r="56300" b="8216"/>
          <a:stretch/>
        </p:blipFill>
        <p:spPr>
          <a:xfrm>
            <a:off x="174661" y="0"/>
            <a:ext cx="4718368" cy="506907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F0B2D7E-562C-1042-04C4-85B8AB4A337D}"/>
              </a:ext>
            </a:extLst>
          </p:cNvPr>
          <p:cNvSpPr/>
          <p:nvPr/>
        </p:nvSpPr>
        <p:spPr>
          <a:xfrm>
            <a:off x="978454" y="3381685"/>
            <a:ext cx="3339587" cy="541729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Google Shape;1211;p57">
            <a:extLst>
              <a:ext uri="{FF2B5EF4-FFF2-40B4-BE49-F238E27FC236}">
                <a16:creationId xmlns:a16="http://schemas.microsoft.com/office/drawing/2014/main" id="{7199C1FA-948F-071A-F82C-A9A7E6756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68517" y="859363"/>
            <a:ext cx="3581400" cy="992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What does he invite Jason to do? </a:t>
            </a:r>
            <a:endParaRPr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DE4EE81-CBFD-7EC1-B420-406E3EA5D823}"/>
              </a:ext>
            </a:extLst>
          </p:cNvPr>
          <p:cNvSpPr/>
          <p:nvPr/>
        </p:nvSpPr>
        <p:spPr>
          <a:xfrm>
            <a:off x="5026841" y="2158415"/>
            <a:ext cx="39836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invites Jason to come along with him. 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2;p57">
            <a:extLst>
              <a:ext uri="{FF2B5EF4-FFF2-40B4-BE49-F238E27FC236}">
                <a16:creationId xmlns:a16="http://schemas.microsoft.com/office/drawing/2014/main" id="{5BB51CEA-E86B-037F-FF51-E06DF315FC99}"/>
              </a:ext>
            </a:extLst>
          </p:cNvPr>
          <p:cNvGrpSpPr/>
          <p:nvPr/>
        </p:nvGrpSpPr>
        <p:grpSpPr>
          <a:xfrm>
            <a:off x="4952565" y="237506"/>
            <a:ext cx="4013305" cy="4371033"/>
            <a:chOff x="4952565" y="1565058"/>
            <a:chExt cx="3481761" cy="3043481"/>
          </a:xfrm>
        </p:grpSpPr>
        <p:sp>
          <p:nvSpPr>
            <p:cNvPr id="5" name="Google Shape;1183;p57">
              <a:extLst>
                <a:ext uri="{FF2B5EF4-FFF2-40B4-BE49-F238E27FC236}">
                  <a16:creationId xmlns:a16="http://schemas.microsoft.com/office/drawing/2014/main" id="{9F288D3B-5D93-E5DA-1A48-DC12A4597B1F}"/>
                </a:ext>
              </a:extLst>
            </p:cNvPr>
            <p:cNvSpPr/>
            <p:nvPr/>
          </p:nvSpPr>
          <p:spPr>
            <a:xfrm>
              <a:off x="4952565" y="1565058"/>
              <a:ext cx="3481761" cy="2066306"/>
            </a:xfrm>
            <a:custGeom>
              <a:avLst/>
              <a:gdLst/>
              <a:ahLst/>
              <a:cxnLst/>
              <a:rect l="l" t="t" r="r" b="b"/>
              <a:pathLst>
                <a:path w="148640" h="88222" extrusionOk="0">
                  <a:moveTo>
                    <a:pt x="5230" y="1"/>
                  </a:moveTo>
                  <a:cubicBezTo>
                    <a:pt x="2556" y="1"/>
                    <a:pt x="0" y="1321"/>
                    <a:pt x="0" y="3994"/>
                  </a:cubicBezTo>
                  <a:lnTo>
                    <a:pt x="0" y="88222"/>
                  </a:lnTo>
                  <a:lnTo>
                    <a:pt x="148640" y="88222"/>
                  </a:lnTo>
                  <a:lnTo>
                    <a:pt x="148640" y="3994"/>
                  </a:lnTo>
                  <a:cubicBezTo>
                    <a:pt x="148640" y="1321"/>
                    <a:pt x="147136" y="1"/>
                    <a:pt x="144462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57">
              <a:extLst>
                <a:ext uri="{FF2B5EF4-FFF2-40B4-BE49-F238E27FC236}">
                  <a16:creationId xmlns:a16="http://schemas.microsoft.com/office/drawing/2014/main" id="{36022A9B-04E1-9700-18E3-23EEA4BA2F76}"/>
                </a:ext>
              </a:extLst>
            </p:cNvPr>
            <p:cNvSpPr/>
            <p:nvPr/>
          </p:nvSpPr>
          <p:spPr>
            <a:xfrm>
              <a:off x="6118102" y="3838037"/>
              <a:ext cx="1175352" cy="668759"/>
            </a:xfrm>
            <a:custGeom>
              <a:avLst/>
              <a:gdLst/>
              <a:ahLst/>
              <a:cxnLst/>
              <a:rect l="l" t="t" r="r" b="b"/>
              <a:pathLst>
                <a:path w="50177" h="28553" extrusionOk="0">
                  <a:moveTo>
                    <a:pt x="25643" y="0"/>
                  </a:moveTo>
                  <a:cubicBezTo>
                    <a:pt x="16894" y="0"/>
                    <a:pt x="7987" y="1717"/>
                    <a:pt x="7987" y="5211"/>
                  </a:cubicBezTo>
                  <a:cubicBezTo>
                    <a:pt x="7987" y="26163"/>
                    <a:pt x="0" y="28553"/>
                    <a:pt x="0" y="28553"/>
                  </a:cubicBezTo>
                  <a:lnTo>
                    <a:pt x="50176" y="28553"/>
                  </a:lnTo>
                  <a:cubicBezTo>
                    <a:pt x="50176" y="28553"/>
                    <a:pt x="42390" y="26497"/>
                    <a:pt x="42390" y="4743"/>
                  </a:cubicBezTo>
                  <a:cubicBezTo>
                    <a:pt x="42390" y="1600"/>
                    <a:pt x="34090" y="0"/>
                    <a:pt x="2564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57">
              <a:extLst>
                <a:ext uri="{FF2B5EF4-FFF2-40B4-BE49-F238E27FC236}">
                  <a16:creationId xmlns:a16="http://schemas.microsoft.com/office/drawing/2014/main" id="{871C0DF6-AE4D-3E1B-3F25-D8DEF1DDE1B5}"/>
                </a:ext>
              </a:extLst>
            </p:cNvPr>
            <p:cNvSpPr/>
            <p:nvPr/>
          </p:nvSpPr>
          <p:spPr>
            <a:xfrm>
              <a:off x="6082474" y="4506772"/>
              <a:ext cx="1262630" cy="101767"/>
            </a:xfrm>
            <a:custGeom>
              <a:avLst/>
              <a:gdLst/>
              <a:ahLst/>
              <a:cxnLst/>
              <a:rect l="l" t="t" r="r" b="b"/>
              <a:pathLst>
                <a:path w="53903" h="4345" extrusionOk="0">
                  <a:moveTo>
                    <a:pt x="452" y="1"/>
                  </a:moveTo>
                  <a:cubicBezTo>
                    <a:pt x="1" y="1"/>
                    <a:pt x="1" y="803"/>
                    <a:pt x="1" y="1254"/>
                  </a:cubicBezTo>
                  <a:lnTo>
                    <a:pt x="1" y="3409"/>
                  </a:lnTo>
                  <a:cubicBezTo>
                    <a:pt x="1" y="3860"/>
                    <a:pt x="1" y="4345"/>
                    <a:pt x="452" y="4345"/>
                  </a:cubicBezTo>
                  <a:lnTo>
                    <a:pt x="52967" y="4345"/>
                  </a:lnTo>
                  <a:cubicBezTo>
                    <a:pt x="53418" y="4345"/>
                    <a:pt x="53903" y="3860"/>
                    <a:pt x="53903" y="3409"/>
                  </a:cubicBezTo>
                  <a:lnTo>
                    <a:pt x="53903" y="1254"/>
                  </a:lnTo>
                  <a:cubicBezTo>
                    <a:pt x="53903" y="803"/>
                    <a:pt x="53418" y="1"/>
                    <a:pt x="5296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57">
              <a:extLst>
                <a:ext uri="{FF2B5EF4-FFF2-40B4-BE49-F238E27FC236}">
                  <a16:creationId xmlns:a16="http://schemas.microsoft.com/office/drawing/2014/main" id="{4E5110C6-F405-80DF-D67A-E2567E2CAE4C}"/>
                </a:ext>
              </a:extLst>
            </p:cNvPr>
            <p:cNvSpPr/>
            <p:nvPr/>
          </p:nvSpPr>
          <p:spPr>
            <a:xfrm>
              <a:off x="4952565" y="3631340"/>
              <a:ext cx="3481761" cy="448103"/>
            </a:xfrm>
            <a:custGeom>
              <a:avLst/>
              <a:gdLst/>
              <a:ahLst/>
              <a:cxnLst/>
              <a:rect l="l" t="t" r="r" b="b"/>
              <a:pathLst>
                <a:path w="148640" h="19132" extrusionOk="0">
                  <a:moveTo>
                    <a:pt x="0" y="1"/>
                  </a:moveTo>
                  <a:lnTo>
                    <a:pt x="0" y="12916"/>
                  </a:lnTo>
                  <a:cubicBezTo>
                    <a:pt x="0" y="15590"/>
                    <a:pt x="2556" y="19132"/>
                    <a:pt x="5230" y="19132"/>
                  </a:cubicBezTo>
                  <a:lnTo>
                    <a:pt x="144462" y="19132"/>
                  </a:lnTo>
                  <a:cubicBezTo>
                    <a:pt x="147136" y="19132"/>
                    <a:pt x="148640" y="15590"/>
                    <a:pt x="148640" y="12916"/>
                  </a:cubicBezTo>
                  <a:lnTo>
                    <a:pt x="148640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57">
              <a:extLst>
                <a:ext uri="{FF2B5EF4-FFF2-40B4-BE49-F238E27FC236}">
                  <a16:creationId xmlns:a16="http://schemas.microsoft.com/office/drawing/2014/main" id="{1496F486-7FA6-4341-FE05-C2C016979BDB}"/>
                </a:ext>
              </a:extLst>
            </p:cNvPr>
            <p:cNvSpPr/>
            <p:nvPr/>
          </p:nvSpPr>
          <p:spPr>
            <a:xfrm>
              <a:off x="6563488" y="3707273"/>
              <a:ext cx="284556" cy="284901"/>
            </a:xfrm>
            <a:custGeom>
              <a:avLst/>
              <a:gdLst/>
              <a:ahLst/>
              <a:cxnLst/>
              <a:rect l="l" t="t" r="r" b="b"/>
              <a:pathLst>
                <a:path w="12148" h="12164" extrusionOk="0">
                  <a:moveTo>
                    <a:pt x="6066" y="0"/>
                  </a:moveTo>
                  <a:cubicBezTo>
                    <a:pt x="2707" y="0"/>
                    <a:pt x="1" y="2724"/>
                    <a:pt x="1" y="6082"/>
                  </a:cubicBezTo>
                  <a:cubicBezTo>
                    <a:pt x="1" y="9440"/>
                    <a:pt x="2707" y="12164"/>
                    <a:pt x="6066" y="12164"/>
                  </a:cubicBezTo>
                  <a:cubicBezTo>
                    <a:pt x="9424" y="12164"/>
                    <a:pt x="12148" y="9440"/>
                    <a:pt x="12148" y="6082"/>
                  </a:cubicBezTo>
                  <a:cubicBezTo>
                    <a:pt x="12148" y="2724"/>
                    <a:pt x="9424" y="0"/>
                    <a:pt x="6066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1215;p57">
            <a:extLst>
              <a:ext uri="{FF2B5EF4-FFF2-40B4-BE49-F238E27FC236}">
                <a16:creationId xmlns:a16="http://schemas.microsoft.com/office/drawing/2014/main" id="{A2824EF4-8869-616E-B095-A486DBB1A9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023" y="383800"/>
            <a:ext cx="3840720" cy="266288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D757898-9EA4-89FB-5C28-9E3116F6D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8077" r="56300" b="8216"/>
          <a:stretch/>
        </p:blipFill>
        <p:spPr>
          <a:xfrm>
            <a:off x="174661" y="0"/>
            <a:ext cx="4718368" cy="5069072"/>
          </a:xfrm>
          <a:prstGeom prst="rect">
            <a:avLst/>
          </a:prstGeom>
        </p:spPr>
      </p:pic>
      <p:sp>
        <p:nvSpPr>
          <p:cNvPr id="12" name="Google Shape;1211;p57">
            <a:extLst>
              <a:ext uri="{FF2B5EF4-FFF2-40B4-BE49-F238E27FC236}">
                <a16:creationId xmlns:a16="http://schemas.microsoft.com/office/drawing/2014/main" id="{7466528D-A585-5224-93E1-DBB3052CFA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9370" y="445279"/>
            <a:ext cx="3419693" cy="927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CC3399"/>
                </a:solidFill>
                <a:latin typeface="Comic Sans MS" panose="030F0702030302020204" pitchFamily="66" charset="0"/>
              </a:rPr>
              <a:t>5-What does Jason think Rick’s hobby is at first? </a:t>
            </a:r>
            <a:endParaRPr sz="2000" dirty="0">
              <a:solidFill>
                <a:srgbClr val="CC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1B2069A-5723-1C93-759E-4307DDA4567F}"/>
              </a:ext>
            </a:extLst>
          </p:cNvPr>
          <p:cNvSpPr/>
          <p:nvPr/>
        </p:nvSpPr>
        <p:spPr>
          <a:xfrm>
            <a:off x="4572000" y="1361299"/>
            <a:ext cx="3541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He thinks Rick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flies planes. 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4" name="AutoShape 2" descr="Boy Thinking - Boy Thinking Png , Free Transparent Clipart - ClipartKey">
            <a:extLst>
              <a:ext uri="{FF2B5EF4-FFF2-40B4-BE49-F238E27FC236}">
                <a16:creationId xmlns:a16="http://schemas.microsoft.com/office/drawing/2014/main" id="{604C1E56-27C5-9BE0-7FF4-25646B4DCD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" name="صورة 14" descr="‫think icon - بحث Google - Google Chrome‬">
            <a:extLst>
              <a:ext uri="{FF2B5EF4-FFF2-40B4-BE49-F238E27FC236}">
                <a16:creationId xmlns:a16="http://schemas.microsoft.com/office/drawing/2014/main" id="{49F4986B-7930-BA4A-8F3C-DE757D7FA8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82" b="80645" l="9986" r="33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7132" r="71396" b="19086"/>
          <a:stretch/>
        </p:blipFill>
        <p:spPr>
          <a:xfrm>
            <a:off x="7567514" y="1508010"/>
            <a:ext cx="1541721" cy="2647508"/>
          </a:xfrm>
          <a:prstGeom prst="rect">
            <a:avLst/>
          </a:prstGeom>
        </p:spPr>
      </p:pic>
      <p:sp>
        <p:nvSpPr>
          <p:cNvPr id="16" name="AutoShape 8" descr="Air Plane Png Hd - Saudi Arabia Plane Png, Transparent Png -  1000x445(#2219621) - PngFind">
            <a:extLst>
              <a:ext uri="{FF2B5EF4-FFF2-40B4-BE49-F238E27FC236}">
                <a16:creationId xmlns:a16="http://schemas.microsoft.com/office/drawing/2014/main" id="{D319B5A5-0074-772B-4519-00434D883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" name="Picture 10" descr="saudi arabian airlines, saudi arabian airlines - saudi airlines flight PNG  image with transparent background | TOPpng">
            <a:extLst>
              <a:ext uri="{FF2B5EF4-FFF2-40B4-BE49-F238E27FC236}">
                <a16:creationId xmlns:a16="http://schemas.microsoft.com/office/drawing/2014/main" id="{F0D4EF3C-5FCE-F7E4-4535-8F7A85A2E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1071" r="9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06" b="30916"/>
          <a:stretch/>
        </p:blipFill>
        <p:spPr bwMode="auto">
          <a:xfrm rot="20557677">
            <a:off x="5020359" y="1858857"/>
            <a:ext cx="2108995" cy="107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C73DAA27-4992-0EED-F570-C4DC372AE660}"/>
              </a:ext>
            </a:extLst>
          </p:cNvPr>
          <p:cNvSpPr/>
          <p:nvPr/>
        </p:nvSpPr>
        <p:spPr>
          <a:xfrm>
            <a:off x="1030544" y="3916129"/>
            <a:ext cx="3339587" cy="541729"/>
          </a:xfrm>
          <a:prstGeom prst="rect">
            <a:avLst/>
          </a:prstGeom>
          <a:noFill/>
          <a:ln w="38100"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5">
            <a:extLst>
              <a:ext uri="{FF2B5EF4-FFF2-40B4-BE49-F238E27FC236}">
                <a16:creationId xmlns:a16="http://schemas.microsoft.com/office/drawing/2014/main" id="{2416C059-7D32-00DC-3BD7-0C8738284187}"/>
              </a:ext>
            </a:extLst>
          </p:cNvPr>
          <p:cNvSpPr txBox="1">
            <a:spLocks/>
          </p:cNvSpPr>
          <p:nvPr/>
        </p:nvSpPr>
        <p:spPr>
          <a:xfrm>
            <a:off x="2528757" y="-205174"/>
            <a:ext cx="4965264" cy="27769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ar-SA" sz="4000" dirty="0">
                <a:solidFill>
                  <a:srgbClr val="0070C0"/>
                </a:solidFill>
                <a:latin typeface="Caveat Brush" pitchFamily="2" charset="0"/>
              </a:rPr>
            </a:br>
            <a:r>
              <a:rPr lang="en-US" sz="4000" i="1" dirty="0">
                <a:solidFill>
                  <a:srgbClr val="0070C0"/>
                </a:solidFill>
                <a:latin typeface="Caveat Brush" pitchFamily="2" charset="0"/>
              </a:rPr>
              <a:t>Is this a pastime you would like to do? </a:t>
            </a:r>
          </a:p>
          <a:p>
            <a:pPr algn="ctr"/>
            <a:r>
              <a:rPr lang="en-US" sz="4000" i="1" dirty="0">
                <a:solidFill>
                  <a:srgbClr val="002060"/>
                </a:solidFill>
                <a:latin typeface="Caveat Brush" pitchFamily="2" charset="0"/>
              </a:rPr>
              <a:t>Why or Why not?</a:t>
            </a:r>
            <a:endParaRPr lang="ar-SA" sz="4000" dirty="0">
              <a:solidFill>
                <a:srgbClr val="002060"/>
              </a:solidFill>
              <a:latin typeface="Caveat Brush" pitchFamily="2" charset="0"/>
            </a:endParaRPr>
          </a:p>
        </p:txBody>
      </p:sp>
      <p:pic>
        <p:nvPicPr>
          <p:cNvPr id="5" name="Picture 2" descr="Pilot Lady by Mari945 on DeviantArt | Pilots art, Girl sketch, Girls cartoon  art">
            <a:extLst>
              <a:ext uri="{FF2B5EF4-FFF2-40B4-BE49-F238E27FC236}">
                <a16:creationId xmlns:a16="http://schemas.microsoft.com/office/drawing/2014/main" id="{C30AE3D7-42E4-A839-0A8A-450E2E1F1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9" b="100000" l="6404" r="9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5" t="1164" r="2070"/>
          <a:stretch/>
        </p:blipFill>
        <p:spPr bwMode="auto">
          <a:xfrm>
            <a:off x="527072" y="83127"/>
            <a:ext cx="3605541" cy="50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erobatics Stock Illustrations – 1,149 Aerobatics Stock Illustrations,  Vectors &amp; Clipart - Dreamstime">
            <a:extLst>
              <a:ext uri="{FF2B5EF4-FFF2-40B4-BE49-F238E27FC236}">
                <a16:creationId xmlns:a16="http://schemas.microsoft.com/office/drawing/2014/main" id="{F20710DB-F018-2741-A8CF-0D57D7688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4"/>
          <a:stretch/>
        </p:blipFill>
        <p:spPr bwMode="auto">
          <a:xfrm>
            <a:off x="5383278" y="2497158"/>
            <a:ext cx="3535586" cy="20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680A902-45A3-151E-1BCB-802BD02C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7" b="91200" l="9947" r="89876">
                        <a14:foregroundMark x1="41208" y1="91200" x2="41208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84" y="936238"/>
            <a:ext cx="53625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5">
            <a:extLst>
              <a:ext uri="{FF2B5EF4-FFF2-40B4-BE49-F238E27FC236}">
                <a16:creationId xmlns:a16="http://schemas.microsoft.com/office/drawing/2014/main" id="{2416C059-7D32-00DC-3BD7-0C8738284187}"/>
              </a:ext>
            </a:extLst>
          </p:cNvPr>
          <p:cNvSpPr txBox="1">
            <a:spLocks/>
          </p:cNvSpPr>
          <p:nvPr/>
        </p:nvSpPr>
        <p:spPr>
          <a:xfrm>
            <a:off x="2528757" y="-205174"/>
            <a:ext cx="4965264" cy="27769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4000" dirty="0">
              <a:solidFill>
                <a:srgbClr val="002060"/>
              </a:solidFill>
              <a:latin typeface="Caveat Brush" pitchFamily="2" charset="0"/>
            </a:endParaRPr>
          </a:p>
        </p:txBody>
      </p:sp>
      <p:pic>
        <p:nvPicPr>
          <p:cNvPr id="5" name="Picture 2" descr="Pilot Lady by Mari945 on DeviantArt | Pilots art, Girl sketch, Girls cartoon  art">
            <a:extLst>
              <a:ext uri="{FF2B5EF4-FFF2-40B4-BE49-F238E27FC236}">
                <a16:creationId xmlns:a16="http://schemas.microsoft.com/office/drawing/2014/main" id="{C30AE3D7-42E4-A839-0A8A-450E2E1F1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9" b="100000" l="6404" r="9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5" t="1164" r="2070"/>
          <a:stretch/>
        </p:blipFill>
        <p:spPr bwMode="auto">
          <a:xfrm>
            <a:off x="527072" y="83128"/>
            <a:ext cx="1361201" cy="19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erobatics Stock Illustrations – 1,149 Aerobatics Stock Illustrations,  Vectors &amp; Clipart - Dreamstime">
            <a:extLst>
              <a:ext uri="{FF2B5EF4-FFF2-40B4-BE49-F238E27FC236}">
                <a16:creationId xmlns:a16="http://schemas.microsoft.com/office/drawing/2014/main" id="{F20710DB-F018-2741-A8CF-0D57D7688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4"/>
          <a:stretch/>
        </p:blipFill>
        <p:spPr bwMode="auto">
          <a:xfrm>
            <a:off x="3645282" y="1471962"/>
            <a:ext cx="5273582" cy="31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680A902-45A3-151E-1BCB-802BD02C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7" b="91200" l="9947" r="89876">
                        <a14:foregroundMark x1="41208" y1="91200" x2="41208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6" y="-579561"/>
            <a:ext cx="8754408" cy="583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46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1" y="0"/>
            <a:ext cx="9148763" cy="51435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6" y="0"/>
                </a:lnTo>
                <a:lnTo>
                  <a:pt x="182975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3" name="Freeform 3"/>
          <p:cNvSpPr/>
          <p:nvPr/>
        </p:nvSpPr>
        <p:spPr>
          <a:xfrm rot="-1340599">
            <a:off x="6955093" y="-1038702"/>
            <a:ext cx="2841243" cy="2417639"/>
          </a:xfrm>
          <a:custGeom>
            <a:avLst/>
            <a:gdLst/>
            <a:ahLst/>
            <a:cxnLst/>
            <a:rect l="l" t="t" r="r" b="b"/>
            <a:pathLst>
              <a:path w="5682485" h="4835278">
                <a:moveTo>
                  <a:pt x="0" y="0"/>
                </a:moveTo>
                <a:lnTo>
                  <a:pt x="5682485" y="0"/>
                </a:lnTo>
                <a:lnTo>
                  <a:pt x="5682485" y="4835278"/>
                </a:lnTo>
                <a:lnTo>
                  <a:pt x="0" y="483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grpSp>
        <p:nvGrpSpPr>
          <p:cNvPr id="4" name="Group 4"/>
          <p:cNvGrpSpPr/>
          <p:nvPr/>
        </p:nvGrpSpPr>
        <p:grpSpPr>
          <a:xfrm>
            <a:off x="403035" y="268738"/>
            <a:ext cx="6038431" cy="4606025"/>
            <a:chOff x="0" y="0"/>
            <a:chExt cx="16102481" cy="12282733"/>
          </a:xfrm>
        </p:grpSpPr>
        <p:grpSp>
          <p:nvGrpSpPr>
            <p:cNvPr id="5" name="Group 5"/>
            <p:cNvGrpSpPr/>
            <p:nvPr/>
          </p:nvGrpSpPr>
          <p:grpSpPr>
            <a:xfrm>
              <a:off x="284869" y="250170"/>
              <a:ext cx="15817612" cy="12032563"/>
              <a:chOff x="0" y="0"/>
              <a:chExt cx="10560707" cy="80336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1750" y="31750"/>
                <a:ext cx="10497207" cy="7970100"/>
              </a:xfrm>
              <a:custGeom>
                <a:avLst/>
                <a:gdLst/>
                <a:ahLst/>
                <a:cxnLst/>
                <a:rect l="l" t="t" r="r" b="b"/>
                <a:pathLst>
                  <a:path w="10497207" h="7970100">
                    <a:moveTo>
                      <a:pt x="10404497" y="7970100"/>
                    </a:moveTo>
                    <a:lnTo>
                      <a:pt x="92710" y="7970100"/>
                    </a:lnTo>
                    <a:cubicBezTo>
                      <a:pt x="41910" y="7970100"/>
                      <a:pt x="0" y="7928190"/>
                      <a:pt x="0" y="787739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403227" y="0"/>
                    </a:lnTo>
                    <a:cubicBezTo>
                      <a:pt x="10454027" y="0"/>
                      <a:pt x="10495938" y="41910"/>
                      <a:pt x="10495938" y="92710"/>
                    </a:cubicBezTo>
                    <a:lnTo>
                      <a:pt x="10495938" y="7876121"/>
                    </a:lnTo>
                    <a:cubicBezTo>
                      <a:pt x="10497207" y="7928190"/>
                      <a:pt x="10455297" y="7970100"/>
                      <a:pt x="10404497" y="79701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0560707" cy="8033601"/>
              </a:xfrm>
              <a:custGeom>
                <a:avLst/>
                <a:gdLst/>
                <a:ahLst/>
                <a:cxnLst/>
                <a:rect l="l" t="t" r="r" b="b"/>
                <a:pathLst>
                  <a:path w="10560707" h="8033601">
                    <a:moveTo>
                      <a:pt x="10436247" y="59690"/>
                    </a:moveTo>
                    <a:cubicBezTo>
                      <a:pt x="10471807" y="59690"/>
                      <a:pt x="10501017" y="88900"/>
                      <a:pt x="10501017" y="124460"/>
                    </a:cubicBezTo>
                    <a:lnTo>
                      <a:pt x="10501017" y="7909140"/>
                    </a:lnTo>
                    <a:cubicBezTo>
                      <a:pt x="10501017" y="7944701"/>
                      <a:pt x="10471807" y="7973911"/>
                      <a:pt x="10436247" y="7973911"/>
                    </a:cubicBezTo>
                    <a:lnTo>
                      <a:pt x="124460" y="7973911"/>
                    </a:lnTo>
                    <a:cubicBezTo>
                      <a:pt x="88900" y="7973911"/>
                      <a:pt x="59690" y="7944701"/>
                      <a:pt x="59690" y="790914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436247" y="59690"/>
                    </a:lnTo>
                    <a:moveTo>
                      <a:pt x="10436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909140"/>
                    </a:lnTo>
                    <a:cubicBezTo>
                      <a:pt x="0" y="7977721"/>
                      <a:pt x="55880" y="8033601"/>
                      <a:pt x="124460" y="8033601"/>
                    </a:cubicBezTo>
                    <a:lnTo>
                      <a:pt x="10436247" y="8033601"/>
                    </a:lnTo>
                    <a:cubicBezTo>
                      <a:pt x="10504827" y="8033601"/>
                      <a:pt x="10560707" y="7977721"/>
                      <a:pt x="10560707" y="7909140"/>
                    </a:cubicBezTo>
                    <a:lnTo>
                      <a:pt x="10560707" y="124460"/>
                    </a:lnTo>
                    <a:cubicBezTo>
                      <a:pt x="10560707" y="55880"/>
                      <a:pt x="10504827" y="0"/>
                      <a:pt x="1043624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5700153" cy="11849025"/>
              <a:chOff x="0" y="0"/>
              <a:chExt cx="10482285" cy="791106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10418785" cy="7847561"/>
              </a:xfrm>
              <a:custGeom>
                <a:avLst/>
                <a:gdLst/>
                <a:ahLst/>
                <a:cxnLst/>
                <a:rect l="l" t="t" r="r" b="b"/>
                <a:pathLst>
                  <a:path w="10418785" h="7847561">
                    <a:moveTo>
                      <a:pt x="10326075" y="7847561"/>
                    </a:moveTo>
                    <a:lnTo>
                      <a:pt x="92710" y="7847561"/>
                    </a:lnTo>
                    <a:cubicBezTo>
                      <a:pt x="41910" y="7847561"/>
                      <a:pt x="0" y="7805651"/>
                      <a:pt x="0" y="775485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324805" y="0"/>
                    </a:lnTo>
                    <a:cubicBezTo>
                      <a:pt x="10375605" y="0"/>
                      <a:pt x="10417515" y="41910"/>
                      <a:pt x="10417515" y="92710"/>
                    </a:cubicBezTo>
                    <a:lnTo>
                      <a:pt x="10417515" y="7753581"/>
                    </a:lnTo>
                    <a:cubicBezTo>
                      <a:pt x="10418785" y="7805651"/>
                      <a:pt x="10376875" y="7847561"/>
                      <a:pt x="10326075" y="784756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82285" cy="7911061"/>
              </a:xfrm>
              <a:custGeom>
                <a:avLst/>
                <a:gdLst/>
                <a:ahLst/>
                <a:cxnLst/>
                <a:rect l="l" t="t" r="r" b="b"/>
                <a:pathLst>
                  <a:path w="10482285" h="7911061">
                    <a:moveTo>
                      <a:pt x="10357825" y="59690"/>
                    </a:moveTo>
                    <a:cubicBezTo>
                      <a:pt x="10393385" y="59690"/>
                      <a:pt x="10422595" y="88900"/>
                      <a:pt x="10422595" y="124460"/>
                    </a:cubicBezTo>
                    <a:lnTo>
                      <a:pt x="10422595" y="7786601"/>
                    </a:lnTo>
                    <a:cubicBezTo>
                      <a:pt x="10422595" y="7822161"/>
                      <a:pt x="10393385" y="7851370"/>
                      <a:pt x="10357825" y="7851370"/>
                    </a:cubicBezTo>
                    <a:lnTo>
                      <a:pt x="124460" y="7851370"/>
                    </a:lnTo>
                    <a:cubicBezTo>
                      <a:pt x="88900" y="7851370"/>
                      <a:pt x="59690" y="7822161"/>
                      <a:pt x="59690" y="778660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357825" y="59690"/>
                    </a:lnTo>
                    <a:moveTo>
                      <a:pt x="1035782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786601"/>
                    </a:lnTo>
                    <a:cubicBezTo>
                      <a:pt x="0" y="7855181"/>
                      <a:pt x="55880" y="7911061"/>
                      <a:pt x="124460" y="7911061"/>
                    </a:cubicBezTo>
                    <a:lnTo>
                      <a:pt x="10357825" y="7911061"/>
                    </a:lnTo>
                    <a:cubicBezTo>
                      <a:pt x="10426405" y="7911061"/>
                      <a:pt x="10482285" y="7855181"/>
                      <a:pt x="10482285" y="7786601"/>
                    </a:cubicBezTo>
                    <a:lnTo>
                      <a:pt x="10482285" y="124460"/>
                    </a:lnTo>
                    <a:cubicBezTo>
                      <a:pt x="10482285" y="55880"/>
                      <a:pt x="10426405" y="0"/>
                      <a:pt x="10357825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CBF49A5C-E9E7-BE6D-FAED-A0CF44E2E3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58" t="26482" r="10256" b="15113"/>
          <a:stretch/>
        </p:blipFill>
        <p:spPr>
          <a:xfrm>
            <a:off x="628431" y="380385"/>
            <a:ext cx="5499995" cy="4196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Freeform 11"/>
          <p:cNvSpPr/>
          <p:nvPr/>
        </p:nvSpPr>
        <p:spPr>
          <a:xfrm rot="-3804184">
            <a:off x="-58771" y="3045480"/>
            <a:ext cx="1590753" cy="2935953"/>
          </a:xfrm>
          <a:custGeom>
            <a:avLst/>
            <a:gdLst/>
            <a:ahLst/>
            <a:cxnLst/>
            <a:rect l="l" t="t" r="r" b="b"/>
            <a:pathLst>
              <a:path w="3181505" h="5871906">
                <a:moveTo>
                  <a:pt x="0" y="0"/>
                </a:moveTo>
                <a:lnTo>
                  <a:pt x="3181505" y="0"/>
                </a:lnTo>
                <a:lnTo>
                  <a:pt x="3181505" y="5871906"/>
                </a:lnTo>
                <a:lnTo>
                  <a:pt x="0" y="587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2" name="Freeform 12"/>
          <p:cNvSpPr/>
          <p:nvPr/>
        </p:nvSpPr>
        <p:spPr>
          <a:xfrm rot="702491">
            <a:off x="8720931" y="1445052"/>
            <a:ext cx="341210" cy="419329"/>
          </a:xfrm>
          <a:custGeom>
            <a:avLst/>
            <a:gdLst/>
            <a:ahLst/>
            <a:cxnLst/>
            <a:rect l="l" t="t" r="r" b="b"/>
            <a:pathLst>
              <a:path w="682419" h="838657">
                <a:moveTo>
                  <a:pt x="0" y="0"/>
                </a:moveTo>
                <a:lnTo>
                  <a:pt x="682419" y="0"/>
                </a:lnTo>
                <a:lnTo>
                  <a:pt x="682419" y="838658"/>
                </a:lnTo>
                <a:lnTo>
                  <a:pt x="0" y="838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724" b="-133705"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3" name="Freeform 13"/>
          <p:cNvSpPr/>
          <p:nvPr/>
        </p:nvSpPr>
        <p:spPr>
          <a:xfrm rot="-101236">
            <a:off x="4007984" y="519283"/>
            <a:ext cx="341210" cy="419329"/>
          </a:xfrm>
          <a:custGeom>
            <a:avLst/>
            <a:gdLst/>
            <a:ahLst/>
            <a:cxnLst/>
            <a:rect l="l" t="t" r="r" b="b"/>
            <a:pathLst>
              <a:path w="682419" h="838657">
                <a:moveTo>
                  <a:pt x="0" y="0"/>
                </a:moveTo>
                <a:lnTo>
                  <a:pt x="682419" y="0"/>
                </a:lnTo>
                <a:lnTo>
                  <a:pt x="682419" y="838657"/>
                </a:lnTo>
                <a:lnTo>
                  <a:pt x="0" y="83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724" b="-133705"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4" name="Freeform 14"/>
          <p:cNvSpPr/>
          <p:nvPr/>
        </p:nvSpPr>
        <p:spPr>
          <a:xfrm>
            <a:off x="270137" y="2850824"/>
            <a:ext cx="488428" cy="588389"/>
          </a:xfrm>
          <a:custGeom>
            <a:avLst/>
            <a:gdLst/>
            <a:ahLst/>
            <a:cxnLst/>
            <a:rect l="l" t="t" r="r" b="b"/>
            <a:pathLst>
              <a:path w="976855" h="1176777">
                <a:moveTo>
                  <a:pt x="0" y="0"/>
                </a:moveTo>
                <a:lnTo>
                  <a:pt x="976854" y="0"/>
                </a:lnTo>
                <a:lnTo>
                  <a:pt x="976854" y="1176778"/>
                </a:lnTo>
                <a:lnTo>
                  <a:pt x="0" y="11767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13400" b="-83484"/>
            </a:stretch>
          </a:blipFill>
        </p:spPr>
        <p:txBody>
          <a:bodyPr/>
          <a:lstStyle/>
          <a:p>
            <a:endParaRPr lang="ar-SA" sz="700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733869" y="329258"/>
            <a:ext cx="1895781" cy="2202348"/>
            <a:chOff x="0" y="0"/>
            <a:chExt cx="546608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5"/>
              <a:stretch>
                <a:fillRect l="-21999" r="-21999"/>
              </a:stretch>
            </a:blip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733869" y="2672415"/>
            <a:ext cx="1895781" cy="2202348"/>
            <a:chOff x="0" y="0"/>
            <a:chExt cx="546608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6"/>
              <a:stretch>
                <a:fillRect t="-28124" b="-28124"/>
              </a:stretch>
            </a:blip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610917" y="74084"/>
            <a:ext cx="327398" cy="440267"/>
          </a:xfrm>
          <a:custGeom>
            <a:avLst/>
            <a:gdLst/>
            <a:ahLst/>
            <a:cxnLst/>
            <a:rect l="l" t="t" r="r" b="b"/>
            <a:pathLst>
              <a:path w="654796" h="880533">
                <a:moveTo>
                  <a:pt x="0" y="0"/>
                </a:moveTo>
                <a:lnTo>
                  <a:pt x="654796" y="0"/>
                </a:lnTo>
                <a:lnTo>
                  <a:pt x="654796" y="880533"/>
                </a:lnTo>
                <a:lnTo>
                  <a:pt x="0" y="8805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27" name="Freeform 27"/>
          <p:cNvSpPr/>
          <p:nvPr/>
        </p:nvSpPr>
        <p:spPr>
          <a:xfrm>
            <a:off x="7610917" y="2452282"/>
            <a:ext cx="327398" cy="440267"/>
          </a:xfrm>
          <a:custGeom>
            <a:avLst/>
            <a:gdLst/>
            <a:ahLst/>
            <a:cxnLst/>
            <a:rect l="l" t="t" r="r" b="b"/>
            <a:pathLst>
              <a:path w="654796" h="880533">
                <a:moveTo>
                  <a:pt x="0" y="0"/>
                </a:moveTo>
                <a:lnTo>
                  <a:pt x="654796" y="0"/>
                </a:lnTo>
                <a:lnTo>
                  <a:pt x="654796" y="880533"/>
                </a:lnTo>
                <a:lnTo>
                  <a:pt x="0" y="8805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pic>
        <p:nvPicPr>
          <p:cNvPr id="15" name="Electric - 3 Minute Countdown">
            <a:hlinkClick r:id="" action="ppaction://media"/>
            <a:extLst>
              <a:ext uri="{FF2B5EF4-FFF2-40B4-BE49-F238E27FC236}">
                <a16:creationId xmlns:a16="http://schemas.microsoft.com/office/drawing/2014/main" id="{EDF386DE-FC94-AB65-FEBC-2B1D5C1F5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40121" y="3145018"/>
            <a:ext cx="781565" cy="978135"/>
          </a:xfrm>
          <a:prstGeom prst="flowChartConnector">
            <a:avLst/>
          </a:prstGeom>
        </p:spPr>
      </p:pic>
      <p:sp>
        <p:nvSpPr>
          <p:cNvPr id="28" name="Freeform 20">
            <a:hlinkClick r:id="rId20" action="ppaction://hlinksldjump"/>
            <a:extLst>
              <a:ext uri="{FF2B5EF4-FFF2-40B4-BE49-F238E27FC236}">
                <a16:creationId xmlns:a16="http://schemas.microsoft.com/office/drawing/2014/main" id="{EE0D1E70-A8B3-DA22-1A73-0E889B57CB76}"/>
              </a:ext>
            </a:extLst>
          </p:cNvPr>
          <p:cNvSpPr/>
          <p:nvPr/>
        </p:nvSpPr>
        <p:spPr>
          <a:xfrm>
            <a:off x="5247438" y="1549610"/>
            <a:ext cx="622269" cy="679239"/>
          </a:xfrm>
          <a:custGeom>
            <a:avLst/>
            <a:gdLst/>
            <a:ahLst/>
            <a:cxnLst/>
            <a:rect l="l" t="t" r="r" b="b"/>
            <a:pathLst>
              <a:path w="3310605" h="3605609">
                <a:moveTo>
                  <a:pt x="0" y="0"/>
                </a:moveTo>
                <a:lnTo>
                  <a:pt x="3310605" y="0"/>
                </a:lnTo>
                <a:lnTo>
                  <a:pt x="3310605" y="3605609"/>
                </a:lnTo>
                <a:lnTo>
                  <a:pt x="0" y="3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1"/>
            <a:ext cx="9144000" cy="51935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4B2FAD-E953-477F-B074-87A863F35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28" t="65278" r="13828" b="6528"/>
          <a:stretch/>
        </p:blipFill>
        <p:spPr>
          <a:xfrm>
            <a:off x="628650" y="1911548"/>
            <a:ext cx="5129212" cy="2388989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EEABE157-04CA-49A0-BDB5-C8C62C069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2729210"/>
            <a:ext cx="1857375" cy="1857375"/>
          </a:xfrm>
        </p:spPr>
      </p:pic>
      <p:pic>
        <p:nvPicPr>
          <p:cNvPr id="5122" name="Picture 2" descr="Copy Of Free Time Activities. - Lessons - Blendspace">
            <a:extLst>
              <a:ext uri="{FF2B5EF4-FFF2-40B4-BE49-F238E27FC236}">
                <a16:creationId xmlns:a16="http://schemas.microsoft.com/office/drawing/2014/main" id="{7BF256D5-CDAA-48FE-B197-8A162FB7A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80" b="49830"/>
          <a:stretch/>
        </p:blipFill>
        <p:spPr bwMode="auto">
          <a:xfrm>
            <a:off x="3193256" y="574179"/>
            <a:ext cx="1096567" cy="193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py Of Free Time Activities. - Lessons - Blendspace">
            <a:extLst>
              <a:ext uri="{FF2B5EF4-FFF2-40B4-BE49-F238E27FC236}">
                <a16:creationId xmlns:a16="http://schemas.microsoft.com/office/drawing/2014/main" id="{6495B556-F3BB-44F5-978C-3EEF26BBF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4" b="49830"/>
          <a:stretch/>
        </p:blipFill>
        <p:spPr bwMode="auto">
          <a:xfrm>
            <a:off x="4263034" y="579835"/>
            <a:ext cx="2275285" cy="193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4672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F44975-0AF1-4D15-B0CB-7EC1C9C7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1"/>
            <a:ext cx="9144000" cy="51935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4D27E72-3CB9-4F42-AE10-8F305CC73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6" t="58194" r="55938" b="15695"/>
          <a:stretch/>
        </p:blipFill>
        <p:spPr>
          <a:xfrm>
            <a:off x="542926" y="1058168"/>
            <a:ext cx="4221956" cy="242173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947CD2-50F8-45F9-ABCA-45A0B0823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78" t="58194" r="25078" b="6389"/>
          <a:stretch/>
        </p:blipFill>
        <p:spPr>
          <a:xfrm>
            <a:off x="4922044" y="2779365"/>
            <a:ext cx="2500313" cy="1821657"/>
          </a:xfrm>
          <a:prstGeom prst="rect">
            <a:avLst/>
          </a:prstGeom>
        </p:spPr>
      </p:pic>
      <p:pic>
        <p:nvPicPr>
          <p:cNvPr id="4098" name="Picture 2" descr="Hot Seat Clipart | Free Images at Clker.com - vector clip art online,  royalty free &amp;amp; public domain">
            <a:extLst>
              <a:ext uri="{FF2B5EF4-FFF2-40B4-BE49-F238E27FC236}">
                <a16:creationId xmlns:a16="http://schemas.microsoft.com/office/drawing/2014/main" id="{FAF11582-F89C-4CBC-B589-FEAFBFC3B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4321969" y="910532"/>
            <a:ext cx="3545303" cy="19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goraptor talking (Gamegrumps 2/2) by ElectronicCyborg on DeviantArt">
            <a:extLst>
              <a:ext uri="{FF2B5EF4-FFF2-40B4-BE49-F238E27FC236}">
                <a16:creationId xmlns:a16="http://schemas.microsoft.com/office/drawing/2014/main" id="{B90005AE-F276-4E87-8CB5-77BE60B0F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527" y="3171825"/>
            <a:ext cx="135909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42863"/>
            <a:ext cx="9144000" cy="505777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2406183" y="1145382"/>
            <a:ext cx="4416098" cy="621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What is the opposite of </a:t>
            </a:r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usual</a:t>
            </a:r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 ?</a:t>
            </a:r>
            <a:endParaRPr lang="ar-SA" sz="21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F70AB5CD-DC5F-4ED1-B9AC-63F45BAF3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7" y="2043708"/>
            <a:ext cx="1560314" cy="1560314"/>
          </a:xfr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3340155" y="2335106"/>
            <a:ext cx="2214562" cy="621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Unusual </a:t>
            </a:r>
            <a:endParaRPr lang="ar-SA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65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F5F425-0905-4C99-B640-0813F9AA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42863"/>
            <a:ext cx="9144000" cy="505777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2406183" y="1145382"/>
            <a:ext cx="4416098" cy="621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What is the opposite of </a:t>
            </a:r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exciting</a:t>
            </a:r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 ?</a:t>
            </a:r>
            <a:endParaRPr lang="ar-SA" sz="21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2728332" y="2327671"/>
            <a:ext cx="3056844" cy="958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Boring </a:t>
            </a:r>
            <a:endParaRPr lang="ar-SA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Bored GIFs - Get the best gif on GIFER">
            <a:extLst>
              <a:ext uri="{FF2B5EF4-FFF2-40B4-BE49-F238E27FC236}">
                <a16:creationId xmlns:a16="http://schemas.microsoft.com/office/drawing/2014/main" id="{6A9821A4-AED0-4D8F-8262-DE57345743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4" y="1766888"/>
            <a:ext cx="1428750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10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F5F425-0905-4C99-B640-0813F9AA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42863"/>
            <a:ext cx="9144000" cy="505777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2406183" y="1145382"/>
            <a:ext cx="4416098" cy="621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What is the opposite of </a:t>
            </a:r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dangerous</a:t>
            </a:r>
            <a:r>
              <a:rPr lang="en-US" sz="2100" dirty="0">
                <a:solidFill>
                  <a:srgbClr val="80BDB6"/>
                </a:solidFill>
                <a:latin typeface="Comic Sans MS" panose="030F0702030302020204" pitchFamily="66" charset="0"/>
              </a:rPr>
              <a:t> ?</a:t>
            </a:r>
            <a:endParaRPr lang="ar-SA" sz="21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2728332" y="2327671"/>
            <a:ext cx="3056844" cy="958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safe </a:t>
            </a:r>
            <a:endParaRPr lang="ar-SA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Bored GIFs - Get the best gif on GIFER">
            <a:extLst>
              <a:ext uri="{FF2B5EF4-FFF2-40B4-BE49-F238E27FC236}">
                <a16:creationId xmlns:a16="http://schemas.microsoft.com/office/drawing/2014/main" id="{6A9821A4-AED0-4D8F-8262-DE57345743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4" y="1766888"/>
            <a:ext cx="1428750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4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1"/>
          <p:cNvSpPr txBox="1">
            <a:spLocks noGrp="1"/>
          </p:cNvSpPr>
          <p:nvPr>
            <p:ph type="title"/>
          </p:nvPr>
        </p:nvSpPr>
        <p:spPr>
          <a:xfrm>
            <a:off x="1956763" y="1503350"/>
            <a:ext cx="5230500" cy="19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Girls</a:t>
            </a:r>
            <a:endParaRPr dirty="0"/>
          </a:p>
        </p:txBody>
      </p:sp>
      <p:pic>
        <p:nvPicPr>
          <p:cNvPr id="5122" name="Picture 2" descr="Download Awesome Category Png, Clipart and Icons | FreePng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10" b="9173"/>
          <a:stretch/>
        </p:blipFill>
        <p:spPr bwMode="auto">
          <a:xfrm>
            <a:off x="0" y="2711668"/>
            <a:ext cx="2995448" cy="24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8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1" y="0"/>
            <a:ext cx="9148763" cy="51435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6" y="0"/>
                </a:lnTo>
                <a:lnTo>
                  <a:pt x="182975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23600" y="1072371"/>
            <a:ext cx="7896800" cy="2998760"/>
            <a:chOff x="0" y="0"/>
            <a:chExt cx="21058133" cy="7996691"/>
          </a:xfrm>
        </p:grpSpPr>
        <p:grpSp>
          <p:nvGrpSpPr>
            <p:cNvPr id="4" name="Group 4"/>
            <p:cNvGrpSpPr/>
            <p:nvPr/>
          </p:nvGrpSpPr>
          <p:grpSpPr>
            <a:xfrm>
              <a:off x="339932" y="397920"/>
              <a:ext cx="20718201" cy="7598771"/>
              <a:chOff x="0" y="0"/>
              <a:chExt cx="13832610" cy="507335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13769110" cy="5009857"/>
              </a:xfrm>
              <a:custGeom>
                <a:avLst/>
                <a:gdLst/>
                <a:ahLst/>
                <a:cxnLst/>
                <a:rect l="l" t="t" r="r" b="b"/>
                <a:pathLst>
                  <a:path w="13769110" h="5009857">
                    <a:moveTo>
                      <a:pt x="13676399" y="5009857"/>
                    </a:moveTo>
                    <a:lnTo>
                      <a:pt x="92710" y="5009857"/>
                    </a:lnTo>
                    <a:cubicBezTo>
                      <a:pt x="41910" y="5009857"/>
                      <a:pt x="0" y="4967947"/>
                      <a:pt x="0" y="49171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75130" y="0"/>
                    </a:lnTo>
                    <a:cubicBezTo>
                      <a:pt x="13725930" y="0"/>
                      <a:pt x="13767840" y="41910"/>
                      <a:pt x="13767840" y="92710"/>
                    </a:cubicBezTo>
                    <a:lnTo>
                      <a:pt x="13767840" y="4915877"/>
                    </a:lnTo>
                    <a:cubicBezTo>
                      <a:pt x="13769110" y="4967947"/>
                      <a:pt x="13727199" y="5009857"/>
                      <a:pt x="13676399" y="500985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3832610" cy="5073357"/>
              </a:xfrm>
              <a:custGeom>
                <a:avLst/>
                <a:gdLst/>
                <a:ahLst/>
                <a:cxnLst/>
                <a:rect l="l" t="t" r="r" b="b"/>
                <a:pathLst>
                  <a:path w="13832610" h="5073357">
                    <a:moveTo>
                      <a:pt x="13708149" y="59690"/>
                    </a:moveTo>
                    <a:cubicBezTo>
                      <a:pt x="13743710" y="59690"/>
                      <a:pt x="13772919" y="88900"/>
                      <a:pt x="13772919" y="124460"/>
                    </a:cubicBezTo>
                    <a:lnTo>
                      <a:pt x="13772919" y="4948897"/>
                    </a:lnTo>
                    <a:cubicBezTo>
                      <a:pt x="13772919" y="4984457"/>
                      <a:pt x="13743710" y="5013667"/>
                      <a:pt x="13708149" y="5013667"/>
                    </a:cubicBezTo>
                    <a:lnTo>
                      <a:pt x="124460" y="5013667"/>
                    </a:lnTo>
                    <a:cubicBezTo>
                      <a:pt x="88900" y="5013667"/>
                      <a:pt x="59690" y="4984457"/>
                      <a:pt x="59690" y="49488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08149" y="59690"/>
                    </a:lnTo>
                    <a:moveTo>
                      <a:pt x="1370814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948897"/>
                    </a:lnTo>
                    <a:cubicBezTo>
                      <a:pt x="0" y="5017477"/>
                      <a:pt x="55880" y="5073357"/>
                      <a:pt x="124460" y="5073357"/>
                    </a:cubicBezTo>
                    <a:lnTo>
                      <a:pt x="13708149" y="5073357"/>
                    </a:lnTo>
                    <a:cubicBezTo>
                      <a:pt x="13776730" y="5073357"/>
                      <a:pt x="13832610" y="5017477"/>
                      <a:pt x="13832610" y="4948897"/>
                    </a:cubicBezTo>
                    <a:lnTo>
                      <a:pt x="13832610" y="124460"/>
                    </a:lnTo>
                    <a:cubicBezTo>
                      <a:pt x="13832610" y="55880"/>
                      <a:pt x="13776730" y="0"/>
                      <a:pt x="1370814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20765930" cy="7700640"/>
              <a:chOff x="0" y="0"/>
              <a:chExt cx="13864476" cy="51413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13800976" cy="5077871"/>
              </a:xfrm>
              <a:custGeom>
                <a:avLst/>
                <a:gdLst/>
                <a:ahLst/>
                <a:cxnLst/>
                <a:rect l="l" t="t" r="r" b="b"/>
                <a:pathLst>
                  <a:path w="13800976" h="5077871">
                    <a:moveTo>
                      <a:pt x="13708266" y="5077871"/>
                    </a:moveTo>
                    <a:lnTo>
                      <a:pt x="92710" y="5077871"/>
                    </a:lnTo>
                    <a:cubicBezTo>
                      <a:pt x="41910" y="5077871"/>
                      <a:pt x="0" y="5035961"/>
                      <a:pt x="0" y="49851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706996" y="0"/>
                    </a:lnTo>
                    <a:cubicBezTo>
                      <a:pt x="13757796" y="0"/>
                      <a:pt x="13799707" y="41910"/>
                      <a:pt x="13799707" y="92710"/>
                    </a:cubicBezTo>
                    <a:lnTo>
                      <a:pt x="13799707" y="4983891"/>
                    </a:lnTo>
                    <a:cubicBezTo>
                      <a:pt x="13800976" y="5035961"/>
                      <a:pt x="13759066" y="5077871"/>
                      <a:pt x="13708266" y="507787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3864476" cy="5141371"/>
              </a:xfrm>
              <a:custGeom>
                <a:avLst/>
                <a:gdLst/>
                <a:ahLst/>
                <a:cxnLst/>
                <a:rect l="l" t="t" r="r" b="b"/>
                <a:pathLst>
                  <a:path w="13864476" h="5141371">
                    <a:moveTo>
                      <a:pt x="13740016" y="59690"/>
                    </a:moveTo>
                    <a:cubicBezTo>
                      <a:pt x="13775576" y="59690"/>
                      <a:pt x="13804787" y="88900"/>
                      <a:pt x="13804787" y="124460"/>
                    </a:cubicBezTo>
                    <a:lnTo>
                      <a:pt x="13804787" y="5016911"/>
                    </a:lnTo>
                    <a:cubicBezTo>
                      <a:pt x="13804787" y="5052471"/>
                      <a:pt x="13775576" y="5081681"/>
                      <a:pt x="13740016" y="5081681"/>
                    </a:cubicBezTo>
                    <a:lnTo>
                      <a:pt x="124460" y="5081681"/>
                    </a:lnTo>
                    <a:cubicBezTo>
                      <a:pt x="88900" y="5081681"/>
                      <a:pt x="59690" y="5052471"/>
                      <a:pt x="59690" y="50169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40017" y="59690"/>
                    </a:lnTo>
                    <a:moveTo>
                      <a:pt x="1374001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16911"/>
                    </a:lnTo>
                    <a:cubicBezTo>
                      <a:pt x="0" y="5085491"/>
                      <a:pt x="55880" y="5141371"/>
                      <a:pt x="124460" y="5141371"/>
                    </a:cubicBezTo>
                    <a:lnTo>
                      <a:pt x="13740017" y="5141371"/>
                    </a:lnTo>
                    <a:cubicBezTo>
                      <a:pt x="13808596" y="5141371"/>
                      <a:pt x="13864476" y="5085491"/>
                      <a:pt x="13864476" y="5016911"/>
                    </a:cubicBezTo>
                    <a:lnTo>
                      <a:pt x="13864476" y="124460"/>
                    </a:lnTo>
                    <a:cubicBezTo>
                      <a:pt x="13864476" y="55880"/>
                      <a:pt x="13808596" y="0"/>
                      <a:pt x="13740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44679" y="1435802"/>
            <a:ext cx="5455012" cy="1231106"/>
            <a:chOff x="0" y="114300"/>
            <a:chExt cx="18035533" cy="328294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538921"/>
              <a:ext cx="18035533" cy="470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540"/>
                </a:lnSpc>
                <a:buClrTx/>
              </a:pPr>
              <a:endParaRPr lang="en-US" sz="1100" kern="1200" dirty="0">
                <a:latin typeface="Garet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300"/>
              <a:ext cx="18035533" cy="3282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4815"/>
                </a:lnSpc>
                <a:buClrTx/>
              </a:pPr>
              <a:r>
                <a:rPr lang="en-US" sz="4500" kern="1200" dirty="0">
                  <a:solidFill>
                    <a:srgbClr val="F47CB9"/>
                  </a:solidFill>
                  <a:latin typeface="Fredoka One Bold"/>
                  <a:ea typeface="+mn-ea"/>
                  <a:cs typeface="+mn-cs"/>
                </a:rPr>
                <a:t>What’s your favorite hobby?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88373" y="3203093"/>
            <a:ext cx="2605446" cy="2216997"/>
          </a:xfrm>
          <a:custGeom>
            <a:avLst/>
            <a:gdLst/>
            <a:ahLst/>
            <a:cxnLst/>
            <a:rect l="l" t="t" r="r" b="b"/>
            <a:pathLst>
              <a:path w="5210891" h="4433994">
                <a:moveTo>
                  <a:pt x="0" y="0"/>
                </a:moveTo>
                <a:lnTo>
                  <a:pt x="5210890" y="0"/>
                </a:lnTo>
                <a:lnTo>
                  <a:pt x="5210890" y="4433995"/>
                </a:lnTo>
                <a:lnTo>
                  <a:pt x="0" y="4433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502960" y="-2331"/>
            <a:ext cx="3648184" cy="1490676"/>
          </a:xfrm>
          <a:custGeom>
            <a:avLst/>
            <a:gdLst/>
            <a:ahLst/>
            <a:cxnLst/>
            <a:rect l="l" t="t" r="r" b="b"/>
            <a:pathLst>
              <a:path w="4443750" h="2981352">
                <a:moveTo>
                  <a:pt x="0" y="0"/>
                </a:moveTo>
                <a:lnTo>
                  <a:pt x="4443750" y="0"/>
                </a:lnTo>
                <a:lnTo>
                  <a:pt x="4443750" y="2981352"/>
                </a:lnTo>
                <a:lnTo>
                  <a:pt x="0" y="2981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97867" y="2490523"/>
            <a:ext cx="488428" cy="588389"/>
          </a:xfrm>
          <a:custGeom>
            <a:avLst/>
            <a:gdLst/>
            <a:ahLst/>
            <a:cxnLst/>
            <a:rect l="l" t="t" r="r" b="b"/>
            <a:pathLst>
              <a:path w="976855" h="1176777">
                <a:moveTo>
                  <a:pt x="0" y="0"/>
                </a:moveTo>
                <a:lnTo>
                  <a:pt x="976855" y="0"/>
                </a:lnTo>
                <a:lnTo>
                  <a:pt x="976855" y="1176777"/>
                </a:lnTo>
                <a:lnTo>
                  <a:pt x="0" y="1176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3400" b="-83484"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629650" y="154385"/>
            <a:ext cx="352771" cy="423169"/>
          </a:xfrm>
          <a:custGeom>
            <a:avLst/>
            <a:gdLst/>
            <a:ahLst/>
            <a:cxnLst/>
            <a:rect l="l" t="t" r="r" b="b"/>
            <a:pathLst>
              <a:path w="705542" h="846338">
                <a:moveTo>
                  <a:pt x="0" y="0"/>
                </a:moveTo>
                <a:lnTo>
                  <a:pt x="705542" y="0"/>
                </a:lnTo>
                <a:lnTo>
                  <a:pt x="705542" y="846338"/>
                </a:lnTo>
                <a:lnTo>
                  <a:pt x="0" y="846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27930" b="-138600"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D7A4D6C-C7B2-7CB1-3099-A4F7692A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04" b="99631" l="3901" r="96986">
                        <a14:foregroundMark x1="57801" y1="13670" x2="79787" y2="37562"/>
                        <a14:foregroundMark x1="67021" y1="6527" x2="88121" y2="39286"/>
                        <a14:foregroundMark x1="90603" y1="39039" x2="92199" y2="68473"/>
                        <a14:foregroundMark x1="97163" y1="44089" x2="95567" y2="79310"/>
                        <a14:foregroundMark x1="92376" y1="82635" x2="88121" y2="95320"/>
                        <a14:foregroundMark x1="43085" y1="85961" x2="67730" y2="85591"/>
                        <a14:foregroundMark x1="4078" y1="57882" x2="17908" y2="66749"/>
                        <a14:foregroundMark x1="33688" y1="87069" x2="72695" y2="94951"/>
                        <a14:foregroundMark x1="72695" y1="94951" x2="72695" y2="94951"/>
                        <a14:foregroundMark x1="33511" y1="91256" x2="63121" y2="96429"/>
                        <a14:foregroundMark x1="28369" y1="91626" x2="58511" y2="96305"/>
                        <a14:foregroundMark x1="53723" y1="97537" x2="43262" y2="98645"/>
                        <a14:foregroundMark x1="79078" y1="97167" x2="87234" y2="99631"/>
                        <a14:foregroundMark x1="33333" y1="36576" x2="33333" y2="36576"/>
                        <a14:foregroundMark x1="31915" y1="32266" x2="34929" y2="49261"/>
                        <a14:foregroundMark x1="31915" y1="25246" x2="31560" y2="34483"/>
                        <a14:foregroundMark x1="31560" y1="34483" x2="31560" y2="34483"/>
                        <a14:foregroundMark x1="23050" y1="91749" x2="38830" y2="97537"/>
                        <a14:foregroundMark x1="14894" y1="62685" x2="38475" y2="69581"/>
                        <a14:backgroundMark x1="19681" y1="81650" x2="24113" y2="90517"/>
                        <a14:backgroundMark x1="24113" y1="90517" x2="24113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69" y="-297711"/>
            <a:ext cx="3571875" cy="53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8"/>
          <p:cNvSpPr/>
          <p:nvPr/>
        </p:nvSpPr>
        <p:spPr>
          <a:xfrm rot="-630884">
            <a:off x="6150334" y="4204396"/>
            <a:ext cx="957081" cy="930979"/>
          </a:xfrm>
          <a:custGeom>
            <a:avLst/>
            <a:gdLst/>
            <a:ahLst/>
            <a:cxnLst/>
            <a:rect l="l" t="t" r="r" b="b"/>
            <a:pathLst>
              <a:path w="1914161" h="1861957">
                <a:moveTo>
                  <a:pt x="0" y="0"/>
                </a:moveTo>
                <a:lnTo>
                  <a:pt x="1914161" y="0"/>
                </a:lnTo>
                <a:lnTo>
                  <a:pt x="1914161" y="1861957"/>
                </a:lnTo>
                <a:lnTo>
                  <a:pt x="0" y="1861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46AA9E2-7F46-95A6-1B3F-D6463CEB8FEB}"/>
              </a:ext>
            </a:extLst>
          </p:cNvPr>
          <p:cNvSpPr/>
          <p:nvPr/>
        </p:nvSpPr>
        <p:spPr>
          <a:xfrm>
            <a:off x="3281285" y="2798295"/>
            <a:ext cx="1327926" cy="1051184"/>
          </a:xfrm>
          <a:custGeom>
            <a:avLst/>
            <a:gdLst/>
            <a:ahLst/>
            <a:cxnLst/>
            <a:rect l="l" t="t" r="r" b="b"/>
            <a:pathLst>
              <a:path w="3521243" h="2624927">
                <a:moveTo>
                  <a:pt x="0" y="0"/>
                </a:moveTo>
                <a:lnTo>
                  <a:pt x="3521243" y="0"/>
                </a:lnTo>
                <a:lnTo>
                  <a:pt x="3521243" y="2624927"/>
                </a:lnTo>
                <a:lnTo>
                  <a:pt x="0" y="2624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20">
            <a:hlinkClick r:id="rId18" action="ppaction://hlinksldjump"/>
            <a:extLst>
              <a:ext uri="{FF2B5EF4-FFF2-40B4-BE49-F238E27FC236}">
                <a16:creationId xmlns:a16="http://schemas.microsoft.com/office/drawing/2014/main" id="{57D6680B-71E6-CDF1-5BEE-B8637FBFFAB5}"/>
              </a:ext>
            </a:extLst>
          </p:cNvPr>
          <p:cNvSpPr/>
          <p:nvPr/>
        </p:nvSpPr>
        <p:spPr>
          <a:xfrm>
            <a:off x="913672" y="1272666"/>
            <a:ext cx="622269" cy="679239"/>
          </a:xfrm>
          <a:custGeom>
            <a:avLst/>
            <a:gdLst/>
            <a:ahLst/>
            <a:cxnLst/>
            <a:rect l="l" t="t" r="r" b="b"/>
            <a:pathLst>
              <a:path w="3310605" h="3605609">
                <a:moveTo>
                  <a:pt x="0" y="0"/>
                </a:moveTo>
                <a:lnTo>
                  <a:pt x="3310605" y="0"/>
                </a:lnTo>
                <a:lnTo>
                  <a:pt x="3310605" y="3605609"/>
                </a:lnTo>
                <a:lnTo>
                  <a:pt x="0" y="3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1" y="0"/>
            <a:ext cx="9148763" cy="51435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6" y="0"/>
                </a:lnTo>
                <a:lnTo>
                  <a:pt x="182975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grpSp>
        <p:nvGrpSpPr>
          <p:cNvPr id="3" name="Group 3"/>
          <p:cNvGrpSpPr/>
          <p:nvPr/>
        </p:nvGrpSpPr>
        <p:grpSpPr>
          <a:xfrm>
            <a:off x="571035" y="387467"/>
            <a:ext cx="8001931" cy="4368567"/>
            <a:chOff x="0" y="0"/>
            <a:chExt cx="21338481" cy="11649511"/>
          </a:xfrm>
        </p:grpSpPr>
        <p:grpSp>
          <p:nvGrpSpPr>
            <p:cNvPr id="4" name="Group 4"/>
            <p:cNvGrpSpPr/>
            <p:nvPr/>
          </p:nvGrpSpPr>
          <p:grpSpPr>
            <a:xfrm>
              <a:off x="213271" y="167576"/>
              <a:ext cx="21125210" cy="11481936"/>
              <a:chOff x="0" y="0"/>
              <a:chExt cx="14104351" cy="76659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14040851" cy="7602471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1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1"/>
                      <a:pt x="13948141" y="760247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21046278" cy="11380992"/>
              <a:chOff x="0" y="0"/>
              <a:chExt cx="14051652" cy="75985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5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ar-SA" sz="700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3" y="88900"/>
                      <a:pt x="13991963" y="124460"/>
                    </a:cubicBezTo>
                    <a:lnTo>
                      <a:pt x="13991963" y="7474116"/>
                    </a:lnTo>
                    <a:cubicBezTo>
                      <a:pt x="13991963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ar-SA" sz="700"/>
              </a:p>
            </p:txBody>
          </p:sp>
        </p:grp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5AC049-9F07-F386-EB8D-F92275FD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9" y="843140"/>
            <a:ext cx="2848556" cy="285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25978" y="742444"/>
            <a:ext cx="2958344" cy="3660293"/>
            <a:chOff x="0" y="0"/>
            <a:chExt cx="546608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13" name="Freeform 13" hidden="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56249"/>
              </a:stretch>
            </a:blipFill>
          </p:spPr>
          <p:txBody>
            <a:bodyPr/>
            <a:lstStyle/>
            <a:p>
              <a:endParaRPr lang="ar-SA" sz="700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 sz="7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805063" y="-296910"/>
            <a:ext cx="1560095" cy="1539803"/>
          </a:xfrm>
          <a:custGeom>
            <a:avLst/>
            <a:gdLst/>
            <a:ahLst/>
            <a:cxnLst/>
            <a:rect l="l" t="t" r="r" b="b"/>
            <a:pathLst>
              <a:path w="4895410" h="4165549">
                <a:moveTo>
                  <a:pt x="0" y="0"/>
                </a:moveTo>
                <a:lnTo>
                  <a:pt x="4895410" y="0"/>
                </a:lnTo>
                <a:lnTo>
                  <a:pt x="4895410" y="4165550"/>
                </a:lnTo>
                <a:lnTo>
                  <a:pt x="0" y="4165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7" name="Freeform 17"/>
          <p:cNvSpPr/>
          <p:nvPr/>
        </p:nvSpPr>
        <p:spPr>
          <a:xfrm>
            <a:off x="8691596" y="1785866"/>
            <a:ext cx="386646" cy="381725"/>
          </a:xfrm>
          <a:custGeom>
            <a:avLst/>
            <a:gdLst/>
            <a:ahLst/>
            <a:cxnLst/>
            <a:rect l="l" t="t" r="r" b="b"/>
            <a:pathLst>
              <a:path w="773292" h="763450">
                <a:moveTo>
                  <a:pt x="0" y="0"/>
                </a:moveTo>
                <a:lnTo>
                  <a:pt x="773292" y="0"/>
                </a:lnTo>
                <a:lnTo>
                  <a:pt x="773292" y="763449"/>
                </a:lnTo>
                <a:lnTo>
                  <a:pt x="0" y="763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8" name="Freeform 18"/>
          <p:cNvSpPr/>
          <p:nvPr/>
        </p:nvSpPr>
        <p:spPr>
          <a:xfrm rot="1569717">
            <a:off x="-251160" y="-738841"/>
            <a:ext cx="1377377" cy="2542138"/>
          </a:xfrm>
          <a:custGeom>
            <a:avLst/>
            <a:gdLst/>
            <a:ahLst/>
            <a:cxnLst/>
            <a:rect l="l" t="t" r="r" b="b"/>
            <a:pathLst>
              <a:path w="2754753" h="5084276">
                <a:moveTo>
                  <a:pt x="0" y="0"/>
                </a:moveTo>
                <a:lnTo>
                  <a:pt x="2754753" y="0"/>
                </a:lnTo>
                <a:lnTo>
                  <a:pt x="2754753" y="5084276"/>
                </a:lnTo>
                <a:lnTo>
                  <a:pt x="0" y="5084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19" name="Freeform 19"/>
          <p:cNvSpPr/>
          <p:nvPr/>
        </p:nvSpPr>
        <p:spPr>
          <a:xfrm>
            <a:off x="75852" y="1883505"/>
            <a:ext cx="361678" cy="435698"/>
          </a:xfrm>
          <a:custGeom>
            <a:avLst/>
            <a:gdLst/>
            <a:ahLst/>
            <a:cxnLst/>
            <a:rect l="l" t="t" r="r" b="b"/>
            <a:pathLst>
              <a:path w="723355" h="871396">
                <a:moveTo>
                  <a:pt x="0" y="0"/>
                </a:moveTo>
                <a:lnTo>
                  <a:pt x="723355" y="0"/>
                </a:lnTo>
                <a:lnTo>
                  <a:pt x="723355" y="871396"/>
                </a:lnTo>
                <a:lnTo>
                  <a:pt x="0" y="8713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13400" b="-83484"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20" name="Freeform 20"/>
          <p:cNvSpPr/>
          <p:nvPr/>
        </p:nvSpPr>
        <p:spPr>
          <a:xfrm>
            <a:off x="1508913" y="194932"/>
            <a:ext cx="352771" cy="423169"/>
          </a:xfrm>
          <a:custGeom>
            <a:avLst/>
            <a:gdLst/>
            <a:ahLst/>
            <a:cxnLst/>
            <a:rect l="l" t="t" r="r" b="b"/>
            <a:pathLst>
              <a:path w="705542" h="846338">
                <a:moveTo>
                  <a:pt x="0" y="0"/>
                </a:moveTo>
                <a:lnTo>
                  <a:pt x="705543" y="0"/>
                </a:lnTo>
                <a:lnTo>
                  <a:pt x="705543" y="846338"/>
                </a:lnTo>
                <a:lnTo>
                  <a:pt x="0" y="846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7930" b="-138600"/>
            </a:stretch>
          </a:blipFill>
        </p:spPr>
        <p:txBody>
          <a:bodyPr/>
          <a:lstStyle/>
          <a:p>
            <a:endParaRPr lang="ar-SA" sz="70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E7273B4-172D-B096-A9CB-80647465D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17370" r="14113" b="63816"/>
          <a:stretch/>
        </p:blipFill>
        <p:spPr bwMode="auto">
          <a:xfrm>
            <a:off x="1041992" y="3693670"/>
            <a:ext cx="2732544" cy="6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1"/>
          <p:cNvSpPr/>
          <p:nvPr/>
        </p:nvSpPr>
        <p:spPr>
          <a:xfrm>
            <a:off x="8143160" y="2319203"/>
            <a:ext cx="2443996" cy="2057400"/>
          </a:xfrm>
          <a:custGeom>
            <a:avLst/>
            <a:gdLst/>
            <a:ahLst/>
            <a:cxnLst/>
            <a:rect l="l" t="t" r="r" b="b"/>
            <a:pathLst>
              <a:path w="4887991" h="4114800">
                <a:moveTo>
                  <a:pt x="0" y="0"/>
                </a:moveTo>
                <a:lnTo>
                  <a:pt x="4887991" y="0"/>
                </a:lnTo>
                <a:lnTo>
                  <a:pt x="4887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sp>
        <p:nvSpPr>
          <p:cNvPr id="23" name="Freeform 23"/>
          <p:cNvSpPr/>
          <p:nvPr/>
        </p:nvSpPr>
        <p:spPr>
          <a:xfrm>
            <a:off x="-162170" y="3013955"/>
            <a:ext cx="1308703" cy="2129546"/>
          </a:xfrm>
          <a:custGeom>
            <a:avLst/>
            <a:gdLst/>
            <a:ahLst/>
            <a:cxnLst/>
            <a:rect l="l" t="t" r="r" b="b"/>
            <a:pathLst>
              <a:path w="2617405" h="4259091">
                <a:moveTo>
                  <a:pt x="0" y="0"/>
                </a:moveTo>
                <a:lnTo>
                  <a:pt x="2617405" y="0"/>
                </a:lnTo>
                <a:lnTo>
                  <a:pt x="2617405" y="4259091"/>
                </a:lnTo>
                <a:lnTo>
                  <a:pt x="0" y="425909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700"/>
          </a:p>
        </p:txBody>
      </p:sp>
      <p:grpSp>
        <p:nvGrpSpPr>
          <p:cNvPr id="24" name="Group 24"/>
          <p:cNvGrpSpPr/>
          <p:nvPr/>
        </p:nvGrpSpPr>
        <p:grpSpPr>
          <a:xfrm>
            <a:off x="3792367" y="1731054"/>
            <a:ext cx="4185606" cy="1627052"/>
            <a:chOff x="0" y="114300"/>
            <a:chExt cx="9683438" cy="433880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3982718"/>
              <a:ext cx="9683438" cy="470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40"/>
                </a:lnSpc>
              </a:pPr>
              <a:endParaRPr lang="en-US" sz="1100" dirty="0">
                <a:latin typeface="Garet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14300"/>
              <a:ext cx="9683438" cy="1969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rtl="1"/>
              <a:endParaRPr lang="ar-SA" sz="4800" b="1" dirty="0">
                <a:latin typeface="Fredericka the Great" panose="02000000000000000000" pitchFamily="2" charset="0"/>
                <a:ea typeface="Fredericka the Great" panose="02000000000000000000" pitchFamily="2" charset="0"/>
              </a:endParaRPr>
            </a:p>
          </p:txBody>
        </p:sp>
      </p:grpSp>
      <p:sp>
        <p:nvSpPr>
          <p:cNvPr id="30" name="TextBox 12">
            <a:extLst>
              <a:ext uri="{FF2B5EF4-FFF2-40B4-BE49-F238E27FC236}">
                <a16:creationId xmlns:a16="http://schemas.microsoft.com/office/drawing/2014/main" id="{0B20082B-FBF9-DA1E-A994-5C97F2EBA958}"/>
              </a:ext>
            </a:extLst>
          </p:cNvPr>
          <p:cNvSpPr txBox="1"/>
          <p:nvPr/>
        </p:nvSpPr>
        <p:spPr>
          <a:xfrm>
            <a:off x="4138018" y="808139"/>
            <a:ext cx="3997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815"/>
              </a:lnSpc>
              <a:buClrTx/>
            </a:pPr>
            <a:r>
              <a:rPr lang="en-US" sz="4500" kern="1200" dirty="0">
                <a:solidFill>
                  <a:srgbClr val="F47CB9"/>
                </a:solidFill>
                <a:latin typeface="Fredoka One Bold"/>
                <a:ea typeface="+mn-ea"/>
                <a:cs typeface="+mn-cs"/>
              </a:rPr>
              <a:t>….    do you pray a day?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A1D43A4-114C-D466-256C-F8670BDA929F}"/>
              </a:ext>
            </a:extLst>
          </p:cNvPr>
          <p:cNvSpPr txBox="1"/>
          <p:nvPr/>
        </p:nvSpPr>
        <p:spPr>
          <a:xfrm>
            <a:off x="5459907" y="3232005"/>
            <a:ext cx="19425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How Often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B69F72F-3A4D-496C-7724-38E5D7B4DE44}"/>
              </a:ext>
            </a:extLst>
          </p:cNvPr>
          <p:cNvSpPr txBox="1"/>
          <p:nvPr/>
        </p:nvSpPr>
        <p:spPr>
          <a:xfrm>
            <a:off x="5576849" y="3941072"/>
            <a:ext cx="15335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B8D9C5D-6FA6-A2AF-D7FB-797939C4A5B4}"/>
              </a:ext>
            </a:extLst>
          </p:cNvPr>
          <p:cNvSpPr txBox="1"/>
          <p:nvPr/>
        </p:nvSpPr>
        <p:spPr>
          <a:xfrm>
            <a:off x="4866544" y="3072695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4D6D3B6-18CC-415E-CC06-C9D74E086B1B}"/>
              </a:ext>
            </a:extLst>
          </p:cNvPr>
          <p:cNvSpPr txBox="1"/>
          <p:nvPr/>
        </p:nvSpPr>
        <p:spPr>
          <a:xfrm>
            <a:off x="5343052" y="3794366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52BEE55-4700-FAD3-EC0C-A7E5E3D581AD}"/>
              </a:ext>
            </a:extLst>
          </p:cNvPr>
          <p:cNvSpPr txBox="1"/>
          <p:nvPr/>
        </p:nvSpPr>
        <p:spPr>
          <a:xfrm>
            <a:off x="4939039" y="2968014"/>
            <a:ext cx="9822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1C7A6BF-724C-56BD-9370-AF50D4700196}"/>
              </a:ext>
            </a:extLst>
          </p:cNvPr>
          <p:cNvSpPr txBox="1"/>
          <p:nvPr/>
        </p:nvSpPr>
        <p:spPr>
          <a:xfrm>
            <a:off x="4142127" y="2335252"/>
            <a:ext cx="36629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I pray Five times.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sp>
        <p:nvSpPr>
          <p:cNvPr id="10" name="Freeform 20">
            <a:hlinkClick r:id="rId21" action="ppaction://hlinksldjump"/>
            <a:extLst>
              <a:ext uri="{FF2B5EF4-FFF2-40B4-BE49-F238E27FC236}">
                <a16:creationId xmlns:a16="http://schemas.microsoft.com/office/drawing/2014/main" id="{B9A5ACE8-B09F-F8E5-0DA0-CA8A4D142EF9}"/>
              </a:ext>
            </a:extLst>
          </p:cNvPr>
          <p:cNvSpPr/>
          <p:nvPr/>
        </p:nvSpPr>
        <p:spPr>
          <a:xfrm>
            <a:off x="7659920" y="3762300"/>
            <a:ext cx="622269" cy="679239"/>
          </a:xfrm>
          <a:custGeom>
            <a:avLst/>
            <a:gdLst/>
            <a:ahLst/>
            <a:cxnLst/>
            <a:rect l="l" t="t" r="r" b="b"/>
            <a:pathLst>
              <a:path w="3310605" h="3605609">
                <a:moveTo>
                  <a:pt x="0" y="0"/>
                </a:moveTo>
                <a:lnTo>
                  <a:pt x="3310605" y="0"/>
                </a:lnTo>
                <a:lnTo>
                  <a:pt x="3310605" y="3605609"/>
                </a:lnTo>
                <a:lnTo>
                  <a:pt x="0" y="3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8763" cy="51435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6" y="0"/>
                </a:lnTo>
                <a:lnTo>
                  <a:pt x="182975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23600" y="448332"/>
            <a:ext cx="8148260" cy="4534281"/>
            <a:chOff x="0" y="0"/>
            <a:chExt cx="21058133" cy="7996691"/>
          </a:xfrm>
        </p:grpSpPr>
        <p:grpSp>
          <p:nvGrpSpPr>
            <p:cNvPr id="4" name="Group 4"/>
            <p:cNvGrpSpPr/>
            <p:nvPr/>
          </p:nvGrpSpPr>
          <p:grpSpPr>
            <a:xfrm>
              <a:off x="339932" y="397920"/>
              <a:ext cx="20718201" cy="7598771"/>
              <a:chOff x="0" y="0"/>
              <a:chExt cx="13832610" cy="507335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13769110" cy="5009857"/>
              </a:xfrm>
              <a:custGeom>
                <a:avLst/>
                <a:gdLst/>
                <a:ahLst/>
                <a:cxnLst/>
                <a:rect l="l" t="t" r="r" b="b"/>
                <a:pathLst>
                  <a:path w="13769110" h="5009857">
                    <a:moveTo>
                      <a:pt x="13676399" y="5009857"/>
                    </a:moveTo>
                    <a:lnTo>
                      <a:pt x="92710" y="5009857"/>
                    </a:lnTo>
                    <a:cubicBezTo>
                      <a:pt x="41910" y="5009857"/>
                      <a:pt x="0" y="4967947"/>
                      <a:pt x="0" y="49171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75130" y="0"/>
                    </a:lnTo>
                    <a:cubicBezTo>
                      <a:pt x="13725930" y="0"/>
                      <a:pt x="13767840" y="41910"/>
                      <a:pt x="13767840" y="92710"/>
                    </a:cubicBezTo>
                    <a:lnTo>
                      <a:pt x="13767840" y="4915877"/>
                    </a:lnTo>
                    <a:cubicBezTo>
                      <a:pt x="13769110" y="4967947"/>
                      <a:pt x="13727199" y="5009857"/>
                      <a:pt x="13676399" y="500985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3832610" cy="5073357"/>
              </a:xfrm>
              <a:custGeom>
                <a:avLst/>
                <a:gdLst/>
                <a:ahLst/>
                <a:cxnLst/>
                <a:rect l="l" t="t" r="r" b="b"/>
                <a:pathLst>
                  <a:path w="13832610" h="5073357">
                    <a:moveTo>
                      <a:pt x="13708149" y="59690"/>
                    </a:moveTo>
                    <a:cubicBezTo>
                      <a:pt x="13743710" y="59690"/>
                      <a:pt x="13772919" y="88900"/>
                      <a:pt x="13772919" y="124460"/>
                    </a:cubicBezTo>
                    <a:lnTo>
                      <a:pt x="13772919" y="4948897"/>
                    </a:lnTo>
                    <a:cubicBezTo>
                      <a:pt x="13772919" y="4984457"/>
                      <a:pt x="13743710" y="5013667"/>
                      <a:pt x="13708149" y="5013667"/>
                    </a:cubicBezTo>
                    <a:lnTo>
                      <a:pt x="124460" y="5013667"/>
                    </a:lnTo>
                    <a:cubicBezTo>
                      <a:pt x="88900" y="5013667"/>
                      <a:pt x="59690" y="4984457"/>
                      <a:pt x="59690" y="49488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08149" y="59690"/>
                    </a:lnTo>
                    <a:moveTo>
                      <a:pt x="1370814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948897"/>
                    </a:lnTo>
                    <a:cubicBezTo>
                      <a:pt x="0" y="5017477"/>
                      <a:pt x="55880" y="5073357"/>
                      <a:pt x="124460" y="5073357"/>
                    </a:cubicBezTo>
                    <a:lnTo>
                      <a:pt x="13708149" y="5073357"/>
                    </a:lnTo>
                    <a:cubicBezTo>
                      <a:pt x="13776730" y="5073357"/>
                      <a:pt x="13832610" y="5017477"/>
                      <a:pt x="13832610" y="4948897"/>
                    </a:cubicBezTo>
                    <a:lnTo>
                      <a:pt x="13832610" y="124460"/>
                    </a:lnTo>
                    <a:cubicBezTo>
                      <a:pt x="13832610" y="55880"/>
                      <a:pt x="13776730" y="0"/>
                      <a:pt x="1370814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20765930" cy="7700640"/>
              <a:chOff x="0" y="0"/>
              <a:chExt cx="13864476" cy="51413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13800976" cy="5077871"/>
              </a:xfrm>
              <a:custGeom>
                <a:avLst/>
                <a:gdLst/>
                <a:ahLst/>
                <a:cxnLst/>
                <a:rect l="l" t="t" r="r" b="b"/>
                <a:pathLst>
                  <a:path w="13800976" h="5077871">
                    <a:moveTo>
                      <a:pt x="13708266" y="5077871"/>
                    </a:moveTo>
                    <a:lnTo>
                      <a:pt x="92710" y="5077871"/>
                    </a:lnTo>
                    <a:cubicBezTo>
                      <a:pt x="41910" y="5077871"/>
                      <a:pt x="0" y="5035961"/>
                      <a:pt x="0" y="49851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706996" y="0"/>
                    </a:lnTo>
                    <a:cubicBezTo>
                      <a:pt x="13757796" y="0"/>
                      <a:pt x="13799707" y="41910"/>
                      <a:pt x="13799707" y="92710"/>
                    </a:cubicBezTo>
                    <a:lnTo>
                      <a:pt x="13799707" y="4983891"/>
                    </a:lnTo>
                    <a:cubicBezTo>
                      <a:pt x="13800976" y="5035961"/>
                      <a:pt x="13759066" y="5077871"/>
                      <a:pt x="13708266" y="507787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 dirty="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3864476" cy="5141371"/>
              </a:xfrm>
              <a:custGeom>
                <a:avLst/>
                <a:gdLst/>
                <a:ahLst/>
                <a:cxnLst/>
                <a:rect l="l" t="t" r="r" b="b"/>
                <a:pathLst>
                  <a:path w="13864476" h="5141371">
                    <a:moveTo>
                      <a:pt x="13740016" y="59690"/>
                    </a:moveTo>
                    <a:cubicBezTo>
                      <a:pt x="13775576" y="59690"/>
                      <a:pt x="13804787" y="88900"/>
                      <a:pt x="13804787" y="124460"/>
                    </a:cubicBezTo>
                    <a:lnTo>
                      <a:pt x="13804787" y="5016911"/>
                    </a:lnTo>
                    <a:cubicBezTo>
                      <a:pt x="13804787" y="5052471"/>
                      <a:pt x="13775576" y="5081681"/>
                      <a:pt x="13740016" y="5081681"/>
                    </a:cubicBezTo>
                    <a:lnTo>
                      <a:pt x="124460" y="5081681"/>
                    </a:lnTo>
                    <a:cubicBezTo>
                      <a:pt x="88900" y="5081681"/>
                      <a:pt x="59690" y="5052471"/>
                      <a:pt x="59690" y="50169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40017" y="59690"/>
                    </a:lnTo>
                    <a:moveTo>
                      <a:pt x="1374001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16911"/>
                    </a:lnTo>
                    <a:cubicBezTo>
                      <a:pt x="0" y="5085491"/>
                      <a:pt x="55880" y="5141371"/>
                      <a:pt x="124460" y="5141371"/>
                    </a:cubicBezTo>
                    <a:lnTo>
                      <a:pt x="13740017" y="5141371"/>
                    </a:lnTo>
                    <a:cubicBezTo>
                      <a:pt x="13808596" y="5141371"/>
                      <a:pt x="13864476" y="5085491"/>
                      <a:pt x="13864476" y="5016911"/>
                    </a:cubicBezTo>
                    <a:lnTo>
                      <a:pt x="13864476" y="124460"/>
                    </a:lnTo>
                    <a:cubicBezTo>
                      <a:pt x="13864476" y="55880"/>
                      <a:pt x="13808596" y="0"/>
                      <a:pt x="13740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ar-SA" sz="900" kern="1200">
                  <a:solidFill>
                    <a:prstClr val="black"/>
                  </a:solidFill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9" name="Picture 2" descr="TerminalGōdhood on Twitter: &quot;Owns a skateboard but can't skate…oof!  #80sfasion #80s #DigitalArtist #digitalart #skateboard… &quot;">
            <a:extLst>
              <a:ext uri="{FF2B5EF4-FFF2-40B4-BE49-F238E27FC236}">
                <a16:creationId xmlns:a16="http://schemas.microsoft.com/office/drawing/2014/main" id="{C7B80D50-0584-857E-D651-566EB5200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5" t="10789" r="1489" b="10658"/>
          <a:stretch/>
        </p:blipFill>
        <p:spPr bwMode="auto">
          <a:xfrm>
            <a:off x="855316" y="771900"/>
            <a:ext cx="2927741" cy="325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Freeform 13"/>
          <p:cNvSpPr/>
          <p:nvPr/>
        </p:nvSpPr>
        <p:spPr>
          <a:xfrm>
            <a:off x="-1245354" y="3525138"/>
            <a:ext cx="2605446" cy="2216997"/>
          </a:xfrm>
          <a:custGeom>
            <a:avLst/>
            <a:gdLst/>
            <a:ahLst/>
            <a:cxnLst/>
            <a:rect l="l" t="t" r="r" b="b"/>
            <a:pathLst>
              <a:path w="5210891" h="4433994">
                <a:moveTo>
                  <a:pt x="0" y="0"/>
                </a:moveTo>
                <a:lnTo>
                  <a:pt x="5210890" y="0"/>
                </a:lnTo>
                <a:lnTo>
                  <a:pt x="5210890" y="4433995"/>
                </a:lnTo>
                <a:lnTo>
                  <a:pt x="0" y="44339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383208" y="288845"/>
            <a:ext cx="2221875" cy="1490676"/>
          </a:xfrm>
          <a:custGeom>
            <a:avLst/>
            <a:gdLst/>
            <a:ahLst/>
            <a:cxnLst/>
            <a:rect l="l" t="t" r="r" b="b"/>
            <a:pathLst>
              <a:path w="4443750" h="2981352">
                <a:moveTo>
                  <a:pt x="0" y="0"/>
                </a:moveTo>
                <a:lnTo>
                  <a:pt x="4443750" y="0"/>
                </a:lnTo>
                <a:lnTo>
                  <a:pt x="4443750" y="2981352"/>
                </a:lnTo>
                <a:lnTo>
                  <a:pt x="0" y="2981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8367" y="219763"/>
            <a:ext cx="488428" cy="588389"/>
          </a:xfrm>
          <a:custGeom>
            <a:avLst/>
            <a:gdLst/>
            <a:ahLst/>
            <a:cxnLst/>
            <a:rect l="l" t="t" r="r" b="b"/>
            <a:pathLst>
              <a:path w="976855" h="1176777">
                <a:moveTo>
                  <a:pt x="0" y="0"/>
                </a:moveTo>
                <a:lnTo>
                  <a:pt x="976855" y="0"/>
                </a:lnTo>
                <a:lnTo>
                  <a:pt x="976855" y="1176777"/>
                </a:lnTo>
                <a:lnTo>
                  <a:pt x="0" y="1176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3400" b="-83484"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629650" y="154385"/>
            <a:ext cx="352771" cy="423169"/>
          </a:xfrm>
          <a:custGeom>
            <a:avLst/>
            <a:gdLst/>
            <a:ahLst/>
            <a:cxnLst/>
            <a:rect l="l" t="t" r="r" b="b"/>
            <a:pathLst>
              <a:path w="705542" h="846338">
                <a:moveTo>
                  <a:pt x="0" y="0"/>
                </a:moveTo>
                <a:lnTo>
                  <a:pt x="705542" y="0"/>
                </a:lnTo>
                <a:lnTo>
                  <a:pt x="705542" y="846338"/>
                </a:lnTo>
                <a:lnTo>
                  <a:pt x="0" y="846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7930" b="-138600"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 rot="-630884">
            <a:off x="-72706" y="4131782"/>
            <a:ext cx="957081" cy="930979"/>
          </a:xfrm>
          <a:custGeom>
            <a:avLst/>
            <a:gdLst/>
            <a:ahLst/>
            <a:cxnLst/>
            <a:rect l="l" t="t" r="r" b="b"/>
            <a:pathLst>
              <a:path w="1914161" h="1861957">
                <a:moveTo>
                  <a:pt x="0" y="0"/>
                </a:moveTo>
                <a:lnTo>
                  <a:pt x="1914161" y="0"/>
                </a:lnTo>
                <a:lnTo>
                  <a:pt x="1914161" y="1861957"/>
                </a:lnTo>
                <a:lnTo>
                  <a:pt x="0" y="18619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ar-SA" sz="90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989D27E-2182-053F-ECF4-A642724F57BD}"/>
              </a:ext>
            </a:extLst>
          </p:cNvPr>
          <p:cNvSpPr txBox="1"/>
          <p:nvPr/>
        </p:nvSpPr>
        <p:spPr>
          <a:xfrm>
            <a:off x="3999892" y="1112902"/>
            <a:ext cx="406961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48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She ……… how to </a:t>
            </a:r>
            <a:r>
              <a:rPr lang="en-US" sz="54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skate</a:t>
            </a:r>
            <a:r>
              <a:rPr lang="en-US" sz="48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.</a:t>
            </a:r>
            <a:endParaRPr lang="ar-SA" sz="4800" b="1" dirty="0">
              <a:latin typeface="Fredericka the Great" panose="02000000000000000000" pitchFamily="2" charset="0"/>
              <a:ea typeface="Fredericka the Great" panose="02000000000000000000" pitchFamily="2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5137453-7320-17B2-86D4-C844DD691184}"/>
              </a:ext>
            </a:extLst>
          </p:cNvPr>
          <p:cNvSpPr txBox="1"/>
          <p:nvPr/>
        </p:nvSpPr>
        <p:spPr>
          <a:xfrm>
            <a:off x="6081371" y="3294306"/>
            <a:ext cx="28656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Doesn’t know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435569E-0C0B-9946-CB36-6543A5361EA7}"/>
              </a:ext>
            </a:extLst>
          </p:cNvPr>
          <p:cNvSpPr txBox="1"/>
          <p:nvPr/>
        </p:nvSpPr>
        <p:spPr>
          <a:xfrm>
            <a:off x="4305095" y="4036091"/>
            <a:ext cx="15335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Knows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27E422C-2AD8-C4EE-0906-D53D3207BEBF}"/>
              </a:ext>
            </a:extLst>
          </p:cNvPr>
          <p:cNvSpPr txBox="1"/>
          <p:nvPr/>
        </p:nvSpPr>
        <p:spPr>
          <a:xfrm>
            <a:off x="5511438" y="3171196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600684E-09CD-07D5-25F8-5861762A985B}"/>
              </a:ext>
            </a:extLst>
          </p:cNvPr>
          <p:cNvSpPr txBox="1"/>
          <p:nvPr/>
        </p:nvSpPr>
        <p:spPr>
          <a:xfrm>
            <a:off x="4071298" y="3889385"/>
            <a:ext cx="7126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sym typeface="Wingdings" panose="05000000000000000000" pitchFamily="2" charset="2"/>
              </a:rPr>
              <a:t>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5DE7C3E-6C44-BE7E-5429-7DC8F0FC00CA}"/>
              </a:ext>
            </a:extLst>
          </p:cNvPr>
          <p:cNvSpPr txBox="1"/>
          <p:nvPr/>
        </p:nvSpPr>
        <p:spPr>
          <a:xfrm>
            <a:off x="5583933" y="3066515"/>
            <a:ext cx="9822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eform 20">
            <a:hlinkClick r:id="rId15" action="ppaction://hlinksldjump"/>
            <a:extLst>
              <a:ext uri="{FF2B5EF4-FFF2-40B4-BE49-F238E27FC236}">
                <a16:creationId xmlns:a16="http://schemas.microsoft.com/office/drawing/2014/main" id="{3392A2DA-BD55-78C8-460F-0A0B4704B7DA}"/>
              </a:ext>
            </a:extLst>
          </p:cNvPr>
          <p:cNvSpPr/>
          <p:nvPr/>
        </p:nvSpPr>
        <p:spPr>
          <a:xfrm>
            <a:off x="7734592" y="3907218"/>
            <a:ext cx="622269" cy="679239"/>
          </a:xfrm>
          <a:custGeom>
            <a:avLst/>
            <a:gdLst/>
            <a:ahLst/>
            <a:cxnLst/>
            <a:rect l="l" t="t" r="r" b="b"/>
            <a:pathLst>
              <a:path w="3310605" h="3605609">
                <a:moveTo>
                  <a:pt x="0" y="0"/>
                </a:moveTo>
                <a:lnTo>
                  <a:pt x="3310605" y="0"/>
                </a:lnTo>
                <a:lnTo>
                  <a:pt x="3310605" y="3605609"/>
                </a:lnTo>
                <a:lnTo>
                  <a:pt x="0" y="3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010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6"/>
          <p:cNvSpPr txBox="1">
            <a:spLocks noGrp="1"/>
          </p:cNvSpPr>
          <p:nvPr>
            <p:ph type="ctrTitle"/>
          </p:nvPr>
        </p:nvSpPr>
        <p:spPr>
          <a:xfrm>
            <a:off x="1671750" y="2010207"/>
            <a:ext cx="5800500" cy="1123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Conversation</a:t>
            </a:r>
            <a:endParaRPr dirty="0"/>
          </a:p>
        </p:txBody>
      </p:sp>
      <p:sp>
        <p:nvSpPr>
          <p:cNvPr id="652" name="Google Shape;652;p26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P</a:t>
            </a:r>
            <a:r>
              <a:rPr lang="en" sz="3200" b="1" dirty="0"/>
              <a:t>age : 30</a:t>
            </a:r>
            <a:endParaRPr sz="3200" b="1" dirty="0"/>
          </a:p>
        </p:txBody>
      </p:sp>
      <p:cxnSp>
        <p:nvCxnSpPr>
          <p:cNvPr id="653" name="Google Shape;653;p26"/>
          <p:cNvCxnSpPr/>
          <p:nvPr/>
        </p:nvCxnSpPr>
        <p:spPr>
          <a:xfrm>
            <a:off x="2731075" y="3489500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489498E6-9A0F-C738-FE40-B638EB22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4969" l="5274" r="95359">
                        <a14:foregroundMark x1="40084" y1="1887" x2="40084" y2="1887"/>
                        <a14:foregroundMark x1="95359" y1="50314" x2="95359" y2="50314"/>
                        <a14:foregroundMark x1="91983" y1="95283" x2="91983" y2="95283"/>
                        <a14:foregroundMark x1="18143" y1="33019" x2="18143" y2="33019"/>
                        <a14:foregroundMark x1="5274" y1="32704" x2="5274" y2="32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225" y="1312271"/>
            <a:ext cx="3245303" cy="21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22DE7517-BE71-7AC3-5FB6-822672090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1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89744" l="4222" r="94667">
                        <a14:foregroundMark x1="4444" y1="46154" x2="4444" y2="46154"/>
                        <a14:foregroundMark x1="94667" y1="40598" x2="94667" y2="4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0" b="9921"/>
          <a:stretch/>
        </p:blipFill>
        <p:spPr bwMode="auto">
          <a:xfrm>
            <a:off x="1963510" y="1105062"/>
            <a:ext cx="5216979" cy="7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348E59-EB82-14C7-DC83-C538A5C889F8}"/>
              </a:ext>
            </a:extLst>
          </p:cNvPr>
          <p:cNvSpPr txBox="1"/>
          <p:nvPr/>
        </p:nvSpPr>
        <p:spPr>
          <a:xfrm>
            <a:off x="2571022" y="1225378"/>
            <a:ext cx="4609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U4: Favorite Pastimes</a:t>
            </a:r>
            <a:endParaRPr lang="ar-SA" sz="2800" b="1" dirty="0">
              <a:latin typeface="Fredericka the Great" panose="02000000000000000000" pitchFamily="2" charset="0"/>
              <a:ea typeface="Fredericka the Great" panose="02000000000000000000" pitchFamily="2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0CEF9C7-55F7-0AC4-5A09-BCAAA822A978}"/>
              </a:ext>
            </a:extLst>
          </p:cNvPr>
          <p:cNvSpPr txBox="1"/>
          <p:nvPr/>
        </p:nvSpPr>
        <p:spPr>
          <a:xfrm>
            <a:off x="2571021" y="1238634"/>
            <a:ext cx="4609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U4: Favorite Pastimes</a:t>
            </a:r>
            <a:endParaRPr lang="ar-SA" sz="2800" b="1" dirty="0">
              <a:latin typeface="Fredericka the Great" panose="02000000000000000000" pitchFamily="2" charset="0"/>
              <a:ea typeface="Fredericka the Great" panose="020000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B4F5C42-06EC-2FFE-B3E8-100810296714}"/>
              </a:ext>
            </a:extLst>
          </p:cNvPr>
          <p:cNvSpPr txBox="1"/>
          <p:nvPr/>
        </p:nvSpPr>
        <p:spPr>
          <a:xfrm>
            <a:off x="2571020" y="1212122"/>
            <a:ext cx="46094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Fredericka the Great" panose="02000000000000000000" pitchFamily="2" charset="0"/>
                <a:ea typeface="Fredericka the Great" panose="02000000000000000000" pitchFamily="2" charset="0"/>
              </a:rPr>
              <a:t>U4: Favorite Pastimes</a:t>
            </a:r>
            <a:endParaRPr lang="ar-SA" sz="2800" b="1" dirty="0">
              <a:latin typeface="Fredericka the Great" panose="02000000000000000000" pitchFamily="2" charset="0"/>
              <a:ea typeface="Fredericka the Great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8"/>
          <p:cNvSpPr/>
          <p:nvPr/>
        </p:nvSpPr>
        <p:spPr>
          <a:xfrm>
            <a:off x="7330386" y="1252854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4010087" y="2333939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548901" y="1242993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285576" y="1408443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70" name="Google Shape;670;p28"/>
          <p:cNvSpPr txBox="1">
            <a:spLocks noGrp="1"/>
          </p:cNvSpPr>
          <p:nvPr>
            <p:ph type="title" idx="3"/>
          </p:nvPr>
        </p:nvSpPr>
        <p:spPr>
          <a:xfrm>
            <a:off x="-118474" y="2215818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en-US" b="1" i="0" dirty="0"/>
              <a:t>Read the conversation correctly </a:t>
            </a:r>
            <a:endParaRPr lang="ar-SA" dirty="0"/>
          </a:p>
        </p:txBody>
      </p:sp>
      <p:sp>
        <p:nvSpPr>
          <p:cNvPr id="672" name="Google Shape;672;p28"/>
          <p:cNvSpPr txBox="1">
            <a:spLocks noGrp="1"/>
          </p:cNvSpPr>
          <p:nvPr>
            <p:ph type="title" idx="4"/>
          </p:nvPr>
        </p:nvSpPr>
        <p:spPr>
          <a:xfrm>
            <a:off x="3746812" y="2499389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73" name="Google Shape;673;p28"/>
          <p:cNvSpPr txBox="1">
            <a:spLocks noGrp="1"/>
          </p:cNvSpPr>
          <p:nvPr>
            <p:ph type="title" idx="5"/>
          </p:nvPr>
        </p:nvSpPr>
        <p:spPr>
          <a:xfrm>
            <a:off x="3342712" y="3478601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0" dirty="0">
                <a:solidFill>
                  <a:schemeClr val="accent1">
                    <a:lumMod val="25000"/>
                  </a:schemeClr>
                </a:solidFill>
              </a:rPr>
              <a:t>Use the "real talk" phrases in new sentence</a:t>
            </a:r>
            <a:br>
              <a:rPr lang="ar-SA" dirty="0">
                <a:solidFill>
                  <a:schemeClr val="accent1">
                    <a:lumMod val="25000"/>
                  </a:schemeClr>
                </a:solidFill>
              </a:rPr>
            </a:br>
            <a:endParaRPr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75" name="Google Shape;675;p28"/>
          <p:cNvSpPr txBox="1">
            <a:spLocks noGrp="1"/>
          </p:cNvSpPr>
          <p:nvPr>
            <p:ph type="title" idx="7"/>
          </p:nvPr>
        </p:nvSpPr>
        <p:spPr>
          <a:xfrm>
            <a:off x="7067173" y="1418304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76" name="Google Shape;676;p28"/>
          <p:cNvSpPr txBox="1">
            <a:spLocks noGrp="1"/>
          </p:cNvSpPr>
          <p:nvPr>
            <p:ph type="title" idx="8"/>
          </p:nvPr>
        </p:nvSpPr>
        <p:spPr>
          <a:xfrm>
            <a:off x="7067173" y="2323650"/>
            <a:ext cx="2100349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Answer question in the book</a:t>
            </a:r>
            <a:br>
              <a:rPr lang="ar-SA" b="1" dirty="0">
                <a:solidFill>
                  <a:srgbClr val="0070C0"/>
                </a:solidFill>
              </a:rPr>
            </a:b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C370B66A-130C-0001-59A0-CF827D03E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2" b="89744" l="4222" r="94667">
                        <a14:foregroundMark x1="4444" y1="46154" x2="4444" y2="46154"/>
                        <a14:foregroundMark x1="94667" y1="40598" x2="94667" y2="4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0" b="9921"/>
          <a:stretch/>
        </p:blipFill>
        <p:spPr bwMode="auto">
          <a:xfrm>
            <a:off x="2171700" y="188004"/>
            <a:ext cx="5216979" cy="7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98CE64-F1A1-899D-FAB5-F9A388170EBA}"/>
              </a:ext>
            </a:extLst>
          </p:cNvPr>
          <p:cNvSpPr txBox="1"/>
          <p:nvPr/>
        </p:nvSpPr>
        <p:spPr>
          <a:xfrm>
            <a:off x="3636937" y="191529"/>
            <a:ext cx="28127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Gadugi" panose="020B0502040204020203" pitchFamily="34" charset="0"/>
              </a:rPr>
              <a:t>Objectives </a:t>
            </a:r>
            <a:endParaRPr lang="ar-SA" sz="4000" b="1" dirty="0">
              <a:latin typeface="Ink Free" panose="03080402000500000000" pitchFamily="66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/>
      <p:bldP spid="666" grpId="0" animBg="1"/>
      <p:bldP spid="667" grpId="0" animBg="1"/>
      <p:bldP spid="669" grpId="0"/>
      <p:bldP spid="670" grpId="0"/>
      <p:bldP spid="672" grpId="0"/>
      <p:bldP spid="673" grpId="0"/>
      <p:bldP spid="675" grpId="0"/>
      <p:bldP spid="6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4AD55C-D720-0D92-1B48-C0D7B58B1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6" y="76071"/>
            <a:ext cx="6001058" cy="499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93DB230F-E0F7-5078-0FBE-F527DFEE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2" b="89744" l="4222" r="94667">
                        <a14:foregroundMark x1="4444" y1="46154" x2="4444" y2="46154"/>
                        <a14:foregroundMark x1="94667" y1="40598" x2="94667" y2="4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0" b="9921"/>
          <a:stretch/>
        </p:blipFill>
        <p:spPr bwMode="auto">
          <a:xfrm>
            <a:off x="6239832" y="2822743"/>
            <a:ext cx="2904168" cy="7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48C8A1F-F093-B939-1DBA-4EE1EF71F79C}"/>
              </a:ext>
            </a:extLst>
          </p:cNvPr>
          <p:cNvSpPr txBox="1"/>
          <p:nvPr/>
        </p:nvSpPr>
        <p:spPr>
          <a:xfrm>
            <a:off x="6581316" y="2822743"/>
            <a:ext cx="2168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page 30</a:t>
            </a:r>
            <a:endParaRPr lang="ar-SA" sz="3600" dirty="0">
              <a:latin typeface="Forte" panose="03060902040502070203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 Notes - Teacher Appreciation Week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EEEEEE"/>
      </a:lt2>
      <a:accent1>
        <a:srgbClr val="FFAB40"/>
      </a:accent1>
      <a:accent2>
        <a:srgbClr val="FFCB65"/>
      </a:accent2>
      <a:accent3>
        <a:srgbClr val="F15232"/>
      </a:accent3>
      <a:accent4>
        <a:srgbClr val="C4341A"/>
      </a:accent4>
      <a:accent5>
        <a:srgbClr val="073763"/>
      </a:accent5>
      <a:accent6>
        <a:srgbClr val="569D96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325</Words>
  <Application>Microsoft Office PowerPoint</Application>
  <PresentationFormat>عرض على الشاشة (16:9)</PresentationFormat>
  <Paragraphs>84</Paragraphs>
  <Slides>35</Slides>
  <Notes>23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35</vt:i4>
      </vt:variant>
    </vt:vector>
  </HeadingPairs>
  <TitlesOfParts>
    <vt:vector size="59" baseType="lpstr">
      <vt:lpstr>Kufyan Arabic Black</vt:lpstr>
      <vt:lpstr>Fredoka One Bold</vt:lpstr>
      <vt:lpstr>DM Serif Display</vt:lpstr>
      <vt:lpstr>Gadugi</vt:lpstr>
      <vt:lpstr>STC-Regular</vt:lpstr>
      <vt:lpstr>Jenine Bold</vt:lpstr>
      <vt:lpstr>Forte</vt:lpstr>
      <vt:lpstr>Fredericka the Great</vt:lpstr>
      <vt:lpstr>Arial</vt:lpstr>
      <vt:lpstr>Alata</vt:lpstr>
      <vt:lpstr>Comic Sans MS</vt:lpstr>
      <vt:lpstr>Proxima Nova Light</vt:lpstr>
      <vt:lpstr>Ink Free</vt:lpstr>
      <vt:lpstr>MV Boli</vt:lpstr>
      <vt:lpstr>Calibri</vt:lpstr>
      <vt:lpstr>Poppins</vt:lpstr>
      <vt:lpstr>Caveat Brush</vt:lpstr>
      <vt:lpstr>Fredoka One</vt:lpstr>
      <vt:lpstr>Garet</vt:lpstr>
      <vt:lpstr>Aharoni</vt:lpstr>
      <vt:lpstr>Modak</vt:lpstr>
      <vt:lpstr>Eco-Friendly Minitheme by Slidesgo</vt:lpstr>
      <vt:lpstr>Office Theme</vt:lpstr>
      <vt:lpstr>Personal Notes - Teacher Appreciation Week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Conversation</vt:lpstr>
      <vt:lpstr>01</vt:lpstr>
      <vt:lpstr>عرض تقديمي في PowerPoint</vt:lpstr>
      <vt:lpstr>How many characters in this conversation?</vt:lpstr>
      <vt:lpstr>What are the people in the picture doing?</vt:lpstr>
      <vt:lpstr>What are they talking about?</vt:lpstr>
      <vt:lpstr>عرض تقديمي في PowerPoint</vt:lpstr>
      <vt:lpstr>عرض تقديمي في PowerPoint</vt:lpstr>
      <vt:lpstr>stunts </vt:lpstr>
      <vt:lpstr>عرض تقديمي في PowerPoint</vt:lpstr>
      <vt:lpstr>عرض تقديمي في PowerPoint</vt:lpstr>
      <vt:lpstr>Real Talk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2- How often does he do it?  </vt:lpstr>
      <vt:lpstr>3- Does he perform stunts? </vt:lpstr>
      <vt:lpstr>4- What does he invite Jason to do? </vt:lpstr>
      <vt:lpstr>5-What does Jason think Rick’s hobby is at first?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Awesome Girls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Eco-Friendly Minitheme</dc:title>
  <dc:creator>Tr.A .</dc:creator>
  <cp:lastModifiedBy>Nora AlOmair</cp:lastModifiedBy>
  <cp:revision>1</cp:revision>
  <dcterms:modified xsi:type="dcterms:W3CDTF">2023-10-08T07:07:23Z</dcterms:modified>
</cp:coreProperties>
</file>