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76" r:id="rId3"/>
    <p:sldId id="284" r:id="rId4"/>
    <p:sldId id="294" r:id="rId5"/>
    <p:sldId id="300" r:id="rId6"/>
    <p:sldId id="272" r:id="rId7"/>
    <p:sldId id="274" r:id="rId8"/>
    <p:sldId id="277" r:id="rId9"/>
    <p:sldId id="273" r:id="rId10"/>
    <p:sldId id="301" r:id="rId11"/>
    <p:sldId id="264" r:id="rId12"/>
    <p:sldId id="286" r:id="rId13"/>
    <p:sldId id="275" r:id="rId14"/>
    <p:sldId id="292" r:id="rId15"/>
    <p:sldId id="270" r:id="rId16"/>
    <p:sldId id="297" r:id="rId17"/>
    <p:sldId id="296" r:id="rId18"/>
    <p:sldId id="302" r:id="rId19"/>
    <p:sldId id="285" r:id="rId20"/>
    <p:sldId id="287" r:id="rId21"/>
    <p:sldId id="288" r:id="rId22"/>
    <p:sldId id="290" r:id="rId23"/>
    <p:sldId id="278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8FBC"/>
    <a:srgbClr val="5794C4"/>
    <a:srgbClr val="E5A835"/>
    <a:srgbClr val="237158"/>
    <a:srgbClr val="FFBD1E"/>
    <a:srgbClr val="CF6129"/>
    <a:srgbClr val="5B79BB"/>
    <a:srgbClr val="A8D5D6"/>
    <a:srgbClr val="784C2C"/>
    <a:srgbClr val="E8E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910103-0534-7329-C1B7-CFDCC6EA1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A3CEE21-67B6-7166-2222-9F68CD61D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40D9DD-5F5C-24A2-0905-07B8E0B5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7A1673-B189-6501-005B-D9CF164B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054D3-E0F8-693E-A1DF-8C170B17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5273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6CD5EE-724A-100A-3928-B331397B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CCABED-E665-F522-5344-CE574223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C800F-9625-FDC3-872B-706E32C1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EAA330-E01C-91E4-7360-454A68EC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D4A44C-621F-D836-5E53-453132CC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179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6816F86-5DD4-FAED-6C51-E1B7FCBDF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0914F7-F150-39A2-5110-95D97909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5FBD46-EC76-9412-E727-54CD5DBB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C90DAA-FDFD-078E-3448-CD5B48CCF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542C90A-B10D-07B7-C0F6-C9153E09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42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810048-D3A9-4DFF-E5A2-DED7C842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254B2B-DD82-E2BE-3AAC-8BD3B86F3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A1DAF77-5E75-81A0-39B6-2E0A699B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4F8F3E-7345-20D3-968F-9D3C681A2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EC2F61-A728-1D39-772A-D1694AEA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206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04EB3A-4ED0-6869-325B-38BA1B22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0E8688-5F87-1B93-AF62-443205569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C6202C-1568-CBAA-853D-26279448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6F7625-34F4-8677-BFFB-7CABA49E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367AA6-DA23-2FE6-DEE2-A4785D05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589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D2341F-2B77-A58C-3279-C4A5E639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6AF57A-D75E-5E85-B7A1-A73C40FC1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2E407E4-E348-4F9C-2EC2-C56ABD237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F06E39-1445-F103-AC60-C40985177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87E31BC-ACE4-CD8B-450F-ED6F060D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0D120FB-5728-39F3-7E5F-06399A8F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917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85A5FD-8A8C-19E2-4FDF-087FA333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AB0C75-D9C3-7BDB-4512-9B6CFF0B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62787B1-AE26-739F-D9DF-0EC52FDF7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EBFE81A-A865-9770-F74C-5D492A059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4DAD486-C95C-FE55-7F61-5F813952C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CD75DA-EBF5-8A72-526C-EBE4455A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32F3A04-2C2D-43E3-8190-272A8346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BAECA9A-7389-5187-19DE-A7A585AD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313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D10EF8-080A-9AFB-5F23-82CB34425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B5FB535-6C6C-4A8B-B318-8E6643BF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DF855C4-D78B-F28D-BB03-D6F2566C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01461F-1D44-4945-34C8-813BC5D8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871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022AEC2-D0F9-7BF6-8CD5-D181E770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244D7A3-74AE-F9AA-CD1B-13656002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2C1125C-812D-6700-DABB-5F308E00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96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241F88-6DCF-ED27-F66B-9F93265C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E4F812-5862-2B97-4BD8-681B17B5C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BE1E370-0B55-9265-578D-C51E06014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A493E59-4849-5281-27E1-D02835D5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A896438-45D1-D833-3A0A-65AAD83F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5866A0B-8A20-455D-4DF3-79FAC4F8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769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DE1312-8DA7-9109-5125-49A05AC35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C9BE4AD-B6E7-9AFC-5320-CF6B4BC23E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14CD9F-16A0-6376-25B6-7F7023A6F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4049B81-9753-B750-372C-873FEA03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E849EC-F39F-1BB8-40C7-A0EB50B5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C399BF4-CC34-4503-2E1F-7B71CE4E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160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EF03E76-5BF0-7531-DF00-88E11ECC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9811819-B96A-1C13-B44F-C4A67646C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0DD8695-B0C4-E7FD-4E4A-7574329DC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7B670-AA43-4078-89E5-5EB0DA8E4942}" type="datetimeFigureOut">
              <a:rPr lang="ar-SA" smtClean="0"/>
              <a:t>10/03/44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945B0B-E136-C42E-5885-A1041F02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6E5E4E0-A8CB-4C38-4845-3975BF72D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3B9E9-75F7-425F-A619-87A86E0EE54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329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29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36579520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A933061-701B-C558-D6E6-CECB00CC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527" r="28401" b="13179"/>
          <a:stretch/>
        </p:blipFill>
        <p:spPr>
          <a:xfrm>
            <a:off x="-28353" y="-10324"/>
            <a:ext cx="12192000" cy="6868324"/>
          </a:xfrm>
          <a:prstGeom prst="rect">
            <a:avLst/>
          </a:prstGeom>
        </p:spPr>
      </p:pic>
      <p:pic>
        <p:nvPicPr>
          <p:cNvPr id="6" name="Picture 2" descr="Joystick clipart">
            <a:extLst>
              <a:ext uri="{FF2B5EF4-FFF2-40B4-BE49-F238E27FC236}">
                <a16:creationId xmlns:a16="http://schemas.microsoft.com/office/drawing/2014/main" id="{999B7A40-07CA-700D-585F-63BE2CBB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4238">
            <a:off x="7683832" y="1805309"/>
            <a:ext cx="4573939" cy="46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0E9D80E-3041-D302-3293-2B9484D7CF90}"/>
              </a:ext>
            </a:extLst>
          </p:cNvPr>
          <p:cNvSpPr/>
          <p:nvPr/>
        </p:nvSpPr>
        <p:spPr>
          <a:xfrm>
            <a:off x="2617327" y="1701208"/>
            <a:ext cx="4667693" cy="2094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solidFill>
                  <a:srgbClr val="FFBD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Favorite Pastimes</a:t>
            </a:r>
            <a:endParaRPr lang="ar-SA" sz="8800" dirty="0">
              <a:solidFill>
                <a:srgbClr val="FFBD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C5D40B7-53C5-9E00-29F9-3AFB158D6C1D}"/>
              </a:ext>
            </a:extLst>
          </p:cNvPr>
          <p:cNvSpPr/>
          <p:nvPr/>
        </p:nvSpPr>
        <p:spPr>
          <a:xfrm>
            <a:off x="3145336" y="4274288"/>
            <a:ext cx="3957213" cy="75491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rgbClr val="5B79BB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Reading </a:t>
            </a:r>
            <a:endParaRPr lang="ar-SA" sz="3600" dirty="0">
              <a:solidFill>
                <a:srgbClr val="5B79BB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844AD95-E5C8-C2A8-3A8A-4180F158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t="29458" r="15232" b="13333"/>
          <a:stretch/>
        </p:blipFill>
        <p:spPr>
          <a:xfrm>
            <a:off x="0" y="85060"/>
            <a:ext cx="12110485" cy="6772940"/>
          </a:xfrm>
          <a:prstGeom prst="rect">
            <a:avLst/>
          </a:prstGeom>
        </p:spPr>
      </p:pic>
      <p:pic>
        <p:nvPicPr>
          <p:cNvPr id="6" name="Picture 2" descr="Basketball player clipart">
            <a:extLst>
              <a:ext uri="{FF2B5EF4-FFF2-40B4-BE49-F238E27FC236}">
                <a16:creationId xmlns:a16="http://schemas.microsoft.com/office/drawing/2014/main" id="{5D3588BB-4719-1FA2-E93C-9A4F7E9B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944"/>
            <a:ext cx="3643817" cy="5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9E27728-05D1-D87C-A902-CD982B1B9C08}"/>
              </a:ext>
            </a:extLst>
          </p:cNvPr>
          <p:cNvSpPr/>
          <p:nvPr/>
        </p:nvSpPr>
        <p:spPr>
          <a:xfrm>
            <a:off x="4486939" y="457200"/>
            <a:ext cx="4855533" cy="733647"/>
          </a:xfrm>
          <a:prstGeom prst="roundRect">
            <a:avLst/>
          </a:prstGeom>
          <a:solidFill>
            <a:srgbClr val="CF6129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READING STRATEGY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B0537DB-D9AB-57CD-6811-0C4423219E66}"/>
              </a:ext>
            </a:extLst>
          </p:cNvPr>
          <p:cNvSpPr/>
          <p:nvPr/>
        </p:nvSpPr>
        <p:spPr>
          <a:xfrm>
            <a:off x="4419599" y="1329072"/>
            <a:ext cx="4855535" cy="191386"/>
          </a:xfrm>
          <a:prstGeom prst="roundRect">
            <a:avLst/>
          </a:prstGeom>
          <a:solidFill>
            <a:srgbClr val="FFBD1E"/>
          </a:solidFill>
          <a:ln>
            <a:solidFill>
              <a:srgbClr val="FFB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B492C29-803C-30C4-5DAC-73833628A7AA}"/>
              </a:ext>
            </a:extLst>
          </p:cNvPr>
          <p:cNvSpPr/>
          <p:nvPr/>
        </p:nvSpPr>
        <p:spPr>
          <a:xfrm>
            <a:off x="5285882" y="1526658"/>
            <a:ext cx="2313368" cy="11943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Scanning</a:t>
            </a:r>
            <a:endParaRPr lang="en-US" sz="2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AD2BB75-8AB7-7E4E-F7C7-29A965BBF254}"/>
              </a:ext>
            </a:extLst>
          </p:cNvPr>
          <p:cNvSpPr/>
          <p:nvPr/>
        </p:nvSpPr>
        <p:spPr>
          <a:xfrm>
            <a:off x="3827719" y="3471530"/>
            <a:ext cx="6039293" cy="1275907"/>
          </a:xfrm>
          <a:prstGeom prst="rect">
            <a:avLst/>
          </a:prstGeom>
          <a:solidFill>
            <a:srgbClr val="E5A8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to find specific information in a reading. it is better to scan the text than to read every sentence.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57A653F4-8BD4-9B89-C45D-6F9F18947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51" y="2478278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0A24BC-EDE2-E9B8-9B6B-1D357EE03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D16DC52-4047-EC6A-A691-30C56986D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35" t="21395" r="27006" b="6667"/>
          <a:stretch/>
        </p:blipFill>
        <p:spPr>
          <a:xfrm>
            <a:off x="3157871" y="0"/>
            <a:ext cx="8835656" cy="6517756"/>
          </a:xfrm>
          <a:prstGeom prst="rect">
            <a:avLst/>
          </a:prstGeom>
        </p:spPr>
      </p:pic>
      <p:pic>
        <p:nvPicPr>
          <p:cNvPr id="9218" name="Picture 2" descr="Man reads newspaper clipart">
            <a:extLst>
              <a:ext uri="{FF2B5EF4-FFF2-40B4-BE49-F238E27FC236}">
                <a16:creationId xmlns:a16="http://schemas.microsoft.com/office/drawing/2014/main" id="{0E1DB6DC-73FE-EC57-E257-BEE9D6BE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7" y="3296093"/>
            <a:ext cx="2923361" cy="322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G Bk 2 F-SA_2022_1-24">
            <a:hlinkClick r:id="" action="ppaction://media"/>
            <a:extLst>
              <a:ext uri="{FF2B5EF4-FFF2-40B4-BE49-F238E27FC236}">
                <a16:creationId xmlns:a16="http://schemas.microsoft.com/office/drawing/2014/main" id="{F0012F61-BE21-99D8-1866-D5AD2C281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7857" y="1928628"/>
            <a:ext cx="406400" cy="406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صورة 7" descr="صورة تحتوي على اللافقاريات&#10;&#10;تم إنشاء الوصف تلقائياً">
            <a:extLst>
              <a:ext uri="{FF2B5EF4-FFF2-40B4-BE49-F238E27FC236}">
                <a16:creationId xmlns:a16="http://schemas.microsoft.com/office/drawing/2014/main" id="{1000B410-553C-8A16-7CB4-63FA9D5A9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0" y="859749"/>
            <a:ext cx="2348860" cy="874339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8A97B2F-0149-9F00-6816-3E9C233AD95C}"/>
              </a:ext>
            </a:extLst>
          </p:cNvPr>
          <p:cNvSpPr/>
          <p:nvPr/>
        </p:nvSpPr>
        <p:spPr>
          <a:xfrm>
            <a:off x="1291559" y="1010926"/>
            <a:ext cx="1892595" cy="4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  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29E79C7-227D-BCE7-73DB-D37C16314B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31" y="1839366"/>
            <a:ext cx="584923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2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1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4FA802F-4A46-571B-55E0-5BCAF0A04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752" r="27180" b="1286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 descr="Graphic designer clipart">
            <a:extLst>
              <a:ext uri="{FF2B5EF4-FFF2-40B4-BE49-F238E27FC236}">
                <a16:creationId xmlns:a16="http://schemas.microsoft.com/office/drawing/2014/main" id="{08791077-39C4-FFBF-3B68-62E9A027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2" y="1166259"/>
            <a:ext cx="3766390" cy="544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E3D535B-CBE2-72FB-AAFB-8D1B37D6F8FF}"/>
              </a:ext>
            </a:extLst>
          </p:cNvPr>
          <p:cNvSpPr/>
          <p:nvPr/>
        </p:nvSpPr>
        <p:spPr>
          <a:xfrm>
            <a:off x="4359861" y="1829673"/>
            <a:ext cx="6057901" cy="796570"/>
          </a:xfrm>
          <a:prstGeom prst="roundRect">
            <a:avLst/>
          </a:prstGeom>
          <a:solidFill>
            <a:srgbClr val="5794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much does the hobby cost locally?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B200560-D687-7922-AD86-D4463B0BA1F2}"/>
              </a:ext>
            </a:extLst>
          </p:cNvPr>
          <p:cNvSpPr/>
          <p:nvPr/>
        </p:nvSpPr>
        <p:spPr>
          <a:xfrm>
            <a:off x="5261677" y="3147847"/>
            <a:ext cx="6057900" cy="1057275"/>
          </a:xfrm>
          <a:prstGeom prst="roundRect">
            <a:avLst/>
          </a:prstGeom>
          <a:solidFill>
            <a:srgbClr val="5794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Where can people get aeromodels?</a:t>
            </a:r>
            <a:endParaRPr lang="ar-SA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D7FA5C2-00D7-3187-1182-90B67B158784}"/>
              </a:ext>
            </a:extLst>
          </p:cNvPr>
          <p:cNvSpPr/>
          <p:nvPr/>
        </p:nvSpPr>
        <p:spPr>
          <a:xfrm>
            <a:off x="3260541" y="4607635"/>
            <a:ext cx="7410450" cy="923925"/>
          </a:xfrm>
          <a:prstGeom prst="roundRect">
            <a:avLst/>
          </a:prstGeom>
          <a:solidFill>
            <a:srgbClr val="5794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Are there clubs or competitions anywhere in Saudi Arabi?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F172BE1-9A9E-80FB-62FB-78958ADEC04F}"/>
              </a:ext>
            </a:extLst>
          </p:cNvPr>
          <p:cNvSpPr/>
          <p:nvPr/>
        </p:nvSpPr>
        <p:spPr>
          <a:xfrm>
            <a:off x="4512261" y="1721368"/>
            <a:ext cx="6057901" cy="1057275"/>
          </a:xfrm>
          <a:prstGeom prst="roundRect">
            <a:avLst/>
          </a:prstGeom>
          <a:noFill/>
          <a:ln w="28575">
            <a:solidFill>
              <a:srgbClr val="CF8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B70F71B-23A7-4416-BE7C-CCEE6B551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991" y="5342280"/>
            <a:ext cx="1425358" cy="1425358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A1E0751-B1C6-7848-6638-4A159614F4D6}"/>
              </a:ext>
            </a:extLst>
          </p:cNvPr>
          <p:cNvSpPr/>
          <p:nvPr/>
        </p:nvSpPr>
        <p:spPr>
          <a:xfrm>
            <a:off x="5056419" y="3181156"/>
            <a:ext cx="6057901" cy="1057275"/>
          </a:xfrm>
          <a:prstGeom prst="roundRect">
            <a:avLst/>
          </a:prstGeom>
          <a:noFill/>
          <a:ln w="28575">
            <a:solidFill>
              <a:srgbClr val="CF8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0469505-F053-8A9F-63BF-4E0D16C68E6A}"/>
              </a:ext>
            </a:extLst>
          </p:cNvPr>
          <p:cNvSpPr/>
          <p:nvPr/>
        </p:nvSpPr>
        <p:spPr>
          <a:xfrm>
            <a:off x="3307964" y="4556092"/>
            <a:ext cx="7505348" cy="1057275"/>
          </a:xfrm>
          <a:prstGeom prst="roundRect">
            <a:avLst/>
          </a:prstGeom>
          <a:noFill/>
          <a:ln w="28575">
            <a:solidFill>
              <a:srgbClr val="CF8F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351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AB56A96-E56A-A427-0633-2D80D83D5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1" t="28837" r="27616" b="139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4DBC362-C4FA-442D-BF9B-158EDCFE4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" t="44496" r="50726" b="9922"/>
          <a:stretch/>
        </p:blipFill>
        <p:spPr>
          <a:xfrm>
            <a:off x="3625702" y="974914"/>
            <a:ext cx="7134445" cy="4908172"/>
          </a:xfrm>
          <a:prstGeom prst="rect">
            <a:avLst/>
          </a:prstGeom>
        </p:spPr>
      </p:pic>
      <p:pic>
        <p:nvPicPr>
          <p:cNvPr id="6" name="Picture 2" descr="Male artist clipart">
            <a:extLst>
              <a:ext uri="{FF2B5EF4-FFF2-40B4-BE49-F238E27FC236}">
                <a16:creationId xmlns:a16="http://schemas.microsoft.com/office/drawing/2014/main" id="{BDE694A1-6068-13CE-3571-8994ACAC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8" y="2081489"/>
            <a:ext cx="3552530" cy="47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95BC93-9285-B5D3-CA12-C0A95022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EAB69D-B4FA-22FE-7DFA-7570179D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3DDDBB-1F6E-D71E-65F4-27D36F41F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and Cartoon clipart - Hand, transparent clip art">
            <a:extLst>
              <a:ext uri="{FF2B5EF4-FFF2-40B4-BE49-F238E27FC236}">
                <a16:creationId xmlns:a16="http://schemas.microsoft.com/office/drawing/2014/main" id="{27358473-3688-C402-6C89-5A6B404D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7" b="95286" l="10000" r="90000">
                        <a14:foregroundMark x1="77333" y1="69857" x2="71667" y2="66286"/>
                        <a14:foregroundMark x1="56667" y1="87429" x2="56667" y2="87429"/>
                        <a14:foregroundMark x1="50889" y1="84571" x2="56222" y2="89714"/>
                        <a14:foregroundMark x1="56222" y1="89714" x2="53778" y2="87143"/>
                        <a14:foregroundMark x1="50556" y1="95286" x2="50556" y2="95286"/>
                        <a14:foregroundMark x1="56222" y1="94143" x2="56222" y2="94143"/>
                        <a14:foregroundMark x1="63889" y1="87000" x2="63889" y2="87000"/>
                        <a14:foregroundMark x1="62444" y1="83143" x2="62444" y2="83143"/>
                        <a14:foregroundMark x1="62333" y1="85714" x2="62333" y2="85714"/>
                        <a14:foregroundMark x1="76222" y1="79714" x2="76222" y2="79714"/>
                        <a14:foregroundMark x1="72222" y1="77857" x2="72222" y2="77857"/>
                        <a14:foregroundMark x1="38889" y1="6143" x2="38889" y2="6143"/>
                        <a14:foregroundMark x1="36556" y1="2857" x2="36556" y2="2857"/>
                        <a14:foregroundMark x1="84000" y1="65714" x2="84000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86" y="931966"/>
            <a:ext cx="4128465" cy="32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ector Illustration Of Gambling And Casino Games Of - Gambling | Full Size  PNG Download | SeekPNG">
            <a:extLst>
              <a:ext uri="{FF2B5EF4-FFF2-40B4-BE49-F238E27FC236}">
                <a16:creationId xmlns:a16="http://schemas.microsoft.com/office/drawing/2014/main" id="{D3BF084B-1A38-91C5-0840-BBDAB60CB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678" y="2977117"/>
            <a:ext cx="2115553" cy="30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3735453-194C-7D11-950F-B31CEBA5FF41}"/>
              </a:ext>
            </a:extLst>
          </p:cNvPr>
          <p:cNvSpPr/>
          <p:nvPr/>
        </p:nvSpPr>
        <p:spPr>
          <a:xfrm>
            <a:off x="8031294" y="1656392"/>
            <a:ext cx="1617044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3.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Jet –powered models are slow planes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3309A56-12EF-9F8E-C278-69E2DA3FB9F4}"/>
              </a:ext>
            </a:extLst>
          </p:cNvPr>
          <p:cNvSpPr/>
          <p:nvPr/>
        </p:nvSpPr>
        <p:spPr>
          <a:xfrm>
            <a:off x="6055093" y="4181226"/>
            <a:ext cx="1617044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6.</a:t>
            </a:r>
            <a:r>
              <a:rPr lang="en-US" dirty="0"/>
              <a:t>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People control the movement of the planes through radio signals</a:t>
            </a:r>
            <a:endParaRPr lang="ar-SA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61C9E2-2AF6-AA7D-5C45-A6292E3F2FD7}"/>
              </a:ext>
            </a:extLst>
          </p:cNvPr>
          <p:cNvSpPr/>
          <p:nvPr/>
        </p:nvSpPr>
        <p:spPr>
          <a:xfrm>
            <a:off x="4085707" y="4210462"/>
            <a:ext cx="1687772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5.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We can consider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aeromodelling 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as a sport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FBDFD6B-94D8-71C4-2F69-30903367DBB6}"/>
              </a:ext>
            </a:extLst>
          </p:cNvPr>
          <p:cNvSpPr/>
          <p:nvPr/>
        </p:nvSpPr>
        <p:spPr>
          <a:xfrm>
            <a:off x="1954329" y="4181227"/>
            <a:ext cx="1687771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4.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Aeromodelling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is a popular hobby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63757E5-7806-684B-5B97-9CACF4931778}"/>
              </a:ext>
            </a:extLst>
          </p:cNvPr>
          <p:cNvSpPr/>
          <p:nvPr/>
        </p:nvSpPr>
        <p:spPr>
          <a:xfrm>
            <a:off x="4289688" y="1656393"/>
            <a:ext cx="1617044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1.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Radio control airplanes come in all shapes and size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7D8F711-6490-D408-D792-5950C0C09E4C}"/>
              </a:ext>
            </a:extLst>
          </p:cNvPr>
          <p:cNvSpPr/>
          <p:nvPr/>
        </p:nvSpPr>
        <p:spPr>
          <a:xfrm>
            <a:off x="6061910" y="1611437"/>
            <a:ext cx="1617044" cy="2130673"/>
          </a:xfrm>
          <a:prstGeom prst="roundRect">
            <a:avLst/>
          </a:prstGeom>
          <a:solidFill>
            <a:srgbClr val="C783C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2.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The price of airplanes are very cheap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Yes No GIFs | Tenor">
            <a:extLst>
              <a:ext uri="{FF2B5EF4-FFF2-40B4-BE49-F238E27FC236}">
                <a16:creationId xmlns:a16="http://schemas.microsoft.com/office/drawing/2014/main" id="{15A039B2-7FB4-2D30-88C7-988F5111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16" y="434459"/>
            <a:ext cx="3116598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502FA30-5E9A-2DD0-50FF-D3640AB24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8062" r="28140" b="142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Football clipart">
            <a:extLst>
              <a:ext uri="{FF2B5EF4-FFF2-40B4-BE49-F238E27FC236}">
                <a16:creationId xmlns:a16="http://schemas.microsoft.com/office/drawing/2014/main" id="{DFC3550D-9243-B426-5147-E6C655B9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209" y="4933507"/>
            <a:ext cx="1924493" cy="192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C8C0623-C61D-4443-0350-6E1F1B79A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60972" r="34140" b="10972"/>
          <a:stretch/>
        </p:blipFill>
        <p:spPr>
          <a:xfrm>
            <a:off x="1280559" y="783357"/>
            <a:ext cx="9972675" cy="4210844"/>
          </a:xfrm>
          <a:prstGeom prst="rect">
            <a:avLst/>
          </a:prstGeom>
        </p:spPr>
      </p:pic>
      <p:pic>
        <p:nvPicPr>
          <p:cNvPr id="6" name="Picture 2" descr="Soccer player clipart">
            <a:extLst>
              <a:ext uri="{FF2B5EF4-FFF2-40B4-BE49-F238E27FC236}">
                <a16:creationId xmlns:a16="http://schemas.microsoft.com/office/drawing/2014/main" id="{FB64EDBD-C525-6B41-9201-91A4A199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68" y="3451151"/>
            <a:ext cx="1404827" cy="32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7B2C5458-CB44-83CD-90F3-E97AC48E88FC}"/>
              </a:ext>
            </a:extLst>
          </p:cNvPr>
          <p:cNvSpPr/>
          <p:nvPr/>
        </p:nvSpPr>
        <p:spPr>
          <a:xfrm>
            <a:off x="1718709" y="3060626"/>
            <a:ext cx="2752725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planes attached to cables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5F60E1F-E8C9-4A71-CB47-7C488DC3176A}"/>
              </a:ext>
            </a:extLst>
          </p:cNvPr>
          <p:cNvSpPr/>
          <p:nvPr/>
        </p:nvSpPr>
        <p:spPr>
          <a:xfrm>
            <a:off x="1718709" y="3891682"/>
            <a:ext cx="2857500" cy="32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radio-controlled,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D2908C5-5EBD-B1BB-6738-05B59B72274B}"/>
              </a:ext>
            </a:extLst>
          </p:cNvPr>
          <p:cNvSpPr/>
          <p:nvPr/>
        </p:nvSpPr>
        <p:spPr>
          <a:xfrm>
            <a:off x="1718709" y="4212357"/>
            <a:ext cx="275272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jet-powered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BBB3624-3D98-2A2C-B79F-A6AB2676A0E5}"/>
              </a:ext>
            </a:extLst>
          </p:cNvPr>
          <p:cNvSpPr/>
          <p:nvPr/>
        </p:nvSpPr>
        <p:spPr>
          <a:xfrm>
            <a:off x="4995309" y="3113013"/>
            <a:ext cx="809625" cy="1204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23 cm to 9 m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B864DB-C986-05E6-965A-CF0B1DF55F22}"/>
              </a:ext>
            </a:extLst>
          </p:cNvPr>
          <p:cNvSpPr/>
          <p:nvPr/>
        </p:nvSpPr>
        <p:spPr>
          <a:xfrm>
            <a:off x="6147833" y="2810595"/>
            <a:ext cx="1114425" cy="170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$30 to several thousand dollars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C10D1E-57F1-F05B-3BE0-E6E78A3B888F}"/>
              </a:ext>
            </a:extLst>
          </p:cNvPr>
          <p:cNvSpPr/>
          <p:nvPr/>
        </p:nvSpPr>
        <p:spPr>
          <a:xfrm>
            <a:off x="9910209" y="2905845"/>
            <a:ext cx="1028700" cy="170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up to 380 km per hour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5FC3485-F471-ECF9-EF4E-C1175B306EE6}"/>
              </a:ext>
            </a:extLst>
          </p:cNvPr>
          <p:cNvSpPr/>
          <p:nvPr/>
        </p:nvSpPr>
        <p:spPr>
          <a:xfrm>
            <a:off x="7671834" y="2831629"/>
            <a:ext cx="1733550" cy="1704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electric motors to jet turbines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Best 1 Minute Timer GIFs | Gfycat">
            <a:extLst>
              <a:ext uri="{FF2B5EF4-FFF2-40B4-BE49-F238E27FC236}">
                <a16:creationId xmlns:a16="http://schemas.microsoft.com/office/drawing/2014/main" id="{4AC9068E-61DC-13ED-F565-377989B05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393" y="266531"/>
            <a:ext cx="2006183" cy="11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966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AD68EC-D8AF-C309-5572-97F522BD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062BB1D-E8B7-D18F-83BA-411949D67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olume Alpha 02. Door">
            <a:hlinkClick r:id="" action="ppaction://media"/>
            <a:extLst>
              <a:ext uri="{FF2B5EF4-FFF2-40B4-BE49-F238E27FC236}">
                <a16:creationId xmlns:a16="http://schemas.microsoft.com/office/drawing/2014/main" id="{CADC6C06-4FD4-8B67-4622-4EBA110839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2716.4897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6614" y="574896"/>
            <a:ext cx="406400" cy="406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946175-DFFC-E1AA-5F72-945CD70BA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27907" r="27180" b="13215"/>
          <a:stretch/>
        </p:blipFill>
        <p:spPr>
          <a:xfrm>
            <a:off x="0" y="200246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A0B22AB-288E-FA64-2D58-C2894AAFD33B}"/>
              </a:ext>
            </a:extLst>
          </p:cNvPr>
          <p:cNvSpPr/>
          <p:nvPr/>
        </p:nvSpPr>
        <p:spPr>
          <a:xfrm>
            <a:off x="3381154" y="1378691"/>
            <a:ext cx="7549116" cy="1212109"/>
          </a:xfrm>
          <a:prstGeom prst="roundRect">
            <a:avLst/>
          </a:prstGeom>
          <a:solidFill>
            <a:srgbClr val="FB991D"/>
          </a:solidFill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Aeromodelling is an exciting …………………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29D646F-7289-B752-74CD-06EFCDD4691F}"/>
              </a:ext>
            </a:extLst>
          </p:cNvPr>
          <p:cNvSpPr/>
          <p:nvPr/>
        </p:nvSpPr>
        <p:spPr>
          <a:xfrm>
            <a:off x="4240619" y="4572495"/>
            <a:ext cx="4745664" cy="1095153"/>
          </a:xfrm>
          <a:prstGeom prst="roundRect">
            <a:avLst/>
          </a:prstGeom>
          <a:solidFill>
            <a:srgbClr val="4AB84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subject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AC1ECD8-6E2C-829F-FD73-BE8A70E399E2}"/>
              </a:ext>
            </a:extLst>
          </p:cNvPr>
          <p:cNvSpPr/>
          <p:nvPr/>
        </p:nvSpPr>
        <p:spPr>
          <a:xfrm>
            <a:off x="4070497" y="3081670"/>
            <a:ext cx="4915786" cy="1095153"/>
          </a:xfrm>
          <a:prstGeom prst="roundRect">
            <a:avLst/>
          </a:prstGeom>
          <a:solidFill>
            <a:srgbClr val="4AB84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hobby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1EF619C-1275-E06F-254D-B0AC56F15724}"/>
              </a:ext>
            </a:extLst>
          </p:cNvPr>
          <p:cNvSpPr/>
          <p:nvPr/>
        </p:nvSpPr>
        <p:spPr>
          <a:xfrm>
            <a:off x="3441400" y="1495647"/>
            <a:ext cx="7549117" cy="1212110"/>
          </a:xfrm>
          <a:prstGeom prst="roundRect">
            <a:avLst/>
          </a:prstGeom>
          <a:noFill/>
          <a:ln w="28575">
            <a:solidFill>
              <a:srgbClr val="4AB84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2CA6194-77DE-8099-A056-27B18E21A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130" y="4567467"/>
            <a:ext cx="840860" cy="104603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807E920-3C4E-4526-394B-5EE9F8715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55" y="3170272"/>
            <a:ext cx="943638" cy="1328083"/>
          </a:xfrm>
          <a:prstGeom prst="rect">
            <a:avLst/>
          </a:prstGeom>
        </p:spPr>
      </p:pic>
      <p:pic>
        <p:nvPicPr>
          <p:cNvPr id="12" name="Picture 2" descr="Minecraft Free Trial | Minecraft">
            <a:extLst>
              <a:ext uri="{FF2B5EF4-FFF2-40B4-BE49-F238E27FC236}">
                <a16:creationId xmlns:a16="http://schemas.microsoft.com/office/drawing/2014/main" id="{F88AF14B-1D93-7627-A896-655FC91D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320" y="3738329"/>
            <a:ext cx="2127509" cy="30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alms per Java | Minecraft">
            <a:extLst>
              <a:ext uri="{FF2B5EF4-FFF2-40B4-BE49-F238E27FC236}">
                <a16:creationId xmlns:a16="http://schemas.microsoft.com/office/drawing/2014/main" id="{CBA20121-F1E2-F038-AE61-7FD6F304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1480" y="287238"/>
            <a:ext cx="2127508" cy="16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2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783401-7F7E-7EF4-73D7-D7306E4D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BE71F9-A449-0C7F-E5A6-187B015BE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olume Alpha 02. Door">
            <a:hlinkClick r:id="" action="ppaction://media"/>
            <a:extLst>
              <a:ext uri="{FF2B5EF4-FFF2-40B4-BE49-F238E27FC236}">
                <a16:creationId xmlns:a16="http://schemas.microsoft.com/office/drawing/2014/main" id="{DA23FB3B-8D09-FF22-4EA1-4D23D0CF66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131.48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6614" y="574896"/>
            <a:ext cx="406400" cy="406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BD0893-F2CE-DFE1-18B7-C37B45AB6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27907" r="27180" b="132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4DA9F68-828B-41A4-F286-24AA36EF8F53}"/>
              </a:ext>
            </a:extLst>
          </p:cNvPr>
          <p:cNvSpPr/>
          <p:nvPr/>
        </p:nvSpPr>
        <p:spPr>
          <a:xfrm>
            <a:off x="3381154" y="1378691"/>
            <a:ext cx="7549116" cy="1212109"/>
          </a:xfrm>
          <a:prstGeom prst="roundRect">
            <a:avLst/>
          </a:prstGeom>
          <a:solidFill>
            <a:srgbClr val="FB991D"/>
          </a:solidFill>
          <a:ln w="28575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Which of 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fowlloing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models are mentioned in the text.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4B472CD-7082-FFA1-455B-12511B4B9DAF}"/>
              </a:ext>
            </a:extLst>
          </p:cNvPr>
          <p:cNvSpPr/>
          <p:nvPr/>
        </p:nvSpPr>
        <p:spPr>
          <a:xfrm>
            <a:off x="4113431" y="3135327"/>
            <a:ext cx="4745664" cy="1095153"/>
          </a:xfrm>
          <a:prstGeom prst="roundRect">
            <a:avLst/>
          </a:prstGeom>
          <a:solidFill>
            <a:srgbClr val="4AB84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Boing plane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BC10C7B-8460-C2E6-F755-0EE9DD0B0077}"/>
              </a:ext>
            </a:extLst>
          </p:cNvPr>
          <p:cNvSpPr/>
          <p:nvPr/>
        </p:nvSpPr>
        <p:spPr>
          <a:xfrm>
            <a:off x="4028370" y="4449086"/>
            <a:ext cx="4915786" cy="1095153"/>
          </a:xfrm>
          <a:prstGeom prst="roundRect">
            <a:avLst/>
          </a:prstGeom>
          <a:solidFill>
            <a:srgbClr val="4AB84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Radio-controlled airplanes 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6890BEEA-98C5-33E6-34DD-790B104419CE}"/>
              </a:ext>
            </a:extLst>
          </p:cNvPr>
          <p:cNvSpPr/>
          <p:nvPr/>
        </p:nvSpPr>
        <p:spPr>
          <a:xfrm>
            <a:off x="3441400" y="1495647"/>
            <a:ext cx="7549117" cy="1212110"/>
          </a:xfrm>
          <a:prstGeom prst="roundRect">
            <a:avLst/>
          </a:prstGeom>
          <a:noFill/>
          <a:ln w="28575">
            <a:solidFill>
              <a:srgbClr val="4AB84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2BE58E8-BB8D-A899-7883-117B847CE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61" y="3298891"/>
            <a:ext cx="840860" cy="104603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A59DC04-73BA-329F-BF6B-866CF51F54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761" y="4380172"/>
            <a:ext cx="943638" cy="1328083"/>
          </a:xfrm>
          <a:prstGeom prst="rect">
            <a:avLst/>
          </a:prstGeom>
        </p:spPr>
      </p:pic>
      <p:pic>
        <p:nvPicPr>
          <p:cNvPr id="12" name="Picture 2" descr="Minecraft Free Trial | Minecraft">
            <a:extLst>
              <a:ext uri="{FF2B5EF4-FFF2-40B4-BE49-F238E27FC236}">
                <a16:creationId xmlns:a16="http://schemas.microsoft.com/office/drawing/2014/main" id="{33B2903F-A6C3-BA87-EFBC-E0F6A5391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085" y="3517668"/>
            <a:ext cx="2127509" cy="305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alms per Java | Minecraft">
            <a:extLst>
              <a:ext uri="{FF2B5EF4-FFF2-40B4-BE49-F238E27FC236}">
                <a16:creationId xmlns:a16="http://schemas.microsoft.com/office/drawing/2014/main" id="{698EF956-2233-EE78-FDA5-BBDD22B2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1480" y="287238"/>
            <a:ext cx="2127508" cy="16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7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86269C-DC6C-B3AD-F509-4FA9E1407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A9D5A7-04DA-8388-2901-3D325C524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t="29458" r="15232" b="13333"/>
          <a:stretch/>
        </p:blipFill>
        <p:spPr>
          <a:xfrm>
            <a:off x="0" y="85060"/>
            <a:ext cx="12110485" cy="6772940"/>
          </a:xfrm>
          <a:prstGeom prst="rect">
            <a:avLst/>
          </a:prstGeom>
        </p:spPr>
      </p:pic>
      <p:pic>
        <p:nvPicPr>
          <p:cNvPr id="5" name="Picture 2" descr="Basketball player clipart">
            <a:extLst>
              <a:ext uri="{FF2B5EF4-FFF2-40B4-BE49-F238E27FC236}">
                <a16:creationId xmlns:a16="http://schemas.microsoft.com/office/drawing/2014/main" id="{7EA74E91-462A-D768-900A-3D643323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944"/>
            <a:ext cx="3643817" cy="5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0977A52B-D49D-201E-B9B0-171194451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73" y="365125"/>
            <a:ext cx="4963744" cy="3303146"/>
          </a:xfr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EE3852F-92B0-D0B4-050E-F0B44DF0212B}"/>
              </a:ext>
            </a:extLst>
          </p:cNvPr>
          <p:cNvSpPr/>
          <p:nvPr/>
        </p:nvSpPr>
        <p:spPr>
          <a:xfrm>
            <a:off x="3643817" y="3710763"/>
            <a:ext cx="7222657" cy="839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Name the types of airplanes on the text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C2B1C9F-DFAA-A513-4082-D4B02562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7752" r="27877" b="1286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hlinkClick r:id="rId3"/>
            <a:extLst>
              <a:ext uri="{FF2B5EF4-FFF2-40B4-BE49-F238E27FC236}">
                <a16:creationId xmlns:a16="http://schemas.microsoft.com/office/drawing/2014/main" id="{E23AA91B-C9A4-CC05-A94A-8D85836D3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711">
            <a:off x="6437944" y="1546072"/>
            <a:ext cx="2448421" cy="24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09EC96B-5919-5533-E3D2-D3DDC7CC1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0" t="27752" r="27528" b="12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الصحة والفراغ | موقع البطاقة الدعوي">
            <a:extLst>
              <a:ext uri="{FF2B5EF4-FFF2-40B4-BE49-F238E27FC236}">
                <a16:creationId xmlns:a16="http://schemas.microsoft.com/office/drawing/2014/main" id="{EF761BC9-632A-036C-26E7-2745D0F37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6" t="9909" r="9753" b="43153"/>
          <a:stretch/>
        </p:blipFill>
        <p:spPr bwMode="auto">
          <a:xfrm>
            <a:off x="3932273" y="1946706"/>
            <a:ext cx="6647122" cy="4072207"/>
          </a:xfrm>
          <a:prstGeom prst="rect">
            <a:avLst/>
          </a:prstGeom>
          <a:ln w="1905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3C667A0-120E-E2C8-ACD6-27CE31E80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7752" r="27703" b="13643"/>
          <a:stretch/>
        </p:blipFill>
        <p:spPr>
          <a:xfrm>
            <a:off x="0" y="0"/>
            <a:ext cx="12192000" cy="6953693"/>
          </a:xfrm>
          <a:prstGeom prst="rect">
            <a:avLst/>
          </a:prstGeom>
        </p:spPr>
      </p:pic>
      <p:pic>
        <p:nvPicPr>
          <p:cNvPr id="7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9D5D645B-F8E7-DE6C-44B5-9A30C4017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5071791" y="-318783"/>
            <a:ext cx="5487636" cy="54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D2081D1-AACB-7B4B-F19D-03B3184CC5CE}"/>
              </a:ext>
            </a:extLst>
          </p:cNvPr>
          <p:cNvSpPr/>
          <p:nvPr/>
        </p:nvSpPr>
        <p:spPr>
          <a:xfrm>
            <a:off x="3060677" y="515679"/>
            <a:ext cx="6070645" cy="3110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4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33DD35-1061-A1F6-75D9-558BEDF8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0F2AAD0-E70A-3E99-A771-D3B200D2C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8497D16-3D4E-702E-BBCD-3F6921F4F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4" t="27907" r="27617" b="13333"/>
          <a:stretch/>
        </p:blipFill>
        <p:spPr>
          <a:xfrm>
            <a:off x="21265" y="0"/>
            <a:ext cx="12170736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8BEA6B6-898D-92CC-F763-5BFB42F3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8" t="26620" r="22384" b="8683"/>
          <a:stretch/>
        </p:blipFill>
        <p:spPr>
          <a:xfrm>
            <a:off x="244548" y="127591"/>
            <a:ext cx="9707525" cy="661345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4479B4C-C7C0-FA2F-98DA-3655A2A96AC1}"/>
              </a:ext>
            </a:extLst>
          </p:cNvPr>
          <p:cNvSpPr/>
          <p:nvPr/>
        </p:nvSpPr>
        <p:spPr>
          <a:xfrm>
            <a:off x="5771707" y="4949456"/>
            <a:ext cx="648586" cy="5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63EB0DC-6269-B623-CC48-827F6C79D798}"/>
              </a:ext>
            </a:extLst>
          </p:cNvPr>
          <p:cNvSpPr/>
          <p:nvPr/>
        </p:nvSpPr>
        <p:spPr>
          <a:xfrm>
            <a:off x="1194388" y="5096281"/>
            <a:ext cx="648586" cy="5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BFDEB96-8B4E-E933-D9F2-06628907A8D5}"/>
              </a:ext>
            </a:extLst>
          </p:cNvPr>
          <p:cNvSpPr/>
          <p:nvPr/>
        </p:nvSpPr>
        <p:spPr>
          <a:xfrm>
            <a:off x="1194388" y="5512981"/>
            <a:ext cx="648586" cy="5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4500A2-BCC1-88B4-374A-5D16B05C92D2}"/>
              </a:ext>
            </a:extLst>
          </p:cNvPr>
          <p:cNvSpPr/>
          <p:nvPr/>
        </p:nvSpPr>
        <p:spPr>
          <a:xfrm>
            <a:off x="5771707" y="5571737"/>
            <a:ext cx="648586" cy="5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0261928-43F8-17FB-9BA5-DF31E35873B0}"/>
              </a:ext>
            </a:extLst>
          </p:cNvPr>
          <p:cNvSpPr/>
          <p:nvPr/>
        </p:nvSpPr>
        <p:spPr>
          <a:xfrm>
            <a:off x="1194388" y="6030137"/>
            <a:ext cx="648586" cy="56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F66C41-567C-708C-F871-DD8E058E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752" r="28052" b="14109"/>
          <a:stretch/>
        </p:blipFill>
        <p:spPr>
          <a:xfrm>
            <a:off x="0" y="0"/>
            <a:ext cx="12192000" cy="6762307"/>
          </a:xfrm>
          <a:prstGeom prst="rect">
            <a:avLst/>
          </a:prstGeom>
        </p:spPr>
      </p:pic>
      <p:pic>
        <p:nvPicPr>
          <p:cNvPr id="6" name="Picture 4" descr="Font design for word homework on white background Vector Image">
            <a:extLst>
              <a:ext uri="{FF2B5EF4-FFF2-40B4-BE49-F238E27FC236}">
                <a16:creationId xmlns:a16="http://schemas.microsoft.com/office/drawing/2014/main" id="{40961E37-C95B-5446-92C2-4C1E6F00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b="39514"/>
          <a:stretch/>
        </p:blipFill>
        <p:spPr bwMode="auto">
          <a:xfrm>
            <a:off x="1057637" y="1540047"/>
            <a:ext cx="6121883" cy="14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مدرستي - Apps on Google Play">
            <a:extLst>
              <a:ext uri="{FF2B5EF4-FFF2-40B4-BE49-F238E27FC236}">
                <a16:creationId xmlns:a16="http://schemas.microsoft.com/office/drawing/2014/main" id="{5C12A63F-7E54-5A1E-4617-340B7C928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44" y="3429000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8E1CBCE-187A-587F-F986-0B0918D3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597" r="28663" b="14109"/>
          <a:stretch/>
        </p:blipFill>
        <p:spPr>
          <a:xfrm>
            <a:off x="85061" y="0"/>
            <a:ext cx="12106940" cy="6858000"/>
          </a:xfrm>
          <a:prstGeom prst="rect">
            <a:avLst/>
          </a:prstGeom>
        </p:spPr>
      </p:pic>
      <p:pic>
        <p:nvPicPr>
          <p:cNvPr id="4" name="Picture 2" descr="Boy Skateboarding clipart">
            <a:extLst>
              <a:ext uri="{FF2B5EF4-FFF2-40B4-BE49-F238E27FC236}">
                <a16:creationId xmlns:a16="http://schemas.microsoft.com/office/drawing/2014/main" id="{05D98951-3A07-F6F2-EE4A-E9BD4DDE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41" y="563526"/>
            <a:ext cx="4445473" cy="629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Joke of the day – Bless u | New Bloggy Cat [NBC]">
            <a:extLst>
              <a:ext uri="{FF2B5EF4-FFF2-40B4-BE49-F238E27FC236}">
                <a16:creationId xmlns:a16="http://schemas.microsoft.com/office/drawing/2014/main" id="{DB2E140D-4460-D4B4-812F-44978C22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835">
            <a:off x="2449033" y="142476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0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AD4520-E099-7C68-7C5B-9B18D80B4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907" r="27965" b="13799"/>
          <a:stretch/>
        </p:blipFill>
        <p:spPr>
          <a:xfrm>
            <a:off x="1" y="170120"/>
            <a:ext cx="12192000" cy="6687879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7A04337-D62B-25D2-8D11-975022E2C36A}"/>
              </a:ext>
            </a:extLst>
          </p:cNvPr>
          <p:cNvSpPr/>
          <p:nvPr/>
        </p:nvSpPr>
        <p:spPr>
          <a:xfrm>
            <a:off x="6158024" y="1697225"/>
            <a:ext cx="5567916" cy="1174897"/>
          </a:xfrm>
          <a:prstGeom prst="roundRect">
            <a:avLst/>
          </a:prstGeom>
          <a:solidFill>
            <a:srgbClr val="FFBD1E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Find information in the text about aeromodelling.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4" descr="Famicom Controller Game clipart">
            <a:extLst>
              <a:ext uri="{FF2B5EF4-FFF2-40B4-BE49-F238E27FC236}">
                <a16:creationId xmlns:a16="http://schemas.microsoft.com/office/drawing/2014/main" id="{FB2108EF-46C1-62FD-8730-F65BF6BE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80" y="1863357"/>
            <a:ext cx="1378688" cy="13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intendo Entertainment System clipart">
            <a:extLst>
              <a:ext uri="{FF2B5EF4-FFF2-40B4-BE49-F238E27FC236}">
                <a16:creationId xmlns:a16="http://schemas.microsoft.com/office/drawing/2014/main" id="{D75A63EC-C114-02D9-0040-9B110BC56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2" y="2109209"/>
            <a:ext cx="4547932" cy="4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41285A-8A4F-E8E6-6683-7A0E1A7D33EA}"/>
              </a:ext>
            </a:extLst>
          </p:cNvPr>
          <p:cNvSpPr/>
          <p:nvPr/>
        </p:nvSpPr>
        <p:spPr>
          <a:xfrm>
            <a:off x="6158024" y="3286790"/>
            <a:ext cx="5567916" cy="1174897"/>
          </a:xfrm>
          <a:prstGeom prst="roundRect">
            <a:avLst/>
          </a:prstGeom>
          <a:solidFill>
            <a:srgbClr val="E8E898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Compare aeromodelling then and now.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" descr="Famicom Controller Game clipart">
            <a:extLst>
              <a:ext uri="{FF2B5EF4-FFF2-40B4-BE49-F238E27FC236}">
                <a16:creationId xmlns:a16="http://schemas.microsoft.com/office/drawing/2014/main" id="{A13F3F0B-9A57-5852-529A-F77113DD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71" y="3523366"/>
            <a:ext cx="1378688" cy="13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7A0BF4D4-F74C-2A1C-78F7-E239A2F94FE8}"/>
              </a:ext>
            </a:extLst>
          </p:cNvPr>
          <p:cNvSpPr/>
          <p:nvPr/>
        </p:nvSpPr>
        <p:spPr>
          <a:xfrm>
            <a:off x="6248400" y="4767817"/>
            <a:ext cx="5567916" cy="1174897"/>
          </a:xfrm>
          <a:prstGeom prst="roundRect">
            <a:avLst/>
          </a:prstGeom>
          <a:solidFill>
            <a:srgbClr val="FFBD1E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Name the types of airplanes on the text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4" descr="Famicom Controller Game clipart">
            <a:extLst>
              <a:ext uri="{FF2B5EF4-FFF2-40B4-BE49-F238E27FC236}">
                <a16:creationId xmlns:a16="http://schemas.microsoft.com/office/drawing/2014/main" id="{144DBB39-A4BC-3A17-561D-E15D102C2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57" y="4934172"/>
            <a:ext cx="1378688" cy="13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 descr="صورة تحتوي على نص, قصاصة فنية">
            <a:extLst>
              <a:ext uri="{FF2B5EF4-FFF2-40B4-BE49-F238E27FC236}">
                <a16:creationId xmlns:a16="http://schemas.microsoft.com/office/drawing/2014/main" id="{5E778EF3-2CA6-966D-23FC-6FC3FBC71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90" y="245853"/>
            <a:ext cx="3270279" cy="15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739B59-0D54-6D6E-05A0-948586E8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54FCCED-FF9A-68D5-CF11-139F3ACD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F16CA3B-4236-C305-2CAA-528A3C3E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3" t="28992" r="27529" b="13023"/>
          <a:stretch/>
        </p:blipFill>
        <p:spPr>
          <a:xfrm>
            <a:off x="1" y="12358"/>
            <a:ext cx="12191999" cy="6833283"/>
          </a:xfrm>
          <a:prstGeom prst="rect">
            <a:avLst/>
          </a:prstGeom>
        </p:spPr>
      </p:pic>
      <p:pic>
        <p:nvPicPr>
          <p:cNvPr id="5" name="عنصر نائب للمحتوى 5">
            <a:extLst>
              <a:ext uri="{FF2B5EF4-FFF2-40B4-BE49-F238E27FC236}">
                <a16:creationId xmlns:a16="http://schemas.microsoft.com/office/drawing/2014/main" id="{5A91A57F-E62F-AD54-926B-A351733FC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5" y="2123379"/>
            <a:ext cx="6337005" cy="23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8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BD23315-028D-89CA-5C2F-7C20BF283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7597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Tennis player clipart">
            <a:extLst>
              <a:ext uri="{FF2B5EF4-FFF2-40B4-BE49-F238E27FC236}">
                <a16:creationId xmlns:a16="http://schemas.microsoft.com/office/drawing/2014/main" id="{0D218E87-6155-DCF5-DE41-9A5E2603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2421561"/>
            <a:ext cx="4018681" cy="40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nnis emoji clipart">
            <a:extLst>
              <a:ext uri="{FF2B5EF4-FFF2-40B4-BE49-F238E27FC236}">
                <a16:creationId xmlns:a16="http://schemas.microsoft.com/office/drawing/2014/main" id="{3C05DF43-24E2-A13B-C293-CA0B35E3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572" y="820033"/>
            <a:ext cx="1217428" cy="12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viao Aeromodelo GIF - Aviao Aeromodelo Modelo - Discover &amp; Share GIFs">
            <a:extLst>
              <a:ext uri="{FF2B5EF4-FFF2-40B4-BE49-F238E27FC236}">
                <a16:creationId xmlns:a16="http://schemas.microsoft.com/office/drawing/2014/main" id="{04EC1161-3717-CC12-5DEC-D686BCA1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06" y="2636875"/>
            <a:ext cx="5679735" cy="319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3B082CB3-6352-CE4D-D03B-97AB818B160F}"/>
              </a:ext>
            </a:extLst>
          </p:cNvPr>
          <p:cNvSpPr/>
          <p:nvPr/>
        </p:nvSpPr>
        <p:spPr>
          <a:xfrm>
            <a:off x="3301127" y="672510"/>
            <a:ext cx="2753832" cy="1945758"/>
          </a:xfrm>
          <a:prstGeom prst="cloudCallout">
            <a:avLst>
              <a:gd name="adj1" fmla="val -25467"/>
              <a:gd name="adj2" fmla="val 102390"/>
            </a:avLst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or anybody you know fly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aeromodels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9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30677 -3.33333E-6 C -0.44427 -3.33333E-6 -0.61341 0.13635 -0.61341 0.24699 L -0.61341 0.49468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BD23315-028D-89CA-5C2F-7C20BF283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7597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Tennis player clipart">
            <a:extLst>
              <a:ext uri="{FF2B5EF4-FFF2-40B4-BE49-F238E27FC236}">
                <a16:creationId xmlns:a16="http://schemas.microsoft.com/office/drawing/2014/main" id="{0D218E87-6155-DCF5-DE41-9A5E26032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" y="2421561"/>
            <a:ext cx="4018681" cy="40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ennis emoji clipart">
            <a:extLst>
              <a:ext uri="{FF2B5EF4-FFF2-40B4-BE49-F238E27FC236}">
                <a16:creationId xmlns:a16="http://schemas.microsoft.com/office/drawing/2014/main" id="{3C05DF43-24E2-A13B-C293-CA0B35E3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572" y="820033"/>
            <a:ext cx="1217428" cy="12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186 Glider Plane Model Aircraft Stock Vector Illustration and Royalty Free  Glider Plane Model Aircraft Clipart">
            <a:extLst>
              <a:ext uri="{FF2B5EF4-FFF2-40B4-BE49-F238E27FC236}">
                <a16:creationId xmlns:a16="http://schemas.microsoft.com/office/drawing/2014/main" id="{549331BA-C589-9D84-034F-F4BF5DAD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69" y="3206371"/>
            <a:ext cx="2116987" cy="29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43D880C0-248E-9A6B-940B-4102A0A67F39}"/>
              </a:ext>
            </a:extLst>
          </p:cNvPr>
          <p:cNvSpPr/>
          <p:nvPr/>
        </p:nvSpPr>
        <p:spPr>
          <a:xfrm>
            <a:off x="4348362" y="830756"/>
            <a:ext cx="4962524" cy="904875"/>
          </a:xfrm>
          <a:prstGeom prst="roundRect">
            <a:avLst/>
          </a:prstGeom>
          <a:solidFill>
            <a:srgbClr val="CDD1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Who is the 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aeromodeller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?</a:t>
            </a:r>
            <a:endParaRPr lang="ar-SA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4B0AC96-A238-D2B0-1054-38D62AC31093}"/>
              </a:ext>
            </a:extLst>
          </p:cNvPr>
          <p:cNvSpPr/>
          <p:nvPr/>
        </p:nvSpPr>
        <p:spPr>
          <a:xfrm>
            <a:off x="3535959" y="2301496"/>
            <a:ext cx="7105650" cy="904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i="0" dirty="0">
                <a:solidFill>
                  <a:srgbClr val="303336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en-US" sz="2400" b="0" i="0" dirty="0">
                <a:solidFill>
                  <a:srgbClr val="303336"/>
                </a:solidFill>
                <a:effectLst/>
                <a:latin typeface="Comic Sans MS" panose="030F0702030302020204" pitchFamily="66" charset="0"/>
              </a:rPr>
              <a:t>a person who builds and flies model airplanes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30677 -3.33333E-6 C -0.44427 -3.33333E-6 -0.61341 0.13635 -0.61341 0.24699 L -0.61341 0.49468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2472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5FCBC54-6842-E255-4D43-0034965B6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597" r="29187" b="13334"/>
          <a:stretch/>
        </p:blipFill>
        <p:spPr>
          <a:xfrm>
            <a:off x="0" y="0"/>
            <a:ext cx="12192000" cy="6741042"/>
          </a:xfrm>
          <a:prstGeom prst="rect">
            <a:avLst/>
          </a:prstGeom>
        </p:spPr>
      </p:pic>
      <p:pic>
        <p:nvPicPr>
          <p:cNvPr id="7" name="صورة 6" descr="صورة تحتوي على اللافقاريات&#10;&#10;تم إنشاء الوصف تلقائياً">
            <a:extLst>
              <a:ext uri="{FF2B5EF4-FFF2-40B4-BE49-F238E27FC236}">
                <a16:creationId xmlns:a16="http://schemas.microsoft.com/office/drawing/2014/main" id="{16BEB4A3-58EC-70F5-D91F-354C72BC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0" y="1390544"/>
            <a:ext cx="3206591" cy="119362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6AF1467-567E-F801-9D2F-4541FA01C386}"/>
              </a:ext>
            </a:extLst>
          </p:cNvPr>
          <p:cNvSpPr/>
          <p:nvPr/>
        </p:nvSpPr>
        <p:spPr>
          <a:xfrm>
            <a:off x="914400" y="1541721"/>
            <a:ext cx="2179674" cy="7974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latin typeface="Comic Sans MS" panose="030F0702030302020204" pitchFamily="66" charset="0"/>
              </a:rPr>
              <a:t> @ page  31  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BC1739D-8E53-FFC7-07CB-7B7FF5651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01" t="20277" r="34593" b="8062"/>
          <a:stretch/>
        </p:blipFill>
        <p:spPr>
          <a:xfrm>
            <a:off x="4767828" y="425303"/>
            <a:ext cx="5194879" cy="60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844AD95-E5C8-C2A8-3A8A-4180F158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t="29458" r="15232" b="13333"/>
          <a:stretch/>
        </p:blipFill>
        <p:spPr>
          <a:xfrm>
            <a:off x="0" y="85060"/>
            <a:ext cx="12110485" cy="6772940"/>
          </a:xfrm>
          <a:prstGeom prst="rect">
            <a:avLst/>
          </a:prstGeom>
        </p:spPr>
      </p:pic>
      <p:pic>
        <p:nvPicPr>
          <p:cNvPr id="6" name="Picture 2" descr="Basketball player clipart">
            <a:extLst>
              <a:ext uri="{FF2B5EF4-FFF2-40B4-BE49-F238E27FC236}">
                <a16:creationId xmlns:a16="http://schemas.microsoft.com/office/drawing/2014/main" id="{5D3588BB-4719-1FA2-E93C-9A4F7E9BB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944"/>
            <a:ext cx="3643817" cy="517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9E27728-05D1-D87C-A902-CD982B1B9C08}"/>
              </a:ext>
            </a:extLst>
          </p:cNvPr>
          <p:cNvSpPr/>
          <p:nvPr/>
        </p:nvSpPr>
        <p:spPr>
          <a:xfrm>
            <a:off x="4486940" y="457200"/>
            <a:ext cx="3934046" cy="733647"/>
          </a:xfrm>
          <a:prstGeom prst="roundRect">
            <a:avLst/>
          </a:prstGeom>
          <a:solidFill>
            <a:srgbClr val="CF6129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aeromodelling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CB0537DB-D9AB-57CD-6811-0C4423219E66}"/>
              </a:ext>
            </a:extLst>
          </p:cNvPr>
          <p:cNvSpPr/>
          <p:nvPr/>
        </p:nvSpPr>
        <p:spPr>
          <a:xfrm>
            <a:off x="4026195" y="1371601"/>
            <a:ext cx="4855535" cy="191386"/>
          </a:xfrm>
          <a:prstGeom prst="roundRect">
            <a:avLst/>
          </a:prstGeom>
          <a:solidFill>
            <a:srgbClr val="FFBD1E"/>
          </a:solidFill>
          <a:ln>
            <a:solidFill>
              <a:srgbClr val="FFB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B492C29-803C-30C4-5DAC-73833628A7AA}"/>
              </a:ext>
            </a:extLst>
          </p:cNvPr>
          <p:cNvSpPr/>
          <p:nvPr/>
        </p:nvSpPr>
        <p:spPr>
          <a:xfrm>
            <a:off x="3311254" y="1743741"/>
            <a:ext cx="6285416" cy="11943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aking and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flying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of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model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 planes</a:t>
            </a:r>
          </a:p>
        </p:txBody>
      </p:sp>
      <p:pic>
        <p:nvPicPr>
          <p:cNvPr id="2050" name="Picture 2" descr="5 Tips for Successful Maiden Flights | Flite Test">
            <a:extLst>
              <a:ext uri="{FF2B5EF4-FFF2-40B4-BE49-F238E27FC236}">
                <a16:creationId xmlns:a16="http://schemas.microsoft.com/office/drawing/2014/main" id="{CD333CB7-298A-58E1-8C0B-DCB01FB4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64" y="3429000"/>
            <a:ext cx="5233386" cy="29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 Aeromodelling Cliparts, Stock Vector and Royalty Free Aeromodelling  Illustrations">
            <a:extLst>
              <a:ext uri="{FF2B5EF4-FFF2-40B4-BE49-F238E27FC236}">
                <a16:creationId xmlns:a16="http://schemas.microsoft.com/office/drawing/2014/main" id="{D49DBADA-2C6C-1AA1-B33C-84756012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98" y="533148"/>
            <a:ext cx="2394762" cy="22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0C989D6-BEC4-254C-8CDA-0E8F0661D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7597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Volleyball player clipart">
            <a:extLst>
              <a:ext uri="{FF2B5EF4-FFF2-40B4-BE49-F238E27FC236}">
                <a16:creationId xmlns:a16="http://schemas.microsoft.com/office/drawing/2014/main" id="{76583D4D-1954-47A5-BE08-9F14829E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940" y="1913859"/>
            <a:ext cx="3175217" cy="557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- KWL Charts - The Amazing World of Teaching">
            <a:extLst>
              <a:ext uri="{FF2B5EF4-FFF2-40B4-BE49-F238E27FC236}">
                <a16:creationId xmlns:a16="http://schemas.microsoft.com/office/drawing/2014/main" id="{8F220BE6-E19C-E5C4-0138-5A8ECF830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 bwMode="auto">
          <a:xfrm>
            <a:off x="711904" y="1105786"/>
            <a:ext cx="74171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C27B71E-CA08-1CDA-17CB-9DE1635E00E0}"/>
              </a:ext>
            </a:extLst>
          </p:cNvPr>
          <p:cNvSpPr/>
          <p:nvPr/>
        </p:nvSpPr>
        <p:spPr>
          <a:xfrm>
            <a:off x="7868093" y="382772"/>
            <a:ext cx="2764465" cy="2030819"/>
          </a:xfrm>
          <a:prstGeom prst="cloudCallout">
            <a:avLst>
              <a:gd name="adj1" fmla="val 1475"/>
              <a:gd name="adj2" fmla="val 76636"/>
            </a:avLst>
          </a:prstGeom>
          <a:solidFill>
            <a:srgbClr val="2371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What kinds of questions do you have about aeromodelling?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9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243</Words>
  <Application>Microsoft Office PowerPoint</Application>
  <PresentationFormat>شاشة عريضة</PresentationFormat>
  <Paragraphs>47</Paragraphs>
  <Slides>23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Forte</vt:lpstr>
      <vt:lpstr>Source Sans Pro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10</cp:revision>
  <dcterms:created xsi:type="dcterms:W3CDTF">2022-10-04T16:26:36Z</dcterms:created>
  <dcterms:modified xsi:type="dcterms:W3CDTF">2022-10-07T12:53:36Z</dcterms:modified>
</cp:coreProperties>
</file>