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8"/>
  </p:notesMasterIdLst>
  <p:sldIdLst>
    <p:sldId id="256" r:id="rId2"/>
    <p:sldId id="257" r:id="rId3"/>
    <p:sldId id="304" r:id="rId4"/>
    <p:sldId id="305" r:id="rId5"/>
    <p:sldId id="306" r:id="rId6"/>
    <p:sldId id="307" r:id="rId7"/>
    <p:sldId id="308" r:id="rId8"/>
    <p:sldId id="309" r:id="rId9"/>
    <p:sldId id="314" r:id="rId10"/>
    <p:sldId id="315" r:id="rId11"/>
    <p:sldId id="316" r:id="rId12"/>
    <p:sldId id="261" r:id="rId13"/>
    <p:sldId id="311" r:id="rId14"/>
    <p:sldId id="312" r:id="rId15"/>
    <p:sldId id="313" r:id="rId16"/>
    <p:sldId id="318" r:id="rId17"/>
    <p:sldId id="321" r:id="rId18"/>
    <p:sldId id="322" r:id="rId19"/>
    <p:sldId id="319" r:id="rId20"/>
    <p:sldId id="320" r:id="rId21"/>
    <p:sldId id="323" r:id="rId22"/>
    <p:sldId id="325" r:id="rId23"/>
    <p:sldId id="324" r:id="rId24"/>
    <p:sldId id="267" r:id="rId25"/>
    <p:sldId id="273" r:id="rId26"/>
    <p:sldId id="284" r:id="rId27"/>
  </p:sldIdLst>
  <p:sldSz cx="9144000" cy="5143500" type="screen16x9"/>
  <p:notesSz cx="6858000" cy="9144000"/>
  <p:embeddedFontLst>
    <p:embeddedFont>
      <p:font typeface="Articulate Narrow" panose="02000506040000020004" pitchFamily="2" charset="0"/>
      <p:regular r:id="rId29"/>
      <p:bold r:id="rId30"/>
      <p:italic r:id="rId31"/>
      <p:boldItalic r:id="rId32"/>
    </p:embeddedFont>
    <p:embeddedFont>
      <p:font typeface="Basic" panose="020B0604020202020204" charset="0"/>
      <p:regular r:id="rId33"/>
    </p:embeddedFont>
    <p:embeddedFont>
      <p:font typeface="Century Schoolbook" panose="02040604050505020304" pitchFamily="18" charset="0"/>
      <p:regular r:id="rId34"/>
      <p:bold r:id="rId35"/>
      <p:italic r:id="rId36"/>
      <p:boldItalic r:id="rId37"/>
    </p:embeddedFont>
    <p:embeddedFont>
      <p:font typeface="DM Serif Display" pitchFamily="2" charset="0"/>
      <p:regular r:id="rId38"/>
      <p:italic r:id="rId39"/>
    </p:embeddedFont>
    <p:embeddedFont>
      <p:font typeface="Raleway Thin" pitchFamily="2" charset="0"/>
      <p:regular r:id="rId40"/>
      <p:bold r:id="rId41"/>
      <p:italic r:id="rId42"/>
      <p:boldItalic r:id="rId43"/>
    </p:embeddedFont>
    <p:embeddedFont>
      <p:font typeface="Wingdings 2" panose="05020102010507070707" pitchFamily="18" charset="2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303596-E4B9-4CE3-87E0-8494D6D24AD2}">
  <a:tblStyle styleId="{D5303596-E4B9-4CE3-87E0-8494D6D24A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70f1bfd8c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70f1bfd8c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760e221998_0_24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760e221998_0_24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75f10c3a2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75f10c3a2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93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75f10c3a2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10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75f10c3a2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357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7101185f54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7101185f54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760e2219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760e2219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712b2a4560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712b2a4560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3600450"/>
            <a:ext cx="7063740" cy="1268730"/>
          </a:xfrm>
        </p:spPr>
        <p:txBody>
          <a:bodyPr>
            <a:normAutofit/>
          </a:bodyPr>
          <a:lstStyle>
            <a:lvl1pPr marL="0" indent="0" algn="l">
              <a:buNone/>
              <a:defRPr sz="1650" baseline="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1759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436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285750"/>
            <a:ext cx="1857375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85750"/>
            <a:ext cx="5800725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323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FFD96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79050" y="3344544"/>
            <a:ext cx="5539200" cy="71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500"/>
              <a:buFont typeface="DM Serif Display"/>
              <a:buNone/>
              <a:defRPr sz="65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870226" y="4074144"/>
            <a:ext cx="3948300" cy="3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Basic"/>
              <a:buNone/>
              <a:defRPr sz="1600">
                <a:solidFill>
                  <a:schemeClr val="lt2"/>
                </a:solidFill>
                <a:highlight>
                  <a:schemeClr val="dk1"/>
                </a:highlight>
                <a:latin typeface="Basic"/>
                <a:ea typeface="Basic"/>
                <a:cs typeface="Basic"/>
                <a:sym typeface="Basi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906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bg>
      <p:bgPr>
        <a:solidFill>
          <a:schemeClr val="lt2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4"/>
          <p:cNvSpPr txBox="1">
            <a:spLocks noGrp="1"/>
          </p:cNvSpPr>
          <p:nvPr>
            <p:ph type="body" idx="1"/>
          </p:nvPr>
        </p:nvSpPr>
        <p:spPr>
          <a:xfrm>
            <a:off x="1352450" y="1571875"/>
            <a:ext cx="6447300" cy="30273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33" name="Google Shape;633;p14"/>
          <p:cNvSpPr txBox="1">
            <a:spLocks noGrp="1"/>
          </p:cNvSpPr>
          <p:nvPr>
            <p:ph type="title"/>
          </p:nvPr>
        </p:nvSpPr>
        <p:spPr>
          <a:xfrm>
            <a:off x="1344275" y="1065692"/>
            <a:ext cx="6455400" cy="3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54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6"/>
          <p:cNvSpPr txBox="1">
            <a:spLocks noGrp="1"/>
          </p:cNvSpPr>
          <p:nvPr>
            <p:ph type="title"/>
          </p:nvPr>
        </p:nvSpPr>
        <p:spPr>
          <a:xfrm>
            <a:off x="2609676" y="3558325"/>
            <a:ext cx="39120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sic"/>
              <a:buNone/>
              <a:defRPr sz="1600" b="0">
                <a:solidFill>
                  <a:schemeClr val="lt2"/>
                </a:solidFill>
                <a:highlight>
                  <a:schemeClr val="dk1"/>
                </a:highlight>
                <a:latin typeface="Basic"/>
                <a:ea typeface="Basic"/>
                <a:cs typeface="Basic"/>
                <a:sym typeface="Bas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16"/>
          <p:cNvSpPr txBox="1">
            <a:spLocks noGrp="1"/>
          </p:cNvSpPr>
          <p:nvPr>
            <p:ph type="body" idx="1"/>
          </p:nvPr>
        </p:nvSpPr>
        <p:spPr>
          <a:xfrm>
            <a:off x="2525400" y="1692025"/>
            <a:ext cx="4093200" cy="194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Char char="●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○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■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●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○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■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●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SzPts val="2400"/>
              <a:buFont typeface="DM Serif Display"/>
              <a:buChar char="○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SzPts val="2400"/>
              <a:buFont typeface="DM Serif Display"/>
              <a:buChar char="■"/>
              <a:defRPr sz="2400" b="1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3014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24"/>
          <p:cNvSpPr txBox="1">
            <a:spLocks noGrp="1"/>
          </p:cNvSpPr>
          <p:nvPr>
            <p:ph type="title"/>
          </p:nvPr>
        </p:nvSpPr>
        <p:spPr>
          <a:xfrm>
            <a:off x="701600" y="920397"/>
            <a:ext cx="77292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249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"/>
          <p:cNvSpPr txBox="1">
            <a:spLocks noGrp="1"/>
          </p:cNvSpPr>
          <p:nvPr>
            <p:ph type="title"/>
          </p:nvPr>
        </p:nvSpPr>
        <p:spPr>
          <a:xfrm>
            <a:off x="5125125" y="1830783"/>
            <a:ext cx="28110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8"/>
          <p:cNvSpPr txBox="1">
            <a:spLocks noGrp="1"/>
          </p:cNvSpPr>
          <p:nvPr>
            <p:ph type="body" idx="1"/>
          </p:nvPr>
        </p:nvSpPr>
        <p:spPr>
          <a:xfrm>
            <a:off x="5125113" y="2736122"/>
            <a:ext cx="2811000" cy="11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578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Big words">
    <p:bg>
      <p:bgPr>
        <a:solidFill>
          <a:schemeClr val="lt2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22"/>
          <p:cNvSpPr txBox="1">
            <a:spLocks noGrp="1"/>
          </p:cNvSpPr>
          <p:nvPr>
            <p:ph type="title"/>
          </p:nvPr>
        </p:nvSpPr>
        <p:spPr>
          <a:xfrm>
            <a:off x="2427050" y="539500"/>
            <a:ext cx="4290000" cy="40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542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3"/>
          <p:cNvSpPr txBox="1">
            <a:spLocks noGrp="1"/>
          </p:cNvSpPr>
          <p:nvPr>
            <p:ph type="title"/>
          </p:nvPr>
        </p:nvSpPr>
        <p:spPr>
          <a:xfrm>
            <a:off x="701600" y="921198"/>
            <a:ext cx="77292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62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668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3600450"/>
            <a:ext cx="7063740" cy="1268730"/>
          </a:xfrm>
        </p:spPr>
        <p:txBody>
          <a:bodyPr anchor="t"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37547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339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285241"/>
            <a:ext cx="3360420" cy="5486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1880662"/>
            <a:ext cx="336042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285241"/>
            <a:ext cx="3360420" cy="54864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1880662"/>
            <a:ext cx="336042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868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532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9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400300" cy="1200148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514350"/>
            <a:ext cx="4559300" cy="41148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74801"/>
            <a:ext cx="2400300" cy="28575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9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248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29050"/>
            <a:ext cx="8469630" cy="13144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43350"/>
            <a:ext cx="7486650" cy="685800"/>
          </a:xfrm>
        </p:spPr>
        <p:txBody>
          <a:bodyPr anchor="b">
            <a:norm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3846692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81442"/>
            <a:ext cx="7486650" cy="447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75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373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274320"/>
            <a:ext cx="726948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371600"/>
            <a:ext cx="644652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98157" y="748903"/>
            <a:ext cx="14287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469506" y="3034903"/>
            <a:ext cx="2686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7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7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sldNum="0" hdr="0" ft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r" defTabSz="685800" rtl="1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r" defTabSz="685800" rtl="1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137160" algn="r" defTabSz="685800" rtl="1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80" indent="-137160" algn="r" defTabSz="685800" rtl="1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120" indent="-137160" algn="r" defTabSz="685800" rtl="1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171450" algn="r" defTabSz="685800" rtl="1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r" defTabSz="685800" rtl="1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r" defTabSz="685800" rtl="1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r" defTabSz="685800" rtl="1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almowaten.net/2023/08/%D8%AA%D8%B1%D9%83%D9%8A-%D8%A2%D9%84-%D8%A7%D9%84%D8%B4%D9%8A%D8%AE-%D9%8A%D8%B7%D9%84%D9%82-%D8%A7%D9%84%D9%87%D9%88%D9%8A%D8%A9-%D8%A7%D9%84%D8%AC%D8%AF%D9%8A%D8%AF%D8%A9-%D9%84%D9%84%D9%8A%D9%88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pixabay.com/en/driving-motoring-a-man-driving-1844439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commons.wikimedia.org/wiki/File:Corporate_Woman_Being_Stressed_at_Work.svg" TargetMode="External"/><Relationship Id="rId10" Type="http://schemas.openxmlformats.org/officeDocument/2006/relationships/image" Target="../media/image2.jpe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tobreatheistowrite.com/2015/11/11/nano-poblano-nablopomo-day-11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pixabay.com/en/boy-walk-cartoon-animation-figure-312238/" TargetMode="External"/><Relationship Id="rId10" Type="http://schemas.openxmlformats.org/officeDocument/2006/relationships/image" Target="../media/image2.jpe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ady-cartoon-vector-kids-2137555/" TargetMode="External"/><Relationship Id="rId7" Type="http://schemas.openxmlformats.org/officeDocument/2006/relationships/hyperlink" Target="https://pixabay.com/en/woman-engineer-work-worker-lady-1455991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hyperlink" Target="https://pixabay.com/en/girl-character-people-person-152498/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irl-character-people-person-152498/" TargetMode="External"/><Relationship Id="rId7" Type="http://schemas.openxmlformats.org/officeDocument/2006/relationships/hyperlink" Target="https://shinobi-stickers.com/products/happy-kawaii-anime-pilot-flight-attendant-cartoon-vinyl-decal-sticke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g"/><Relationship Id="rId5" Type="http://schemas.openxmlformats.org/officeDocument/2006/relationships/hyperlink" Target="https://pixabay.com/en/lady-cartoon-vector-kids-2137555/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rsstudy.blogspot.com/2012/03/cognitive-interview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maxpixel.net/Court-Attorney-Lawyer-Judge-Barrister-Criminal-3008038" TargetMode="Externa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lmowaten.net/2023/08/%D8%AA%D8%B1%D9%83%D9%8A-%D8%A2%D9%84-%D8%A7%D9%84%D8%B4%D9%8A%D8%AE-%D9%8A%D8%B7%D9%84%D9%82-%D8%A7%D9%84%D9%87%D9%88%D9%8A%D8%A9-%D8%A7%D9%84%D8%AC%D8%AF%D9%8A%D8%AF%D8%A9-%D9%84%D9%84%D9%8A%D9%8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yeimtellingya.blogspot.com/2013/04/the-joy-of-reading-celebrating-book-at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rporate_Woman_Being_Stressed_at_Work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riving-motoring-a-man-driving-1844439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breatheistowrite.com/2015/11/11/nano-poblano-nablopomo-day-11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riving-motoring-a-man-driving-1844439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hyperlink" Target="https://tobreatheistowrite.com/2015/11/11/nano-poblano-nablopomo-day-11/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Rectangle 1620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 useBgFill="1">
        <p:nvSpPr>
          <p:cNvPr id="1623" name="Rectangle 1622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0"/>
            <a:ext cx="8126730" cy="3829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625" name="Rectangle 1624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3829050"/>
            <a:ext cx="8126730" cy="131445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602" name="Google Shape;1602;p31"/>
          <p:cNvSpPr txBox="1">
            <a:spLocks noGrp="1"/>
          </p:cNvSpPr>
          <p:nvPr>
            <p:ph type="ctrTitle"/>
          </p:nvPr>
        </p:nvSpPr>
        <p:spPr>
          <a:xfrm>
            <a:off x="708137" y="3886200"/>
            <a:ext cx="7617326" cy="80724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 defTabSz="9144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6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 3 Grammar</a:t>
            </a:r>
            <a:br>
              <a:rPr lang="en-US" sz="26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 20</a:t>
            </a:r>
          </a:p>
        </p:txBody>
      </p:sp>
      <p:sp>
        <p:nvSpPr>
          <p:cNvPr id="1603" name="Google Shape;1603;p31"/>
          <p:cNvSpPr txBox="1">
            <a:spLocks noGrp="1"/>
          </p:cNvSpPr>
          <p:nvPr>
            <p:ph type="subTitle" idx="1"/>
          </p:nvPr>
        </p:nvSpPr>
        <p:spPr>
          <a:xfrm>
            <a:off x="708136" y="4672011"/>
            <a:ext cx="7310866" cy="40243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l" defTabSz="914400"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</a:pPr>
            <a:r>
              <a:rPr lang="en-US" sz="700" spc="1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Tr. Nora Khalid</a:t>
            </a:r>
          </a:p>
        </p:txBody>
      </p:sp>
      <p:sp>
        <p:nvSpPr>
          <p:cNvPr id="1627" name="Rectangle 1626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51435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and person in a city&#10;&#10;Description automatically generated">
            <a:extLst>
              <a:ext uri="{FF2B5EF4-FFF2-40B4-BE49-F238E27FC236}">
                <a16:creationId xmlns:a16="http://schemas.microsoft.com/office/drawing/2014/main" id="{31B36908-F93A-CE05-17C2-5A0C90F13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70821" y="480060"/>
            <a:ext cx="5100320" cy="2868930"/>
          </a:xfrm>
          <a:prstGeom prst="rect">
            <a:avLst/>
          </a:prstGeom>
        </p:spPr>
      </p:pic>
      <p:sp>
        <p:nvSpPr>
          <p:cNvPr id="1629" name="Rectangle 1628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74370" cy="51435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24C718-2280-45D4-8AEE-EAD7D24B0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955342" y="674507"/>
            <a:ext cx="2327421" cy="1589192"/>
          </a:xfrm>
          <a:prstGeom prst="rect">
            <a:avLst/>
          </a:prstGeom>
        </p:spPr>
      </p:pic>
      <p:pic>
        <p:nvPicPr>
          <p:cNvPr id="7" name="Picture 6" descr="A picture containing computer, drawing&#10;&#10;Description automatically generated">
            <a:extLst>
              <a:ext uri="{FF2B5EF4-FFF2-40B4-BE49-F238E27FC236}">
                <a16:creationId xmlns:a16="http://schemas.microsoft.com/office/drawing/2014/main" id="{F2E3B5B1-D1E8-4028-A2FB-CC36ED8432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302" t="11829" r="19023" b="5318"/>
          <a:stretch/>
        </p:blipFill>
        <p:spPr>
          <a:xfrm>
            <a:off x="0" y="567146"/>
            <a:ext cx="2387215" cy="1803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8B6DF5-3A39-4A3A-8E30-6D5E8D7C87F2}"/>
              </a:ext>
            </a:extLst>
          </p:cNvPr>
          <p:cNvSpPr txBox="1"/>
          <p:nvPr/>
        </p:nvSpPr>
        <p:spPr>
          <a:xfrm>
            <a:off x="0" y="2571750"/>
            <a:ext cx="39127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She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does not </a:t>
            </a:r>
            <a:r>
              <a:rPr lang="en-US" sz="2800" b="1" dirty="0"/>
              <a:t>work.</a:t>
            </a:r>
            <a:endParaRPr lang="ar-SA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9371E-BC42-4886-A1C7-1F654D03CC5D}"/>
              </a:ext>
            </a:extLst>
          </p:cNvPr>
          <p:cNvSpPr txBox="1"/>
          <p:nvPr/>
        </p:nvSpPr>
        <p:spPr>
          <a:xfrm>
            <a:off x="4947918" y="2605935"/>
            <a:ext cx="39127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He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does not </a:t>
            </a:r>
            <a:r>
              <a:rPr lang="en-US" sz="2800" b="1" dirty="0"/>
              <a:t>drive.</a:t>
            </a:r>
            <a:endParaRPr lang="ar-SA" sz="2800" b="1" dirty="0"/>
          </a:p>
        </p:txBody>
      </p:sp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D6731024-8BE3-4340-8530-48F5E0154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336" y="548832"/>
            <a:ext cx="1840542" cy="1840542"/>
          </a:xfrm>
          <a:prstGeom prst="rect">
            <a:avLst/>
          </a:prstGeom>
        </p:spPr>
      </p:pic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3446F4AA-4E61-42E7-86DD-958EE3B37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98781" y="866556"/>
            <a:ext cx="1840542" cy="1840542"/>
          </a:xfrm>
          <a:prstGeom prst="rect">
            <a:avLst/>
          </a:prstGeom>
        </p:spPr>
      </p:pic>
      <p:pic>
        <p:nvPicPr>
          <p:cNvPr id="3" name="Picture 2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8CD1E8E-EAF5-5027-64F7-1816C913963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3FA9D6-9030-4142-B7AE-73DA62E8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00293" y="308210"/>
            <a:ext cx="2833202" cy="2833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24C718-2280-45D4-8AEE-EAD7D24B0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572618" y="683387"/>
            <a:ext cx="2204659" cy="15891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8B6DF5-3A39-4A3A-8E30-6D5E8D7C87F2}"/>
              </a:ext>
            </a:extLst>
          </p:cNvPr>
          <p:cNvSpPr txBox="1"/>
          <p:nvPr/>
        </p:nvSpPr>
        <p:spPr>
          <a:xfrm>
            <a:off x="400293" y="2618192"/>
            <a:ext cx="39127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I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do not </a:t>
            </a:r>
            <a:r>
              <a:rPr lang="en-US" sz="2800" b="1" dirty="0"/>
              <a:t>write.</a:t>
            </a:r>
            <a:endParaRPr lang="ar-SA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9371E-BC42-4886-A1C7-1F654D03CC5D}"/>
              </a:ext>
            </a:extLst>
          </p:cNvPr>
          <p:cNvSpPr txBox="1"/>
          <p:nvPr/>
        </p:nvSpPr>
        <p:spPr>
          <a:xfrm>
            <a:off x="5048402" y="2618192"/>
            <a:ext cx="39127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They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do not </a:t>
            </a:r>
            <a:r>
              <a:rPr lang="en-US" sz="2800" b="1" dirty="0"/>
              <a:t>walk.</a:t>
            </a:r>
            <a:endParaRPr lang="ar-SA" sz="2800" b="1" dirty="0"/>
          </a:p>
        </p:txBody>
      </p:sp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D6731024-8BE3-4340-8530-48F5E0154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567" y="337774"/>
            <a:ext cx="2280418" cy="2280418"/>
          </a:xfrm>
          <a:prstGeom prst="rect">
            <a:avLst/>
          </a:prstGeom>
        </p:spPr>
      </p:pic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3446F4AA-4E61-42E7-86DD-958EE3B37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0506" y="548832"/>
            <a:ext cx="1840542" cy="1840542"/>
          </a:xfrm>
          <a:prstGeom prst="rect">
            <a:avLst/>
          </a:prstGeom>
        </p:spPr>
      </p:pic>
      <p:pic>
        <p:nvPicPr>
          <p:cNvPr id="3" name="Picture 2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5DA7269-708F-9AB4-0C68-D846928AA4A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36"/>
          <p:cNvSpPr txBox="1">
            <a:spLocks noGrp="1"/>
          </p:cNvSpPr>
          <p:nvPr>
            <p:ph type="body" idx="1"/>
          </p:nvPr>
        </p:nvSpPr>
        <p:spPr>
          <a:xfrm>
            <a:off x="1673958" y="129039"/>
            <a:ext cx="5501844" cy="194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400" dirty="0"/>
              <a:t>What – he – work - ?</a:t>
            </a:r>
            <a:endParaRPr sz="4400" dirty="0"/>
          </a:p>
        </p:txBody>
      </p:sp>
      <p:sp>
        <p:nvSpPr>
          <p:cNvPr id="1695" name="Google Shape;1695;p36"/>
          <p:cNvSpPr/>
          <p:nvPr/>
        </p:nvSpPr>
        <p:spPr>
          <a:xfrm rot="-5400000" flipH="1">
            <a:off x="8866579" y="1679713"/>
            <a:ext cx="485085" cy="68440"/>
          </a:xfrm>
          <a:custGeom>
            <a:avLst/>
            <a:gdLst/>
            <a:ahLst/>
            <a:cxnLst/>
            <a:rect l="l" t="t" r="r" b="b"/>
            <a:pathLst>
              <a:path w="22349" h="3184" extrusionOk="0">
                <a:moveTo>
                  <a:pt x="0" y="0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790C5-D94D-4F93-9734-D13FA0F0EEFE}"/>
              </a:ext>
            </a:extLst>
          </p:cNvPr>
          <p:cNvSpPr txBox="1"/>
          <p:nvPr/>
        </p:nvSpPr>
        <p:spPr>
          <a:xfrm>
            <a:off x="1819102" y="2248584"/>
            <a:ext cx="50610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What 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does</a:t>
            </a:r>
            <a:r>
              <a:rPr lang="en-US" sz="3600" b="1" dirty="0"/>
              <a:t> he work?</a:t>
            </a:r>
            <a:endParaRPr lang="ar-SA" sz="3600" b="1" dirty="0"/>
          </a:p>
        </p:txBody>
      </p:sp>
      <p:pic>
        <p:nvPicPr>
          <p:cNvPr id="2" name="Picture 1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68F2B3D-E361-7352-8F48-443FEFFD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36"/>
          <p:cNvSpPr txBox="1">
            <a:spLocks noGrp="1"/>
          </p:cNvSpPr>
          <p:nvPr>
            <p:ph type="body" idx="1"/>
          </p:nvPr>
        </p:nvSpPr>
        <p:spPr>
          <a:xfrm>
            <a:off x="1137684" y="129039"/>
            <a:ext cx="6038118" cy="194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400" dirty="0"/>
              <a:t>Where – they – work - ?</a:t>
            </a:r>
            <a:endParaRPr sz="4400" dirty="0"/>
          </a:p>
        </p:txBody>
      </p:sp>
      <p:sp>
        <p:nvSpPr>
          <p:cNvPr id="1695" name="Google Shape;1695;p36"/>
          <p:cNvSpPr/>
          <p:nvPr/>
        </p:nvSpPr>
        <p:spPr>
          <a:xfrm rot="-5400000" flipH="1">
            <a:off x="8866579" y="1679713"/>
            <a:ext cx="485085" cy="68440"/>
          </a:xfrm>
          <a:custGeom>
            <a:avLst/>
            <a:gdLst/>
            <a:ahLst/>
            <a:cxnLst/>
            <a:rect l="l" t="t" r="r" b="b"/>
            <a:pathLst>
              <a:path w="22349" h="3184" extrusionOk="0">
                <a:moveTo>
                  <a:pt x="0" y="0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790C5-D94D-4F93-9734-D13FA0F0EEFE}"/>
              </a:ext>
            </a:extLst>
          </p:cNvPr>
          <p:cNvSpPr txBox="1"/>
          <p:nvPr/>
        </p:nvSpPr>
        <p:spPr>
          <a:xfrm>
            <a:off x="1829151" y="2152145"/>
            <a:ext cx="6350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Where 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en-US" sz="3600" b="1" dirty="0"/>
              <a:t> they work?</a:t>
            </a:r>
            <a:endParaRPr lang="ar-SA" sz="3600" b="1" dirty="0"/>
          </a:p>
        </p:txBody>
      </p:sp>
      <p:pic>
        <p:nvPicPr>
          <p:cNvPr id="2" name="Picture 1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F73F95A-AB46-F091-D253-60B89CC1B0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36"/>
          <p:cNvSpPr txBox="1">
            <a:spLocks noGrp="1"/>
          </p:cNvSpPr>
          <p:nvPr>
            <p:ph type="body" idx="1"/>
          </p:nvPr>
        </p:nvSpPr>
        <p:spPr>
          <a:xfrm>
            <a:off x="1137684" y="129039"/>
            <a:ext cx="6038118" cy="194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400" dirty="0"/>
              <a:t>Where – she – work - ?</a:t>
            </a:r>
            <a:endParaRPr sz="4400" dirty="0"/>
          </a:p>
        </p:txBody>
      </p:sp>
      <p:sp>
        <p:nvSpPr>
          <p:cNvPr id="1695" name="Google Shape;1695;p36"/>
          <p:cNvSpPr/>
          <p:nvPr/>
        </p:nvSpPr>
        <p:spPr>
          <a:xfrm rot="-5400000" flipH="1">
            <a:off x="8866579" y="1679713"/>
            <a:ext cx="485085" cy="68440"/>
          </a:xfrm>
          <a:custGeom>
            <a:avLst/>
            <a:gdLst/>
            <a:ahLst/>
            <a:cxnLst/>
            <a:rect l="l" t="t" r="r" b="b"/>
            <a:pathLst>
              <a:path w="22349" h="3184" extrusionOk="0">
                <a:moveTo>
                  <a:pt x="0" y="0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790C5-D94D-4F93-9734-D13FA0F0EEFE}"/>
              </a:ext>
            </a:extLst>
          </p:cNvPr>
          <p:cNvSpPr txBox="1"/>
          <p:nvPr/>
        </p:nvSpPr>
        <p:spPr>
          <a:xfrm>
            <a:off x="1608087" y="2248584"/>
            <a:ext cx="5656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Where 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does</a:t>
            </a:r>
            <a:r>
              <a:rPr lang="en-US" sz="3600" b="1" dirty="0"/>
              <a:t> she work?</a:t>
            </a:r>
            <a:endParaRPr lang="ar-SA" sz="3600" b="1" dirty="0"/>
          </a:p>
        </p:txBody>
      </p:sp>
      <p:pic>
        <p:nvPicPr>
          <p:cNvPr id="2" name="Picture 1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F7AA293-57E6-DDA8-4D07-54EA24BB31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36"/>
          <p:cNvSpPr txBox="1">
            <a:spLocks noGrp="1"/>
          </p:cNvSpPr>
          <p:nvPr>
            <p:ph type="body" idx="1"/>
          </p:nvPr>
        </p:nvSpPr>
        <p:spPr>
          <a:xfrm>
            <a:off x="1137684" y="129039"/>
            <a:ext cx="6038118" cy="194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400" dirty="0"/>
              <a:t>What – I  – work - ?</a:t>
            </a:r>
            <a:endParaRPr sz="4400" dirty="0"/>
          </a:p>
        </p:txBody>
      </p:sp>
      <p:sp>
        <p:nvSpPr>
          <p:cNvPr id="1695" name="Google Shape;1695;p36"/>
          <p:cNvSpPr/>
          <p:nvPr/>
        </p:nvSpPr>
        <p:spPr>
          <a:xfrm rot="-5400000" flipH="1">
            <a:off x="8866579" y="1679713"/>
            <a:ext cx="485085" cy="68440"/>
          </a:xfrm>
          <a:custGeom>
            <a:avLst/>
            <a:gdLst/>
            <a:ahLst/>
            <a:cxnLst/>
            <a:rect l="l" t="t" r="r" b="b"/>
            <a:pathLst>
              <a:path w="22349" h="3184" extrusionOk="0">
                <a:moveTo>
                  <a:pt x="0" y="0"/>
                </a:moveTo>
                <a:lnTo>
                  <a:pt x="0" y="3184"/>
                </a:lnTo>
                <a:lnTo>
                  <a:pt x="22348" y="3184"/>
                </a:lnTo>
                <a:lnTo>
                  <a:pt x="223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790C5-D94D-4F93-9734-D13FA0F0EEFE}"/>
              </a:ext>
            </a:extLst>
          </p:cNvPr>
          <p:cNvSpPr txBox="1"/>
          <p:nvPr/>
        </p:nvSpPr>
        <p:spPr>
          <a:xfrm>
            <a:off x="2200940" y="2162194"/>
            <a:ext cx="5656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What 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en-US" sz="3600" b="1" dirty="0"/>
              <a:t> I work?</a:t>
            </a:r>
            <a:endParaRPr lang="ar-SA" sz="3600" b="1" dirty="0"/>
          </a:p>
        </p:txBody>
      </p:sp>
      <p:pic>
        <p:nvPicPr>
          <p:cNvPr id="2" name="Picture 1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7D8505A-7402-3651-3639-0D04285F11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1CAB2-EB0A-4DCA-9229-2235FC206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6" t="35755" r="11629" b="39633"/>
          <a:stretch/>
        </p:blipFill>
        <p:spPr>
          <a:xfrm>
            <a:off x="0" y="944968"/>
            <a:ext cx="9144000" cy="35313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16DE855-FC66-48C0-8022-FE2D0A50E251}"/>
              </a:ext>
            </a:extLst>
          </p:cNvPr>
          <p:cNvSpPr/>
          <p:nvPr/>
        </p:nvSpPr>
        <p:spPr>
          <a:xfrm>
            <a:off x="0" y="2349795"/>
            <a:ext cx="2158409" cy="637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A79503-DE0F-4976-81C9-4AF9E592123E}"/>
              </a:ext>
            </a:extLst>
          </p:cNvPr>
          <p:cNvSpPr/>
          <p:nvPr/>
        </p:nvSpPr>
        <p:spPr>
          <a:xfrm>
            <a:off x="2044996" y="2321441"/>
            <a:ext cx="2158409" cy="637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4CFF4-35B2-4626-A40E-0462A3C0B323}"/>
              </a:ext>
            </a:extLst>
          </p:cNvPr>
          <p:cNvSpPr/>
          <p:nvPr/>
        </p:nvSpPr>
        <p:spPr>
          <a:xfrm>
            <a:off x="-113413" y="2959395"/>
            <a:ext cx="2158409" cy="637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CF01CE-8CFD-49E8-846A-1346F613E179}"/>
              </a:ext>
            </a:extLst>
          </p:cNvPr>
          <p:cNvSpPr/>
          <p:nvPr/>
        </p:nvSpPr>
        <p:spPr>
          <a:xfrm>
            <a:off x="2044996" y="2945218"/>
            <a:ext cx="2410046" cy="637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522C47-1D02-4D08-A126-022F198E5FE9}"/>
              </a:ext>
            </a:extLst>
          </p:cNvPr>
          <p:cNvSpPr/>
          <p:nvPr/>
        </p:nvSpPr>
        <p:spPr>
          <a:xfrm>
            <a:off x="-1" y="3533553"/>
            <a:ext cx="2158409" cy="637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11E130-3CC1-481F-AFDC-D98A1CF2B1F2}"/>
              </a:ext>
            </a:extLst>
          </p:cNvPr>
          <p:cNvSpPr/>
          <p:nvPr/>
        </p:nvSpPr>
        <p:spPr>
          <a:xfrm>
            <a:off x="2044995" y="3533553"/>
            <a:ext cx="2158409" cy="637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62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7B9AD1B8-9041-4D27-913B-0807835B7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722474"/>
            <a:ext cx="1802144" cy="342102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CDF5EF2-C738-44ED-87B2-B475E62B03C0}"/>
              </a:ext>
            </a:extLst>
          </p:cNvPr>
          <p:cNvSpPr/>
          <p:nvPr/>
        </p:nvSpPr>
        <p:spPr>
          <a:xfrm>
            <a:off x="1307805" y="765544"/>
            <a:ext cx="4061637" cy="1212111"/>
          </a:xfrm>
          <a:prstGeom prst="wedgeEllipseCallout">
            <a:avLst>
              <a:gd name="adj1" fmla="val -24951"/>
              <a:gd name="adj2" fmla="val 87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What do you want to be?</a:t>
            </a:r>
            <a:endParaRPr lang="ar-SA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0994EB2-A535-490F-8341-D9B0D2817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15364" y="2892056"/>
            <a:ext cx="1475180" cy="225144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BC1F842-BFA9-46CE-98CD-FD8B541C3D73}"/>
              </a:ext>
            </a:extLst>
          </p:cNvPr>
          <p:cNvSpPr/>
          <p:nvPr/>
        </p:nvSpPr>
        <p:spPr>
          <a:xfrm>
            <a:off x="3891317" y="2055628"/>
            <a:ext cx="4061637" cy="1212111"/>
          </a:xfrm>
          <a:prstGeom prst="wedgeEllipseCallout">
            <a:avLst>
              <a:gd name="adj1" fmla="val 33688"/>
              <a:gd name="adj2" fmla="val 80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 want to be an engineer</a:t>
            </a:r>
            <a:endParaRPr lang="ar-SA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10B0D631-3E79-471D-897E-FE8C3775A83E}"/>
              </a:ext>
            </a:extLst>
          </p:cNvPr>
          <p:cNvSpPr/>
          <p:nvPr/>
        </p:nvSpPr>
        <p:spPr>
          <a:xfrm>
            <a:off x="6358271" y="0"/>
            <a:ext cx="2785730" cy="1696137"/>
          </a:xfrm>
          <a:prstGeom prst="cloudCallout">
            <a:avLst>
              <a:gd name="adj1" fmla="val 26451"/>
              <a:gd name="adj2" fmla="val 120498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5A2F46A-E05E-456C-9A16-DB78B041A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15364" y="37737"/>
            <a:ext cx="1291856" cy="14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10B0D631-3E79-471D-897E-FE8C3775A83E}"/>
              </a:ext>
            </a:extLst>
          </p:cNvPr>
          <p:cNvSpPr/>
          <p:nvPr/>
        </p:nvSpPr>
        <p:spPr>
          <a:xfrm>
            <a:off x="6358271" y="0"/>
            <a:ext cx="2785730" cy="1696137"/>
          </a:xfrm>
          <a:prstGeom prst="cloudCallout">
            <a:avLst>
              <a:gd name="adj1" fmla="val 26451"/>
              <a:gd name="adj2" fmla="val 120498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CDF5EF2-C738-44ED-87B2-B475E62B03C0}"/>
              </a:ext>
            </a:extLst>
          </p:cNvPr>
          <p:cNvSpPr/>
          <p:nvPr/>
        </p:nvSpPr>
        <p:spPr>
          <a:xfrm>
            <a:off x="966370" y="179867"/>
            <a:ext cx="4061637" cy="1696137"/>
          </a:xfrm>
          <a:prstGeom prst="wedgeEllipseCallout">
            <a:avLst>
              <a:gd name="adj1" fmla="val -24951"/>
              <a:gd name="adj2" fmla="val 87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What does he want to be?</a:t>
            </a:r>
            <a:endParaRPr lang="ar-SA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0994EB2-A535-490F-8341-D9B0D2817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15364" y="2892056"/>
            <a:ext cx="1475180" cy="225144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BC1F842-BFA9-46CE-98CD-FD8B541C3D73}"/>
              </a:ext>
            </a:extLst>
          </p:cNvPr>
          <p:cNvSpPr/>
          <p:nvPr/>
        </p:nvSpPr>
        <p:spPr>
          <a:xfrm>
            <a:off x="3891317" y="2055628"/>
            <a:ext cx="4061637" cy="1212111"/>
          </a:xfrm>
          <a:prstGeom prst="wedgeEllipseCallout">
            <a:avLst>
              <a:gd name="adj1" fmla="val 33688"/>
              <a:gd name="adj2" fmla="val 80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He wants to be a pilot</a:t>
            </a:r>
            <a:endParaRPr lang="ar-SA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6A0A60DF-593A-4966-9635-E19CC1B9A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722474"/>
            <a:ext cx="1802144" cy="3421026"/>
          </a:xfrm>
          <a:prstGeom prst="rect">
            <a:avLst/>
          </a:prstGeom>
        </p:spPr>
      </p:pic>
      <p:pic>
        <p:nvPicPr>
          <p:cNvPr id="3" name="Picture 2" descr="Cartoon of a pilot in a plane&#10;&#10;Description automatically generated">
            <a:extLst>
              <a:ext uri="{FF2B5EF4-FFF2-40B4-BE49-F238E27FC236}">
                <a16:creationId xmlns:a16="http://schemas.microsoft.com/office/drawing/2014/main" id="{4CE49866-AAB5-0711-EF02-09B27C46116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51042" y="327569"/>
            <a:ext cx="1003823" cy="103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15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3FA48-3CA3-457E-95B0-4973D509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3" t="38651" r="37092" b="2598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D00A6-0464-45E7-A9D5-CAB0E2BBF678}"/>
              </a:ext>
            </a:extLst>
          </p:cNvPr>
          <p:cNvSpPr txBox="1"/>
          <p:nvPr/>
        </p:nvSpPr>
        <p:spPr>
          <a:xfrm>
            <a:off x="2913321" y="1828800"/>
            <a:ext cx="2743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He writes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BB754-C830-4855-99DA-2D0386C745F8}"/>
              </a:ext>
            </a:extLst>
          </p:cNvPr>
          <p:cNvSpPr txBox="1"/>
          <p:nvPr/>
        </p:nvSpPr>
        <p:spPr>
          <a:xfrm>
            <a:off x="3735572" y="2550469"/>
            <a:ext cx="2743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They work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A5A5A-F7C2-447D-842A-9FFCB7EDD148}"/>
              </a:ext>
            </a:extLst>
          </p:cNvPr>
          <p:cNvSpPr txBox="1"/>
          <p:nvPr/>
        </p:nvSpPr>
        <p:spPr>
          <a:xfrm>
            <a:off x="3200400" y="3125315"/>
            <a:ext cx="2743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He drives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52073-691C-41C6-83D0-22E10447A93C}"/>
              </a:ext>
            </a:extLst>
          </p:cNvPr>
          <p:cNvSpPr txBox="1"/>
          <p:nvPr/>
        </p:nvSpPr>
        <p:spPr>
          <a:xfrm>
            <a:off x="3324446" y="3837055"/>
            <a:ext cx="2743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He sells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CCFB0-404C-4227-885A-47C13375EFB8}"/>
              </a:ext>
            </a:extLst>
          </p:cNvPr>
          <p:cNvSpPr txBox="1"/>
          <p:nvPr/>
        </p:nvSpPr>
        <p:spPr>
          <a:xfrm>
            <a:off x="3200400" y="4446433"/>
            <a:ext cx="2743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He writes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1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32"/>
          <p:cNvSpPr txBox="1">
            <a:spLocks noGrp="1"/>
          </p:cNvSpPr>
          <p:nvPr>
            <p:ph type="body" idx="1"/>
          </p:nvPr>
        </p:nvSpPr>
        <p:spPr>
          <a:xfrm>
            <a:off x="395520" y="1646303"/>
            <a:ext cx="8067996" cy="302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lvl="0" indent="-171450" algn="ctr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ticulate Narrow" panose="02000506040000020004" pitchFamily="2" charset="0"/>
              </a:rPr>
              <a:t>To introduce Present simple positive and negative sentences, and some question forms. Ss will be able to make Positive ,negative sentences in simple present tense.</a:t>
            </a:r>
          </a:p>
          <a:p>
            <a:pPr marL="171450" lvl="0" indent="-171450" algn="ctr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ticulate Narrow" panose="02000506040000020004" pitchFamily="2" charset="0"/>
              </a:rPr>
              <a:t>To introduce Verb </a:t>
            </a:r>
            <a:r>
              <a:rPr lang="en-US" sz="2800" i="1" dirty="0">
                <a:latin typeface="Articulate Narrow" panose="02000506040000020004" pitchFamily="2" charset="0"/>
              </a:rPr>
              <a:t>Want </a:t>
            </a:r>
            <a:r>
              <a:rPr lang="en-US" sz="2800" dirty="0">
                <a:latin typeface="Articulate Narrow" panose="02000506040000020004" pitchFamily="2" charset="0"/>
              </a:rPr>
              <a:t>+ Infinitive. Ss will be able to make questions and answers using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en-US" sz="2800" dirty="0">
                <a:latin typeface="Articulate Narrow" panose="02000506040000020004" pitchFamily="2" charset="0"/>
              </a:rPr>
              <a:t> </a:t>
            </a:r>
            <a:r>
              <a:rPr lang="en-US" sz="2800" i="1" dirty="0">
                <a:latin typeface="Articulate Narrow" panose="02000506040000020004" pitchFamily="2" charset="0"/>
              </a:rPr>
              <a:t>want + </a:t>
            </a:r>
            <a:r>
              <a:rPr lang="en-US" sz="2800" i="1" dirty="0" err="1">
                <a:latin typeface="Articulate Narrow" panose="02000506040000020004" pitchFamily="2" charset="0"/>
              </a:rPr>
              <a:t>Invinitive</a:t>
            </a:r>
            <a:r>
              <a:rPr lang="en-US" sz="2800" i="1" dirty="0">
                <a:latin typeface="Articulate Narrow" panose="02000506040000020004" pitchFamily="2" charset="0"/>
              </a:rPr>
              <a:t>. </a:t>
            </a:r>
            <a:endParaRPr sz="2800" i="1" dirty="0">
              <a:latin typeface="Articulate Narrow" panose="02000506040000020004" pitchFamily="2" charset="0"/>
            </a:endParaRPr>
          </a:p>
        </p:txBody>
      </p:sp>
      <p:sp>
        <p:nvSpPr>
          <p:cNvPr id="1609" name="Google Shape;1609;p32"/>
          <p:cNvSpPr txBox="1">
            <a:spLocks noGrp="1"/>
          </p:cNvSpPr>
          <p:nvPr>
            <p:ph type="title"/>
          </p:nvPr>
        </p:nvSpPr>
        <p:spPr>
          <a:xfrm>
            <a:off x="733985" y="725451"/>
            <a:ext cx="6455400" cy="3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008000"/>
                </a:highlight>
              </a:rPr>
              <a:t>Goals: </a:t>
            </a:r>
            <a:endParaRPr dirty="0">
              <a:highlight>
                <a:srgbClr val="008000"/>
              </a:highlight>
            </a:endParaRPr>
          </a:p>
        </p:txBody>
      </p:sp>
      <p:pic>
        <p:nvPicPr>
          <p:cNvPr id="3" name="Picture 2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19AA3CA-1528-342A-461A-95E402781A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F2F4E3-0870-47CB-9432-8D7855240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7" t="32239" r="25930" b="40781"/>
          <a:stretch/>
        </p:blipFill>
        <p:spPr>
          <a:xfrm>
            <a:off x="0" y="-457"/>
            <a:ext cx="9144000" cy="51435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CF469D-367E-4017-AF7E-00DE0D1E1C48}"/>
              </a:ext>
            </a:extLst>
          </p:cNvPr>
          <p:cNvCxnSpPr>
            <a:cxnSpLocks/>
          </p:cNvCxnSpPr>
          <p:nvPr/>
        </p:nvCxnSpPr>
        <p:spPr>
          <a:xfrm>
            <a:off x="6103089" y="1988289"/>
            <a:ext cx="7230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E0C611-91D8-401D-A981-8C81B8DF195C}"/>
              </a:ext>
            </a:extLst>
          </p:cNvPr>
          <p:cNvCxnSpPr>
            <a:cxnSpLocks/>
          </p:cNvCxnSpPr>
          <p:nvPr/>
        </p:nvCxnSpPr>
        <p:spPr>
          <a:xfrm>
            <a:off x="7031666" y="2714847"/>
            <a:ext cx="13999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0C3CEC-7D45-409D-AC8E-89A73CA8160C}"/>
              </a:ext>
            </a:extLst>
          </p:cNvPr>
          <p:cNvCxnSpPr>
            <a:cxnSpLocks/>
          </p:cNvCxnSpPr>
          <p:nvPr/>
        </p:nvCxnSpPr>
        <p:spPr>
          <a:xfrm>
            <a:off x="6234224" y="3480392"/>
            <a:ext cx="7230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6D9BD8-A8D8-433C-946E-B01CC5384B93}"/>
              </a:ext>
            </a:extLst>
          </p:cNvPr>
          <p:cNvCxnSpPr>
            <a:cxnSpLocks/>
          </p:cNvCxnSpPr>
          <p:nvPr/>
        </p:nvCxnSpPr>
        <p:spPr>
          <a:xfrm>
            <a:off x="6670159" y="4245936"/>
            <a:ext cx="22505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E7C2C-B181-4252-9FD9-390E88B1F78B}"/>
              </a:ext>
            </a:extLst>
          </p:cNvPr>
          <p:cNvCxnSpPr>
            <a:cxnSpLocks/>
          </p:cNvCxnSpPr>
          <p:nvPr/>
        </p:nvCxnSpPr>
        <p:spPr>
          <a:xfrm>
            <a:off x="5557285" y="5000847"/>
            <a:ext cx="147438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14C9FA-3BE3-4248-8A91-925BB8E3F279}"/>
              </a:ext>
            </a:extLst>
          </p:cNvPr>
          <p:cNvSpPr txBox="1"/>
          <p:nvPr/>
        </p:nvSpPr>
        <p:spPr>
          <a:xfrm>
            <a:off x="284742" y="1400259"/>
            <a:ext cx="48531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What does Fahad do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5111C8-CBBB-41C9-AE91-E1A7BC7AC706}"/>
              </a:ext>
            </a:extLst>
          </p:cNvPr>
          <p:cNvSpPr txBox="1"/>
          <p:nvPr/>
        </p:nvSpPr>
        <p:spPr>
          <a:xfrm>
            <a:off x="345558" y="2140506"/>
            <a:ext cx="47314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Where does he work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F0F367-2B93-447B-B5E2-A17F3ECF9B37}"/>
              </a:ext>
            </a:extLst>
          </p:cNvPr>
          <p:cNvSpPr txBox="1"/>
          <p:nvPr/>
        </p:nvSpPr>
        <p:spPr>
          <a:xfrm>
            <a:off x="659219" y="2921303"/>
            <a:ext cx="4316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Where does he live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78AAD-7AD5-4156-BB34-0589C03AA677}"/>
              </a:ext>
            </a:extLst>
          </p:cNvPr>
          <p:cNvSpPr txBox="1"/>
          <p:nvPr/>
        </p:nvSpPr>
        <p:spPr>
          <a:xfrm>
            <a:off x="138223" y="3698846"/>
            <a:ext cx="60960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What does he want to be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CB2174-3981-4A0E-B46A-28F800E9B17B}"/>
              </a:ext>
            </a:extLst>
          </p:cNvPr>
          <p:cNvSpPr txBox="1"/>
          <p:nvPr/>
        </p:nvSpPr>
        <p:spPr>
          <a:xfrm>
            <a:off x="613144" y="4373914"/>
            <a:ext cx="5146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What does he do during the day?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705EB2-8076-41E8-B378-C95ADD8DE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7" t="36583" r="19070" b="25983"/>
          <a:stretch/>
        </p:blipFill>
        <p:spPr>
          <a:xfrm>
            <a:off x="1526" y="0"/>
            <a:ext cx="9142474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62E56-BD61-419E-B37C-E35DF835E666}"/>
              </a:ext>
            </a:extLst>
          </p:cNvPr>
          <p:cNvSpPr txBox="1"/>
          <p:nvPr/>
        </p:nvSpPr>
        <p:spPr>
          <a:xfrm>
            <a:off x="2594344" y="1148316"/>
            <a:ext cx="7868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0F23F-C0F9-4CFE-BB25-10E245C7192C}"/>
              </a:ext>
            </a:extLst>
          </p:cNvPr>
          <p:cNvSpPr txBox="1"/>
          <p:nvPr/>
        </p:nvSpPr>
        <p:spPr>
          <a:xfrm>
            <a:off x="2700669" y="1637414"/>
            <a:ext cx="1052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work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F88A6-DC9D-4CF1-9291-9C5DD9DBC31B}"/>
              </a:ext>
            </a:extLst>
          </p:cNvPr>
          <p:cNvSpPr txBox="1"/>
          <p:nvPr/>
        </p:nvSpPr>
        <p:spPr>
          <a:xfrm>
            <a:off x="2860158" y="2589019"/>
            <a:ext cx="2743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work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7953F-27A4-42DA-8F30-5F2D08CC9D5F}"/>
              </a:ext>
            </a:extLst>
          </p:cNvPr>
          <p:cNvSpPr txBox="1"/>
          <p:nvPr/>
        </p:nvSpPr>
        <p:spPr>
          <a:xfrm>
            <a:off x="3934046" y="2993899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wants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to be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F4BEA-B444-48B7-B62A-C60A53BCA07D}"/>
              </a:ext>
            </a:extLst>
          </p:cNvPr>
          <p:cNvSpPr txBox="1"/>
          <p:nvPr/>
        </p:nvSpPr>
        <p:spPr>
          <a:xfrm>
            <a:off x="1616147" y="3666204"/>
            <a:ext cx="2743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works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9DE81-F7DA-4E9E-8F2E-120A42C9EE0A}"/>
              </a:ext>
            </a:extLst>
          </p:cNvPr>
          <p:cNvSpPr txBox="1"/>
          <p:nvPr/>
        </p:nvSpPr>
        <p:spPr>
          <a:xfrm>
            <a:off x="2365743" y="4499762"/>
            <a:ext cx="1244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speaks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29EA43-B34A-A352-EA3E-E065F2C5F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58" t="39065" r="21976" b="34669"/>
          <a:stretch/>
        </p:blipFill>
        <p:spPr>
          <a:xfrm>
            <a:off x="180753" y="669851"/>
            <a:ext cx="8176438" cy="36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5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dining table&#10;&#10;Description automatically generated">
            <a:extLst>
              <a:ext uri="{FF2B5EF4-FFF2-40B4-BE49-F238E27FC236}">
                <a16:creationId xmlns:a16="http://schemas.microsoft.com/office/drawing/2014/main" id="{67DAC4E0-8C6C-48E5-88B4-1346917B5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195" y="683141"/>
            <a:ext cx="5013916" cy="4011133"/>
          </a:xfrm>
          <a:prstGeom prst="rect">
            <a:avLst/>
          </a:prstGeom>
        </p:spPr>
      </p:pic>
      <p:pic>
        <p:nvPicPr>
          <p:cNvPr id="8" name="Picture 7" descr="A person in a suit and tie&#10;&#10;Description automatically generated">
            <a:extLst>
              <a:ext uri="{FF2B5EF4-FFF2-40B4-BE49-F238E27FC236}">
                <a16:creationId xmlns:a16="http://schemas.microsoft.com/office/drawing/2014/main" id="{F20781A5-7813-4031-8783-60A4CB48C9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EBCA"/>
              </a:clrFrom>
              <a:clrTo>
                <a:srgbClr val="FEEBCA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81723" y="340242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14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261DF-87B8-4D60-8B77-442E3BBDB2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68" t="31619" r="29070" b="43353"/>
          <a:stretch/>
        </p:blipFill>
        <p:spPr>
          <a:xfrm>
            <a:off x="499729" y="1"/>
            <a:ext cx="8197703" cy="5143500"/>
          </a:xfrm>
          <a:prstGeom prst="rect">
            <a:avLst/>
          </a:prstGeom>
        </p:spPr>
      </p:pic>
      <p:pic>
        <p:nvPicPr>
          <p:cNvPr id="5" name="SG Bk 3 F-SA__18_1-15">
            <a:hlinkClick r:id="" action="ppaction://media"/>
            <a:extLst>
              <a:ext uri="{FF2B5EF4-FFF2-40B4-BE49-F238E27FC236}">
                <a16:creationId xmlns:a16="http://schemas.microsoft.com/office/drawing/2014/main" id="{C111F5B4-BF44-4662-A245-7314FA6F1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3953" y="0"/>
            <a:ext cx="1963479" cy="19634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18ABF7-E7F0-4772-A27A-541112E1BA64}"/>
              </a:ext>
            </a:extLst>
          </p:cNvPr>
          <p:cNvSpPr txBox="1"/>
          <p:nvPr/>
        </p:nvSpPr>
        <p:spPr>
          <a:xfrm>
            <a:off x="1063255" y="3211033"/>
            <a:ext cx="999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yes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0DF18C-868E-4571-839B-7296077370C3}"/>
              </a:ext>
            </a:extLst>
          </p:cNvPr>
          <p:cNvSpPr txBox="1"/>
          <p:nvPr/>
        </p:nvSpPr>
        <p:spPr>
          <a:xfrm>
            <a:off x="1063255" y="3946434"/>
            <a:ext cx="999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ADFDF-25CF-4B82-8811-53D3DB64B0B4}"/>
              </a:ext>
            </a:extLst>
          </p:cNvPr>
          <p:cNvSpPr txBox="1"/>
          <p:nvPr/>
        </p:nvSpPr>
        <p:spPr>
          <a:xfrm>
            <a:off x="1063255" y="4587872"/>
            <a:ext cx="999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yes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7DECA-7FE2-425F-B150-55AFA6DF3161}"/>
              </a:ext>
            </a:extLst>
          </p:cNvPr>
          <p:cNvSpPr txBox="1"/>
          <p:nvPr/>
        </p:nvSpPr>
        <p:spPr>
          <a:xfrm>
            <a:off x="4745664" y="3310270"/>
            <a:ext cx="999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yes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5E9FA-109B-4D58-8C09-C932F324AA25}"/>
              </a:ext>
            </a:extLst>
          </p:cNvPr>
          <p:cNvSpPr txBox="1"/>
          <p:nvPr/>
        </p:nvSpPr>
        <p:spPr>
          <a:xfrm>
            <a:off x="4745663" y="3918081"/>
            <a:ext cx="999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E75D15-62A0-41F7-A942-A161F23DF82B}"/>
              </a:ext>
            </a:extLst>
          </p:cNvPr>
          <p:cNvSpPr txBox="1"/>
          <p:nvPr/>
        </p:nvSpPr>
        <p:spPr>
          <a:xfrm>
            <a:off x="4745662" y="4587872"/>
            <a:ext cx="999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yes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48"/>
          <p:cNvSpPr/>
          <p:nvPr/>
        </p:nvSpPr>
        <p:spPr>
          <a:xfrm rot="10800000" flipH="1">
            <a:off x="9073717" y="497641"/>
            <a:ext cx="65650" cy="501945"/>
          </a:xfrm>
          <a:custGeom>
            <a:avLst/>
            <a:gdLst/>
            <a:ahLst/>
            <a:cxnLst/>
            <a:rect l="l" t="t" r="r" b="b"/>
            <a:pathLst>
              <a:path w="2389" h="22476" extrusionOk="0">
                <a:moveTo>
                  <a:pt x="0" y="0"/>
                </a:moveTo>
                <a:lnTo>
                  <a:pt x="0" y="22476"/>
                </a:lnTo>
                <a:lnTo>
                  <a:pt x="2388" y="22476"/>
                </a:lnTo>
                <a:lnTo>
                  <a:pt x="23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7E5AD-1E00-4A0A-9B13-E6C12EB36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54" t="42374" r="42790" b="37151"/>
          <a:stretch/>
        </p:blipFill>
        <p:spPr>
          <a:xfrm>
            <a:off x="754912" y="999585"/>
            <a:ext cx="7676707" cy="4050879"/>
          </a:xfrm>
          <a:prstGeom prst="rect">
            <a:avLst/>
          </a:prstGeom>
        </p:spPr>
      </p:pic>
      <p:pic>
        <p:nvPicPr>
          <p:cNvPr id="5" name="SG Bk 3 F-SA__18_1-16">
            <a:hlinkClick r:id="" action="ppaction://media"/>
            <a:extLst>
              <a:ext uri="{FF2B5EF4-FFF2-40B4-BE49-F238E27FC236}">
                <a16:creationId xmlns:a16="http://schemas.microsoft.com/office/drawing/2014/main" id="{1322A6F9-41D2-4F39-9881-2744DE283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3320" y="1065471"/>
            <a:ext cx="1506279" cy="1506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in a city&#10;&#10;Description automatically generated">
            <a:extLst>
              <a:ext uri="{FF2B5EF4-FFF2-40B4-BE49-F238E27FC236}">
                <a16:creationId xmlns:a16="http://schemas.microsoft.com/office/drawing/2014/main" id="{AA784884-DE1A-DFC7-31F6-7C06D7CF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7238" y="181739"/>
            <a:ext cx="6537914" cy="3673996"/>
          </a:xfrm>
          <a:prstGeom prst="rect">
            <a:avLst/>
          </a:prstGeom>
        </p:spPr>
      </p:pic>
      <p:sp>
        <p:nvSpPr>
          <p:cNvPr id="2631" name="Google Shape;2631;p59"/>
          <p:cNvSpPr txBox="1">
            <a:spLocks noGrp="1"/>
          </p:cNvSpPr>
          <p:nvPr>
            <p:ph type="title"/>
          </p:nvPr>
        </p:nvSpPr>
        <p:spPr>
          <a:xfrm>
            <a:off x="916052" y="3884541"/>
            <a:ext cx="6389100" cy="2154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2060"/>
                </a:solidFill>
              </a:rPr>
              <a:t>Homework </a:t>
            </a:r>
            <a:br>
              <a:rPr lang="en-US" sz="7200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C88C671-8040-4BD1-9601-B897A3B52D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66287" y="811662"/>
            <a:ext cx="2965101" cy="2614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9C670-6C3A-49C7-9F5D-DA8787294AB1}"/>
              </a:ext>
            </a:extLst>
          </p:cNvPr>
          <p:cNvSpPr txBox="1"/>
          <p:nvPr/>
        </p:nvSpPr>
        <p:spPr>
          <a:xfrm>
            <a:off x="861236" y="1807534"/>
            <a:ext cx="46039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He ………..  books every day. </a:t>
            </a:r>
            <a:endParaRPr lang="ar-SA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93156-E4CA-4439-825F-23E350BA33EC}"/>
              </a:ext>
            </a:extLst>
          </p:cNvPr>
          <p:cNvSpPr txBox="1"/>
          <p:nvPr/>
        </p:nvSpPr>
        <p:spPr>
          <a:xfrm>
            <a:off x="1518986" y="1648046"/>
            <a:ext cx="2020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reads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2" name="Picture 1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5950164-E516-32F7-ECA9-47F9995FB1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19C670-6C3A-49C7-9F5D-DA8787294AB1}"/>
              </a:ext>
            </a:extLst>
          </p:cNvPr>
          <p:cNvSpPr txBox="1"/>
          <p:nvPr/>
        </p:nvSpPr>
        <p:spPr>
          <a:xfrm>
            <a:off x="861236" y="1807534"/>
            <a:ext cx="46039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She ………..  in a company. </a:t>
            </a:r>
            <a:endParaRPr lang="ar-SA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93156-E4CA-4439-825F-23E350BA33EC}"/>
              </a:ext>
            </a:extLst>
          </p:cNvPr>
          <p:cNvSpPr txBox="1"/>
          <p:nvPr/>
        </p:nvSpPr>
        <p:spPr>
          <a:xfrm>
            <a:off x="1721005" y="1690576"/>
            <a:ext cx="2020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works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3" name="Picture 2" descr="A picture containing computer, drawing&#10;&#10;Description automatically generated">
            <a:extLst>
              <a:ext uri="{FF2B5EF4-FFF2-40B4-BE49-F238E27FC236}">
                <a16:creationId xmlns:a16="http://schemas.microsoft.com/office/drawing/2014/main" id="{4825DDE1-F446-41B3-BDDE-CCCAF6C4E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302" t="11829" r="19023" b="5318"/>
          <a:stretch/>
        </p:blipFill>
        <p:spPr>
          <a:xfrm>
            <a:off x="5305381" y="938020"/>
            <a:ext cx="2739133" cy="2069843"/>
          </a:xfrm>
          <a:prstGeom prst="rect">
            <a:avLst/>
          </a:prstGeom>
        </p:spPr>
      </p:pic>
      <p:pic>
        <p:nvPicPr>
          <p:cNvPr id="2" name="Picture 1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7A9CB66D-3F49-9026-C195-C946482D8B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9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19C670-6C3A-49C7-9F5D-DA8787294AB1}"/>
              </a:ext>
            </a:extLst>
          </p:cNvPr>
          <p:cNvSpPr txBox="1"/>
          <p:nvPr/>
        </p:nvSpPr>
        <p:spPr>
          <a:xfrm>
            <a:off x="648585" y="1807534"/>
            <a:ext cx="46039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He ………..  a car for the school. </a:t>
            </a:r>
            <a:endParaRPr lang="ar-SA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93156-E4CA-4439-825F-23E350BA33EC}"/>
              </a:ext>
            </a:extLst>
          </p:cNvPr>
          <p:cNvSpPr txBox="1"/>
          <p:nvPr/>
        </p:nvSpPr>
        <p:spPr>
          <a:xfrm>
            <a:off x="1221275" y="1669311"/>
            <a:ext cx="2020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drives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5DDE1-F446-41B3-BDDE-CCCAF6C4E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918859" y="569767"/>
            <a:ext cx="3220633" cy="2199088"/>
          </a:xfrm>
          <a:prstGeom prst="rect">
            <a:avLst/>
          </a:prstGeom>
        </p:spPr>
      </p:pic>
      <p:pic>
        <p:nvPicPr>
          <p:cNvPr id="2" name="Picture 1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1CAB0EA1-7959-7C08-16AB-ADD8F90509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19C670-6C3A-49C7-9F5D-DA8787294AB1}"/>
              </a:ext>
            </a:extLst>
          </p:cNvPr>
          <p:cNvSpPr txBox="1"/>
          <p:nvPr/>
        </p:nvSpPr>
        <p:spPr>
          <a:xfrm>
            <a:off x="648585" y="1807534"/>
            <a:ext cx="59329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I ………..  history books . </a:t>
            </a:r>
            <a:endParaRPr lang="ar-SA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93156-E4CA-4439-825F-23E350BA33EC}"/>
              </a:ext>
            </a:extLst>
          </p:cNvPr>
          <p:cNvSpPr txBox="1"/>
          <p:nvPr/>
        </p:nvSpPr>
        <p:spPr>
          <a:xfrm>
            <a:off x="838503" y="1669311"/>
            <a:ext cx="2020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write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5DDE1-F446-41B3-BDDE-CCCAF6C4E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198468" y="2239614"/>
            <a:ext cx="2833202" cy="2833202"/>
          </a:xfrm>
          <a:prstGeom prst="rect">
            <a:avLst/>
          </a:prstGeom>
        </p:spPr>
      </p:pic>
      <p:pic>
        <p:nvPicPr>
          <p:cNvPr id="2" name="Picture 1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C164303-4327-4F15-86A4-3277D40B36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046D97F-B70B-48E6-BA91-D4B9C814BF49}"/>
              </a:ext>
            </a:extLst>
          </p:cNvPr>
          <p:cNvGrpSpPr/>
          <p:nvPr/>
        </p:nvGrpSpPr>
        <p:grpSpPr>
          <a:xfrm>
            <a:off x="4306185" y="1199985"/>
            <a:ext cx="5038781" cy="2045634"/>
            <a:chOff x="648585" y="1719504"/>
            <a:chExt cx="8495415" cy="29212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19B0B3-94B7-43FB-90B7-87738EFFEE03}"/>
                </a:ext>
              </a:extLst>
            </p:cNvPr>
            <p:cNvSpPr txBox="1"/>
            <p:nvPr/>
          </p:nvSpPr>
          <p:spPr>
            <a:xfrm>
              <a:off x="648585" y="1807534"/>
              <a:ext cx="4603901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b="1" dirty="0"/>
                <a:t>He ………..  a car for the school. </a:t>
              </a:r>
              <a:endParaRPr lang="ar-SA" sz="36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A50BD4-0870-479C-AD71-9DA89613C82C}"/>
                </a:ext>
              </a:extLst>
            </p:cNvPr>
            <p:cNvSpPr txBox="1"/>
            <p:nvPr/>
          </p:nvSpPr>
          <p:spPr>
            <a:xfrm>
              <a:off x="1538125" y="1719504"/>
              <a:ext cx="3773412" cy="68819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drives</a:t>
              </a:r>
              <a:r>
                <a:rPr lang="en-US" dirty="0"/>
                <a:t> </a:t>
              </a:r>
              <a:endParaRPr lang="ar-SA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0BEE75-EB1E-4549-AB62-6A51F73D9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/>
          </p:blipFill>
          <p:spPr>
            <a:xfrm>
              <a:off x="4994687" y="1807534"/>
              <a:ext cx="4149313" cy="283320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C8E170-E50E-47CD-81E9-1F7EA49CA0B5}"/>
              </a:ext>
            </a:extLst>
          </p:cNvPr>
          <p:cNvGrpSpPr/>
          <p:nvPr/>
        </p:nvGrpSpPr>
        <p:grpSpPr>
          <a:xfrm>
            <a:off x="718047" y="2911284"/>
            <a:ext cx="3913944" cy="2971425"/>
            <a:chOff x="648585" y="1669311"/>
            <a:chExt cx="7837359" cy="29714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BC9402-AC27-4210-A253-A8C4BD1974BF}"/>
                </a:ext>
              </a:extLst>
            </p:cNvPr>
            <p:cNvSpPr txBox="1"/>
            <p:nvPr/>
          </p:nvSpPr>
          <p:spPr>
            <a:xfrm>
              <a:off x="648585" y="1807534"/>
              <a:ext cx="593296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b="1" dirty="0"/>
                <a:t>I ………..  history books . </a:t>
              </a:r>
              <a:endParaRPr lang="ar-SA" sz="36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C883AA-5BD1-47AA-B504-95CC9FC73163}"/>
                </a:ext>
              </a:extLst>
            </p:cNvPr>
            <p:cNvSpPr txBox="1"/>
            <p:nvPr/>
          </p:nvSpPr>
          <p:spPr>
            <a:xfrm>
              <a:off x="838503" y="1669311"/>
              <a:ext cx="367367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write</a:t>
              </a:r>
              <a:r>
                <a:rPr lang="en-US" dirty="0"/>
                <a:t> </a:t>
              </a:r>
              <a:endParaRPr lang="ar-SA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85CF65-D3B9-49FA-A035-0A2843332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/>
          </p:blipFill>
          <p:spPr>
            <a:xfrm>
              <a:off x="5652742" y="1807534"/>
              <a:ext cx="2833202" cy="2833202"/>
            </a:xfrm>
            <a:prstGeom prst="rect">
              <a:avLst/>
            </a:prstGeom>
          </p:spPr>
        </p:pic>
      </p:grp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C52EEDB-C605-448B-A527-001E2DAA13D5}"/>
              </a:ext>
            </a:extLst>
          </p:cNvPr>
          <p:cNvSpPr/>
          <p:nvPr/>
        </p:nvSpPr>
        <p:spPr>
          <a:xfrm>
            <a:off x="133660" y="315984"/>
            <a:ext cx="3083442" cy="133830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What’s the difference? </a:t>
            </a:r>
            <a:endParaRPr lang="ar-SA" sz="2800" b="1" dirty="0"/>
          </a:p>
        </p:txBody>
      </p:sp>
      <p:pic>
        <p:nvPicPr>
          <p:cNvPr id="2" name="Picture 1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7E4E7288-8B2B-D74D-CBDB-2647B4594D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3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DE82CE-6056-407E-8992-EED718282DD1}"/>
              </a:ext>
            </a:extLst>
          </p:cNvPr>
          <p:cNvSpPr/>
          <p:nvPr/>
        </p:nvSpPr>
        <p:spPr>
          <a:xfrm>
            <a:off x="574158" y="3140149"/>
            <a:ext cx="1520456" cy="1775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5F3E49-A6CB-4EB8-8F7B-2BBF5B26C2E7}"/>
              </a:ext>
            </a:extLst>
          </p:cNvPr>
          <p:cNvSpPr/>
          <p:nvPr/>
        </p:nvSpPr>
        <p:spPr>
          <a:xfrm>
            <a:off x="574158" y="510363"/>
            <a:ext cx="1520456" cy="1775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654C4-4833-4BAE-9A5E-22939B5E8712}"/>
              </a:ext>
            </a:extLst>
          </p:cNvPr>
          <p:cNvSpPr txBox="1"/>
          <p:nvPr/>
        </p:nvSpPr>
        <p:spPr>
          <a:xfrm>
            <a:off x="935665" y="680484"/>
            <a:ext cx="1626782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He</a:t>
            </a:r>
          </a:p>
          <a:p>
            <a:r>
              <a:rPr lang="en-US" sz="2400" b="1" dirty="0"/>
              <a:t>She</a:t>
            </a:r>
          </a:p>
          <a:p>
            <a:r>
              <a:rPr lang="en-US" sz="2400" b="1" dirty="0"/>
              <a:t>It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I </a:t>
            </a:r>
          </a:p>
          <a:p>
            <a:r>
              <a:rPr lang="en-US" sz="2400" b="1" dirty="0"/>
              <a:t>We</a:t>
            </a:r>
          </a:p>
          <a:p>
            <a:r>
              <a:rPr lang="en-US" sz="2400" b="1" dirty="0"/>
              <a:t>They</a:t>
            </a:r>
          </a:p>
          <a:p>
            <a:r>
              <a:rPr lang="en-US" sz="2400" b="1" dirty="0"/>
              <a:t>You</a:t>
            </a:r>
          </a:p>
          <a:p>
            <a:endParaRPr lang="ar-S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C31AF-61D6-44CD-902C-89F65845F919}"/>
              </a:ext>
            </a:extLst>
          </p:cNvPr>
          <p:cNvSpPr txBox="1"/>
          <p:nvPr/>
        </p:nvSpPr>
        <p:spPr>
          <a:xfrm>
            <a:off x="2456120" y="988828"/>
            <a:ext cx="60073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Verb + s </a:t>
            </a:r>
            <a:r>
              <a:rPr lang="en-US" dirty="0"/>
              <a:t>  </a:t>
            </a:r>
            <a:r>
              <a:rPr lang="en-US" sz="1800" dirty="0"/>
              <a:t>( </a:t>
            </a:r>
            <a:r>
              <a:rPr lang="en-US" sz="1800" b="1" dirty="0"/>
              <a:t>reads – writes – watches – walks </a:t>
            </a:r>
            <a:r>
              <a:rPr lang="en-US" sz="1800" dirty="0"/>
              <a:t>)</a:t>
            </a:r>
            <a:endParaRPr lang="ar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2B556-246A-4D53-BD18-02CFFF6DA23E}"/>
              </a:ext>
            </a:extLst>
          </p:cNvPr>
          <p:cNvSpPr txBox="1"/>
          <p:nvPr/>
        </p:nvSpPr>
        <p:spPr>
          <a:xfrm>
            <a:off x="2374603" y="3827912"/>
            <a:ext cx="60073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Verb  </a:t>
            </a:r>
            <a:r>
              <a:rPr lang="en-US" dirty="0"/>
              <a:t>  </a:t>
            </a:r>
            <a:r>
              <a:rPr lang="en-US" sz="1800" dirty="0"/>
              <a:t>( </a:t>
            </a:r>
            <a:r>
              <a:rPr lang="en-US" sz="1800" b="1" dirty="0"/>
              <a:t>read – write – watch – walk </a:t>
            </a:r>
            <a:r>
              <a:rPr lang="en-US" sz="1800" dirty="0"/>
              <a:t>)</a:t>
            </a:r>
            <a:endParaRPr lang="ar-SA" dirty="0"/>
          </a:p>
        </p:txBody>
      </p:sp>
      <p:pic>
        <p:nvPicPr>
          <p:cNvPr id="2" name="Picture 1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7F28401-7638-345F-271E-CF57D4E3B6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5F3E49-A6CB-4EB8-8F7B-2BBF5B26C2E7}"/>
              </a:ext>
            </a:extLst>
          </p:cNvPr>
          <p:cNvSpPr/>
          <p:nvPr/>
        </p:nvSpPr>
        <p:spPr>
          <a:xfrm>
            <a:off x="574158" y="510363"/>
            <a:ext cx="1520456" cy="4540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654C4-4833-4BAE-9A5E-22939B5E8712}"/>
              </a:ext>
            </a:extLst>
          </p:cNvPr>
          <p:cNvSpPr txBox="1"/>
          <p:nvPr/>
        </p:nvSpPr>
        <p:spPr>
          <a:xfrm>
            <a:off x="935665" y="680484"/>
            <a:ext cx="1626782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He</a:t>
            </a:r>
          </a:p>
          <a:p>
            <a:r>
              <a:rPr lang="en-US" sz="2400" b="1" dirty="0"/>
              <a:t>She</a:t>
            </a:r>
          </a:p>
          <a:p>
            <a:r>
              <a:rPr lang="en-US" sz="2400" b="1" dirty="0"/>
              <a:t>It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I </a:t>
            </a:r>
          </a:p>
          <a:p>
            <a:r>
              <a:rPr lang="en-US" sz="2400" b="1" dirty="0"/>
              <a:t>We</a:t>
            </a:r>
          </a:p>
          <a:p>
            <a:r>
              <a:rPr lang="en-US" sz="2400" b="1" dirty="0"/>
              <a:t>They</a:t>
            </a:r>
          </a:p>
          <a:p>
            <a:r>
              <a:rPr lang="en-US" sz="2400" b="1" dirty="0"/>
              <a:t>You</a:t>
            </a:r>
          </a:p>
          <a:p>
            <a:endParaRPr lang="ar-S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C31AF-61D6-44CD-902C-89F65845F919}"/>
              </a:ext>
            </a:extLst>
          </p:cNvPr>
          <p:cNvSpPr txBox="1"/>
          <p:nvPr/>
        </p:nvSpPr>
        <p:spPr>
          <a:xfrm>
            <a:off x="2456121" y="2380527"/>
            <a:ext cx="60073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Does not </a:t>
            </a:r>
            <a:r>
              <a:rPr lang="en-US" sz="2000" b="1" dirty="0"/>
              <a:t>+ Verb  </a:t>
            </a:r>
            <a:r>
              <a:rPr lang="en-US" dirty="0"/>
              <a:t>  </a:t>
            </a:r>
            <a:r>
              <a:rPr lang="en-US" sz="1800" dirty="0"/>
              <a:t>( </a:t>
            </a:r>
            <a:r>
              <a:rPr lang="en-US" sz="1800" b="1" dirty="0"/>
              <a:t>doesn’t read – doesn’t walk )</a:t>
            </a:r>
            <a:endParaRPr lang="ar-SA" dirty="0"/>
          </a:p>
        </p:txBody>
      </p:sp>
      <p:pic>
        <p:nvPicPr>
          <p:cNvPr id="2" name="Picture 1" descr="A logo with text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4183FF4-E4CE-699F-D267-3751C32AEB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948" y="4074433"/>
            <a:ext cx="1788568" cy="11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8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170</TotalTime>
  <Words>307</Words>
  <Application>Microsoft Office PowerPoint</Application>
  <PresentationFormat>On-screen Show (16:9)</PresentationFormat>
  <Paragraphs>84</Paragraphs>
  <Slides>26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Century Schoolbook</vt:lpstr>
      <vt:lpstr>Arial</vt:lpstr>
      <vt:lpstr>Articulate Narrow</vt:lpstr>
      <vt:lpstr>Wingdings 2</vt:lpstr>
      <vt:lpstr>DM Serif Display</vt:lpstr>
      <vt:lpstr>Muli</vt:lpstr>
      <vt:lpstr>Raleway Thin</vt:lpstr>
      <vt:lpstr>Basic</vt:lpstr>
      <vt:lpstr>View</vt:lpstr>
      <vt:lpstr>U 3 Grammar  p 20</vt:lpstr>
      <vt:lpstr>Goals: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3 Grammar  p 20</dc:title>
  <dc:creator>nora</dc:creator>
  <cp:lastModifiedBy>نورا العتيبي</cp:lastModifiedBy>
  <cp:revision>13</cp:revision>
  <dcterms:modified xsi:type="dcterms:W3CDTF">2023-09-16T15:17:05Z</dcterms:modified>
</cp:coreProperties>
</file>