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0" name="Shape 46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359;p18"/>
          <p:cNvGrpSpPr/>
          <p:nvPr/>
        </p:nvGrpSpPr>
        <p:grpSpPr>
          <a:xfrm>
            <a:off x="1601708" y="918747"/>
            <a:ext cx="21163515" cy="11878513"/>
            <a:chOff x="0" y="1"/>
            <a:chExt cx="21163514" cy="11878512"/>
          </a:xfrm>
        </p:grpSpPr>
        <p:sp>
          <p:nvSpPr>
            <p:cNvPr id="392" name="Google Shape;360;p18"/>
            <p:cNvSpPr/>
            <p:nvPr/>
          </p:nvSpPr>
          <p:spPr>
            <a:xfrm>
              <a:off x="1036" y="0"/>
              <a:ext cx="21162478" cy="11878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1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783F04">
                  <a:alpha val="61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361;p18"/>
            <p:cNvSpPr/>
            <p:nvPr/>
          </p:nvSpPr>
          <p:spPr>
            <a:xfrm>
              <a:off x="-1" y="778431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362;p18"/>
            <p:cNvSpPr/>
            <p:nvPr/>
          </p:nvSpPr>
          <p:spPr>
            <a:xfrm>
              <a:off x="-1" y="140381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363;p18"/>
            <p:cNvSpPr/>
            <p:nvPr/>
          </p:nvSpPr>
          <p:spPr>
            <a:xfrm>
              <a:off x="-1" y="2654021"/>
              <a:ext cx="29441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364;p18"/>
            <p:cNvSpPr/>
            <p:nvPr/>
          </p:nvSpPr>
          <p:spPr>
            <a:xfrm>
              <a:off x="-1" y="640527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365;p18"/>
            <p:cNvSpPr/>
            <p:nvPr/>
          </p:nvSpPr>
          <p:spPr>
            <a:xfrm>
              <a:off x="-1" y="7030620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366;p18"/>
            <p:cNvSpPr/>
            <p:nvPr/>
          </p:nvSpPr>
          <p:spPr>
            <a:xfrm>
              <a:off x="-1" y="765548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367;p18"/>
            <p:cNvSpPr/>
            <p:nvPr/>
          </p:nvSpPr>
          <p:spPr>
            <a:xfrm>
              <a:off x="-1" y="828086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368;p18"/>
            <p:cNvSpPr/>
            <p:nvPr/>
          </p:nvSpPr>
          <p:spPr>
            <a:xfrm>
              <a:off x="-1" y="202867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369;p18"/>
            <p:cNvSpPr/>
            <p:nvPr/>
          </p:nvSpPr>
          <p:spPr>
            <a:xfrm>
              <a:off x="277481" y="2649799"/>
              <a:ext cx="33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370;p18"/>
            <p:cNvSpPr/>
            <p:nvPr/>
          </p:nvSpPr>
          <p:spPr>
            <a:xfrm>
              <a:off x="518911" y="2654021"/>
              <a:ext cx="20629789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371;p18"/>
            <p:cNvSpPr/>
            <p:nvPr/>
          </p:nvSpPr>
          <p:spPr>
            <a:xfrm>
              <a:off x="-1" y="3279440"/>
              <a:ext cx="26160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372;p18"/>
            <p:cNvSpPr/>
            <p:nvPr/>
          </p:nvSpPr>
          <p:spPr>
            <a:xfrm>
              <a:off x="552833" y="3279440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373;p18"/>
            <p:cNvSpPr/>
            <p:nvPr/>
          </p:nvSpPr>
          <p:spPr>
            <a:xfrm>
              <a:off x="-1" y="3904266"/>
              <a:ext cx="25205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374;p18"/>
            <p:cNvSpPr/>
            <p:nvPr/>
          </p:nvSpPr>
          <p:spPr>
            <a:xfrm>
              <a:off x="563424" y="3904266"/>
              <a:ext cx="2058631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375;p18"/>
            <p:cNvSpPr/>
            <p:nvPr/>
          </p:nvSpPr>
          <p:spPr>
            <a:xfrm>
              <a:off x="-1" y="4529611"/>
              <a:ext cx="26264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376;p18"/>
            <p:cNvSpPr/>
            <p:nvPr/>
          </p:nvSpPr>
          <p:spPr>
            <a:xfrm>
              <a:off x="552833" y="4529611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377;p18"/>
            <p:cNvSpPr/>
            <p:nvPr/>
          </p:nvSpPr>
          <p:spPr>
            <a:xfrm>
              <a:off x="-1" y="5155030"/>
              <a:ext cx="29863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378;p18"/>
            <p:cNvSpPr/>
            <p:nvPr/>
          </p:nvSpPr>
          <p:spPr>
            <a:xfrm>
              <a:off x="516835" y="5155030"/>
              <a:ext cx="2063186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379;p18"/>
            <p:cNvSpPr/>
            <p:nvPr/>
          </p:nvSpPr>
          <p:spPr>
            <a:xfrm>
              <a:off x="-1" y="577985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380;p18"/>
            <p:cNvSpPr/>
            <p:nvPr/>
          </p:nvSpPr>
          <p:spPr>
            <a:xfrm>
              <a:off x="-1" y="8906247"/>
              <a:ext cx="386555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381;p18"/>
            <p:cNvSpPr/>
            <p:nvPr/>
          </p:nvSpPr>
          <p:spPr>
            <a:xfrm>
              <a:off x="428918" y="8906247"/>
              <a:ext cx="2071978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382;p18"/>
            <p:cNvSpPr/>
            <p:nvPr/>
          </p:nvSpPr>
          <p:spPr>
            <a:xfrm>
              <a:off x="-1" y="9531110"/>
              <a:ext cx="28915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383;p18"/>
            <p:cNvSpPr/>
            <p:nvPr/>
          </p:nvSpPr>
          <p:spPr>
            <a:xfrm>
              <a:off x="525280" y="9531110"/>
              <a:ext cx="2062342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384;p18"/>
            <p:cNvSpPr/>
            <p:nvPr/>
          </p:nvSpPr>
          <p:spPr>
            <a:xfrm>
              <a:off x="556017" y="10156455"/>
              <a:ext cx="20592684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385;p18"/>
            <p:cNvSpPr/>
            <p:nvPr/>
          </p:nvSpPr>
          <p:spPr>
            <a:xfrm>
              <a:off x="-1" y="10156455"/>
              <a:ext cx="25945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386;p18"/>
            <p:cNvSpPr/>
            <p:nvPr/>
          </p:nvSpPr>
          <p:spPr>
            <a:xfrm>
              <a:off x="563424" y="10781874"/>
              <a:ext cx="20586314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387;p18"/>
            <p:cNvSpPr/>
            <p:nvPr/>
          </p:nvSpPr>
          <p:spPr>
            <a:xfrm>
              <a:off x="-1" y="10781874"/>
              <a:ext cx="252050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388;p18"/>
            <p:cNvSpPr/>
            <p:nvPr/>
          </p:nvSpPr>
          <p:spPr>
            <a:xfrm>
              <a:off x="549648" y="11406700"/>
              <a:ext cx="20599052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389;p18"/>
            <p:cNvSpPr/>
            <p:nvPr/>
          </p:nvSpPr>
          <p:spPr>
            <a:xfrm>
              <a:off x="-1" y="11406700"/>
              <a:ext cx="26582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3" name="نص العنوان"/>
          <p:cNvSpPr txBox="1"/>
          <p:nvPr>
            <p:ph type="title"/>
          </p:nvPr>
        </p:nvSpPr>
        <p:spPr>
          <a:xfrm>
            <a:off x="6242114" y="3856623"/>
            <a:ext cx="4161601" cy="1540801"/>
          </a:xfrm>
          <a:prstGeom prst="rect">
            <a:avLst/>
          </a:prstGeom>
        </p:spPr>
        <p:txBody>
          <a:bodyPr anchor="b"/>
          <a:lstStyle>
            <a:lvl1pPr algn="r">
              <a:defRPr sz="5800">
                <a:solidFill>
                  <a:srgbClr val="040404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24" name="مستوى النص الأول…"/>
          <p:cNvSpPr txBox="1"/>
          <p:nvPr>
            <p:ph type="body" sz="quarter" idx="1"/>
          </p:nvPr>
        </p:nvSpPr>
        <p:spPr>
          <a:xfrm>
            <a:off x="4441330" y="4982666"/>
            <a:ext cx="5962401" cy="2334401"/>
          </a:xfrm>
          <a:prstGeom prst="rect">
            <a:avLst/>
          </a:prstGeom>
        </p:spPr>
        <p:txBody>
          <a:bodyPr/>
          <a:lstStyle>
            <a:lvl1pPr marL="914400" indent="-800100" algn="r">
              <a:buClrTx/>
              <a:buSzTx/>
              <a:buNone/>
              <a:defRPr sz="3600">
                <a:solidFill>
                  <a:srgbClr val="040404"/>
                </a:solidFill>
              </a:defRPr>
            </a:lvl1pPr>
            <a:lvl2pPr marL="914400" indent="-317500" algn="r">
              <a:buClrTx/>
              <a:buSzTx/>
              <a:buNone/>
              <a:defRPr sz="3600">
                <a:solidFill>
                  <a:srgbClr val="040404"/>
                </a:solidFill>
              </a:defRPr>
            </a:lvl2pPr>
            <a:lvl3pPr marL="914400" indent="152400" algn="r">
              <a:buClrTx/>
              <a:buSzTx/>
              <a:buNone/>
              <a:defRPr sz="3600">
                <a:solidFill>
                  <a:srgbClr val="040404"/>
                </a:solidFill>
              </a:defRPr>
            </a:lvl3pPr>
            <a:lvl4pPr marL="914400" indent="609600" algn="r">
              <a:buClrTx/>
              <a:buSzTx/>
              <a:buNone/>
              <a:defRPr sz="3600">
                <a:solidFill>
                  <a:srgbClr val="040404"/>
                </a:solidFill>
              </a:defRPr>
            </a:lvl4pPr>
            <a:lvl5pPr marL="914400" indent="1066800" algn="r">
              <a:buClrTx/>
              <a:buSzTx/>
              <a:buNone/>
              <a:defRPr sz="3600">
                <a:solidFill>
                  <a:srgbClr val="040404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25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474808" y="12593480"/>
            <a:ext cx="2905059" cy="68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2489022" y="804258"/>
            <a:ext cx="2617544" cy="2541448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670;p27"/>
          <p:cNvGrpSpPr/>
          <p:nvPr/>
        </p:nvGrpSpPr>
        <p:grpSpPr>
          <a:xfrm>
            <a:off x="2633922" y="1667856"/>
            <a:ext cx="18987017" cy="10732490"/>
            <a:chOff x="0" y="-1"/>
            <a:chExt cx="18987016" cy="10732489"/>
          </a:xfrm>
        </p:grpSpPr>
        <p:sp>
          <p:nvSpPr>
            <p:cNvPr id="434" name="Google Shape;671;p27"/>
            <p:cNvSpPr/>
            <p:nvPr/>
          </p:nvSpPr>
          <p:spPr>
            <a:xfrm rot="243593">
              <a:off x="311699" y="638196"/>
              <a:ext cx="18363618" cy="945609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266700" dist="50800" dir="5400000">
                <a:srgbClr val="783F04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672;p27"/>
            <p:cNvSpPr/>
            <p:nvPr/>
          </p:nvSpPr>
          <p:spPr>
            <a:xfrm>
              <a:off x="533127" y="1464489"/>
              <a:ext cx="18349902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36" name="Google Shape;673;p27"/>
            <p:cNvSpPr/>
            <p:nvPr/>
          </p:nvSpPr>
          <p:spPr>
            <a:xfrm>
              <a:off x="499654" y="1936091"/>
              <a:ext cx="18349903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37" name="Google Shape;674;p27"/>
            <p:cNvSpPr/>
            <p:nvPr/>
          </p:nvSpPr>
          <p:spPr>
            <a:xfrm>
              <a:off x="433710" y="2865185"/>
              <a:ext cx="18349902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38" name="Google Shape;675;p27"/>
            <p:cNvSpPr/>
            <p:nvPr/>
          </p:nvSpPr>
          <p:spPr>
            <a:xfrm>
              <a:off x="400237" y="3336787"/>
              <a:ext cx="18349902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39" name="Google Shape;676;p27"/>
            <p:cNvSpPr/>
            <p:nvPr/>
          </p:nvSpPr>
          <p:spPr>
            <a:xfrm>
              <a:off x="333959" y="4270585"/>
              <a:ext cx="18349902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40" name="Google Shape;677;p27"/>
            <p:cNvSpPr/>
            <p:nvPr/>
          </p:nvSpPr>
          <p:spPr>
            <a:xfrm>
              <a:off x="300486" y="4742187"/>
              <a:ext cx="18349903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41" name="Google Shape;678;p27"/>
            <p:cNvSpPr/>
            <p:nvPr/>
          </p:nvSpPr>
          <p:spPr>
            <a:xfrm>
              <a:off x="234542" y="5671282"/>
              <a:ext cx="18349902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42" name="Google Shape;679;p27"/>
            <p:cNvSpPr/>
            <p:nvPr/>
          </p:nvSpPr>
          <p:spPr>
            <a:xfrm>
              <a:off x="201069" y="6142884"/>
              <a:ext cx="18349903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43" name="Google Shape;680;p27"/>
            <p:cNvSpPr/>
            <p:nvPr/>
          </p:nvSpPr>
          <p:spPr>
            <a:xfrm>
              <a:off x="134791" y="7076682"/>
              <a:ext cx="18349902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44" name="Google Shape;681;p27"/>
            <p:cNvSpPr/>
            <p:nvPr/>
          </p:nvSpPr>
          <p:spPr>
            <a:xfrm>
              <a:off x="101318" y="7548284"/>
              <a:ext cx="18349903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45" name="Google Shape;682;p27"/>
            <p:cNvSpPr/>
            <p:nvPr/>
          </p:nvSpPr>
          <p:spPr>
            <a:xfrm>
              <a:off x="35374" y="8477379"/>
              <a:ext cx="18349902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46" name="Google Shape;683;p27"/>
            <p:cNvSpPr/>
            <p:nvPr/>
          </p:nvSpPr>
          <p:spPr>
            <a:xfrm>
              <a:off x="1901" y="8948981"/>
              <a:ext cx="18349903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47" name="Google Shape;684;p27"/>
            <p:cNvSpPr/>
            <p:nvPr/>
          </p:nvSpPr>
          <p:spPr>
            <a:xfrm flipH="1">
              <a:off x="2404544" y="142247"/>
              <a:ext cx="671491" cy="9460665"/>
            </a:xfrm>
            <a:prstGeom prst="line">
              <a:avLst/>
            </a:prstGeom>
            <a:noFill/>
            <a:ln w="38100" cap="flat">
              <a:solidFill>
                <a:srgbClr val="E72D53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</p:grpSp>
      <p:sp>
        <p:nvSpPr>
          <p:cNvPr id="449" name="نص العنوان"/>
          <p:cNvSpPr txBox="1"/>
          <p:nvPr>
            <p:ph type="title"/>
          </p:nvPr>
        </p:nvSpPr>
        <p:spPr>
          <a:xfrm rot="21338280">
            <a:off x="3089010" y="2530565"/>
            <a:ext cx="6226839" cy="3547798"/>
          </a:xfrm>
          <a:prstGeom prst="rect">
            <a:avLst/>
          </a:prstGeom>
          <a:ln w="12700"/>
        </p:spPr>
        <p:txBody>
          <a:bodyPr anchor="ctr"/>
          <a:lstStyle>
            <a:lvl1pPr algn="ctr">
              <a:defRPr sz="12000">
                <a:solidFill>
                  <a:srgbClr val="1552BD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50" name="مستوى النص الأول…"/>
          <p:cNvSpPr txBox="1"/>
          <p:nvPr>
            <p:ph type="body" sz="quarter" idx="1"/>
          </p:nvPr>
        </p:nvSpPr>
        <p:spPr>
          <a:xfrm flipH="1">
            <a:off x="10955399" y="5225600"/>
            <a:ext cx="7668801" cy="4038401"/>
          </a:xfrm>
          <a:prstGeom prst="rect">
            <a:avLst/>
          </a:prstGeom>
        </p:spPr>
        <p:txBody>
          <a:bodyPr anchor="ctr"/>
          <a:lstStyle>
            <a:lvl1pPr marL="914400" indent="-800100">
              <a:buClrTx/>
              <a:buSzTx/>
              <a:buNone/>
              <a:defRPr sz="4800">
                <a:solidFill>
                  <a:srgbClr val="040404"/>
                </a:solidFill>
              </a:defRPr>
            </a:lvl1pPr>
            <a:lvl2pPr marL="914400" indent="-317500">
              <a:buClrTx/>
              <a:buSzTx/>
              <a:buNone/>
              <a:defRPr sz="4800">
                <a:solidFill>
                  <a:srgbClr val="040404"/>
                </a:solidFill>
              </a:defRPr>
            </a:lvl2pPr>
            <a:lvl3pPr marL="914400" indent="152400">
              <a:buClrTx/>
              <a:buSzTx/>
              <a:buNone/>
              <a:defRPr sz="4800">
                <a:solidFill>
                  <a:srgbClr val="040404"/>
                </a:solidFill>
              </a:defRPr>
            </a:lvl3pPr>
            <a:lvl4pPr marL="914400" indent="609600">
              <a:buClrTx/>
              <a:buSzTx/>
              <a:buNone/>
              <a:defRPr sz="4800">
                <a:solidFill>
                  <a:srgbClr val="040404"/>
                </a:solidFill>
              </a:defRPr>
            </a:lvl4pPr>
            <a:lvl5pPr marL="914400" indent="1066800">
              <a:buClrTx/>
              <a:buSzTx/>
              <a:buNone/>
              <a:defRPr sz="4800">
                <a:solidFill>
                  <a:srgbClr val="040404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51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661308" y="11099163"/>
            <a:ext cx="2905059" cy="681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853276" y="6435494"/>
            <a:ext cx="3561778" cy="3458233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283;p16"/>
          <p:cNvGrpSpPr/>
          <p:nvPr/>
        </p:nvGrpSpPr>
        <p:grpSpPr>
          <a:xfrm>
            <a:off x="1601708" y="918747"/>
            <a:ext cx="21163515" cy="11878513"/>
            <a:chOff x="0" y="1"/>
            <a:chExt cx="21163514" cy="11878512"/>
          </a:xfrm>
        </p:grpSpPr>
        <p:sp>
          <p:nvSpPr>
            <p:cNvPr id="273" name="Google Shape;284;p16"/>
            <p:cNvSpPr/>
            <p:nvPr/>
          </p:nvSpPr>
          <p:spPr>
            <a:xfrm>
              <a:off x="1036" y="0"/>
              <a:ext cx="21162478" cy="11878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1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783F04">
                  <a:alpha val="61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285;p16"/>
            <p:cNvSpPr/>
            <p:nvPr/>
          </p:nvSpPr>
          <p:spPr>
            <a:xfrm>
              <a:off x="-1" y="778431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286;p16"/>
            <p:cNvSpPr/>
            <p:nvPr/>
          </p:nvSpPr>
          <p:spPr>
            <a:xfrm>
              <a:off x="-1" y="140381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287;p16"/>
            <p:cNvSpPr/>
            <p:nvPr/>
          </p:nvSpPr>
          <p:spPr>
            <a:xfrm>
              <a:off x="-1" y="2654021"/>
              <a:ext cx="29441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288;p16"/>
            <p:cNvSpPr/>
            <p:nvPr/>
          </p:nvSpPr>
          <p:spPr>
            <a:xfrm>
              <a:off x="-1" y="640527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289;p16"/>
            <p:cNvSpPr/>
            <p:nvPr/>
          </p:nvSpPr>
          <p:spPr>
            <a:xfrm>
              <a:off x="-1" y="7030620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290;p16"/>
            <p:cNvSpPr/>
            <p:nvPr/>
          </p:nvSpPr>
          <p:spPr>
            <a:xfrm>
              <a:off x="-1" y="765548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291;p16"/>
            <p:cNvSpPr/>
            <p:nvPr/>
          </p:nvSpPr>
          <p:spPr>
            <a:xfrm>
              <a:off x="-1" y="828086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292;p16"/>
            <p:cNvSpPr/>
            <p:nvPr/>
          </p:nvSpPr>
          <p:spPr>
            <a:xfrm>
              <a:off x="-1" y="202867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293;p16"/>
            <p:cNvSpPr/>
            <p:nvPr/>
          </p:nvSpPr>
          <p:spPr>
            <a:xfrm>
              <a:off x="277481" y="2649799"/>
              <a:ext cx="33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294;p16"/>
            <p:cNvSpPr/>
            <p:nvPr/>
          </p:nvSpPr>
          <p:spPr>
            <a:xfrm>
              <a:off x="518911" y="2654021"/>
              <a:ext cx="20629789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" name="Google Shape;295;p16"/>
            <p:cNvSpPr/>
            <p:nvPr/>
          </p:nvSpPr>
          <p:spPr>
            <a:xfrm>
              <a:off x="-1" y="3279440"/>
              <a:ext cx="26160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" name="Google Shape;296;p16"/>
            <p:cNvSpPr/>
            <p:nvPr/>
          </p:nvSpPr>
          <p:spPr>
            <a:xfrm>
              <a:off x="552833" y="3279440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" name="Google Shape;297;p16"/>
            <p:cNvSpPr/>
            <p:nvPr/>
          </p:nvSpPr>
          <p:spPr>
            <a:xfrm>
              <a:off x="-1" y="3904266"/>
              <a:ext cx="25205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" name="Google Shape;298;p16"/>
            <p:cNvSpPr/>
            <p:nvPr/>
          </p:nvSpPr>
          <p:spPr>
            <a:xfrm>
              <a:off x="563424" y="3904266"/>
              <a:ext cx="2058631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" name="Google Shape;299;p16"/>
            <p:cNvSpPr/>
            <p:nvPr/>
          </p:nvSpPr>
          <p:spPr>
            <a:xfrm>
              <a:off x="-1" y="4529611"/>
              <a:ext cx="26264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" name="Google Shape;300;p16"/>
            <p:cNvSpPr/>
            <p:nvPr/>
          </p:nvSpPr>
          <p:spPr>
            <a:xfrm>
              <a:off x="552833" y="4529611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301;p16"/>
            <p:cNvSpPr/>
            <p:nvPr/>
          </p:nvSpPr>
          <p:spPr>
            <a:xfrm>
              <a:off x="-1" y="5155030"/>
              <a:ext cx="29863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302;p16"/>
            <p:cNvSpPr/>
            <p:nvPr/>
          </p:nvSpPr>
          <p:spPr>
            <a:xfrm>
              <a:off x="516835" y="5155030"/>
              <a:ext cx="2063186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303;p16"/>
            <p:cNvSpPr/>
            <p:nvPr/>
          </p:nvSpPr>
          <p:spPr>
            <a:xfrm>
              <a:off x="-1" y="577985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304;p16"/>
            <p:cNvSpPr/>
            <p:nvPr/>
          </p:nvSpPr>
          <p:spPr>
            <a:xfrm>
              <a:off x="-1" y="8906247"/>
              <a:ext cx="386555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305;p16"/>
            <p:cNvSpPr/>
            <p:nvPr/>
          </p:nvSpPr>
          <p:spPr>
            <a:xfrm>
              <a:off x="428918" y="8906247"/>
              <a:ext cx="2071978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306;p16"/>
            <p:cNvSpPr/>
            <p:nvPr/>
          </p:nvSpPr>
          <p:spPr>
            <a:xfrm>
              <a:off x="-1" y="9531110"/>
              <a:ext cx="28915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307;p16"/>
            <p:cNvSpPr/>
            <p:nvPr/>
          </p:nvSpPr>
          <p:spPr>
            <a:xfrm>
              <a:off x="525280" y="9531110"/>
              <a:ext cx="2062342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308;p16"/>
            <p:cNvSpPr/>
            <p:nvPr/>
          </p:nvSpPr>
          <p:spPr>
            <a:xfrm>
              <a:off x="556017" y="10156455"/>
              <a:ext cx="20592684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309;p16"/>
            <p:cNvSpPr/>
            <p:nvPr/>
          </p:nvSpPr>
          <p:spPr>
            <a:xfrm>
              <a:off x="-1" y="10156455"/>
              <a:ext cx="25945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310;p16"/>
            <p:cNvSpPr/>
            <p:nvPr/>
          </p:nvSpPr>
          <p:spPr>
            <a:xfrm>
              <a:off x="563424" y="10781874"/>
              <a:ext cx="20586314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311;p16"/>
            <p:cNvSpPr/>
            <p:nvPr/>
          </p:nvSpPr>
          <p:spPr>
            <a:xfrm>
              <a:off x="-1" y="10781874"/>
              <a:ext cx="252050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312;p16"/>
            <p:cNvSpPr/>
            <p:nvPr/>
          </p:nvSpPr>
          <p:spPr>
            <a:xfrm>
              <a:off x="549648" y="11406700"/>
              <a:ext cx="20599052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313;p16"/>
            <p:cNvSpPr/>
            <p:nvPr/>
          </p:nvSpPr>
          <p:spPr>
            <a:xfrm>
              <a:off x="-1" y="11406700"/>
              <a:ext cx="26582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4" name="نص العنوان"/>
          <p:cNvSpPr txBox="1"/>
          <p:nvPr>
            <p:ph type="title"/>
          </p:nvPr>
        </p:nvSpPr>
        <p:spPr>
          <a:xfrm>
            <a:off x="3920207" y="7237594"/>
            <a:ext cx="4161601" cy="1094401"/>
          </a:xfrm>
          <a:prstGeom prst="rect">
            <a:avLst/>
          </a:prstGeom>
        </p:spPr>
        <p:txBody>
          <a:bodyPr anchor="b"/>
          <a:lstStyle>
            <a:lvl1pPr algn="ctr">
              <a:defRPr sz="5800">
                <a:solidFill>
                  <a:srgbClr val="040404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05" name="مستوى النص الأول…"/>
          <p:cNvSpPr txBox="1"/>
          <p:nvPr>
            <p:ph type="body" sz="quarter" idx="1"/>
          </p:nvPr>
        </p:nvSpPr>
        <p:spPr>
          <a:xfrm>
            <a:off x="3159532" y="7982000"/>
            <a:ext cx="5683201" cy="2334401"/>
          </a:xfrm>
          <a:prstGeom prst="rect">
            <a:avLst/>
          </a:prstGeom>
        </p:spPr>
        <p:txBody>
          <a:bodyPr/>
          <a:lstStyle>
            <a:lvl1pPr marL="914400" indent="-8001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1pPr>
            <a:lvl2pPr marL="914400" indent="-3175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2pPr>
            <a:lvl3pPr marL="914400" indent="1524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3pPr>
            <a:lvl4pPr marL="914400" indent="6096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4pPr>
            <a:lvl5pPr marL="914400" indent="10668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06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554335" y="12740937"/>
            <a:ext cx="2905059" cy="68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21209925" y="877532"/>
            <a:ext cx="2632362" cy="2555837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نص العنوان"/>
          <p:cNvSpPr txBox="1"/>
          <p:nvPr>
            <p:ph type="title"/>
          </p:nvPr>
        </p:nvSpPr>
        <p:spPr>
          <a:xfrm>
            <a:off x="8900733" y="8908133"/>
            <a:ext cx="7256801" cy="2535201"/>
          </a:xfrm>
          <a:prstGeom prst="rect">
            <a:avLst/>
          </a:prstGeom>
        </p:spPr>
        <p:txBody>
          <a:bodyPr anchor="ctr"/>
          <a:lstStyle>
            <a:lvl1pPr algn="ctr">
              <a:defRPr sz="6400">
                <a:solidFill>
                  <a:srgbClr val="1552BD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16" name="مستوى النص الأول…"/>
          <p:cNvSpPr txBox="1"/>
          <p:nvPr>
            <p:ph type="body" sz="quarter" idx="1"/>
          </p:nvPr>
        </p:nvSpPr>
        <p:spPr>
          <a:xfrm>
            <a:off x="5624866" y="3242199"/>
            <a:ext cx="13810401" cy="3549601"/>
          </a:xfrm>
          <a:prstGeom prst="rect">
            <a:avLst/>
          </a:prstGeom>
        </p:spPr>
        <p:txBody>
          <a:bodyPr anchor="ctr"/>
          <a:lstStyle>
            <a:lvl1pPr marL="914400" indent="-800100" algn="ctr">
              <a:buClrTx/>
              <a:buSzTx/>
              <a:buNone/>
              <a:defRPr sz="6400">
                <a:solidFill>
                  <a:srgbClr val="040404"/>
                </a:solidFill>
              </a:defRPr>
            </a:lvl1pPr>
            <a:lvl2pPr marL="914400" indent="-317500" algn="ctr">
              <a:buClrTx/>
              <a:buSzTx/>
              <a:buNone/>
              <a:defRPr sz="6400">
                <a:solidFill>
                  <a:srgbClr val="040404"/>
                </a:solidFill>
              </a:defRPr>
            </a:lvl2pPr>
            <a:lvl3pPr marL="914400" indent="152400" algn="ctr">
              <a:buClrTx/>
              <a:buSzTx/>
              <a:buNone/>
              <a:defRPr sz="6400">
                <a:solidFill>
                  <a:srgbClr val="040404"/>
                </a:solidFill>
              </a:defRPr>
            </a:lvl3pPr>
            <a:lvl4pPr marL="914400" indent="609600" algn="ctr">
              <a:buClrTx/>
              <a:buSzTx/>
              <a:buNone/>
              <a:defRPr sz="6400">
                <a:solidFill>
                  <a:srgbClr val="040404"/>
                </a:solidFill>
              </a:defRPr>
            </a:lvl4pPr>
            <a:lvl5pPr marL="914400" indent="1066800" algn="ctr">
              <a:buClrTx/>
              <a:buSzTx/>
              <a:buNone/>
              <a:defRPr sz="6400">
                <a:solidFill>
                  <a:srgbClr val="040404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17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846938" y="10606658"/>
            <a:ext cx="2905059" cy="68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590098" y="7036424"/>
            <a:ext cx="3912388" cy="3798651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873;p41"/>
          <p:cNvGrpSpPr/>
          <p:nvPr/>
        </p:nvGrpSpPr>
        <p:grpSpPr>
          <a:xfrm>
            <a:off x="3862599" y="1720465"/>
            <a:ext cx="18095926" cy="10796387"/>
            <a:chOff x="0" y="0"/>
            <a:chExt cx="18095924" cy="10796386"/>
          </a:xfrm>
        </p:grpSpPr>
        <p:sp>
          <p:nvSpPr>
            <p:cNvPr id="326" name="Google Shape;874;p41"/>
            <p:cNvSpPr/>
            <p:nvPr/>
          </p:nvSpPr>
          <p:spPr>
            <a:xfrm rot="21599667">
              <a:off x="32275" y="31659"/>
              <a:ext cx="18063127" cy="1076385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266700" dist="50800" dir="5400000">
                <a:srgbClr val="783F04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875;p41"/>
            <p:cNvSpPr/>
            <p:nvPr/>
          </p:nvSpPr>
          <p:spPr>
            <a:xfrm flipV="1">
              <a:off x="-1" y="1704618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28" name="Google Shape;876;p41"/>
            <p:cNvSpPr/>
            <p:nvPr/>
          </p:nvSpPr>
          <p:spPr>
            <a:xfrm flipV="1">
              <a:off x="52" y="2242792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29" name="Google Shape;877;p41"/>
            <p:cNvSpPr/>
            <p:nvPr/>
          </p:nvSpPr>
          <p:spPr>
            <a:xfrm flipV="1">
              <a:off x="155" y="3303039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30" name="Google Shape;878;p41"/>
            <p:cNvSpPr/>
            <p:nvPr/>
          </p:nvSpPr>
          <p:spPr>
            <a:xfrm flipV="1">
              <a:off x="207" y="3841213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31" name="Google Shape;879;p41"/>
            <p:cNvSpPr/>
            <p:nvPr/>
          </p:nvSpPr>
          <p:spPr>
            <a:xfrm flipV="1">
              <a:off x="311" y="4906827"/>
              <a:ext cx="18095043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32" name="Google Shape;880;p41"/>
            <p:cNvSpPr/>
            <p:nvPr/>
          </p:nvSpPr>
          <p:spPr>
            <a:xfrm flipV="1">
              <a:off x="363" y="5445001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33" name="Google Shape;881;p41"/>
            <p:cNvSpPr/>
            <p:nvPr/>
          </p:nvSpPr>
          <p:spPr>
            <a:xfrm flipV="1">
              <a:off x="466" y="6505248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34" name="Google Shape;882;p41"/>
            <p:cNvSpPr/>
            <p:nvPr/>
          </p:nvSpPr>
          <p:spPr>
            <a:xfrm flipV="1">
              <a:off x="518" y="7043422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35" name="Google Shape;883;p41"/>
            <p:cNvSpPr/>
            <p:nvPr/>
          </p:nvSpPr>
          <p:spPr>
            <a:xfrm flipV="1">
              <a:off x="622" y="8109036"/>
              <a:ext cx="18095043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36" name="Google Shape;884;p41"/>
            <p:cNvSpPr/>
            <p:nvPr/>
          </p:nvSpPr>
          <p:spPr>
            <a:xfrm flipV="1">
              <a:off x="674" y="8647210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37" name="Google Shape;885;p41"/>
            <p:cNvSpPr/>
            <p:nvPr/>
          </p:nvSpPr>
          <p:spPr>
            <a:xfrm flipV="1">
              <a:off x="777" y="9707457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38" name="Google Shape;886;p41"/>
            <p:cNvSpPr/>
            <p:nvPr/>
          </p:nvSpPr>
          <p:spPr>
            <a:xfrm flipV="1">
              <a:off x="829" y="10245631"/>
              <a:ext cx="18095044" cy="1760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39" name="Google Shape;887;p41"/>
            <p:cNvSpPr/>
            <p:nvPr/>
          </p:nvSpPr>
          <p:spPr>
            <a:xfrm>
              <a:off x="1544329" y="0"/>
              <a:ext cx="1048" cy="10796145"/>
            </a:xfrm>
            <a:prstGeom prst="line">
              <a:avLst/>
            </a:prstGeom>
            <a:noFill/>
            <a:ln w="38100" cap="flat">
              <a:solidFill>
                <a:srgbClr val="E72D53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</p:grpSp>
      <p:sp>
        <p:nvSpPr>
          <p:cNvPr id="341" name="نص العنوان"/>
          <p:cNvSpPr txBox="1"/>
          <p:nvPr>
            <p:ph type="title"/>
          </p:nvPr>
        </p:nvSpPr>
        <p:spPr>
          <a:xfrm rot="21147526">
            <a:off x="2925647" y="2878706"/>
            <a:ext cx="5217932" cy="2835708"/>
          </a:xfrm>
          <a:prstGeom prst="rect">
            <a:avLst/>
          </a:prstGeom>
        </p:spPr>
        <p:txBody>
          <a:bodyPr/>
          <a:lstStyle>
            <a:lvl1pPr algn="ctr">
              <a:defRPr sz="8000">
                <a:solidFill>
                  <a:srgbClr val="1552BD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42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234372" y="12516851"/>
            <a:ext cx="2905059" cy="681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19474979" y="2693384"/>
            <a:ext cx="2617543" cy="2541449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155;p6"/>
          <p:cNvGrpSpPr/>
          <p:nvPr/>
        </p:nvGrpSpPr>
        <p:grpSpPr>
          <a:xfrm>
            <a:off x="1618191" y="596825"/>
            <a:ext cx="21689486" cy="12173726"/>
            <a:chOff x="0" y="0"/>
            <a:chExt cx="21689485" cy="12173725"/>
          </a:xfrm>
        </p:grpSpPr>
        <p:sp>
          <p:nvSpPr>
            <p:cNvPr id="351" name="Google Shape;156;p6"/>
            <p:cNvSpPr/>
            <p:nvPr/>
          </p:nvSpPr>
          <p:spPr>
            <a:xfrm>
              <a:off x="1062" y="0"/>
              <a:ext cx="21688423" cy="1217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2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783F04">
                  <a:alpha val="61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57;p6"/>
            <p:cNvSpPr/>
            <p:nvPr/>
          </p:nvSpPr>
          <p:spPr>
            <a:xfrm>
              <a:off x="-1" y="797777"/>
              <a:ext cx="21674303" cy="34710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58;p6"/>
            <p:cNvSpPr/>
            <p:nvPr/>
          </p:nvSpPr>
          <p:spPr>
            <a:xfrm>
              <a:off x="-1" y="1438702"/>
              <a:ext cx="21674303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59;p6"/>
            <p:cNvSpPr/>
            <p:nvPr/>
          </p:nvSpPr>
          <p:spPr>
            <a:xfrm>
              <a:off x="-1" y="2719981"/>
              <a:ext cx="301733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60;p6"/>
            <p:cNvSpPr/>
            <p:nvPr/>
          </p:nvSpPr>
          <p:spPr>
            <a:xfrm>
              <a:off x="-1" y="6564463"/>
              <a:ext cx="21674303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161;p6"/>
            <p:cNvSpPr/>
            <p:nvPr/>
          </p:nvSpPr>
          <p:spPr>
            <a:xfrm>
              <a:off x="-1" y="7205350"/>
              <a:ext cx="21674303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162;p6"/>
            <p:cNvSpPr/>
            <p:nvPr/>
          </p:nvSpPr>
          <p:spPr>
            <a:xfrm>
              <a:off x="-1" y="7845742"/>
              <a:ext cx="21674303" cy="34710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163;p6"/>
            <p:cNvSpPr/>
            <p:nvPr/>
          </p:nvSpPr>
          <p:spPr>
            <a:xfrm>
              <a:off x="-1" y="8486667"/>
              <a:ext cx="21674303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164;p6"/>
            <p:cNvSpPr/>
            <p:nvPr/>
          </p:nvSpPr>
          <p:spPr>
            <a:xfrm>
              <a:off x="-1" y="2079094"/>
              <a:ext cx="21674302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" name="Google Shape;165;p6"/>
            <p:cNvSpPr/>
            <p:nvPr/>
          </p:nvSpPr>
          <p:spPr>
            <a:xfrm>
              <a:off x="284377" y="2715654"/>
              <a:ext cx="34709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" name="Google Shape;166;p6"/>
            <p:cNvSpPr/>
            <p:nvPr/>
          </p:nvSpPr>
          <p:spPr>
            <a:xfrm>
              <a:off x="531807" y="2719981"/>
              <a:ext cx="21142494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167;p6"/>
            <p:cNvSpPr/>
            <p:nvPr/>
          </p:nvSpPr>
          <p:spPr>
            <a:xfrm>
              <a:off x="-1" y="3360943"/>
              <a:ext cx="268106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168;p6"/>
            <p:cNvSpPr/>
            <p:nvPr/>
          </p:nvSpPr>
          <p:spPr>
            <a:xfrm>
              <a:off x="566573" y="3360943"/>
              <a:ext cx="21107728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169;p6"/>
            <p:cNvSpPr/>
            <p:nvPr/>
          </p:nvSpPr>
          <p:spPr>
            <a:xfrm>
              <a:off x="-1" y="4001298"/>
              <a:ext cx="258314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170;p6"/>
            <p:cNvSpPr/>
            <p:nvPr/>
          </p:nvSpPr>
          <p:spPr>
            <a:xfrm>
              <a:off x="577427" y="4001298"/>
              <a:ext cx="21097937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171;p6"/>
            <p:cNvSpPr/>
            <p:nvPr/>
          </p:nvSpPr>
          <p:spPr>
            <a:xfrm>
              <a:off x="-1" y="4642184"/>
              <a:ext cx="269169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172;p6"/>
            <p:cNvSpPr/>
            <p:nvPr/>
          </p:nvSpPr>
          <p:spPr>
            <a:xfrm>
              <a:off x="566573" y="4642184"/>
              <a:ext cx="21107728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73;p6"/>
            <p:cNvSpPr/>
            <p:nvPr/>
          </p:nvSpPr>
          <p:spPr>
            <a:xfrm>
              <a:off x="-1" y="5283146"/>
              <a:ext cx="306060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74;p6"/>
            <p:cNvSpPr/>
            <p:nvPr/>
          </p:nvSpPr>
          <p:spPr>
            <a:xfrm>
              <a:off x="529680" y="5283146"/>
              <a:ext cx="21144623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75;p6"/>
            <p:cNvSpPr/>
            <p:nvPr/>
          </p:nvSpPr>
          <p:spPr>
            <a:xfrm>
              <a:off x="-1" y="5923501"/>
              <a:ext cx="21674302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76;p6"/>
            <p:cNvSpPr/>
            <p:nvPr/>
          </p:nvSpPr>
          <p:spPr>
            <a:xfrm>
              <a:off x="-1" y="9127591"/>
              <a:ext cx="396162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77;p6"/>
            <p:cNvSpPr/>
            <p:nvPr/>
          </p:nvSpPr>
          <p:spPr>
            <a:xfrm>
              <a:off x="439578" y="9127591"/>
              <a:ext cx="21234724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78;p6"/>
            <p:cNvSpPr/>
            <p:nvPr/>
          </p:nvSpPr>
          <p:spPr>
            <a:xfrm>
              <a:off x="-1" y="9767983"/>
              <a:ext cx="296344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79;p6"/>
            <p:cNvSpPr/>
            <p:nvPr/>
          </p:nvSpPr>
          <p:spPr>
            <a:xfrm>
              <a:off x="538334" y="9767983"/>
              <a:ext cx="21135969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80;p6"/>
            <p:cNvSpPr/>
            <p:nvPr/>
          </p:nvSpPr>
          <p:spPr>
            <a:xfrm>
              <a:off x="569836" y="10408870"/>
              <a:ext cx="21104466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81;p6"/>
            <p:cNvSpPr/>
            <p:nvPr/>
          </p:nvSpPr>
          <p:spPr>
            <a:xfrm>
              <a:off x="-1" y="10408870"/>
              <a:ext cx="265905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82;p6"/>
            <p:cNvSpPr/>
            <p:nvPr/>
          </p:nvSpPr>
          <p:spPr>
            <a:xfrm>
              <a:off x="577427" y="11049833"/>
              <a:ext cx="21097936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83;p6"/>
            <p:cNvSpPr/>
            <p:nvPr/>
          </p:nvSpPr>
          <p:spPr>
            <a:xfrm>
              <a:off x="-1" y="11049833"/>
              <a:ext cx="258314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184;p6"/>
            <p:cNvSpPr/>
            <p:nvPr/>
          </p:nvSpPr>
          <p:spPr>
            <a:xfrm>
              <a:off x="563308" y="11690187"/>
              <a:ext cx="21110995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85;p6"/>
            <p:cNvSpPr/>
            <p:nvPr/>
          </p:nvSpPr>
          <p:spPr>
            <a:xfrm>
              <a:off x="-1" y="11690187"/>
              <a:ext cx="272433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2" name="نص العنوان"/>
          <p:cNvSpPr txBox="1"/>
          <p:nvPr>
            <p:ph type="title"/>
          </p:nvPr>
        </p:nvSpPr>
        <p:spPr>
          <a:xfrm>
            <a:off x="2387599" y="1318429"/>
            <a:ext cx="19608801" cy="1693601"/>
          </a:xfrm>
          <a:prstGeom prst="rect">
            <a:avLst/>
          </a:prstGeom>
        </p:spPr>
        <p:txBody>
          <a:bodyPr/>
          <a:lstStyle>
            <a:lvl1pPr algn="ctr">
              <a:defRPr sz="8000">
                <a:solidFill>
                  <a:srgbClr val="1552BD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83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234372" y="12618451"/>
            <a:ext cx="2905059" cy="681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2376651" y="9377071"/>
            <a:ext cx="2617543" cy="2541448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القسمة على عدد من رقم واحد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CVgKxsLOyTc?playlist=CVgKxsLOyTc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3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78p8NZUIjNXaytXkwT3_MhYn2T8iExfD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www.youtube-nocookie.com/embed/CVgKxsLOyTc?playlist=CVgKxsLOyTc&amp;autoplay=1&amp;iv_load_policy=3&amp;loop=1&amp;modestbranding=1&amp;start=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8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9.jpeg"/><Relationship Id="rId30" Type="http://schemas.openxmlformats.org/officeDocument/2006/relationships/image" Target="../media/image3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CVgKxsLOyTc?playlist=CVgKxsLOyTc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30.png"/><Relationship Id="rId30" Type="http://schemas.openxmlformats.org/officeDocument/2006/relationships/image" Target="../media/image3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78p8NZUIjNXaytXkwT3_MhYn2T8iExfD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www.youtube-nocookie.com/embed/CVgKxsLOyTc?playlist=CVgKxsLOyTc&amp;autoplay=1&amp;iv_load_policy=3&amp;loop=1&amp;modestbranding=1&amp;start=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8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9.jpeg"/><Relationship Id="rId30" Type="http://schemas.openxmlformats.org/officeDocument/2006/relationships/image" Target="../media/image3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4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CVgKxsLOyTc?playlist=CVgKxsLOyTc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3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78p8NZUIjNXaytXkwT3_MhYn2T8iExfD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www.youtube-nocookie.com/embed/CVgKxsLOyTc?playlist=CVgKxsLOyTc&amp;autoplay=1&amp;iv_load_policy=3&amp;loop=1&amp;modestbranding=1&amp;start=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8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9.jpeg"/><Relationship Id="rId30" Type="http://schemas.openxmlformats.org/officeDocument/2006/relationships/image" Target="../media/image3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CVgKxsLOyTc?playlist=CVgKxsLOyTc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3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rg3201883zb" TargetMode="External"/><Relationship Id="rId3" Type="http://schemas.openxmlformats.org/officeDocument/2006/relationships/image" Target="../media/image33.png"/><Relationship Id="rId4" Type="http://schemas.openxmlformats.org/officeDocument/2006/relationships/image" Target="../media/image11.jpeg"/><Relationship Id="rId5" Type="http://schemas.openxmlformats.org/officeDocument/2006/relationships/image" Target="../media/image34.png"/><Relationship Id="rId6" Type="http://schemas.openxmlformats.org/officeDocument/2006/relationships/image" Target="../media/image12.jpeg"/><Relationship Id="rId7" Type="http://schemas.openxmlformats.org/officeDocument/2006/relationships/image" Target="../media/image35.png"/><Relationship Id="rId8" Type="http://schemas.openxmlformats.org/officeDocument/2006/relationships/slide" Target="slide3.xml"/><Relationship Id="rId9" Type="http://schemas.openxmlformats.org/officeDocument/2006/relationships/slide" Target="slide4.xml"/><Relationship Id="rId10" Type="http://schemas.openxmlformats.org/officeDocument/2006/relationships/slide" Target="slide6.xml"/><Relationship Id="rId11" Type="http://schemas.openxmlformats.org/officeDocument/2006/relationships/slide" Target="slide9.xml"/><Relationship Id="rId12" Type="http://schemas.openxmlformats.org/officeDocument/2006/relationships/slide" Target="slide15.xml"/><Relationship Id="rId13" Type="http://schemas.openxmlformats.org/officeDocument/2006/relationships/slide" Target="slide17.xml"/><Relationship Id="rId14" Type="http://schemas.openxmlformats.org/officeDocument/2006/relationships/slide" Target="slide19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5.xml"/><Relationship Id="rId7" Type="http://schemas.openxmlformats.org/officeDocument/2006/relationships/slide" Target="slide17.xml"/><Relationship Id="rId8" Type="http://schemas.openxmlformats.org/officeDocument/2006/relationships/slide" Target="slide19.xml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hyperlink" Target="https://drive.google.com/file/d/178p8NZUIjNXaytXkwT3_MhYn2T8iExfD/view?usp=drivesdk" TargetMode="External"/><Relationship Id="rId8" Type="http://schemas.openxmlformats.org/officeDocument/2006/relationships/image" Target="../media/image14.png"/><Relationship Id="rId9" Type="http://schemas.openxmlformats.org/officeDocument/2006/relationships/hyperlink" Target="https://ar.oryxlearning.com/grade/5th-grade/maths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5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5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6.jpeg"/><Relationship Id="rId19" Type="http://schemas.openxmlformats.org/officeDocument/2006/relationships/hyperlink" Target="https://www.youtube-nocookie.com/embed/CVgKxsLOyTc?playlist=CVgKxsLOyTc&amp;autoplay=1&amp;iv_load_policy=3&amp;loop=1&amp;modestbranding=1&amp;start=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6.png"/><Relationship Id="rId23" Type="http://schemas.openxmlformats.org/officeDocument/2006/relationships/image" Target="../media/image8.jpeg"/><Relationship Id="rId24" Type="http://schemas.openxmlformats.org/officeDocument/2006/relationships/hyperlink" Target="https://whiteboard.fi/" TargetMode="External"/><Relationship Id="rId25" Type="http://schemas.openxmlformats.org/officeDocument/2006/relationships/image" Target="../media/image9.jpeg"/><Relationship Id="rId26" Type="http://schemas.openxmlformats.org/officeDocument/2006/relationships/slide" Target="slide3.xml"/><Relationship Id="rId27" Type="http://schemas.openxmlformats.org/officeDocument/2006/relationships/slide" Target="slide4.xml"/><Relationship Id="rId28" Type="http://schemas.openxmlformats.org/officeDocument/2006/relationships/slide" Target="slide6.xml"/><Relationship Id="rId29" Type="http://schemas.openxmlformats.org/officeDocument/2006/relationships/slide" Target="slide9.xml"/><Relationship Id="rId30" Type="http://schemas.openxmlformats.org/officeDocument/2006/relationships/slide" Target="slide15.xml"/><Relationship Id="rId31" Type="http://schemas.openxmlformats.org/officeDocument/2006/relationships/slide" Target="slide17.xml"/><Relationship Id="rId32" Type="http://schemas.openxmlformats.org/officeDocument/2006/relationships/slide" Target="slide19.xml"/><Relationship Id="rId33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78p8NZUIjNXaytXkwT3_MhYn2T8iExfD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www.youtube-nocookie.com/embed/CVgKxsLOyTc?playlist=CVgKxsLOyTc&amp;autoplay=1&amp;iv_load_policy=3&amp;loop=1&amp;modestbranding=1&amp;start=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8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9.jpeg"/><Relationship Id="rId30" Type="http://schemas.openxmlformats.org/officeDocument/2006/relationships/image" Target="../media/image19.png"/><Relationship Id="rId31" Type="http://schemas.openxmlformats.org/officeDocument/2006/relationships/image" Target="../media/image10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78p8NZUIjNXaytXkwT3_MhYn2T8iExfD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www.youtube-nocookie.com/embed/CVgKxsLOyTc?playlist=CVgKxsLOyTc&amp;autoplay=1&amp;iv_load_policy=3&amp;loop=1&amp;modestbranding=1&amp;start=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8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9.jpeg"/><Relationship Id="rId30" Type="http://schemas.openxmlformats.org/officeDocument/2006/relationships/image" Target="../media/image19.png"/><Relationship Id="rId31" Type="http://schemas.openxmlformats.org/officeDocument/2006/relationships/image" Target="../media/image10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CVgKxsLOyTc?playlist=CVgKxsLOyTc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openxmlformats.org/officeDocument/2006/relationships/image" Target="../media/image2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CVgKxsLOyTc?playlist=CVgKxsLOyTc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CVgKxsLOyTc?playlist=CVgKxsLOyTc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2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78p8NZUIjNXaytXkwT3_MhYn2T8iExfD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www.youtube-nocookie.com/embed/CVgKxsLOyTc?playlist=CVgKxsLOyTc&amp;autoplay=1&amp;iv_load_policy=3&amp;loop=1&amp;modestbranding=1&amp;start=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8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9.jpeg"/><Relationship Id="rId30" Type="http://schemas.openxmlformats.org/officeDocument/2006/relationships/image" Target="../media/image3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65" name="تجميع"/>
          <p:cNvGrpSpPr/>
          <p:nvPr/>
        </p:nvGrpSpPr>
        <p:grpSpPr>
          <a:xfrm>
            <a:off x="11474383" y="8284129"/>
            <a:ext cx="3017269" cy="1437641"/>
            <a:chOff x="0" y="0"/>
            <a:chExt cx="3017268" cy="1437639"/>
          </a:xfrm>
        </p:grpSpPr>
        <p:sp>
          <p:nvSpPr>
            <p:cNvPr id="463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4" name="صفحة  ١٢٠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 ١٢٠  </a:t>
              </a:r>
            </a:p>
          </p:txBody>
        </p:sp>
      </p:grpSp>
      <p:pic>
        <p:nvPicPr>
          <p:cNvPr id="46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4852051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الفصل الرابع:القسمة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الرابع:القسمة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٤-٣ </a:t>
            </a:r>
            <a:r>
              <a:rPr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</a:rPr>
              <a:t>القسمة على عدد من رقم واحد</a:t>
            </a:r>
          </a:p>
        </p:txBody>
      </p:sp>
      <p:grpSp>
        <p:nvGrpSpPr>
          <p:cNvPr id="474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469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72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47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71" name="٤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473" name="القسمة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7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القسمة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2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2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2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2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2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2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2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3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50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84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4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3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3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3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3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36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7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4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38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39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4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4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49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51" name="IMG_3244.png" descr="IMG_3244.png"/>
          <p:cNvPicPr>
            <a:picLocks noChangeAspect="1"/>
          </p:cNvPicPr>
          <p:nvPr/>
        </p:nvPicPr>
        <p:blipFill>
          <a:blip r:embed="rId29">
            <a:extLst/>
          </a:blip>
          <a:srcRect l="45826" t="18346" r="4645" b="70381"/>
          <a:stretch>
            <a:fillRect/>
          </a:stretch>
        </p:blipFill>
        <p:spPr>
          <a:xfrm>
            <a:off x="10553575" y="2068009"/>
            <a:ext cx="12163837" cy="13598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5" name="تجميع"/>
          <p:cNvGrpSpPr/>
          <p:nvPr/>
        </p:nvGrpSpPr>
        <p:grpSpPr>
          <a:xfrm>
            <a:off x="13225321" y="3427702"/>
            <a:ext cx="4714787" cy="5277925"/>
            <a:chOff x="0" y="0"/>
            <a:chExt cx="4714785" cy="5277923"/>
          </a:xfrm>
        </p:grpSpPr>
        <p:pic>
          <p:nvPicPr>
            <p:cNvPr id="852" name="IMG_3244.png" descr="IMG_3244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4016" t="28146" r="28454" b="57451"/>
            <a:stretch>
              <a:fillRect/>
            </a:stretch>
          </p:blipFill>
          <p:spPr>
            <a:xfrm>
              <a:off x="0" y="403426"/>
              <a:ext cx="4646744" cy="18753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55" name="تجميع"/>
            <p:cNvGrpSpPr/>
            <p:nvPr/>
          </p:nvGrpSpPr>
          <p:grpSpPr>
            <a:xfrm>
              <a:off x="1690316" y="-1"/>
              <a:ext cx="1398786" cy="1238506"/>
              <a:chOff x="0" y="0"/>
              <a:chExt cx="1398785" cy="1238504"/>
            </a:xfrm>
          </p:grpSpPr>
          <p:sp>
            <p:nvSpPr>
              <p:cNvPr id="853" name="١"/>
              <p:cNvSpPr txBox="1"/>
              <p:nvPr/>
            </p:nvSpPr>
            <p:spPr>
              <a:xfrm>
                <a:off x="0" y="0"/>
                <a:ext cx="728728" cy="12385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854" name="٩"/>
              <p:cNvSpPr txBox="1"/>
              <p:nvPr/>
            </p:nvSpPr>
            <p:spPr>
              <a:xfrm>
                <a:off x="715268" y="0"/>
                <a:ext cx="683518" cy="12385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</p:grpSp>
        <p:grpSp>
          <p:nvGrpSpPr>
            <p:cNvPr id="864" name="تجميع"/>
            <p:cNvGrpSpPr/>
            <p:nvPr/>
          </p:nvGrpSpPr>
          <p:grpSpPr>
            <a:xfrm>
              <a:off x="1359868" y="1135965"/>
              <a:ext cx="3354918" cy="4141959"/>
              <a:chOff x="0" y="0"/>
              <a:chExt cx="3354917" cy="4141957"/>
            </a:xfrm>
          </p:grpSpPr>
          <p:sp>
            <p:nvSpPr>
              <p:cNvPr id="856" name="خط"/>
              <p:cNvSpPr/>
              <p:nvPr/>
            </p:nvSpPr>
            <p:spPr>
              <a:xfrm>
                <a:off x="0" y="1553614"/>
                <a:ext cx="199551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857" name="٥ ٤"/>
              <p:cNvSpPr/>
              <p:nvPr/>
            </p:nvSpPr>
            <p:spPr>
              <a:xfrm>
                <a:off x="968100" y="1286296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>
                    <a:solidFill>
                      <a:srgbClr val="5DC500"/>
                    </a:solidFill>
                  </a:rPr>
                  <a:t>٥</a:t>
                </a:r>
                <a:r>
                  <a:t> ٤</a:t>
                </a:r>
              </a:p>
            </p:txBody>
          </p:sp>
          <p:sp>
            <p:nvSpPr>
              <p:cNvPr id="858" name="٥"/>
              <p:cNvSpPr/>
              <p:nvPr/>
            </p:nvSpPr>
            <p:spPr>
              <a:xfrm>
                <a:off x="827815" y="43365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859" name="٠٠"/>
              <p:cNvSpPr/>
              <p:nvPr/>
            </p:nvSpPr>
            <p:spPr>
              <a:xfrm>
                <a:off x="931293" y="2871957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٠٠</a:t>
                </a:r>
              </a:p>
            </p:txBody>
          </p:sp>
          <p:sp>
            <p:nvSpPr>
              <p:cNvPr id="860" name="خط"/>
              <p:cNvSpPr/>
              <p:nvPr/>
            </p:nvSpPr>
            <p:spPr>
              <a:xfrm>
                <a:off x="0" y="3178256"/>
                <a:ext cx="193619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861" name="-"/>
              <p:cNvSpPr/>
              <p:nvPr/>
            </p:nvSpPr>
            <p:spPr>
              <a:xfrm>
                <a:off x="1876092" y="0"/>
                <a:ext cx="1270001" cy="1270000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862" name="-"/>
              <p:cNvSpPr/>
              <p:nvPr/>
            </p:nvSpPr>
            <p:spPr>
              <a:xfrm>
                <a:off x="2084917" y="1570547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863" name="٥ ٤"/>
              <p:cNvSpPr/>
              <p:nvPr/>
            </p:nvSpPr>
            <p:spPr>
              <a:xfrm>
                <a:off x="289358" y="2071008"/>
                <a:ext cx="137620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٥ ٤</a:t>
                </a:r>
              </a:p>
            </p:txBody>
          </p:sp>
        </p:grpSp>
      </p:grpSp>
      <p:grpSp>
        <p:nvGrpSpPr>
          <p:cNvPr id="879" name="تجميع"/>
          <p:cNvGrpSpPr/>
          <p:nvPr/>
        </p:nvGrpSpPr>
        <p:grpSpPr>
          <a:xfrm>
            <a:off x="18982661" y="3345145"/>
            <a:ext cx="4622701" cy="5460925"/>
            <a:chOff x="0" y="0"/>
            <a:chExt cx="4622700" cy="5460923"/>
          </a:xfrm>
        </p:grpSpPr>
        <p:pic>
          <p:nvPicPr>
            <p:cNvPr id="866" name="IMG_3244.png" descr="IMG_3244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77735" t="28146" r="4826" b="57451"/>
            <a:stretch>
              <a:fillRect/>
            </a:stretch>
          </p:blipFill>
          <p:spPr>
            <a:xfrm>
              <a:off x="0" y="574802"/>
              <a:ext cx="4622701" cy="18753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69" name="تجميع"/>
            <p:cNvGrpSpPr/>
            <p:nvPr/>
          </p:nvGrpSpPr>
          <p:grpSpPr>
            <a:xfrm>
              <a:off x="1398196" y="-1"/>
              <a:ext cx="1398787" cy="1238506"/>
              <a:chOff x="0" y="0"/>
              <a:chExt cx="1398785" cy="1238504"/>
            </a:xfrm>
          </p:grpSpPr>
          <p:sp>
            <p:nvSpPr>
              <p:cNvPr id="867" name="٣"/>
              <p:cNvSpPr txBox="1"/>
              <p:nvPr/>
            </p:nvSpPr>
            <p:spPr>
              <a:xfrm>
                <a:off x="0" y="0"/>
                <a:ext cx="728728" cy="12385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868" name="٤"/>
              <p:cNvSpPr txBox="1"/>
              <p:nvPr/>
            </p:nvSpPr>
            <p:spPr>
              <a:xfrm>
                <a:off x="715268" y="0"/>
                <a:ext cx="683518" cy="12385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grpSp>
          <p:nvGrpSpPr>
            <p:cNvPr id="878" name="تجميع"/>
            <p:cNvGrpSpPr/>
            <p:nvPr/>
          </p:nvGrpSpPr>
          <p:grpSpPr>
            <a:xfrm>
              <a:off x="1134780" y="1264843"/>
              <a:ext cx="3321752" cy="4196081"/>
              <a:chOff x="0" y="0"/>
              <a:chExt cx="3321750" cy="4196080"/>
            </a:xfrm>
          </p:grpSpPr>
          <p:sp>
            <p:nvSpPr>
              <p:cNvPr id="870" name="خط"/>
              <p:cNvSpPr/>
              <p:nvPr/>
            </p:nvSpPr>
            <p:spPr>
              <a:xfrm>
                <a:off x="0" y="1553614"/>
                <a:ext cx="193619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871" name="٨ ٠"/>
              <p:cNvSpPr/>
              <p:nvPr/>
            </p:nvSpPr>
            <p:spPr>
              <a:xfrm>
                <a:off x="968100" y="1286296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>
                    <a:solidFill>
                      <a:srgbClr val="5DC500"/>
                    </a:solidFill>
                  </a:rPr>
                  <a:t>٨</a:t>
                </a:r>
                <a:r>
                  <a:t> ٠</a:t>
                </a:r>
              </a:p>
            </p:txBody>
          </p:sp>
          <p:sp>
            <p:nvSpPr>
              <p:cNvPr id="872" name="٦"/>
              <p:cNvSpPr/>
              <p:nvPr/>
            </p:nvSpPr>
            <p:spPr>
              <a:xfrm>
                <a:off x="827815" y="43365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873" name="٠٨"/>
              <p:cNvSpPr/>
              <p:nvPr/>
            </p:nvSpPr>
            <p:spPr>
              <a:xfrm>
                <a:off x="58286" y="2064174"/>
                <a:ext cx="199346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٠٨</a:t>
                </a:r>
              </a:p>
            </p:txBody>
          </p:sp>
          <p:sp>
            <p:nvSpPr>
              <p:cNvPr id="874" name="خط"/>
              <p:cNvSpPr/>
              <p:nvPr/>
            </p:nvSpPr>
            <p:spPr>
              <a:xfrm>
                <a:off x="0" y="3281680"/>
                <a:ext cx="193619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875" name="-"/>
              <p:cNvSpPr/>
              <p:nvPr/>
            </p:nvSpPr>
            <p:spPr>
              <a:xfrm>
                <a:off x="1876092" y="0"/>
                <a:ext cx="1270001" cy="1270000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876" name="-"/>
              <p:cNvSpPr/>
              <p:nvPr/>
            </p:nvSpPr>
            <p:spPr>
              <a:xfrm>
                <a:off x="2051750" y="1598506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877" name="٠٠"/>
              <p:cNvSpPr/>
              <p:nvPr/>
            </p:nvSpPr>
            <p:spPr>
              <a:xfrm>
                <a:off x="1112424" y="2926080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٠٠</a:t>
                </a:r>
              </a:p>
            </p:txBody>
          </p:sp>
        </p:grpSp>
      </p:grpSp>
      <p:grpSp>
        <p:nvGrpSpPr>
          <p:cNvPr id="898" name="تجميع"/>
          <p:cNvGrpSpPr/>
          <p:nvPr/>
        </p:nvGrpSpPr>
        <p:grpSpPr>
          <a:xfrm>
            <a:off x="7725754" y="3386424"/>
            <a:ext cx="4742918" cy="7266132"/>
            <a:chOff x="0" y="0"/>
            <a:chExt cx="4742917" cy="7266130"/>
          </a:xfrm>
        </p:grpSpPr>
        <p:pic>
          <p:nvPicPr>
            <p:cNvPr id="880" name="IMG_3244.png" descr="IMG_3244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30162" t="28146" r="51945" b="57451"/>
            <a:stretch>
              <a:fillRect/>
            </a:stretch>
          </p:blipFill>
          <p:spPr>
            <a:xfrm>
              <a:off x="0" y="439335"/>
              <a:ext cx="4742918" cy="18753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93" name="تجميع"/>
            <p:cNvGrpSpPr/>
            <p:nvPr/>
          </p:nvGrpSpPr>
          <p:grpSpPr>
            <a:xfrm>
              <a:off x="1277371" y="1183471"/>
              <a:ext cx="2479380" cy="6082660"/>
              <a:chOff x="-63500" y="0"/>
              <a:chExt cx="2479379" cy="6082659"/>
            </a:xfrm>
          </p:grpSpPr>
          <p:sp>
            <p:nvSpPr>
              <p:cNvPr id="881" name="خط"/>
              <p:cNvSpPr/>
              <p:nvPr/>
            </p:nvSpPr>
            <p:spPr>
              <a:xfrm>
                <a:off x="0" y="1418147"/>
                <a:ext cx="199551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882" name="٢ ٢"/>
              <p:cNvSpPr txBox="1"/>
              <p:nvPr/>
            </p:nvSpPr>
            <p:spPr>
              <a:xfrm>
                <a:off x="299941" y="1286296"/>
                <a:ext cx="1336318" cy="13037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>
                    <a:solidFill>
                      <a:srgbClr val="5DC500"/>
                    </a:solidFill>
                  </a:rPr>
                  <a:t>٢</a:t>
                </a:r>
                <a:r>
                  <a:t> ٢</a:t>
                </a:r>
              </a:p>
            </p:txBody>
          </p:sp>
          <p:sp>
            <p:nvSpPr>
              <p:cNvPr id="883" name="٤"/>
              <p:cNvSpPr txBox="1"/>
              <p:nvPr/>
            </p:nvSpPr>
            <p:spPr>
              <a:xfrm>
                <a:off x="418323" y="433654"/>
                <a:ext cx="683518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884" name="٥ ٢ ٠"/>
              <p:cNvSpPr txBox="1"/>
              <p:nvPr/>
            </p:nvSpPr>
            <p:spPr>
              <a:xfrm>
                <a:off x="-63501" y="3045688"/>
                <a:ext cx="1989117" cy="13037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>
                    <a:solidFill>
                      <a:srgbClr val="5DC500"/>
                    </a:solidFill>
                  </a:rPr>
                  <a:t>٥</a:t>
                </a:r>
                <a:r>
                  <a:t> ٢ ٠</a:t>
                </a:r>
              </a:p>
            </p:txBody>
          </p:sp>
          <p:sp>
            <p:nvSpPr>
              <p:cNvPr id="885" name="خط"/>
              <p:cNvSpPr/>
              <p:nvPr/>
            </p:nvSpPr>
            <p:spPr>
              <a:xfrm>
                <a:off x="0" y="3178256"/>
                <a:ext cx="193619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886" name="-"/>
              <p:cNvSpPr txBox="1"/>
              <p:nvPr/>
            </p:nvSpPr>
            <p:spPr>
              <a:xfrm>
                <a:off x="1545130" y="0"/>
                <a:ext cx="661925" cy="156464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887" name="-"/>
              <p:cNvSpPr txBox="1"/>
              <p:nvPr/>
            </p:nvSpPr>
            <p:spPr>
              <a:xfrm>
                <a:off x="1753955" y="1570547"/>
                <a:ext cx="661925" cy="15646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888" name="٠ ٢"/>
              <p:cNvSpPr txBox="1"/>
              <p:nvPr/>
            </p:nvSpPr>
            <p:spPr>
              <a:xfrm>
                <a:off x="289358" y="2071008"/>
                <a:ext cx="1376202" cy="13037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٠ ٢</a:t>
                </a:r>
              </a:p>
            </p:txBody>
          </p:sp>
          <p:sp>
            <p:nvSpPr>
              <p:cNvPr id="889" name="٤ ٢ ٠"/>
              <p:cNvSpPr txBox="1"/>
              <p:nvPr/>
            </p:nvSpPr>
            <p:spPr>
              <a:xfrm>
                <a:off x="-38054" y="3799042"/>
                <a:ext cx="1989116" cy="13037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٤ ٢ ٠</a:t>
                </a:r>
              </a:p>
            </p:txBody>
          </p:sp>
          <p:sp>
            <p:nvSpPr>
              <p:cNvPr id="890" name="خط"/>
              <p:cNvSpPr/>
              <p:nvPr/>
            </p:nvSpPr>
            <p:spPr>
              <a:xfrm>
                <a:off x="0" y="4965140"/>
                <a:ext cx="193620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891" name="١ ٠ ٠"/>
              <p:cNvSpPr txBox="1"/>
              <p:nvPr/>
            </p:nvSpPr>
            <p:spPr>
              <a:xfrm>
                <a:off x="4233" y="4778873"/>
                <a:ext cx="1989116" cy="13037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١ ٠ ٠</a:t>
                </a:r>
              </a:p>
            </p:txBody>
          </p:sp>
          <p:sp>
            <p:nvSpPr>
              <p:cNvPr id="892" name="-"/>
              <p:cNvSpPr txBox="1"/>
              <p:nvPr/>
            </p:nvSpPr>
            <p:spPr>
              <a:xfrm>
                <a:off x="1753955" y="3299600"/>
                <a:ext cx="661925" cy="15646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</p:grpSp>
        <p:grpSp>
          <p:nvGrpSpPr>
            <p:cNvPr id="897" name="تجميع"/>
            <p:cNvGrpSpPr/>
            <p:nvPr/>
          </p:nvGrpSpPr>
          <p:grpSpPr>
            <a:xfrm>
              <a:off x="1360467" y="-1"/>
              <a:ext cx="1663204" cy="1238506"/>
              <a:chOff x="169333" y="0"/>
              <a:chExt cx="1663202" cy="1238504"/>
            </a:xfrm>
          </p:grpSpPr>
          <p:sp>
            <p:nvSpPr>
              <p:cNvPr id="894" name="١"/>
              <p:cNvSpPr txBox="1"/>
              <p:nvPr/>
            </p:nvSpPr>
            <p:spPr>
              <a:xfrm>
                <a:off x="169333" y="0"/>
                <a:ext cx="728728" cy="12385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895" name="٥"/>
              <p:cNvSpPr txBox="1"/>
              <p:nvPr/>
            </p:nvSpPr>
            <p:spPr>
              <a:xfrm>
                <a:off x="715268" y="0"/>
                <a:ext cx="683518" cy="12385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896" name="٦"/>
              <p:cNvSpPr txBox="1"/>
              <p:nvPr/>
            </p:nvSpPr>
            <p:spPr>
              <a:xfrm>
                <a:off x="1149018" y="-1"/>
                <a:ext cx="683519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</p:grpSp>
      <p:grpSp>
        <p:nvGrpSpPr>
          <p:cNvPr id="917" name="تجميع"/>
          <p:cNvGrpSpPr/>
          <p:nvPr/>
        </p:nvGrpSpPr>
        <p:grpSpPr>
          <a:xfrm>
            <a:off x="2358428" y="3345145"/>
            <a:ext cx="4610679" cy="7348689"/>
            <a:chOff x="0" y="0"/>
            <a:chExt cx="4610678" cy="7348687"/>
          </a:xfrm>
        </p:grpSpPr>
        <p:pic>
          <p:nvPicPr>
            <p:cNvPr id="899" name="IMG_3244.png" descr="IMG_3244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7189" t="29254" r="75417" b="57358"/>
            <a:stretch>
              <a:fillRect/>
            </a:stretch>
          </p:blipFill>
          <p:spPr>
            <a:xfrm>
              <a:off x="0" y="632713"/>
              <a:ext cx="4610679" cy="1743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12" name="تجميع"/>
            <p:cNvGrpSpPr/>
            <p:nvPr/>
          </p:nvGrpSpPr>
          <p:grpSpPr>
            <a:xfrm>
              <a:off x="1020277" y="1217338"/>
              <a:ext cx="2552157" cy="6131350"/>
              <a:chOff x="0" y="0"/>
              <a:chExt cx="2552155" cy="6131349"/>
            </a:xfrm>
          </p:grpSpPr>
          <p:sp>
            <p:nvSpPr>
              <p:cNvPr id="900" name="خط"/>
              <p:cNvSpPr/>
              <p:nvPr/>
            </p:nvSpPr>
            <p:spPr>
              <a:xfrm>
                <a:off x="46590" y="1418147"/>
                <a:ext cx="218598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901" name="١ ١"/>
              <p:cNvSpPr txBox="1"/>
              <p:nvPr/>
            </p:nvSpPr>
            <p:spPr>
              <a:xfrm>
                <a:off x="299941" y="1286296"/>
                <a:ext cx="1336318" cy="13037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>
                    <a:solidFill>
                      <a:srgbClr val="5DC500"/>
                    </a:solidFill>
                  </a:rPr>
                  <a:t>١</a:t>
                </a:r>
                <a:r>
                  <a:t> ١</a:t>
                </a:r>
              </a:p>
            </p:txBody>
          </p:sp>
          <p:sp>
            <p:nvSpPr>
              <p:cNvPr id="902" name="٣"/>
              <p:cNvSpPr txBox="1"/>
              <p:nvPr/>
            </p:nvSpPr>
            <p:spPr>
              <a:xfrm>
                <a:off x="486056" y="433654"/>
                <a:ext cx="683518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903" name="خط"/>
              <p:cNvSpPr/>
              <p:nvPr/>
            </p:nvSpPr>
            <p:spPr>
              <a:xfrm>
                <a:off x="0" y="3178256"/>
                <a:ext cx="228815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904" name="-"/>
              <p:cNvSpPr txBox="1"/>
              <p:nvPr/>
            </p:nvSpPr>
            <p:spPr>
              <a:xfrm>
                <a:off x="1545130" y="0"/>
                <a:ext cx="661925" cy="156464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905" name="-"/>
              <p:cNvSpPr txBox="1"/>
              <p:nvPr/>
            </p:nvSpPr>
            <p:spPr>
              <a:xfrm>
                <a:off x="1753955" y="1570547"/>
                <a:ext cx="661925" cy="15646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906" name="٩"/>
              <p:cNvSpPr txBox="1"/>
              <p:nvPr/>
            </p:nvSpPr>
            <p:spPr>
              <a:xfrm>
                <a:off x="540997" y="2116348"/>
                <a:ext cx="1376203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907" name="١٨"/>
              <p:cNvSpPr txBox="1"/>
              <p:nvPr/>
            </p:nvSpPr>
            <p:spPr>
              <a:xfrm>
                <a:off x="941877" y="3851528"/>
                <a:ext cx="1110495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١٨</a:t>
                </a:r>
              </a:p>
            </p:txBody>
          </p:sp>
          <p:sp>
            <p:nvSpPr>
              <p:cNvPr id="908" name="خط"/>
              <p:cNvSpPr/>
              <p:nvPr/>
            </p:nvSpPr>
            <p:spPr>
              <a:xfrm>
                <a:off x="0" y="5066740"/>
                <a:ext cx="2423643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909" name="٢ ٠ ٠"/>
              <p:cNvSpPr txBox="1"/>
              <p:nvPr/>
            </p:nvSpPr>
            <p:spPr>
              <a:xfrm>
                <a:off x="221494" y="4827563"/>
                <a:ext cx="1989117" cy="13037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٢ ٠ ٠</a:t>
                </a:r>
              </a:p>
            </p:txBody>
          </p:sp>
          <p:sp>
            <p:nvSpPr>
              <p:cNvPr id="910" name="-"/>
              <p:cNvSpPr txBox="1"/>
              <p:nvPr/>
            </p:nvSpPr>
            <p:spPr>
              <a:xfrm>
                <a:off x="1890231" y="3161323"/>
                <a:ext cx="661925" cy="15646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911" name="٠ ٢ ٠"/>
              <p:cNvSpPr txBox="1"/>
              <p:nvPr/>
            </p:nvSpPr>
            <p:spPr>
              <a:xfrm>
                <a:off x="299941" y="2955330"/>
                <a:ext cx="1989117" cy="13037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>
                    <a:solidFill>
                      <a:srgbClr val="5DC500"/>
                    </a:solidFill>
                  </a:rPr>
                  <a:t>٠</a:t>
                </a:r>
                <a:r>
                  <a:t> ٢ ٠</a:t>
                </a:r>
              </a:p>
            </p:txBody>
          </p:sp>
        </p:grpSp>
        <p:grpSp>
          <p:nvGrpSpPr>
            <p:cNvPr id="916" name="تجميع"/>
            <p:cNvGrpSpPr/>
            <p:nvPr/>
          </p:nvGrpSpPr>
          <p:grpSpPr>
            <a:xfrm>
              <a:off x="1175340" y="-1"/>
              <a:ext cx="1730937" cy="1238506"/>
              <a:chOff x="169333" y="0"/>
              <a:chExt cx="1730936" cy="1238504"/>
            </a:xfrm>
          </p:grpSpPr>
          <p:sp>
            <p:nvSpPr>
              <p:cNvPr id="913" name="١"/>
              <p:cNvSpPr txBox="1"/>
              <p:nvPr/>
            </p:nvSpPr>
            <p:spPr>
              <a:xfrm>
                <a:off x="169333" y="0"/>
                <a:ext cx="728728" cy="12385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914" name="٣"/>
              <p:cNvSpPr txBox="1"/>
              <p:nvPr/>
            </p:nvSpPr>
            <p:spPr>
              <a:xfrm>
                <a:off x="715268" y="0"/>
                <a:ext cx="683518" cy="12385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915" name="٦"/>
              <p:cNvSpPr txBox="1"/>
              <p:nvPr/>
            </p:nvSpPr>
            <p:spPr>
              <a:xfrm>
                <a:off x="1216752" y="-1"/>
                <a:ext cx="683518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92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1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4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92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2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2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4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2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5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5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5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5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5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5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5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5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6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80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97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7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6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6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6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6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6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6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7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6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6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7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7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7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81" name="IMG_3244.png" descr="IMG_3244.png"/>
          <p:cNvPicPr>
            <a:picLocks noChangeAspect="1"/>
          </p:cNvPicPr>
          <p:nvPr/>
        </p:nvPicPr>
        <p:blipFill>
          <a:blip r:embed="rId30">
            <a:extLst/>
          </a:blip>
          <a:srcRect l="45043" t="18346" r="4645" b="70879"/>
          <a:stretch>
            <a:fillRect/>
          </a:stretch>
        </p:blipFill>
        <p:spPr>
          <a:xfrm>
            <a:off x="10710142" y="1967652"/>
            <a:ext cx="11850496" cy="1246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2" name="IMG_3244.png" descr="IMG_3244.png"/>
          <p:cNvPicPr>
            <a:picLocks noChangeAspect="1"/>
          </p:cNvPicPr>
          <p:nvPr/>
        </p:nvPicPr>
        <p:blipFill>
          <a:blip r:embed="rId30">
            <a:extLst/>
          </a:blip>
          <a:srcRect l="7841" t="41067" r="4645" b="48158"/>
          <a:stretch>
            <a:fillRect/>
          </a:stretch>
        </p:blipFill>
        <p:spPr>
          <a:xfrm>
            <a:off x="2656918" y="3427702"/>
            <a:ext cx="20776697" cy="1256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1" grpId="1"/>
      <p:bldP build="whole" bldLvl="1" animBg="1" rev="0" advAuto="0" spid="982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8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8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8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8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9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9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9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9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14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101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1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9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9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9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9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9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00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0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0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0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1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1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15" name="IMG_3244.png" descr="IMG_3244.png"/>
          <p:cNvPicPr>
            <a:picLocks noChangeAspect="1"/>
          </p:cNvPicPr>
          <p:nvPr/>
        </p:nvPicPr>
        <p:blipFill>
          <a:blip r:embed="rId29">
            <a:extLst/>
          </a:blip>
          <a:srcRect l="45043" t="18346" r="4645" b="70879"/>
          <a:stretch>
            <a:fillRect/>
          </a:stretch>
        </p:blipFill>
        <p:spPr>
          <a:xfrm>
            <a:off x="10710142" y="1967652"/>
            <a:ext cx="11850496" cy="1246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6" name="IMG_3244.png" descr="IMG_3244.png"/>
          <p:cNvPicPr>
            <a:picLocks noChangeAspect="1"/>
          </p:cNvPicPr>
          <p:nvPr/>
        </p:nvPicPr>
        <p:blipFill>
          <a:blip r:embed="rId29">
            <a:extLst/>
          </a:blip>
          <a:srcRect l="7841" t="41067" r="4645" b="48158"/>
          <a:stretch>
            <a:fillRect/>
          </a:stretch>
        </p:blipFill>
        <p:spPr>
          <a:xfrm>
            <a:off x="2656918" y="3427702"/>
            <a:ext cx="20776697" cy="12564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3" name="تجميع"/>
          <p:cNvGrpSpPr/>
          <p:nvPr/>
        </p:nvGrpSpPr>
        <p:grpSpPr>
          <a:xfrm>
            <a:off x="19042124" y="4684208"/>
            <a:ext cx="4964281" cy="5790662"/>
            <a:chOff x="0" y="0"/>
            <a:chExt cx="4964279" cy="5790660"/>
          </a:xfrm>
        </p:grpSpPr>
        <p:grpSp>
          <p:nvGrpSpPr>
            <p:cNvPr id="1020" name="تجميع"/>
            <p:cNvGrpSpPr/>
            <p:nvPr/>
          </p:nvGrpSpPr>
          <p:grpSpPr>
            <a:xfrm>
              <a:off x="0" y="642535"/>
              <a:ext cx="4006324" cy="1839162"/>
              <a:chOff x="0" y="0"/>
              <a:chExt cx="4006323" cy="1839160"/>
            </a:xfrm>
          </p:grpSpPr>
          <p:pic>
            <p:nvPicPr>
              <p:cNvPr id="1017" name="IMG_3246.png" descr="IMG_3246.png"/>
              <p:cNvPicPr>
                <a:picLocks noChangeAspect="1"/>
              </p:cNvPicPr>
              <p:nvPr/>
            </p:nvPicPr>
            <p:blipFill>
              <a:blip r:embed="rId30">
                <a:extLst/>
              </a:blip>
              <a:stretch>
                <a:fillRect/>
              </a:stretch>
            </p:blipFill>
            <p:spPr>
              <a:xfrm>
                <a:off x="0" y="0"/>
                <a:ext cx="4006324" cy="18391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18" name="٢١٦"/>
              <p:cNvSpPr txBox="1"/>
              <p:nvPr/>
            </p:nvSpPr>
            <p:spPr>
              <a:xfrm>
                <a:off x="1669169" y="344777"/>
                <a:ext cx="2184299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٢١٦</a:t>
                </a:r>
              </a:p>
            </p:txBody>
          </p:sp>
          <p:sp>
            <p:nvSpPr>
              <p:cNvPr id="1019" name="٣"/>
              <p:cNvSpPr txBox="1"/>
              <p:nvPr/>
            </p:nvSpPr>
            <p:spPr>
              <a:xfrm>
                <a:off x="277860" y="304799"/>
                <a:ext cx="1619276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grpSp>
          <p:nvGrpSpPr>
            <p:cNvPr id="1029" name="تجميع"/>
            <p:cNvGrpSpPr/>
            <p:nvPr/>
          </p:nvGrpSpPr>
          <p:grpSpPr>
            <a:xfrm>
              <a:off x="1609362" y="1407238"/>
              <a:ext cx="3354918" cy="4383423"/>
              <a:chOff x="0" y="0"/>
              <a:chExt cx="3354917" cy="4383421"/>
            </a:xfrm>
          </p:grpSpPr>
          <p:sp>
            <p:nvSpPr>
              <p:cNvPr id="1021" name="خط"/>
              <p:cNvSpPr/>
              <p:nvPr/>
            </p:nvSpPr>
            <p:spPr>
              <a:xfrm>
                <a:off x="0" y="1418147"/>
                <a:ext cx="199551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1022" name="٠٠٦"/>
              <p:cNvSpPr/>
              <p:nvPr/>
            </p:nvSpPr>
            <p:spPr>
              <a:xfrm>
                <a:off x="900366" y="1320163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5DC5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>
                    <a:solidFill>
                      <a:srgbClr val="1552BD"/>
                    </a:solidFill>
                  </a:rPr>
                  <a:t>٠٠</a:t>
                </a:r>
                <a:r>
                  <a:t>٦</a:t>
                </a:r>
              </a:p>
            </p:txBody>
          </p:sp>
          <p:sp>
            <p:nvSpPr>
              <p:cNvPr id="1023" name="٢١"/>
              <p:cNvSpPr/>
              <p:nvPr/>
            </p:nvSpPr>
            <p:spPr>
              <a:xfrm>
                <a:off x="997148" y="43365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٢١</a:t>
                </a:r>
              </a:p>
            </p:txBody>
          </p:sp>
          <p:sp>
            <p:nvSpPr>
              <p:cNvPr id="1024" name="٠ ٠"/>
              <p:cNvSpPr/>
              <p:nvPr/>
            </p:nvSpPr>
            <p:spPr>
              <a:xfrm>
                <a:off x="1168124" y="3113421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٠ ٠</a:t>
                </a:r>
              </a:p>
            </p:txBody>
          </p:sp>
          <p:sp>
            <p:nvSpPr>
              <p:cNvPr id="1025" name="خط"/>
              <p:cNvSpPr/>
              <p:nvPr/>
            </p:nvSpPr>
            <p:spPr>
              <a:xfrm>
                <a:off x="0" y="3178256"/>
                <a:ext cx="193619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1026" name="-"/>
              <p:cNvSpPr/>
              <p:nvPr/>
            </p:nvSpPr>
            <p:spPr>
              <a:xfrm>
                <a:off x="1876092" y="0"/>
                <a:ext cx="1270001" cy="1270000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1027" name="-"/>
              <p:cNvSpPr/>
              <p:nvPr/>
            </p:nvSpPr>
            <p:spPr>
              <a:xfrm>
                <a:off x="2084917" y="1570547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1028" name="٦"/>
              <p:cNvSpPr/>
              <p:nvPr/>
            </p:nvSpPr>
            <p:spPr>
              <a:xfrm>
                <a:off x="615490" y="2124762"/>
                <a:ext cx="137620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grpSp>
          <p:nvGrpSpPr>
            <p:cNvPr id="1032" name="تجميع"/>
            <p:cNvGrpSpPr/>
            <p:nvPr/>
          </p:nvGrpSpPr>
          <p:grpSpPr>
            <a:xfrm>
              <a:off x="1876433" y="-1"/>
              <a:ext cx="1426137" cy="1238506"/>
              <a:chOff x="304800" y="0"/>
              <a:chExt cx="1426136" cy="1238504"/>
            </a:xfrm>
          </p:grpSpPr>
          <p:sp>
            <p:nvSpPr>
              <p:cNvPr id="1030" name="٧"/>
              <p:cNvSpPr txBox="1"/>
              <p:nvPr/>
            </p:nvSpPr>
            <p:spPr>
              <a:xfrm>
                <a:off x="304800" y="0"/>
                <a:ext cx="728728" cy="12385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  <p:sp>
            <p:nvSpPr>
              <p:cNvPr id="1031" name="٢"/>
              <p:cNvSpPr txBox="1"/>
              <p:nvPr/>
            </p:nvSpPr>
            <p:spPr>
              <a:xfrm>
                <a:off x="1047418" y="-1"/>
                <a:ext cx="683519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</p:grpSp>
      <p:grpSp>
        <p:nvGrpSpPr>
          <p:cNvPr id="1055" name="تجميع"/>
          <p:cNvGrpSpPr/>
          <p:nvPr/>
        </p:nvGrpSpPr>
        <p:grpSpPr>
          <a:xfrm>
            <a:off x="13225319" y="4684208"/>
            <a:ext cx="4161519" cy="7518022"/>
            <a:chOff x="0" y="0"/>
            <a:chExt cx="4161517" cy="7518020"/>
          </a:xfrm>
        </p:grpSpPr>
        <p:grpSp>
          <p:nvGrpSpPr>
            <p:cNvPr id="1037" name="تجميع"/>
            <p:cNvGrpSpPr/>
            <p:nvPr/>
          </p:nvGrpSpPr>
          <p:grpSpPr>
            <a:xfrm>
              <a:off x="0" y="659651"/>
              <a:ext cx="4006324" cy="1839162"/>
              <a:chOff x="0" y="0"/>
              <a:chExt cx="4006323" cy="1839160"/>
            </a:xfrm>
          </p:grpSpPr>
          <p:pic>
            <p:nvPicPr>
              <p:cNvPr id="1034" name="IMG_3246.png" descr="IMG_3246.png"/>
              <p:cNvPicPr>
                <a:picLocks noChangeAspect="1"/>
              </p:cNvPicPr>
              <p:nvPr/>
            </p:nvPicPr>
            <p:blipFill>
              <a:blip r:embed="rId30">
                <a:extLst/>
              </a:blip>
              <a:stretch>
                <a:fillRect/>
              </a:stretch>
            </p:blipFill>
            <p:spPr>
              <a:xfrm>
                <a:off x="0" y="0"/>
                <a:ext cx="4006324" cy="18391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35" name="٩٣٢"/>
              <p:cNvSpPr txBox="1"/>
              <p:nvPr/>
            </p:nvSpPr>
            <p:spPr>
              <a:xfrm>
                <a:off x="1669169" y="344777"/>
                <a:ext cx="2184299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٩٣٢</a:t>
                </a:r>
              </a:p>
            </p:txBody>
          </p:sp>
          <p:sp>
            <p:nvSpPr>
              <p:cNvPr id="1036" name="٦"/>
              <p:cNvSpPr txBox="1"/>
              <p:nvPr/>
            </p:nvSpPr>
            <p:spPr>
              <a:xfrm>
                <a:off x="277860" y="304799"/>
                <a:ext cx="1619276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grpSp>
          <p:nvGrpSpPr>
            <p:cNvPr id="1050" name="تجميع"/>
            <p:cNvGrpSpPr/>
            <p:nvPr/>
          </p:nvGrpSpPr>
          <p:grpSpPr>
            <a:xfrm>
              <a:off x="1433144" y="1285071"/>
              <a:ext cx="2728374" cy="6232950"/>
              <a:chOff x="-176217" y="0"/>
              <a:chExt cx="2728372" cy="6232949"/>
            </a:xfrm>
          </p:grpSpPr>
          <p:sp>
            <p:nvSpPr>
              <p:cNvPr id="1038" name="خط"/>
              <p:cNvSpPr/>
              <p:nvPr/>
            </p:nvSpPr>
            <p:spPr>
              <a:xfrm>
                <a:off x="0" y="1418147"/>
                <a:ext cx="2334758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1039" name="٣ ٣"/>
              <p:cNvSpPr txBox="1"/>
              <p:nvPr/>
            </p:nvSpPr>
            <p:spPr>
              <a:xfrm>
                <a:off x="299941" y="1286296"/>
                <a:ext cx="1336318" cy="13037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>
                    <a:solidFill>
                      <a:srgbClr val="5DC500"/>
                    </a:solidFill>
                  </a:rPr>
                  <a:t>٣</a:t>
                </a:r>
                <a:r>
                  <a:t> ٣</a:t>
                </a:r>
              </a:p>
            </p:txBody>
          </p:sp>
          <p:sp>
            <p:nvSpPr>
              <p:cNvPr id="1040" name="٦"/>
              <p:cNvSpPr txBox="1"/>
              <p:nvPr/>
            </p:nvSpPr>
            <p:spPr>
              <a:xfrm>
                <a:off x="486056" y="433654"/>
                <a:ext cx="683518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1041" name="٢ ٣ ٠"/>
              <p:cNvSpPr txBox="1"/>
              <p:nvPr/>
            </p:nvSpPr>
            <p:spPr>
              <a:xfrm>
                <a:off x="-63500" y="2944088"/>
                <a:ext cx="1989116" cy="13037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>
                    <a:solidFill>
                      <a:srgbClr val="5DC500"/>
                    </a:solidFill>
                  </a:rPr>
                  <a:t>٢</a:t>
                </a:r>
                <a:r>
                  <a:t> ٣ ٠</a:t>
                </a:r>
              </a:p>
            </p:txBody>
          </p:sp>
          <p:sp>
            <p:nvSpPr>
              <p:cNvPr id="1042" name="خط"/>
              <p:cNvSpPr/>
              <p:nvPr/>
            </p:nvSpPr>
            <p:spPr>
              <a:xfrm>
                <a:off x="0" y="3042790"/>
                <a:ext cx="231509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1043" name="-"/>
              <p:cNvSpPr txBox="1"/>
              <p:nvPr/>
            </p:nvSpPr>
            <p:spPr>
              <a:xfrm>
                <a:off x="1545130" y="0"/>
                <a:ext cx="661925" cy="156464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1044" name="-"/>
              <p:cNvSpPr txBox="1"/>
              <p:nvPr/>
            </p:nvSpPr>
            <p:spPr>
              <a:xfrm>
                <a:off x="1753955" y="1570547"/>
                <a:ext cx="661925" cy="15646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1045" name="٣٠"/>
              <p:cNvSpPr txBox="1"/>
              <p:nvPr/>
            </p:nvSpPr>
            <p:spPr>
              <a:xfrm>
                <a:off x="270639" y="1989295"/>
                <a:ext cx="1376203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٣٠</a:t>
                </a:r>
              </a:p>
            </p:txBody>
          </p:sp>
          <p:sp>
            <p:nvSpPr>
              <p:cNvPr id="1046" name="٣٠"/>
              <p:cNvSpPr txBox="1"/>
              <p:nvPr/>
            </p:nvSpPr>
            <p:spPr>
              <a:xfrm>
                <a:off x="765194" y="3876878"/>
                <a:ext cx="1110496" cy="12385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٣٠</a:t>
                </a:r>
              </a:p>
            </p:txBody>
          </p:sp>
          <p:sp>
            <p:nvSpPr>
              <p:cNvPr id="1047" name="خط"/>
              <p:cNvSpPr/>
              <p:nvPr/>
            </p:nvSpPr>
            <p:spPr>
              <a:xfrm>
                <a:off x="-176218" y="5066740"/>
                <a:ext cx="2574903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1048" name="٢ ٠ ٠"/>
              <p:cNvSpPr txBox="1"/>
              <p:nvPr/>
            </p:nvSpPr>
            <p:spPr>
              <a:xfrm>
                <a:off x="85219" y="4929163"/>
                <a:ext cx="1989116" cy="13037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٢ ٠ ٠</a:t>
                </a:r>
              </a:p>
            </p:txBody>
          </p:sp>
          <p:sp>
            <p:nvSpPr>
              <p:cNvPr id="1049" name="-"/>
              <p:cNvSpPr txBox="1"/>
              <p:nvPr/>
            </p:nvSpPr>
            <p:spPr>
              <a:xfrm>
                <a:off x="1890231" y="3161323"/>
                <a:ext cx="661925" cy="15646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</p:grpSp>
        <p:grpSp>
          <p:nvGrpSpPr>
            <p:cNvPr id="1054" name="تجميع"/>
            <p:cNvGrpSpPr/>
            <p:nvPr/>
          </p:nvGrpSpPr>
          <p:grpSpPr>
            <a:xfrm>
              <a:off x="1764423" y="-1"/>
              <a:ext cx="1730938" cy="1238506"/>
              <a:chOff x="169333" y="0"/>
              <a:chExt cx="1730936" cy="1238504"/>
            </a:xfrm>
          </p:grpSpPr>
          <p:sp>
            <p:nvSpPr>
              <p:cNvPr id="1051" name="١"/>
              <p:cNvSpPr txBox="1"/>
              <p:nvPr/>
            </p:nvSpPr>
            <p:spPr>
              <a:xfrm>
                <a:off x="169333" y="0"/>
                <a:ext cx="728728" cy="12385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1052" name="٥"/>
              <p:cNvSpPr txBox="1"/>
              <p:nvPr/>
            </p:nvSpPr>
            <p:spPr>
              <a:xfrm>
                <a:off x="715268" y="0"/>
                <a:ext cx="683518" cy="12385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1053" name="٥"/>
              <p:cNvSpPr txBox="1"/>
              <p:nvPr/>
            </p:nvSpPr>
            <p:spPr>
              <a:xfrm>
                <a:off x="1216752" y="-1"/>
                <a:ext cx="683518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</p:grpSp>
      <p:grpSp>
        <p:nvGrpSpPr>
          <p:cNvPr id="1077" name="تجميع"/>
          <p:cNvGrpSpPr/>
          <p:nvPr/>
        </p:nvGrpSpPr>
        <p:grpSpPr>
          <a:xfrm>
            <a:off x="7319382" y="4763009"/>
            <a:ext cx="4099256" cy="7812182"/>
            <a:chOff x="0" y="0"/>
            <a:chExt cx="4099255" cy="7812181"/>
          </a:xfrm>
        </p:grpSpPr>
        <p:grpSp>
          <p:nvGrpSpPr>
            <p:cNvPr id="1059" name="تجميع"/>
            <p:cNvGrpSpPr/>
            <p:nvPr/>
          </p:nvGrpSpPr>
          <p:grpSpPr>
            <a:xfrm>
              <a:off x="0" y="659651"/>
              <a:ext cx="4006324" cy="1839162"/>
              <a:chOff x="0" y="0"/>
              <a:chExt cx="4006323" cy="1839160"/>
            </a:xfrm>
          </p:grpSpPr>
          <p:pic>
            <p:nvPicPr>
              <p:cNvPr id="1056" name="IMG_3246.png" descr="IMG_3246.png"/>
              <p:cNvPicPr>
                <a:picLocks noChangeAspect="1"/>
              </p:cNvPicPr>
              <p:nvPr/>
            </p:nvPicPr>
            <p:blipFill>
              <a:blip r:embed="rId30">
                <a:extLst/>
              </a:blip>
              <a:stretch>
                <a:fillRect/>
              </a:stretch>
            </p:blipFill>
            <p:spPr>
              <a:xfrm>
                <a:off x="0" y="0"/>
                <a:ext cx="4006324" cy="18391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57" name="٢٨١٦"/>
              <p:cNvSpPr txBox="1"/>
              <p:nvPr/>
            </p:nvSpPr>
            <p:spPr>
              <a:xfrm>
                <a:off x="1669169" y="344777"/>
                <a:ext cx="2184299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٢٨١٦</a:t>
                </a:r>
              </a:p>
            </p:txBody>
          </p:sp>
          <p:sp>
            <p:nvSpPr>
              <p:cNvPr id="1058" name="٥"/>
              <p:cNvSpPr txBox="1"/>
              <p:nvPr/>
            </p:nvSpPr>
            <p:spPr>
              <a:xfrm>
                <a:off x="277860" y="304799"/>
                <a:ext cx="1619276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  <p:grpSp>
          <p:nvGrpSpPr>
            <p:cNvPr id="1072" name="تجميع"/>
            <p:cNvGrpSpPr/>
            <p:nvPr/>
          </p:nvGrpSpPr>
          <p:grpSpPr>
            <a:xfrm>
              <a:off x="1370882" y="1579232"/>
              <a:ext cx="2728374" cy="6232950"/>
              <a:chOff x="-176217" y="0"/>
              <a:chExt cx="2728372" cy="6232949"/>
            </a:xfrm>
          </p:grpSpPr>
          <p:sp>
            <p:nvSpPr>
              <p:cNvPr id="1060" name="خط"/>
              <p:cNvSpPr/>
              <p:nvPr/>
            </p:nvSpPr>
            <p:spPr>
              <a:xfrm>
                <a:off x="0" y="1418147"/>
                <a:ext cx="2334758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1061" name="١ ٣"/>
              <p:cNvSpPr txBox="1"/>
              <p:nvPr/>
            </p:nvSpPr>
            <p:spPr>
              <a:xfrm>
                <a:off x="499220" y="1357679"/>
                <a:ext cx="1336317" cy="13037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>
                    <a:solidFill>
                      <a:srgbClr val="5DC500"/>
                    </a:solidFill>
                  </a:rPr>
                  <a:t>١</a:t>
                </a:r>
                <a:r>
                  <a:t> ٣</a:t>
                </a:r>
              </a:p>
            </p:txBody>
          </p:sp>
          <p:sp>
            <p:nvSpPr>
              <p:cNvPr id="1062" name="٢٥"/>
              <p:cNvSpPr txBox="1"/>
              <p:nvPr/>
            </p:nvSpPr>
            <p:spPr>
              <a:xfrm>
                <a:off x="272567" y="433654"/>
                <a:ext cx="1110496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٢٥</a:t>
                </a:r>
              </a:p>
            </p:txBody>
          </p:sp>
          <p:sp>
            <p:nvSpPr>
              <p:cNvPr id="1063" name="٦ ١ ٠"/>
              <p:cNvSpPr txBox="1"/>
              <p:nvPr/>
            </p:nvSpPr>
            <p:spPr>
              <a:xfrm>
                <a:off x="-63500" y="2944088"/>
                <a:ext cx="1989116" cy="13037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>
                    <a:solidFill>
                      <a:srgbClr val="5DC500"/>
                    </a:solidFill>
                  </a:rPr>
                  <a:t>٦</a:t>
                </a:r>
                <a:r>
                  <a:t> ١ ٠</a:t>
                </a:r>
              </a:p>
            </p:txBody>
          </p:sp>
          <p:sp>
            <p:nvSpPr>
              <p:cNvPr id="1064" name="خط"/>
              <p:cNvSpPr/>
              <p:nvPr/>
            </p:nvSpPr>
            <p:spPr>
              <a:xfrm>
                <a:off x="0" y="3042790"/>
                <a:ext cx="231509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1065" name="-"/>
              <p:cNvSpPr txBox="1"/>
              <p:nvPr/>
            </p:nvSpPr>
            <p:spPr>
              <a:xfrm>
                <a:off x="1545130" y="0"/>
                <a:ext cx="661925" cy="156464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1066" name="-"/>
              <p:cNvSpPr txBox="1"/>
              <p:nvPr/>
            </p:nvSpPr>
            <p:spPr>
              <a:xfrm>
                <a:off x="1753955" y="1570547"/>
                <a:ext cx="661925" cy="15646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1067" name="٠ ٣"/>
              <p:cNvSpPr txBox="1"/>
              <p:nvPr/>
            </p:nvSpPr>
            <p:spPr>
              <a:xfrm>
                <a:off x="510070" y="2011688"/>
                <a:ext cx="1376203" cy="13037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٠ ٣</a:t>
                </a:r>
              </a:p>
            </p:txBody>
          </p:sp>
          <p:sp>
            <p:nvSpPr>
              <p:cNvPr id="1068" name="٥ ١"/>
              <p:cNvSpPr txBox="1"/>
              <p:nvPr/>
            </p:nvSpPr>
            <p:spPr>
              <a:xfrm>
                <a:off x="652283" y="3876878"/>
                <a:ext cx="1336318" cy="13037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٥ ١</a:t>
                </a:r>
              </a:p>
            </p:txBody>
          </p:sp>
          <p:sp>
            <p:nvSpPr>
              <p:cNvPr id="1069" name="خط"/>
              <p:cNvSpPr/>
              <p:nvPr/>
            </p:nvSpPr>
            <p:spPr>
              <a:xfrm>
                <a:off x="-176218" y="5066740"/>
                <a:ext cx="2574903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1070" name="١ ٠ ٠"/>
              <p:cNvSpPr txBox="1"/>
              <p:nvPr/>
            </p:nvSpPr>
            <p:spPr>
              <a:xfrm>
                <a:off x="85219" y="4929163"/>
                <a:ext cx="1989116" cy="13037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١ ٠ ٠</a:t>
                </a:r>
              </a:p>
            </p:txBody>
          </p:sp>
          <p:sp>
            <p:nvSpPr>
              <p:cNvPr id="1071" name="-"/>
              <p:cNvSpPr txBox="1"/>
              <p:nvPr/>
            </p:nvSpPr>
            <p:spPr>
              <a:xfrm>
                <a:off x="1890231" y="3161323"/>
                <a:ext cx="661925" cy="15646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</p:grpSp>
        <p:grpSp>
          <p:nvGrpSpPr>
            <p:cNvPr id="1076" name="تجميع"/>
            <p:cNvGrpSpPr/>
            <p:nvPr/>
          </p:nvGrpSpPr>
          <p:grpSpPr>
            <a:xfrm>
              <a:off x="1764423" y="-1"/>
              <a:ext cx="1730937" cy="1238506"/>
              <a:chOff x="169333" y="0"/>
              <a:chExt cx="1730936" cy="1238504"/>
            </a:xfrm>
          </p:grpSpPr>
          <p:sp>
            <p:nvSpPr>
              <p:cNvPr id="1073" name="٥"/>
              <p:cNvSpPr txBox="1"/>
              <p:nvPr/>
            </p:nvSpPr>
            <p:spPr>
              <a:xfrm>
                <a:off x="169333" y="0"/>
                <a:ext cx="728728" cy="12385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1074" name="٦"/>
              <p:cNvSpPr txBox="1"/>
              <p:nvPr/>
            </p:nvSpPr>
            <p:spPr>
              <a:xfrm>
                <a:off x="715268" y="0"/>
                <a:ext cx="683518" cy="12385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1075" name="٣"/>
              <p:cNvSpPr txBox="1"/>
              <p:nvPr/>
            </p:nvSpPr>
            <p:spPr>
              <a:xfrm>
                <a:off x="1216752" y="-1"/>
                <a:ext cx="683518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</p:grpSp>
      <p:grpSp>
        <p:nvGrpSpPr>
          <p:cNvPr id="1099" name="تجميع"/>
          <p:cNvGrpSpPr/>
          <p:nvPr/>
        </p:nvGrpSpPr>
        <p:grpSpPr>
          <a:xfrm>
            <a:off x="1998973" y="4636915"/>
            <a:ext cx="4113395" cy="7850283"/>
            <a:chOff x="0" y="0"/>
            <a:chExt cx="4113394" cy="7850281"/>
          </a:xfrm>
        </p:grpSpPr>
        <p:grpSp>
          <p:nvGrpSpPr>
            <p:cNvPr id="1081" name="تجميع"/>
            <p:cNvGrpSpPr/>
            <p:nvPr/>
          </p:nvGrpSpPr>
          <p:grpSpPr>
            <a:xfrm>
              <a:off x="0" y="659651"/>
              <a:ext cx="4006324" cy="1839162"/>
              <a:chOff x="0" y="0"/>
              <a:chExt cx="4006323" cy="1839160"/>
            </a:xfrm>
          </p:grpSpPr>
          <p:pic>
            <p:nvPicPr>
              <p:cNvPr id="1078" name="IMG_3246.png" descr="IMG_3246.png"/>
              <p:cNvPicPr>
                <a:picLocks noChangeAspect="1"/>
              </p:cNvPicPr>
              <p:nvPr/>
            </p:nvPicPr>
            <p:blipFill>
              <a:blip r:embed="rId30">
                <a:extLst/>
              </a:blip>
              <a:stretch>
                <a:fillRect/>
              </a:stretch>
            </p:blipFill>
            <p:spPr>
              <a:xfrm>
                <a:off x="0" y="0"/>
                <a:ext cx="4006324" cy="18391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79" name="٦٩٨٢"/>
              <p:cNvSpPr txBox="1"/>
              <p:nvPr/>
            </p:nvSpPr>
            <p:spPr>
              <a:xfrm>
                <a:off x="1669169" y="344777"/>
                <a:ext cx="2184299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٦٩٨٢</a:t>
                </a:r>
              </a:p>
            </p:txBody>
          </p:sp>
          <p:sp>
            <p:nvSpPr>
              <p:cNvPr id="1080" name="٧"/>
              <p:cNvSpPr txBox="1"/>
              <p:nvPr/>
            </p:nvSpPr>
            <p:spPr>
              <a:xfrm>
                <a:off x="277860" y="304799"/>
                <a:ext cx="1619276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grpSp>
          <p:nvGrpSpPr>
            <p:cNvPr id="1094" name="تجميع"/>
            <p:cNvGrpSpPr/>
            <p:nvPr/>
          </p:nvGrpSpPr>
          <p:grpSpPr>
            <a:xfrm>
              <a:off x="1245310" y="1579232"/>
              <a:ext cx="2868085" cy="6271050"/>
              <a:chOff x="-184285" y="0"/>
              <a:chExt cx="2868083" cy="6271049"/>
            </a:xfrm>
          </p:grpSpPr>
          <p:sp>
            <p:nvSpPr>
              <p:cNvPr id="1082" name="خط"/>
              <p:cNvSpPr/>
              <p:nvPr/>
            </p:nvSpPr>
            <p:spPr>
              <a:xfrm>
                <a:off x="0" y="1418147"/>
                <a:ext cx="244165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1083" name="٨ ٦"/>
              <p:cNvSpPr txBox="1"/>
              <p:nvPr/>
            </p:nvSpPr>
            <p:spPr>
              <a:xfrm>
                <a:off x="399704" y="1357679"/>
                <a:ext cx="1530945" cy="1308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rtl="0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>
                    <a:solidFill>
                      <a:srgbClr val="5DC500"/>
                    </a:solidFill>
                  </a:rPr>
                  <a:t>٨</a:t>
                </a:r>
                <a:r>
                  <a:t> ٦</a:t>
                </a:r>
              </a:p>
            </p:txBody>
          </p:sp>
          <p:sp>
            <p:nvSpPr>
              <p:cNvPr id="1084" name="٦٣"/>
              <p:cNvSpPr txBox="1"/>
              <p:nvPr/>
            </p:nvSpPr>
            <p:spPr>
              <a:xfrm>
                <a:off x="477180" y="433654"/>
                <a:ext cx="1183477" cy="12173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٦٣</a:t>
                </a:r>
              </a:p>
            </p:txBody>
          </p:sp>
          <p:sp>
            <p:nvSpPr>
              <p:cNvPr id="1085" name="٢ ٥ ٠"/>
              <p:cNvSpPr txBox="1"/>
              <p:nvPr/>
            </p:nvSpPr>
            <p:spPr>
              <a:xfrm>
                <a:off x="57991" y="3011821"/>
                <a:ext cx="2102327" cy="130802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rtl="0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>
                    <a:solidFill>
                      <a:srgbClr val="5DC500"/>
                    </a:solidFill>
                  </a:rPr>
                  <a:t>٢</a:t>
                </a:r>
                <a:r>
                  <a:t> ٥ ٠</a:t>
                </a:r>
              </a:p>
            </p:txBody>
          </p:sp>
          <p:sp>
            <p:nvSpPr>
              <p:cNvPr id="1086" name="خط"/>
              <p:cNvSpPr/>
              <p:nvPr/>
            </p:nvSpPr>
            <p:spPr>
              <a:xfrm>
                <a:off x="0" y="3144390"/>
                <a:ext cx="2421097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1087" name="-"/>
              <p:cNvSpPr txBox="1"/>
              <p:nvPr/>
            </p:nvSpPr>
            <p:spPr>
              <a:xfrm>
                <a:off x="1601090" y="0"/>
                <a:ext cx="721806" cy="159850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1088" name="-"/>
              <p:cNvSpPr txBox="1"/>
              <p:nvPr/>
            </p:nvSpPr>
            <p:spPr>
              <a:xfrm>
                <a:off x="1819477" y="1570547"/>
                <a:ext cx="721806" cy="159850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1089" name="٣ ٦"/>
              <p:cNvSpPr txBox="1"/>
              <p:nvPr/>
            </p:nvSpPr>
            <p:spPr>
              <a:xfrm>
                <a:off x="533425" y="2181021"/>
                <a:ext cx="1439215" cy="130802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٣ ٦</a:t>
                </a:r>
              </a:p>
            </p:txBody>
          </p:sp>
          <p:sp>
            <p:nvSpPr>
              <p:cNvPr id="1090" name="٩ ٤"/>
              <p:cNvSpPr txBox="1"/>
              <p:nvPr/>
            </p:nvSpPr>
            <p:spPr>
              <a:xfrm>
                <a:off x="671082" y="4012345"/>
                <a:ext cx="1419638" cy="1308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٩ ٤</a:t>
                </a:r>
              </a:p>
            </p:txBody>
          </p:sp>
          <p:sp>
            <p:nvSpPr>
              <p:cNvPr id="1091" name="خط"/>
              <p:cNvSpPr/>
              <p:nvPr/>
            </p:nvSpPr>
            <p:spPr>
              <a:xfrm>
                <a:off x="-184286" y="5066740"/>
                <a:ext cx="269279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040404"/>
                    </a:solidFill>
                  </a:defRPr>
                </a:pPr>
              </a:p>
            </p:txBody>
          </p:sp>
          <p:sp>
            <p:nvSpPr>
              <p:cNvPr id="1092" name="٣ ٠ ٠"/>
              <p:cNvSpPr txBox="1"/>
              <p:nvPr/>
            </p:nvSpPr>
            <p:spPr>
              <a:xfrm>
                <a:off x="78052" y="4963030"/>
                <a:ext cx="2102328" cy="130802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defRPr sz="6400">
                    <a:solidFill>
                      <a:srgbClr val="1552BD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٣ ٠ ٠</a:t>
                </a:r>
              </a:p>
            </p:txBody>
          </p:sp>
          <p:sp>
            <p:nvSpPr>
              <p:cNvPr id="1093" name="-"/>
              <p:cNvSpPr txBox="1"/>
              <p:nvPr/>
            </p:nvSpPr>
            <p:spPr>
              <a:xfrm>
                <a:off x="1961992" y="3161323"/>
                <a:ext cx="721806" cy="159850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defRPr sz="7600">
                    <a:solidFill>
                      <a:srgbClr val="1552BD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</p:grpSp>
        <p:grpSp>
          <p:nvGrpSpPr>
            <p:cNvPr id="1098" name="تجميع"/>
            <p:cNvGrpSpPr/>
            <p:nvPr/>
          </p:nvGrpSpPr>
          <p:grpSpPr>
            <a:xfrm>
              <a:off x="1764424" y="-1"/>
              <a:ext cx="1730937" cy="1238506"/>
              <a:chOff x="169333" y="0"/>
              <a:chExt cx="1730936" cy="1238504"/>
            </a:xfrm>
          </p:grpSpPr>
          <p:sp>
            <p:nvSpPr>
              <p:cNvPr id="1095" name="٩"/>
              <p:cNvSpPr txBox="1"/>
              <p:nvPr/>
            </p:nvSpPr>
            <p:spPr>
              <a:xfrm>
                <a:off x="169333" y="0"/>
                <a:ext cx="728728" cy="12385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1096" name="٩"/>
              <p:cNvSpPr txBox="1"/>
              <p:nvPr/>
            </p:nvSpPr>
            <p:spPr>
              <a:xfrm>
                <a:off x="715268" y="0"/>
                <a:ext cx="683518" cy="12385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1097" name="٧"/>
              <p:cNvSpPr txBox="1"/>
              <p:nvPr/>
            </p:nvSpPr>
            <p:spPr>
              <a:xfrm>
                <a:off x="1216752" y="-1"/>
                <a:ext cx="683518" cy="1238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algn="ctr">
                  <a:defRPr sz="6400">
                    <a:solidFill>
                      <a:srgbClr val="E93F62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6" grpId="2"/>
      <p:bldP build="whole" bldLvl="1" animBg="1" rev="0" advAuto="0" spid="10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10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10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0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131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10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10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107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3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10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132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137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3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3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36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4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13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39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4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62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116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5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4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4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4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4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4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48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9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5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50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51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5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5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5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5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57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5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6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63" name="IMG_3244.png" descr="IMG_3244.png"/>
          <p:cNvPicPr>
            <a:picLocks noChangeAspect="1"/>
          </p:cNvPicPr>
          <p:nvPr/>
        </p:nvPicPr>
        <p:blipFill>
          <a:blip r:embed="rId30">
            <a:extLst/>
          </a:blip>
          <a:srcRect l="40238" t="57078" r="4490" b="33745"/>
          <a:stretch>
            <a:fillRect/>
          </a:stretch>
        </p:blipFill>
        <p:spPr>
          <a:xfrm>
            <a:off x="8689691" y="2366036"/>
            <a:ext cx="14482305" cy="1180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4" name="IMG_3244.png" descr="IMG_3244.png"/>
          <p:cNvPicPr>
            <a:picLocks noChangeAspect="1"/>
          </p:cNvPicPr>
          <p:nvPr/>
        </p:nvPicPr>
        <p:blipFill>
          <a:blip r:embed="rId30">
            <a:extLst/>
          </a:blip>
          <a:srcRect l="1849" t="53550" r="61352" b="19992"/>
          <a:stretch>
            <a:fillRect/>
          </a:stretch>
        </p:blipFill>
        <p:spPr>
          <a:xfrm>
            <a:off x="3261915" y="3263647"/>
            <a:ext cx="8929955" cy="3153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64" grpId="2"/>
      <p:bldP build="whole" bldLvl="1" animBg="1" rev="0" advAuto="0" spid="116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17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6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6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7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7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17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7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7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96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119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9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8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7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7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7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8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82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3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8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84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85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8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9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9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97" name="IMG_3244.png" descr="IMG_3244.png"/>
          <p:cNvPicPr>
            <a:picLocks noChangeAspect="1"/>
          </p:cNvPicPr>
          <p:nvPr/>
        </p:nvPicPr>
        <p:blipFill>
          <a:blip r:embed="rId29">
            <a:extLst/>
          </a:blip>
          <a:srcRect l="40238" t="57078" r="4490" b="33745"/>
          <a:stretch>
            <a:fillRect/>
          </a:stretch>
        </p:blipFill>
        <p:spPr>
          <a:xfrm>
            <a:off x="8689691" y="2366036"/>
            <a:ext cx="14482305" cy="1180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8" name="IMG_3244.png" descr="IMG_3244.png"/>
          <p:cNvPicPr>
            <a:picLocks noChangeAspect="1"/>
          </p:cNvPicPr>
          <p:nvPr/>
        </p:nvPicPr>
        <p:blipFill>
          <a:blip r:embed="rId29">
            <a:extLst/>
          </a:blip>
          <a:srcRect l="1849" t="53550" r="61352" b="19992"/>
          <a:stretch>
            <a:fillRect/>
          </a:stretch>
        </p:blipFill>
        <p:spPr>
          <a:xfrm>
            <a:off x="3261915" y="3263647"/>
            <a:ext cx="8929955" cy="3153730"/>
          </a:xfrm>
          <a:prstGeom prst="rect">
            <a:avLst/>
          </a:prstGeom>
          <a:ln w="12700">
            <a:miter lim="400000"/>
          </a:ln>
        </p:spPr>
      </p:pic>
      <p:sp>
        <p:nvSpPr>
          <p:cNvPr id="1199" name="٦٥ ÷ ٣ = ٢١ والباقي ٢  ، أي ٢٢ مره تقريباً"/>
          <p:cNvSpPr txBox="1"/>
          <p:nvPr/>
        </p:nvSpPr>
        <p:spPr>
          <a:xfrm>
            <a:off x="6404989" y="7514025"/>
            <a:ext cx="14588129" cy="1159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b="1" sz="7200">
                <a:solidFill>
                  <a:srgbClr val="1552B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٦٥ ÷ ٣ = ٢١ والباقي ٢  ، </a:t>
            </a:r>
            <a:r>
              <a:rPr>
                <a:solidFill>
                  <a:srgbClr val="791A3D"/>
                </a:solidFill>
              </a:rPr>
              <a:t>أي ٢٢ مره تقريباً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8" grpId="2"/>
      <p:bldP build="whole" bldLvl="1" animBg="1" rev="0" advAuto="0" spid="119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20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20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20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5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211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20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0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10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214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212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1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241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21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21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217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4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21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3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24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262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126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5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24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4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4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4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4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48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49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5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50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51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5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7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5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6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266" name="تجميع"/>
          <p:cNvGrpSpPr/>
          <p:nvPr/>
        </p:nvGrpSpPr>
        <p:grpSpPr>
          <a:xfrm>
            <a:off x="3215009" y="2587431"/>
            <a:ext cx="20020624" cy="3509329"/>
            <a:chOff x="0" y="0"/>
            <a:chExt cx="20020622" cy="3509327"/>
          </a:xfrm>
        </p:grpSpPr>
        <p:pic>
          <p:nvPicPr>
            <p:cNvPr id="1263" name="IMG_3245.png" descr="IMG_3245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77341" t="50000" r="0" b="23587"/>
            <a:stretch>
              <a:fillRect/>
            </a:stretch>
          </p:blipFill>
          <p:spPr>
            <a:xfrm>
              <a:off x="13269479" y="0"/>
              <a:ext cx="6126616" cy="16089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4" name="IMG_3245.png" descr="IMG_3245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0" t="50000" r="22338" b="20081"/>
            <a:stretch>
              <a:fillRect/>
            </a:stretch>
          </p:blipFill>
          <p:spPr>
            <a:xfrm>
              <a:off x="0" y="961407"/>
              <a:ext cx="20020623" cy="17376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5" name="IMG_3245.png" descr="IMG_3245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80304" t="75729" r="2865" b="3531"/>
            <a:stretch>
              <a:fillRect/>
            </a:stretch>
          </p:blipFill>
          <p:spPr>
            <a:xfrm>
              <a:off x="9779122" y="2379478"/>
              <a:ext cx="4069587" cy="1129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7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273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27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6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72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276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274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7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7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298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129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9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28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8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7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8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8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84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8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8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8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8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9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9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302" name="تجميع"/>
          <p:cNvGrpSpPr/>
          <p:nvPr/>
        </p:nvGrpSpPr>
        <p:grpSpPr>
          <a:xfrm>
            <a:off x="3215009" y="2587431"/>
            <a:ext cx="20020624" cy="3509329"/>
            <a:chOff x="0" y="0"/>
            <a:chExt cx="20020622" cy="3509327"/>
          </a:xfrm>
        </p:grpSpPr>
        <p:pic>
          <p:nvPicPr>
            <p:cNvPr id="1299" name="IMG_3245.png" descr="IMG_3245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77341" t="50000" r="0" b="23587"/>
            <a:stretch>
              <a:fillRect/>
            </a:stretch>
          </p:blipFill>
          <p:spPr>
            <a:xfrm>
              <a:off x="13269479" y="0"/>
              <a:ext cx="6126616" cy="16089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0" name="IMG_3245.png" descr="IMG_3245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0" t="50000" r="22338" b="20081"/>
            <a:stretch>
              <a:fillRect/>
            </a:stretch>
          </p:blipFill>
          <p:spPr>
            <a:xfrm>
              <a:off x="0" y="961407"/>
              <a:ext cx="20020623" cy="17376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1" name="IMG_3245.png" descr="IMG_3245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80304" t="75729" r="2865" b="3531"/>
            <a:stretch>
              <a:fillRect/>
            </a:stretch>
          </p:blipFill>
          <p:spPr>
            <a:xfrm>
              <a:off x="9779122" y="2379478"/>
              <a:ext cx="4069587" cy="1129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03" name="نجعل المقسوم أكبر ما يمكن والمقسوم عليه أقل ما يمكن حتى يعطي ناتج أكبر ما يمكن .…"/>
          <p:cNvSpPr txBox="1"/>
          <p:nvPr/>
        </p:nvSpPr>
        <p:spPr>
          <a:xfrm>
            <a:off x="2389717" y="7176165"/>
            <a:ext cx="20414804" cy="25546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200000"/>
              </a:lnSpc>
              <a:defRPr b="1" sz="5200">
                <a:solidFill>
                  <a:srgbClr val="1552B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نجعل المقسوم أكبر ما يمكن والمقسوم عليه أقل ما يمكن حتى يعطي ناتج أكبر ما يمكن .</a:t>
            </a:r>
          </a:p>
          <a:p>
            <a:pPr algn="ctr" rtl="0">
              <a:lnSpc>
                <a:spcPct val="200000"/>
              </a:lnSpc>
              <a:defRPr b="1" sz="6600">
                <a:solidFill>
                  <a:srgbClr val="99244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٦٤ ÷ ٢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312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305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6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7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8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9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0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1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13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314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21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316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7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8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24" name="IMG_6402.jpeg"/>
          <p:cNvGrpSpPr/>
          <p:nvPr/>
        </p:nvGrpSpPr>
        <p:grpSpPr>
          <a:xfrm>
            <a:off x="3783157" y="1324245"/>
            <a:ext cx="10105232" cy="11354595"/>
            <a:chOff x="0" y="0"/>
            <a:chExt cx="10105231" cy="11354593"/>
          </a:xfrm>
        </p:grpSpPr>
        <p:pic>
          <p:nvPicPr>
            <p:cNvPr id="1323" name="IMG_6402.jpeg" descr="IMG_6402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799" y="50800"/>
              <a:ext cx="10003684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22" name="IMG_6402.jpeg" descr="IMG_6402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105232" cy="11354594"/>
            </a:xfrm>
            <a:prstGeom prst="rect">
              <a:avLst/>
            </a:prstGeom>
            <a:effectLst/>
          </p:spPr>
        </p:pic>
      </p:grpSp>
      <p:grpSp>
        <p:nvGrpSpPr>
          <p:cNvPr id="1327" name="IMG_6403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326" name="IMG_6403.jpeg" descr="IMG_6403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743" r="0" b="1743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25" name="IMG_6403.jpeg" descr="IMG_6403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32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330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3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33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33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33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33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33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33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33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34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34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4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35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35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35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34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5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5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35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35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358" name="IMG_8403.png" descr="IMG_840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36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7" name="تجميع"/>
          <p:cNvGrpSpPr/>
          <p:nvPr/>
        </p:nvGrpSpPr>
        <p:grpSpPr>
          <a:xfrm>
            <a:off x="4090276" y="2790277"/>
            <a:ext cx="19895004" cy="6953337"/>
            <a:chOff x="0" y="0"/>
            <a:chExt cx="19895002" cy="6953336"/>
          </a:xfrm>
        </p:grpSpPr>
        <p:grpSp>
          <p:nvGrpSpPr>
            <p:cNvPr id="1365" name="تجميع"/>
            <p:cNvGrpSpPr/>
            <p:nvPr/>
          </p:nvGrpSpPr>
          <p:grpSpPr>
            <a:xfrm>
              <a:off x="0" y="-1"/>
              <a:ext cx="14276554" cy="5242758"/>
              <a:chOff x="0" y="0"/>
              <a:chExt cx="14276553" cy="5242756"/>
            </a:xfrm>
          </p:grpSpPr>
          <p:sp>
            <p:nvSpPr>
              <p:cNvPr id="1362" name="Google Shape;4648;p80"/>
              <p:cNvSpPr/>
              <p:nvPr/>
            </p:nvSpPr>
            <p:spPr>
              <a:xfrm>
                <a:off x="7857027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363" name="Google Shape;4650;p80"/>
              <p:cNvSpPr/>
              <p:nvPr/>
            </p:nvSpPr>
            <p:spPr>
              <a:xfrm>
                <a:off x="7549672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4650;p80"/>
              <p:cNvSpPr/>
              <p:nvPr/>
            </p:nvSpPr>
            <p:spPr>
              <a:xfrm>
                <a:off x="0" y="2496236"/>
                <a:ext cx="7988408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366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26768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68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373" name="Google Shape;1160;p26"/>
          <p:cNvGrpSpPr/>
          <p:nvPr/>
        </p:nvGrpSpPr>
        <p:grpSpPr>
          <a:xfrm>
            <a:off x="6509991" y="9842442"/>
            <a:ext cx="1305645" cy="1328510"/>
            <a:chOff x="0" y="0"/>
            <a:chExt cx="1305644" cy="1328509"/>
          </a:xfrm>
        </p:grpSpPr>
        <p:sp>
          <p:nvSpPr>
            <p:cNvPr id="1369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74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375" name="صفحة :"/>
          <p:cNvSpPr txBox="1"/>
          <p:nvPr/>
        </p:nvSpPr>
        <p:spPr>
          <a:xfrm>
            <a:off x="9441191" y="6670420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376" name="١١ ،١٦ ، ١٩ ، ٢٠"/>
          <p:cNvSpPr txBox="1"/>
          <p:nvPr/>
        </p:nvSpPr>
        <p:spPr>
          <a:xfrm>
            <a:off x="4194290" y="5635892"/>
            <a:ext cx="5937047" cy="13711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١١ ،١٦ ، ١٩ ، ٢٠ </a:t>
            </a:r>
          </a:p>
        </p:txBody>
      </p:sp>
      <p:sp>
        <p:nvSpPr>
          <p:cNvPr id="1377" name="١٢٢"/>
          <p:cNvSpPr txBox="1"/>
          <p:nvPr/>
        </p:nvSpPr>
        <p:spPr>
          <a:xfrm>
            <a:off x="5702885" y="6754382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١٢٢</a:t>
            </a:r>
          </a:p>
        </p:txBody>
      </p:sp>
      <p:sp>
        <p:nvSpPr>
          <p:cNvPr id="1378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379" name="&quot;جذور التعليم مريرة،     لكن ثمراتها حلوة.&quot;"/>
          <p:cNvSpPr txBox="1"/>
          <p:nvPr/>
        </p:nvSpPr>
        <p:spPr>
          <a:xfrm>
            <a:off x="7719669" y="9743613"/>
            <a:ext cx="11326535" cy="2767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sz="12200">
                <a:solidFill>
                  <a:srgbClr val="6283BC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"جذور التعليم مريرة،     لكن ثمراتها حلوة."</a:t>
            </a:r>
          </a:p>
        </p:txBody>
      </p:sp>
      <p:graphicFrame>
        <p:nvGraphicFramePr>
          <p:cNvPr id="1380" name="الجدول ١"/>
          <p:cNvGraphicFramePr/>
          <p:nvPr/>
        </p:nvGraphicFramePr>
        <p:xfrm>
          <a:off x="22463112" y="129647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83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477" name="IMG_2583.png" descr="IMG_258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8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8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8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484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485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486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489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487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90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502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500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497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491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2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3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4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5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6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8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1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03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6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504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5" name="IMG_8403.png" descr="IMG_840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2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510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11" name="IMG_8404.png" descr="IMG_840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3" name="IMG_8403.png" descr="IMG_8403.png"/>
          <p:cNvPicPr>
            <a:picLocks noChangeAspect="1"/>
          </p:cNvPicPr>
          <p:nvPr/>
        </p:nvPicPr>
        <p:blipFill>
          <a:blip r:embed="rId5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IMG_9418.png" descr="IMG_9418.png"/>
          <p:cNvPicPr>
            <a:picLocks noChangeAspect="1"/>
          </p:cNvPicPr>
          <p:nvPr/>
        </p:nvPicPr>
        <p:blipFill>
          <a:blip r:embed="rId6">
            <a:extLst/>
          </a:blip>
          <a:srcRect l="40639" t="40298" r="0" b="47759"/>
          <a:stretch>
            <a:fillRect/>
          </a:stretch>
        </p:blipFill>
        <p:spPr>
          <a:xfrm>
            <a:off x="18782126" y="6286471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4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53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3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1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1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1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1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1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20" name="IMG_4012.png" descr="IMG_4012.png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1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2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22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23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25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6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7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8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9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3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33" name="Picture 2" descr="Picture 2">
              <a:hlinkClick r:id="rId24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5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53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36" name="IMG_3237.png" descr="IMG_3237.png"/>
          <p:cNvPicPr>
            <a:picLocks noChangeAspect="1"/>
          </p:cNvPicPr>
          <p:nvPr/>
        </p:nvPicPr>
        <p:blipFill>
          <a:blip r:embed="rId33">
            <a:extLst/>
          </a:blip>
          <a:srcRect l="0" t="18716" r="1624" b="41022"/>
          <a:stretch>
            <a:fillRect/>
          </a:stretch>
        </p:blipFill>
        <p:spPr>
          <a:xfrm>
            <a:off x="8314547" y="2740689"/>
            <a:ext cx="9060240" cy="4435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IMG_3237.png" descr="IMG_3237.png"/>
          <p:cNvPicPr>
            <a:picLocks noChangeAspect="1"/>
          </p:cNvPicPr>
          <p:nvPr/>
        </p:nvPicPr>
        <p:blipFill>
          <a:blip r:embed="rId33">
            <a:extLst/>
          </a:blip>
          <a:srcRect l="46733" t="80341" r="2115" b="1750"/>
          <a:stretch>
            <a:fillRect/>
          </a:stretch>
        </p:blipFill>
        <p:spPr>
          <a:xfrm>
            <a:off x="11860612" y="8717660"/>
            <a:ext cx="5013210" cy="2099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7" grpId="2"/>
      <p:bldP build="whole" bldLvl="1" animBg="1" rev="0" advAuto="0" spid="53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541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539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42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46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44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45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4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4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68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56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6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5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5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4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5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5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5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5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5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5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5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6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6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69" name="IMG_3238.png" descr="IMG_3238.png"/>
          <p:cNvPicPr>
            <a:picLocks noChangeAspect="1"/>
          </p:cNvPicPr>
          <p:nvPr/>
        </p:nvPicPr>
        <p:blipFill>
          <a:blip r:embed="rId30">
            <a:extLst/>
          </a:blip>
          <a:srcRect l="45262" t="22797" r="6757" b="31610"/>
          <a:stretch>
            <a:fillRect/>
          </a:stretch>
        </p:blipFill>
        <p:spPr>
          <a:xfrm>
            <a:off x="9931131" y="2578829"/>
            <a:ext cx="12943600" cy="5830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IMG_3230.jpeg" descr="IMG_3230.jpeg"/>
          <p:cNvPicPr>
            <a:picLocks noChangeAspect="1"/>
          </p:cNvPicPr>
          <p:nvPr/>
        </p:nvPicPr>
        <p:blipFill>
          <a:blip r:embed="rId31">
            <a:extLst/>
          </a:blip>
          <a:srcRect l="0" t="2538" r="54319" b="34694"/>
          <a:stretch>
            <a:fillRect/>
          </a:stretch>
        </p:blipFill>
        <p:spPr>
          <a:xfrm>
            <a:off x="2994824" y="3988925"/>
            <a:ext cx="6786839" cy="44205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0" grpId="2"/>
      <p:bldP build="whole" bldLvl="1" animBg="1" rev="0" advAuto="0" spid="56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574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57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5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79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77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78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8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8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01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59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9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8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8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8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8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8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87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8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9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89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90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9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6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9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0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604" name="تجميع"/>
          <p:cNvGrpSpPr/>
          <p:nvPr/>
        </p:nvGrpSpPr>
        <p:grpSpPr>
          <a:xfrm>
            <a:off x="5587482" y="2303441"/>
            <a:ext cx="15275676" cy="4597337"/>
            <a:chOff x="0" y="0"/>
            <a:chExt cx="15275675" cy="4597336"/>
          </a:xfrm>
        </p:grpSpPr>
        <p:pic>
          <p:nvPicPr>
            <p:cNvPr id="602" name="IMG_3238.png" descr="IMG_3238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45262" t="22797" r="6757" b="31610"/>
            <a:stretch>
              <a:fillRect/>
            </a:stretch>
          </p:blipFill>
          <p:spPr>
            <a:xfrm>
              <a:off x="5069391" y="0"/>
              <a:ext cx="10206285" cy="4597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3" name="IMG_3230.jpeg" descr="IMG_3230.jpe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0" t="2538" r="54319" b="34694"/>
            <a:stretch>
              <a:fillRect/>
            </a:stretch>
          </p:blipFill>
          <p:spPr>
            <a:xfrm>
              <a:off x="0" y="277701"/>
              <a:ext cx="5351557" cy="348570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605" name="IMG_3238.png" descr="IMG_3238.png"/>
          <p:cNvPicPr>
            <a:picLocks noChangeAspect="1"/>
          </p:cNvPicPr>
          <p:nvPr/>
        </p:nvPicPr>
        <p:blipFill>
          <a:blip r:embed="rId30">
            <a:extLst/>
          </a:blip>
          <a:srcRect l="833" t="71370" r="3200" b="2130"/>
          <a:stretch>
            <a:fillRect/>
          </a:stretch>
        </p:blipFill>
        <p:spPr>
          <a:xfrm>
            <a:off x="2782171" y="7775135"/>
            <a:ext cx="19423259" cy="2542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0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28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62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2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1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1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0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1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1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14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1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1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1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1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2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2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637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33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3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2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32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636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3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3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38" name="IMG_3239.png" descr="IMG_3239.png"/>
          <p:cNvPicPr>
            <a:picLocks noChangeAspect="1"/>
          </p:cNvPicPr>
          <p:nvPr/>
        </p:nvPicPr>
        <p:blipFill>
          <a:blip r:embed="rId29">
            <a:extLst/>
          </a:blip>
          <a:srcRect l="23799" t="19742" r="10167" b="74996"/>
          <a:stretch>
            <a:fillRect/>
          </a:stretch>
        </p:blipFill>
        <p:spPr>
          <a:xfrm>
            <a:off x="11707384" y="3725465"/>
            <a:ext cx="10883955" cy="848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1" name="IMG_3239.png"/>
          <p:cNvGrpSpPr/>
          <p:nvPr/>
        </p:nvGrpSpPr>
        <p:grpSpPr>
          <a:xfrm>
            <a:off x="20223080" y="4717855"/>
            <a:ext cx="2444751" cy="924720"/>
            <a:chOff x="0" y="0"/>
            <a:chExt cx="2444750" cy="924718"/>
          </a:xfrm>
        </p:grpSpPr>
        <p:pic>
          <p:nvPicPr>
            <p:cNvPr id="640" name="IMG_3239.png" descr="IMG_3239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60635" t="30843" r="24900" b="63809"/>
            <a:stretch>
              <a:fillRect/>
            </a:stretch>
          </p:blipFill>
          <p:spPr>
            <a:xfrm>
              <a:off x="31750" y="31750"/>
              <a:ext cx="2381306" cy="8611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39" name="IMG_3239.png" descr="IMG_3239.png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0" y="0"/>
              <a:ext cx="2444750" cy="924719"/>
            </a:xfrm>
            <a:prstGeom prst="rect">
              <a:avLst/>
            </a:prstGeom>
            <a:effectLst/>
          </p:spPr>
        </p:pic>
      </p:grpSp>
      <p:grpSp>
        <p:nvGrpSpPr>
          <p:cNvPr id="644" name="تجميع"/>
          <p:cNvGrpSpPr/>
          <p:nvPr/>
        </p:nvGrpSpPr>
        <p:grpSpPr>
          <a:xfrm>
            <a:off x="6582089" y="2334467"/>
            <a:ext cx="16696630" cy="1209899"/>
            <a:chOff x="0" y="0"/>
            <a:chExt cx="16696629" cy="1209898"/>
          </a:xfrm>
        </p:grpSpPr>
        <p:pic>
          <p:nvPicPr>
            <p:cNvPr id="642" name="IMG_3239.png" descr="IMG_3239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9925" t="7712" r="6584" b="85870"/>
            <a:stretch>
              <a:fillRect/>
            </a:stretch>
          </p:blipFill>
          <p:spPr>
            <a:xfrm>
              <a:off x="1664233" y="0"/>
              <a:ext cx="15032397" cy="11300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3" name="IMG_3239.png" descr="IMG_3239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78085" t="13323" r="10448" b="80536"/>
            <a:stretch>
              <a:fillRect/>
            </a:stretch>
          </p:blipFill>
          <p:spPr>
            <a:xfrm>
              <a:off x="0" y="128584"/>
              <a:ext cx="2064453" cy="1081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45" name="IMG_3239.png" descr="IMG_3239.png"/>
          <p:cNvPicPr>
            <a:picLocks noChangeAspect="1"/>
          </p:cNvPicPr>
          <p:nvPr/>
        </p:nvPicPr>
        <p:blipFill>
          <a:blip r:embed="rId29">
            <a:extLst/>
          </a:blip>
          <a:srcRect l="48688" t="35845" r="11639" b="51279"/>
          <a:stretch>
            <a:fillRect/>
          </a:stretch>
        </p:blipFill>
        <p:spPr>
          <a:xfrm>
            <a:off x="13263370" y="5010632"/>
            <a:ext cx="6960886" cy="2209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IMG_3239.png" descr="IMG_3239.png"/>
          <p:cNvPicPr>
            <a:picLocks noChangeAspect="1"/>
          </p:cNvPicPr>
          <p:nvPr/>
        </p:nvPicPr>
        <p:blipFill>
          <a:blip r:embed="rId29">
            <a:extLst/>
          </a:blip>
          <a:srcRect l="53087" t="53834" r="13512" b="19409"/>
          <a:stretch>
            <a:fillRect/>
          </a:stretch>
        </p:blipFill>
        <p:spPr>
          <a:xfrm>
            <a:off x="16743698" y="6513782"/>
            <a:ext cx="5630281" cy="44114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9" name="IMG_3239.png"/>
          <p:cNvGrpSpPr/>
          <p:nvPr/>
        </p:nvGrpSpPr>
        <p:grpSpPr>
          <a:xfrm>
            <a:off x="8889640" y="4787576"/>
            <a:ext cx="2893616" cy="925116"/>
            <a:chOff x="0" y="0"/>
            <a:chExt cx="2893615" cy="925115"/>
          </a:xfrm>
        </p:grpSpPr>
        <p:pic>
          <p:nvPicPr>
            <p:cNvPr id="648" name="IMG_3239.png" descr="IMG_3239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20073" t="30913" r="64995" b="64439"/>
            <a:stretch>
              <a:fillRect/>
            </a:stretch>
          </p:blipFill>
          <p:spPr>
            <a:xfrm>
              <a:off x="31750" y="31750"/>
              <a:ext cx="2830101" cy="8615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47" name="IMG_3239.png" descr="IMG_3239.png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0" y="0"/>
              <a:ext cx="2893616" cy="925116"/>
            </a:xfrm>
            <a:prstGeom prst="rect">
              <a:avLst/>
            </a:prstGeom>
            <a:effectLst/>
          </p:spPr>
        </p:pic>
      </p:grpSp>
      <p:pic>
        <p:nvPicPr>
          <p:cNvPr id="650" name="IMG_3239.png" descr="IMG_3239.png"/>
          <p:cNvPicPr>
            <a:picLocks noChangeAspect="1"/>
          </p:cNvPicPr>
          <p:nvPr/>
        </p:nvPicPr>
        <p:blipFill>
          <a:blip r:embed="rId29">
            <a:extLst/>
          </a:blip>
          <a:srcRect l="8528" t="36012" r="52369" b="46726"/>
          <a:stretch>
            <a:fillRect/>
          </a:stretch>
        </p:blipFill>
        <p:spPr>
          <a:xfrm>
            <a:off x="2724463" y="4878072"/>
            <a:ext cx="6529773" cy="2819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IMG_3239.png" descr="IMG_3239.png"/>
          <p:cNvPicPr>
            <a:picLocks noChangeAspect="1"/>
          </p:cNvPicPr>
          <p:nvPr/>
        </p:nvPicPr>
        <p:blipFill>
          <a:blip r:embed="rId29">
            <a:extLst/>
          </a:blip>
          <a:srcRect l="28821" t="54584" r="52369" b="17534"/>
          <a:stretch>
            <a:fillRect/>
          </a:stretch>
        </p:blipFill>
        <p:spPr>
          <a:xfrm>
            <a:off x="9254379" y="5800409"/>
            <a:ext cx="3421033" cy="4959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IMG_3239.png" descr="IMG_3239.png"/>
          <p:cNvPicPr>
            <a:picLocks noChangeAspect="1"/>
          </p:cNvPicPr>
          <p:nvPr/>
        </p:nvPicPr>
        <p:blipFill>
          <a:blip r:embed="rId29">
            <a:extLst/>
          </a:blip>
          <a:srcRect l="54514" t="25529" r="10167" b="68786"/>
          <a:stretch>
            <a:fillRect/>
          </a:stretch>
        </p:blipFill>
        <p:spPr>
          <a:xfrm>
            <a:off x="5483368" y="3690010"/>
            <a:ext cx="5834441" cy="918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IMG_3239.png" descr="IMG_3239.png"/>
          <p:cNvPicPr>
            <a:picLocks noChangeAspect="1"/>
          </p:cNvPicPr>
          <p:nvPr/>
        </p:nvPicPr>
        <p:blipFill>
          <a:blip r:embed="rId29">
            <a:extLst/>
          </a:blip>
          <a:srcRect l="12362" t="69451" r="67902" b="12330"/>
          <a:stretch>
            <a:fillRect/>
          </a:stretch>
        </p:blipFill>
        <p:spPr>
          <a:xfrm>
            <a:off x="6613402" y="8119195"/>
            <a:ext cx="3589337" cy="32408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6" name="تجميع"/>
          <p:cNvGrpSpPr/>
          <p:nvPr/>
        </p:nvGrpSpPr>
        <p:grpSpPr>
          <a:xfrm>
            <a:off x="2866980" y="11363511"/>
            <a:ext cx="18825979" cy="1050126"/>
            <a:chOff x="0" y="0"/>
            <a:chExt cx="18825977" cy="1050125"/>
          </a:xfrm>
        </p:grpSpPr>
        <p:pic>
          <p:nvPicPr>
            <p:cNvPr id="654" name="IMG_3239.png" descr="IMG_3239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20889" t="89048" r="10484" b="5726"/>
            <a:stretch>
              <a:fillRect/>
            </a:stretch>
          </p:blipFill>
          <p:spPr>
            <a:xfrm>
              <a:off x="5487326" y="0"/>
              <a:ext cx="13338652" cy="993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5" name="IMG_3239.png" descr="IMG_3239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695" t="94775" r="10484" b="0"/>
            <a:stretch>
              <a:fillRect/>
            </a:stretch>
          </p:blipFill>
          <p:spPr>
            <a:xfrm>
              <a:off x="0" y="75248"/>
              <a:ext cx="5879279" cy="974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6" grpId="11"/>
      <p:bldP build="whole" bldLvl="1" animBg="1" rev="0" advAuto="0" spid="650" grpId="8"/>
      <p:bldP build="whole" bldLvl="1" animBg="1" rev="0" advAuto="0" spid="652" grpId="3"/>
      <p:bldP build="whole" bldLvl="1" animBg="1" rev="0" advAuto="0" spid="641" grpId="4"/>
      <p:bldP build="whole" bldLvl="1" animBg="1" rev="0" advAuto="0" spid="651" grpId="9"/>
      <p:bldP build="whole" bldLvl="1" animBg="1" rev="0" advAuto="0" spid="653" grpId="10"/>
      <p:bldP build="whole" bldLvl="1" animBg="1" rev="0" advAuto="0" spid="638" grpId="2"/>
      <p:bldP build="whole" bldLvl="1" animBg="1" rev="0" advAuto="0" spid="644" grpId="1"/>
      <p:bldP build="whole" bldLvl="1" animBg="1" rev="0" advAuto="0" spid="646" grpId="6"/>
      <p:bldP build="whole" bldLvl="1" animBg="1" rev="0" advAuto="0" spid="649" grpId="7"/>
      <p:bldP build="whole" bldLvl="1" animBg="1" rev="0" advAuto="0" spid="645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5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79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67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7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6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6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6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6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6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65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6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6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6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7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7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7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688" name="تجميع"/>
          <p:cNvGrpSpPr/>
          <p:nvPr/>
        </p:nvGrpSpPr>
        <p:grpSpPr>
          <a:xfrm>
            <a:off x="1584536" y="75110"/>
            <a:ext cx="7670665" cy="2291289"/>
            <a:chOff x="0" y="0"/>
            <a:chExt cx="7670663" cy="2291288"/>
          </a:xfrm>
        </p:grpSpPr>
        <p:grpSp>
          <p:nvGrpSpPr>
            <p:cNvPr id="684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8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8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83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687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8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8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89" name="IMG_3240.png" descr="IMG_3240.png"/>
          <p:cNvPicPr>
            <a:picLocks noChangeAspect="1"/>
          </p:cNvPicPr>
          <p:nvPr/>
        </p:nvPicPr>
        <p:blipFill>
          <a:blip r:embed="rId29">
            <a:extLst/>
          </a:blip>
          <a:srcRect l="7972" t="0" r="3855" b="12705"/>
          <a:stretch>
            <a:fillRect/>
          </a:stretch>
        </p:blipFill>
        <p:spPr>
          <a:xfrm>
            <a:off x="1402061" y="2548578"/>
            <a:ext cx="11006265" cy="1686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0" name="IMG_3241.png" descr="IMG_3241.png"/>
          <p:cNvPicPr>
            <a:picLocks noChangeAspect="1"/>
          </p:cNvPicPr>
          <p:nvPr/>
        </p:nvPicPr>
        <p:blipFill>
          <a:blip r:embed="rId30">
            <a:extLst/>
          </a:blip>
          <a:srcRect l="28680" t="0" r="31982" b="91621"/>
          <a:stretch>
            <a:fillRect/>
          </a:stretch>
        </p:blipFill>
        <p:spPr>
          <a:xfrm>
            <a:off x="13981095" y="1339264"/>
            <a:ext cx="8718932" cy="1647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IMG_3241.png" descr="IMG_3241.png"/>
          <p:cNvPicPr>
            <a:picLocks noChangeAspect="1"/>
          </p:cNvPicPr>
          <p:nvPr/>
        </p:nvPicPr>
        <p:blipFill>
          <a:blip r:embed="rId30">
            <a:extLst/>
          </a:blip>
          <a:srcRect l="58442" t="10710" r="5811" b="80913"/>
          <a:stretch>
            <a:fillRect/>
          </a:stretch>
        </p:blipFill>
        <p:spPr>
          <a:xfrm>
            <a:off x="17673928" y="2797214"/>
            <a:ext cx="5746895" cy="11942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4" name="IMG_3241.png"/>
          <p:cNvGrpSpPr/>
          <p:nvPr/>
        </p:nvGrpSpPr>
        <p:grpSpPr>
          <a:xfrm>
            <a:off x="19826489" y="4293547"/>
            <a:ext cx="2737248" cy="934641"/>
            <a:chOff x="0" y="0"/>
            <a:chExt cx="2737246" cy="934640"/>
          </a:xfrm>
        </p:grpSpPr>
        <p:pic>
          <p:nvPicPr>
            <p:cNvPr id="693" name="IMG_3241.png" descr="IMG_3241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69975" t="18974" r="14697" b="75394"/>
            <a:stretch>
              <a:fillRect/>
            </a:stretch>
          </p:blipFill>
          <p:spPr>
            <a:xfrm>
              <a:off x="31750" y="31750"/>
              <a:ext cx="2673722" cy="8712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92" name="IMG_3241.png" descr="IMG_3241.png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0" y="0"/>
              <a:ext cx="2737247" cy="934641"/>
            </a:xfrm>
            <a:prstGeom prst="rect">
              <a:avLst/>
            </a:prstGeom>
            <a:effectLst/>
          </p:spPr>
        </p:pic>
      </p:grpSp>
      <p:pic>
        <p:nvPicPr>
          <p:cNvPr id="695" name="IMG_3241.png" descr="IMG_3241.png"/>
          <p:cNvPicPr>
            <a:picLocks noChangeAspect="1"/>
          </p:cNvPicPr>
          <p:nvPr/>
        </p:nvPicPr>
        <p:blipFill>
          <a:blip r:embed="rId30">
            <a:extLst/>
          </a:blip>
          <a:srcRect l="69967" t="26118" r="13684" b="67028"/>
          <a:stretch>
            <a:fillRect/>
          </a:stretch>
        </p:blipFill>
        <p:spPr>
          <a:xfrm>
            <a:off x="16697880" y="4223601"/>
            <a:ext cx="3065994" cy="1139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96" name="IMG_3241.png" descr="IMG_3241.png"/>
          <p:cNvPicPr>
            <a:picLocks noChangeAspect="1"/>
          </p:cNvPicPr>
          <p:nvPr/>
        </p:nvPicPr>
        <p:blipFill>
          <a:blip r:embed="rId30">
            <a:extLst/>
          </a:blip>
          <a:srcRect l="40890" t="26580" r="40890" b="67931"/>
          <a:stretch>
            <a:fillRect/>
          </a:stretch>
        </p:blipFill>
        <p:spPr>
          <a:xfrm>
            <a:off x="9709894" y="4240564"/>
            <a:ext cx="3277668" cy="875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7" name="IMG_3241.png" descr="IMG_3241.png"/>
          <p:cNvPicPr>
            <a:picLocks noChangeAspect="1"/>
          </p:cNvPicPr>
          <p:nvPr/>
        </p:nvPicPr>
        <p:blipFill>
          <a:blip r:embed="rId30">
            <a:extLst/>
          </a:blip>
          <a:srcRect l="10678" t="26118" r="69371" b="57949"/>
          <a:stretch>
            <a:fillRect/>
          </a:stretch>
        </p:blipFill>
        <p:spPr>
          <a:xfrm>
            <a:off x="2872324" y="4306547"/>
            <a:ext cx="2984588" cy="21139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0" name="IMG_3241.png"/>
          <p:cNvGrpSpPr/>
          <p:nvPr/>
        </p:nvGrpSpPr>
        <p:grpSpPr>
          <a:xfrm>
            <a:off x="13039243" y="4191947"/>
            <a:ext cx="2891632" cy="972741"/>
            <a:chOff x="0" y="0"/>
            <a:chExt cx="2891631" cy="972740"/>
          </a:xfrm>
        </p:grpSpPr>
        <p:pic>
          <p:nvPicPr>
            <p:cNvPr id="699" name="IMG_3241.png" descr="IMG_3241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42508" t="18973" r="42508" b="75594"/>
            <a:stretch>
              <a:fillRect/>
            </a:stretch>
          </p:blipFill>
          <p:spPr>
            <a:xfrm>
              <a:off x="31750" y="31750"/>
              <a:ext cx="2828283" cy="9093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98" name="IMG_3241.png" descr="IMG_3241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2891632" cy="972741"/>
            </a:xfrm>
            <a:prstGeom prst="rect">
              <a:avLst/>
            </a:prstGeom>
            <a:effectLst/>
          </p:spPr>
        </p:pic>
      </p:grpSp>
      <p:grpSp>
        <p:nvGrpSpPr>
          <p:cNvPr id="703" name="IMG_3241.png"/>
          <p:cNvGrpSpPr/>
          <p:nvPr/>
        </p:nvGrpSpPr>
        <p:grpSpPr>
          <a:xfrm>
            <a:off x="5600878" y="4191947"/>
            <a:ext cx="2845992" cy="967185"/>
            <a:chOff x="0" y="0"/>
            <a:chExt cx="2845990" cy="967184"/>
          </a:xfrm>
        </p:grpSpPr>
        <p:pic>
          <p:nvPicPr>
            <p:cNvPr id="702" name="IMG_3241.png" descr="IMG_3241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12953" t="18771" r="71476" b="75527"/>
            <a:stretch>
              <a:fillRect/>
            </a:stretch>
          </p:blipFill>
          <p:spPr>
            <a:xfrm>
              <a:off x="31750" y="31750"/>
              <a:ext cx="2782385" cy="9035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01" name="IMG_3241.png" descr="IMG_3241.png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0" y="0"/>
              <a:ext cx="2845991" cy="967185"/>
            </a:xfrm>
            <a:prstGeom prst="rect">
              <a:avLst/>
            </a:prstGeom>
            <a:effectLst/>
          </p:spPr>
        </p:pic>
      </p:grpSp>
      <p:pic>
        <p:nvPicPr>
          <p:cNvPr id="704" name="IMG_3241.png" descr="IMG_3241.png"/>
          <p:cNvPicPr>
            <a:picLocks noChangeAspect="1"/>
          </p:cNvPicPr>
          <p:nvPr/>
        </p:nvPicPr>
        <p:blipFill>
          <a:blip r:embed="rId30">
            <a:extLst/>
          </a:blip>
          <a:srcRect l="62965" t="42128" r="11263" b="30028"/>
          <a:stretch>
            <a:fillRect/>
          </a:stretch>
        </p:blipFill>
        <p:spPr>
          <a:xfrm>
            <a:off x="17390867" y="5523160"/>
            <a:ext cx="5172789" cy="4956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IMG_3241.png" descr="IMG_3241.png"/>
          <p:cNvPicPr>
            <a:picLocks noChangeAspect="1"/>
          </p:cNvPicPr>
          <p:nvPr/>
        </p:nvPicPr>
        <p:blipFill>
          <a:blip r:embed="rId30">
            <a:extLst/>
          </a:blip>
          <a:srcRect l="38959" t="33200" r="41418" b="59984"/>
          <a:stretch>
            <a:fillRect/>
          </a:stretch>
        </p:blipFill>
        <p:spPr>
          <a:xfrm>
            <a:off x="9567019" y="5228187"/>
            <a:ext cx="3420681" cy="1053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IMG_3241.png" descr="IMG_3241.png"/>
          <p:cNvPicPr>
            <a:picLocks noChangeAspect="1"/>
          </p:cNvPicPr>
          <p:nvPr/>
        </p:nvPicPr>
        <p:blipFill>
          <a:blip r:embed="rId30">
            <a:extLst/>
          </a:blip>
          <a:srcRect l="38959" t="41824" r="38959" b="16361"/>
          <a:stretch>
            <a:fillRect/>
          </a:stretch>
        </p:blipFill>
        <p:spPr>
          <a:xfrm>
            <a:off x="11588008" y="5363522"/>
            <a:ext cx="4221382" cy="7089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IMG_3241.png" descr="IMG_3241.png"/>
          <p:cNvPicPr>
            <a:picLocks noChangeAspect="1"/>
          </p:cNvPicPr>
          <p:nvPr/>
        </p:nvPicPr>
        <p:blipFill>
          <a:blip r:embed="rId30">
            <a:extLst/>
          </a:blip>
          <a:srcRect l="3400" t="42099" r="69371" b="3418"/>
          <a:stretch>
            <a:fillRect/>
          </a:stretch>
        </p:blipFill>
        <p:spPr>
          <a:xfrm>
            <a:off x="4507449" y="5548496"/>
            <a:ext cx="4159299" cy="7380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IMG_3241.png" descr="IMG_3241.png"/>
          <p:cNvPicPr>
            <a:picLocks noChangeAspect="1"/>
          </p:cNvPicPr>
          <p:nvPr/>
        </p:nvPicPr>
        <p:blipFill>
          <a:blip r:embed="rId30">
            <a:extLst/>
          </a:blip>
          <a:srcRect l="42951" t="91986" r="10263" b="0"/>
          <a:stretch>
            <a:fillRect/>
          </a:stretch>
        </p:blipFill>
        <p:spPr>
          <a:xfrm>
            <a:off x="12408390" y="11651757"/>
            <a:ext cx="7683791" cy="1167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IMG_3241.png" descr="IMG_3241.png"/>
          <p:cNvPicPr>
            <a:picLocks noChangeAspect="1"/>
          </p:cNvPicPr>
          <p:nvPr/>
        </p:nvPicPr>
        <p:blipFill>
          <a:blip r:embed="rId30">
            <a:extLst/>
          </a:blip>
          <a:srcRect l="26565" t="11722" r="43947" b="82211"/>
          <a:stretch>
            <a:fillRect/>
          </a:stretch>
        </p:blipFill>
        <p:spPr>
          <a:xfrm>
            <a:off x="13225320" y="3104806"/>
            <a:ext cx="4483900" cy="818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4"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8"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2" dur="1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Class="entr" nodeType="after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6" dur="1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0"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Class="entr" nodeType="afterEffect" presetSubtype="32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4"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Class="entr" nodeType="afterEffect" presetSubtype="32" presetID="4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8"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Class="entr" nodeType="afterEffect" presetSubtype="32" presetID="4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2"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Class="entr" nodeType="afterEffect" presetSubtype="32" presetID="4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6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Class="entr" nodeType="afterEffect" presetSubtype="32" presetID="4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60"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62" presetClass="entr" nodeType="afterEffect" presetSubtype="32" presetID="4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64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5" grpId="9"/>
      <p:bldP build="whole" bldLvl="1" animBg="1" rev="0" advAuto="0" spid="700" grpId="7"/>
      <p:bldP build="whole" bldLvl="1" animBg="1" rev="0" advAuto="0" spid="696" grpId="8"/>
      <p:bldP build="whole" bldLvl="1" animBg="1" rev="0" advAuto="0" spid="708" grpId="14"/>
      <p:bldP build="whole" bldLvl="1" animBg="1" rev="0" advAuto="0" spid="691" grpId="3"/>
      <p:bldP build="whole" bldLvl="1" animBg="1" rev="0" advAuto="0" spid="690" grpId="2"/>
      <p:bldP build="whole" bldLvl="1" animBg="1" rev="0" advAuto="0" spid="704" grpId="6"/>
      <p:bldP build="whole" bldLvl="1" animBg="1" rev="0" advAuto="0" spid="695" grpId="5"/>
      <p:bldP build="whole" bldLvl="1" animBg="1" rev="0" advAuto="0" spid="697" grpId="12"/>
      <p:bldP build="whole" bldLvl="1" animBg="1" rev="0" advAuto="0" spid="709" grpId="15"/>
      <p:bldP build="whole" bldLvl="1" animBg="1" rev="0" advAuto="0" spid="707" grpId="13"/>
      <p:bldP build="whole" bldLvl="1" animBg="1" rev="0" advAuto="0" spid="706" grpId="10"/>
      <p:bldP build="whole" bldLvl="1" animBg="1" rev="0" advAuto="0" spid="703" grpId="11"/>
      <p:bldP build="whole" bldLvl="1" animBg="1" rev="0" advAuto="0" spid="689" grpId="1"/>
      <p:bldP build="whole" bldLvl="1" animBg="1" rev="0" advAuto="0" spid="694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1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32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73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2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1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1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1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1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1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18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9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2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20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21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2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2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31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741" name="تجميع"/>
          <p:cNvGrpSpPr/>
          <p:nvPr/>
        </p:nvGrpSpPr>
        <p:grpSpPr>
          <a:xfrm>
            <a:off x="1584536" y="75110"/>
            <a:ext cx="7670665" cy="2291289"/>
            <a:chOff x="0" y="0"/>
            <a:chExt cx="7670663" cy="2291288"/>
          </a:xfrm>
        </p:grpSpPr>
        <p:grpSp>
          <p:nvGrpSpPr>
            <p:cNvPr id="737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73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3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36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740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73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3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742" name="IMG_3243.png" descr="IMG_3243.png"/>
          <p:cNvPicPr>
            <a:picLocks noChangeAspect="1"/>
          </p:cNvPicPr>
          <p:nvPr/>
        </p:nvPicPr>
        <p:blipFill>
          <a:blip r:embed="rId29">
            <a:extLst/>
          </a:blip>
          <a:srcRect l="7225" t="1100" r="28786" b="85602"/>
          <a:stretch>
            <a:fillRect/>
          </a:stretch>
        </p:blipFill>
        <p:spPr>
          <a:xfrm>
            <a:off x="542278" y="2413043"/>
            <a:ext cx="10978057" cy="1593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IMG_3243.png" descr="IMG_3243.png"/>
          <p:cNvPicPr>
            <a:picLocks noChangeAspect="1"/>
          </p:cNvPicPr>
          <p:nvPr/>
        </p:nvPicPr>
        <p:blipFill>
          <a:blip r:embed="rId29">
            <a:extLst/>
          </a:blip>
          <a:srcRect l="39622" t="15945" r="46117" b="78109"/>
          <a:stretch>
            <a:fillRect/>
          </a:stretch>
        </p:blipFill>
        <p:spPr>
          <a:xfrm>
            <a:off x="18090975" y="1567090"/>
            <a:ext cx="4332037" cy="1261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IMG_3243.png" descr="IMG_3243.png"/>
          <p:cNvPicPr>
            <a:picLocks noChangeAspect="1"/>
          </p:cNvPicPr>
          <p:nvPr/>
        </p:nvPicPr>
        <p:blipFill>
          <a:blip r:embed="rId29">
            <a:extLst/>
          </a:blip>
          <a:srcRect l="37915" t="23545" r="27062" b="69839"/>
          <a:stretch>
            <a:fillRect/>
          </a:stretch>
        </p:blipFill>
        <p:spPr>
          <a:xfrm>
            <a:off x="15500579" y="3133768"/>
            <a:ext cx="7952023" cy="1049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IMG_3243.png" descr="IMG_3243.png"/>
          <p:cNvPicPr>
            <a:picLocks noChangeAspect="1"/>
          </p:cNvPicPr>
          <p:nvPr/>
        </p:nvPicPr>
        <p:blipFill>
          <a:blip r:embed="rId29">
            <a:extLst/>
          </a:blip>
          <a:srcRect l="53141" t="29873" r="33240" b="56732"/>
          <a:stretch>
            <a:fillRect/>
          </a:stretch>
        </p:blipFill>
        <p:spPr>
          <a:xfrm>
            <a:off x="16817147" y="4805694"/>
            <a:ext cx="2618360" cy="1798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IMG_3243.png" descr="IMG_3243.png"/>
          <p:cNvPicPr>
            <a:picLocks noChangeAspect="1"/>
          </p:cNvPicPr>
          <p:nvPr/>
        </p:nvPicPr>
        <p:blipFill>
          <a:blip r:embed="rId29">
            <a:extLst/>
          </a:blip>
          <a:srcRect l="74576" t="23545" r="733" b="29431"/>
          <a:stretch>
            <a:fillRect/>
          </a:stretch>
        </p:blipFill>
        <p:spPr>
          <a:xfrm>
            <a:off x="20045651" y="4805694"/>
            <a:ext cx="3328951" cy="442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IMG_3243.png" descr="IMG_3243.png"/>
          <p:cNvPicPr>
            <a:picLocks noChangeAspect="1"/>
          </p:cNvPicPr>
          <p:nvPr/>
        </p:nvPicPr>
        <p:blipFill>
          <a:blip r:embed="rId29">
            <a:extLst/>
          </a:blip>
          <a:srcRect l="28510" t="91731" r="30364" b="3614"/>
          <a:stretch>
            <a:fillRect/>
          </a:stretch>
        </p:blipFill>
        <p:spPr>
          <a:xfrm>
            <a:off x="7343303" y="12076273"/>
            <a:ext cx="9930917" cy="785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IMG_3243.png" descr="IMG_3243.png"/>
          <p:cNvPicPr>
            <a:picLocks noChangeAspect="1"/>
          </p:cNvPicPr>
          <p:nvPr/>
        </p:nvPicPr>
        <p:blipFill>
          <a:blip r:embed="rId29">
            <a:extLst/>
          </a:blip>
          <a:srcRect l="14142" t="23545" r="63859" b="70294"/>
          <a:stretch>
            <a:fillRect/>
          </a:stretch>
        </p:blipFill>
        <p:spPr>
          <a:xfrm>
            <a:off x="11520237" y="3133768"/>
            <a:ext cx="4208182" cy="823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9" name="IMG_3243.png" descr="IMG_3243.png"/>
          <p:cNvPicPr>
            <a:picLocks noChangeAspect="1"/>
          </p:cNvPicPr>
          <p:nvPr/>
        </p:nvPicPr>
        <p:blipFill>
          <a:blip r:embed="rId29">
            <a:extLst/>
          </a:blip>
          <a:srcRect l="49312" t="48760" r="30802" b="12066"/>
          <a:stretch>
            <a:fillRect/>
          </a:stretch>
        </p:blipFill>
        <p:spPr>
          <a:xfrm>
            <a:off x="15611838" y="6526103"/>
            <a:ext cx="3823496" cy="5261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IMG_3243.png" descr="IMG_3243.png"/>
          <p:cNvPicPr>
            <a:picLocks noChangeAspect="1"/>
          </p:cNvPicPr>
          <p:nvPr/>
        </p:nvPicPr>
        <p:blipFill>
          <a:blip r:embed="rId29">
            <a:extLst/>
          </a:blip>
          <a:srcRect l="30883" t="29873" r="55499" b="56732"/>
          <a:stretch>
            <a:fillRect/>
          </a:stretch>
        </p:blipFill>
        <p:spPr>
          <a:xfrm>
            <a:off x="10607136" y="4805694"/>
            <a:ext cx="2618360" cy="1798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IMG_3243.png" descr="IMG_3243.png"/>
          <p:cNvPicPr>
            <a:picLocks noChangeAspect="1"/>
          </p:cNvPicPr>
          <p:nvPr/>
        </p:nvPicPr>
        <p:blipFill>
          <a:blip r:embed="rId29">
            <a:extLst/>
          </a:blip>
          <a:srcRect l="7624" t="30052" r="78757" b="52665"/>
          <a:stretch>
            <a:fillRect/>
          </a:stretch>
        </p:blipFill>
        <p:spPr>
          <a:xfrm>
            <a:off x="4639785" y="4649857"/>
            <a:ext cx="2618360" cy="2321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2" name="IMG_3243.png" descr="IMG_3243.png"/>
          <p:cNvPicPr>
            <a:picLocks noChangeAspect="1"/>
          </p:cNvPicPr>
          <p:nvPr/>
        </p:nvPicPr>
        <p:blipFill>
          <a:blip r:embed="rId29">
            <a:extLst/>
          </a:blip>
          <a:srcRect l="27113" t="48581" r="51000" b="20569"/>
          <a:stretch>
            <a:fillRect/>
          </a:stretch>
        </p:blipFill>
        <p:spPr>
          <a:xfrm>
            <a:off x="9416205" y="6708772"/>
            <a:ext cx="4208192" cy="4143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3" name="IMG_3243.png" descr="IMG_3243.png"/>
          <p:cNvPicPr>
            <a:picLocks noChangeAspect="1"/>
          </p:cNvPicPr>
          <p:nvPr/>
        </p:nvPicPr>
        <p:blipFill>
          <a:blip r:embed="rId29">
            <a:extLst/>
          </a:blip>
          <a:srcRect l="4903" t="48937" r="74773" b="9920"/>
          <a:stretch>
            <a:fillRect/>
          </a:stretch>
        </p:blipFill>
        <p:spPr>
          <a:xfrm>
            <a:off x="3435672" y="7049500"/>
            <a:ext cx="3907648" cy="5525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4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8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2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Class="entr" nodeType="after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6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0"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Class="entr" nodeType="afterEffect" presetSubtype="32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4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Class="entr" nodeType="afterEffect" presetSubtype="32" presetID="4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8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Class="entr" nodeType="afterEffect" presetSubtype="32" presetID="4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2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9" grpId="8"/>
      <p:bldP build="whole" bldLvl="1" animBg="1" rev="0" advAuto="0" spid="742" grpId="1"/>
      <p:bldP build="whole" bldLvl="1" animBg="1" rev="0" advAuto="0" spid="744" grpId="3"/>
      <p:bldP build="whole" bldLvl="1" animBg="1" rev="0" advAuto="0" spid="745" grpId="5"/>
      <p:bldP build="whole" bldLvl="1" animBg="1" rev="0" advAuto="0" spid="747" grpId="7"/>
      <p:bldP build="whole" bldLvl="1" animBg="1" rev="0" advAuto="0" spid="750" grpId="9"/>
      <p:bldP build="whole" bldLvl="1" animBg="1" rev="0" advAuto="0" spid="752" grpId="11"/>
      <p:bldP build="whole" bldLvl="1" animBg="1" rev="0" advAuto="0" spid="748" grpId="4"/>
      <p:bldP build="whole" bldLvl="1" animBg="1" rev="0" advAuto="0" spid="743" grpId="2"/>
      <p:bldP build="whole" bldLvl="1" animBg="1" rev="0" advAuto="0" spid="746" grpId="6"/>
      <p:bldP build="whole" bldLvl="1" animBg="1" rev="0" advAuto="0" spid="751" grpId="10"/>
      <p:bldP build="whole" bldLvl="1" animBg="1" rev="0" advAuto="0" spid="753" grpId="1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5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5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85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6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6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6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8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6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8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9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8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8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9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9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9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93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9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16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81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1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0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9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9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0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0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0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0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0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1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1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17" name="IMG_3244.png" descr="IMG_3244.png"/>
          <p:cNvPicPr>
            <a:picLocks noChangeAspect="1"/>
          </p:cNvPicPr>
          <p:nvPr/>
        </p:nvPicPr>
        <p:blipFill>
          <a:blip r:embed="rId30">
            <a:extLst/>
          </a:blip>
          <a:srcRect l="45043" t="18346" r="4645" b="70879"/>
          <a:stretch>
            <a:fillRect/>
          </a:stretch>
        </p:blipFill>
        <p:spPr>
          <a:xfrm>
            <a:off x="10361225" y="2068009"/>
            <a:ext cx="12356187" cy="1299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8" name="IMG_3244.png" descr="IMG_3244.png"/>
          <p:cNvPicPr>
            <a:picLocks noChangeAspect="1"/>
          </p:cNvPicPr>
          <p:nvPr/>
        </p:nvPicPr>
        <p:blipFill>
          <a:blip r:embed="rId30">
            <a:extLst/>
          </a:blip>
          <a:srcRect l="5442" t="28810" r="4645" b="58721"/>
          <a:stretch>
            <a:fillRect/>
          </a:stretch>
        </p:blipFill>
        <p:spPr>
          <a:xfrm>
            <a:off x="1833873" y="3631162"/>
            <a:ext cx="21473582" cy="1462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7" grpId="1"/>
      <p:bldP build="whole" bldLvl="1" animBg="1" rev="0" advAuto="0" spid="818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