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757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8983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146BDEF-6DA6-17DE-F5C3-EF01FE023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4F786-474B-43FD-9DF3-F36CD752C861}" type="datetimeFigureOut">
              <a:rPr lang="ar-SA" smtClean="0"/>
              <a:t>26/03/45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DEB17570-E0C7-1473-E68B-09B5A5FAE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1742B83-97A4-5BD4-E0EA-BDB225F7E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435C9-7E7D-478C-9065-EC5818B1684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65278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desmos.com/" TargetMode="External"/><Relationship Id="rId12" Type="http://schemas.openxmlformats.org/officeDocument/2006/relationships/hyperlink" Target="&#1603;&#1578;&#1575;&#1576;%202.pdf" TargetMode="External"/><Relationship Id="rId17" Type="http://schemas.openxmlformats.org/officeDocument/2006/relationships/hyperlink" Target="https://v-clock.com/timer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5.svg"/><Relationship Id="rId5" Type="http://schemas.openxmlformats.org/officeDocument/2006/relationships/image" Target="../media/image1.jpg"/><Relationship Id="rId15" Type="http://schemas.openxmlformats.org/officeDocument/2006/relationships/hyperlink" Target="https://wheelofnames.com/ar/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10.svg"/><Relationship Id="rId4" Type="http://schemas.openxmlformats.org/officeDocument/2006/relationships/theme" Target="../theme/theme1.xml"/><Relationship Id="rId9" Type="http://schemas.openxmlformats.org/officeDocument/2006/relationships/hyperlink" Target="https://www.a-calc.info/" TargetMode="External"/><Relationship Id="rId14" Type="http://schemas.openxmlformats.org/officeDocument/2006/relationships/image" Target="../media/image7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alphaModFix amt="4000"/>
            <a:lum/>
          </a:blip>
          <a:srcRect/>
          <a:stretch>
            <a:fillRect l="4000" t="-8000" r="4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E1B7E5E2-2395-3775-5FA0-407A46BB782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614" y="5268878"/>
            <a:ext cx="1342990" cy="1342990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87DC836A-EE30-1E29-6DA0-E4F0B57C7B95}"/>
              </a:ext>
            </a:extLst>
          </p:cNvPr>
          <p:cNvSpPr/>
          <p:nvPr userDrawn="1"/>
        </p:nvSpPr>
        <p:spPr>
          <a:xfrm>
            <a:off x="0" y="6489290"/>
            <a:ext cx="12192000" cy="39820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3B2953B-FCCB-D33F-826C-A8EE3CCF129C}"/>
              </a:ext>
            </a:extLst>
          </p:cNvPr>
          <p:cNvSpPr/>
          <p:nvPr userDrawn="1"/>
        </p:nvSpPr>
        <p:spPr>
          <a:xfrm>
            <a:off x="11848945" y="0"/>
            <a:ext cx="368583" cy="665152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E964862-4CA1-A362-079C-5091C55664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9" t="30291" r="11680" b="28491"/>
          <a:stretch/>
        </p:blipFill>
        <p:spPr>
          <a:xfrm>
            <a:off x="1091038" y="5880153"/>
            <a:ext cx="1303848" cy="609137"/>
          </a:xfrm>
          <a:prstGeom prst="rect">
            <a:avLst/>
          </a:prstGeom>
        </p:spPr>
      </p:pic>
      <p:graphicFrame>
        <p:nvGraphicFramePr>
          <p:cNvPr id="31" name="جدول 31">
            <a:extLst>
              <a:ext uri="{FF2B5EF4-FFF2-40B4-BE49-F238E27FC236}">
                <a16:creationId xmlns:a16="http://schemas.microsoft.com/office/drawing/2014/main" id="{99BB72A0-813D-CEE1-A47F-217792B79347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148577836"/>
              </p:ext>
            </p:extLst>
          </p:nvPr>
        </p:nvGraphicFramePr>
        <p:xfrm>
          <a:off x="-1" y="11952"/>
          <a:ext cx="11848946" cy="90446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39474">
                  <a:extLst>
                    <a:ext uri="{9D8B030D-6E8A-4147-A177-3AD203B41FA5}">
                      <a16:colId xmlns:a16="http://schemas.microsoft.com/office/drawing/2014/main" val="494889673"/>
                    </a:ext>
                  </a:extLst>
                </a:gridCol>
                <a:gridCol w="2138516">
                  <a:extLst>
                    <a:ext uri="{9D8B030D-6E8A-4147-A177-3AD203B41FA5}">
                      <a16:colId xmlns:a16="http://schemas.microsoft.com/office/drawing/2014/main" val="1154894856"/>
                    </a:ext>
                  </a:extLst>
                </a:gridCol>
                <a:gridCol w="2182761">
                  <a:extLst>
                    <a:ext uri="{9D8B030D-6E8A-4147-A177-3AD203B41FA5}">
                      <a16:colId xmlns:a16="http://schemas.microsoft.com/office/drawing/2014/main" val="1051525762"/>
                    </a:ext>
                  </a:extLst>
                </a:gridCol>
                <a:gridCol w="5088195">
                  <a:extLst>
                    <a:ext uri="{9D8B030D-6E8A-4147-A177-3AD203B41FA5}">
                      <a16:colId xmlns:a16="http://schemas.microsoft.com/office/drawing/2014/main" val="1902859373"/>
                    </a:ext>
                  </a:extLst>
                </a:gridCol>
              </a:tblGrid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اليوم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التاريخ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الصف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solidFill>
                            <a:schemeClr val="bg1"/>
                          </a:solidFill>
                          <a:cs typeface="Khalid Art bold" pitchFamily="2" charset="-78"/>
                        </a:rPr>
                        <a:t>الموضوع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6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240709"/>
                  </a:ext>
                </a:extLst>
              </a:tr>
              <a:tr h="452230"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الثلاثاء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25 /3 /1445هـ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dirty="0">
                          <a:cs typeface="Khalid Art bold" pitchFamily="2" charset="-78"/>
                        </a:rPr>
                        <a:t>2 ث 1 – 2ث 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2000" dirty="0">
                          <a:cs typeface="Khalid Art bold" pitchFamily="2" charset="-78"/>
                        </a:rPr>
                        <a:t>العمليات على كثيرات الحدود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3264929"/>
                  </a:ext>
                </a:extLst>
              </a:tr>
            </a:tbl>
          </a:graphicData>
        </a:graphic>
      </p:graphicFrame>
      <p:graphicFrame>
        <p:nvGraphicFramePr>
          <p:cNvPr id="32" name="جدول 32">
            <a:extLst>
              <a:ext uri="{FF2B5EF4-FFF2-40B4-BE49-F238E27FC236}">
                <a16:creationId xmlns:a16="http://schemas.microsoft.com/office/drawing/2014/main" id="{708A951D-2488-C4D3-2BB9-F21F743DBAED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81187936"/>
              </p:ext>
            </p:extLst>
          </p:nvPr>
        </p:nvGraphicFramePr>
        <p:xfrm>
          <a:off x="-1" y="916410"/>
          <a:ext cx="1062072" cy="557288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062072">
                  <a:extLst>
                    <a:ext uri="{9D8B030D-6E8A-4147-A177-3AD203B41FA5}">
                      <a16:colId xmlns:a16="http://schemas.microsoft.com/office/drawing/2014/main" val="1520289312"/>
                    </a:ext>
                  </a:extLst>
                </a:gridCol>
              </a:tblGrid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4629409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8712792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093397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7420781"/>
                  </a:ext>
                </a:extLst>
              </a:tr>
              <a:tr h="1114576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4551495"/>
                  </a:ext>
                </a:extLst>
              </a:tr>
            </a:tbl>
          </a:graphicData>
        </a:graphic>
      </p:graphicFrame>
      <p:pic>
        <p:nvPicPr>
          <p:cNvPr id="36" name="صورة 35">
            <a:hlinkClick r:id="rId7"/>
            <a:extLst>
              <a:ext uri="{FF2B5EF4-FFF2-40B4-BE49-F238E27FC236}">
                <a16:creationId xmlns:a16="http://schemas.microsoft.com/office/drawing/2014/main" id="{819DE7F6-EFF7-21D1-F1FC-D4536CE1DF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7" t="15735" r="21326" b="23784"/>
          <a:stretch/>
        </p:blipFill>
        <p:spPr>
          <a:xfrm>
            <a:off x="106162" y="3323022"/>
            <a:ext cx="851959" cy="840602"/>
          </a:xfrm>
          <a:prstGeom prst="rect">
            <a:avLst/>
          </a:prstGeom>
        </p:spPr>
      </p:pic>
      <p:pic>
        <p:nvPicPr>
          <p:cNvPr id="37" name="رسم 36" descr="آلة حاسبة مع تعبئة خالصة">
            <a:hlinkClick r:id="rId9"/>
            <a:extLst>
              <a:ext uri="{FF2B5EF4-FFF2-40B4-BE49-F238E27FC236}">
                <a16:creationId xmlns:a16="http://schemas.microsoft.com/office/drawing/2014/main" id="{D25D8038-0D3D-FF22-5D44-B7CB37B71E6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59" y="1071822"/>
            <a:ext cx="904462" cy="904462"/>
          </a:xfrm>
          <a:prstGeom prst="rect">
            <a:avLst/>
          </a:prstGeom>
        </p:spPr>
      </p:pic>
      <p:pic>
        <p:nvPicPr>
          <p:cNvPr id="38" name="رسم 37" descr="كتاب مفتوح مع تعبئة خالصة">
            <a:hlinkClick r:id="rId12" action="ppaction://hlinkfile"/>
            <a:extLst>
              <a:ext uri="{FF2B5EF4-FFF2-40B4-BE49-F238E27FC236}">
                <a16:creationId xmlns:a16="http://schemas.microsoft.com/office/drawing/2014/main" id="{8CB0D60B-883C-19A2-043F-0B4986BB6CB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1799" y="2124987"/>
            <a:ext cx="904463" cy="904463"/>
          </a:xfrm>
          <a:prstGeom prst="rect">
            <a:avLst/>
          </a:prstGeom>
        </p:spPr>
      </p:pic>
      <p:pic>
        <p:nvPicPr>
          <p:cNvPr id="39" name="Picture 4" descr="Spinning wheel Icons - 496 free icons">
            <a:hlinkClick r:id="rId15"/>
            <a:extLst>
              <a:ext uri="{FF2B5EF4-FFF2-40B4-BE49-F238E27FC236}">
                <a16:creationId xmlns:a16="http://schemas.microsoft.com/office/drawing/2014/main" id="{1E94C748-64F2-09E7-F1C8-17FCAD9A4F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" y="5475006"/>
            <a:ext cx="1045048" cy="86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رسم 39" descr="ساعة توقيت مع تعبئة خالصة">
            <a:hlinkClick r:id="rId17"/>
            <a:extLst>
              <a:ext uri="{FF2B5EF4-FFF2-40B4-BE49-F238E27FC236}">
                <a16:creationId xmlns:a16="http://schemas.microsoft.com/office/drawing/2014/main" id="{DEF1C790-AC92-3543-1E13-9CB7FD18925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6162" y="4315788"/>
            <a:ext cx="904462" cy="86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6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4.wdp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4" Type="http://schemas.microsoft.com/office/2007/relationships/hdphoto" Target="../media/hdphoto5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6D356C9F-5032-4945-CF41-7576D8F0479A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tx1"/>
                </a:solidFill>
                <a:cs typeface="Khalid Art bold" pitchFamily="2" charset="-78"/>
              </a:rPr>
              <a:t>قدرات  : </a:t>
            </a:r>
            <a:endParaRPr sz="24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1DABC260-EABB-09F3-B88B-4C4B05A48E8D}"/>
              </a:ext>
            </a:extLst>
          </p:cNvPr>
          <p:cNvSpPr/>
          <p:nvPr/>
        </p:nvSpPr>
        <p:spPr>
          <a:xfrm>
            <a:off x="8438288" y="3150746"/>
            <a:ext cx="2713703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4DFD057-FBC7-4D35-5471-D0B0DE3DC31B}"/>
              </a:ext>
            </a:extLst>
          </p:cNvPr>
          <p:cNvSpPr/>
          <p:nvPr/>
        </p:nvSpPr>
        <p:spPr>
          <a:xfrm>
            <a:off x="11222637" y="3145945"/>
            <a:ext cx="519289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60C49B8-B494-A48E-B731-C24C5EA43BDF}"/>
              </a:ext>
            </a:extLst>
          </p:cNvPr>
          <p:cNvSpPr txBox="1"/>
          <p:nvPr/>
        </p:nvSpPr>
        <p:spPr>
          <a:xfrm>
            <a:off x="11338165" y="3162391"/>
            <a:ext cx="386829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ب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00FFB6B4-C3A0-3C51-974B-FDE4F2F03904}"/>
              </a:ext>
            </a:extLst>
          </p:cNvPr>
          <p:cNvSpPr txBox="1"/>
          <p:nvPr/>
        </p:nvSpPr>
        <p:spPr>
          <a:xfrm>
            <a:off x="8711221" y="3207499"/>
            <a:ext cx="189730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60000</a:t>
            </a:r>
          </a:p>
        </p:txBody>
      </p:sp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16CEE410-2ECB-79B2-A0C4-B4C6EC0F613A}"/>
              </a:ext>
            </a:extLst>
          </p:cNvPr>
          <p:cNvSpPr/>
          <p:nvPr/>
        </p:nvSpPr>
        <p:spPr>
          <a:xfrm>
            <a:off x="8421355" y="2374113"/>
            <a:ext cx="2713703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1" name="مستطيل: زوايا مستديرة 10">
            <a:extLst>
              <a:ext uri="{FF2B5EF4-FFF2-40B4-BE49-F238E27FC236}">
                <a16:creationId xmlns:a16="http://schemas.microsoft.com/office/drawing/2014/main" id="{DBC5681C-9E23-CB6E-A35C-BE599AA0225A}"/>
              </a:ext>
            </a:extLst>
          </p:cNvPr>
          <p:cNvSpPr/>
          <p:nvPr/>
        </p:nvSpPr>
        <p:spPr>
          <a:xfrm>
            <a:off x="11205705" y="2374113"/>
            <a:ext cx="519289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60F21B2C-96F8-822C-C57C-68AFA063FF12}"/>
              </a:ext>
            </a:extLst>
          </p:cNvPr>
          <p:cNvSpPr txBox="1"/>
          <p:nvPr/>
        </p:nvSpPr>
        <p:spPr>
          <a:xfrm>
            <a:off x="11264559" y="2462395"/>
            <a:ext cx="3392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أ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C7776100-8494-740C-7190-4B3ABA87D785}"/>
              </a:ext>
            </a:extLst>
          </p:cNvPr>
          <p:cNvSpPr txBox="1"/>
          <p:nvPr/>
        </p:nvSpPr>
        <p:spPr>
          <a:xfrm>
            <a:off x="8743087" y="2435667"/>
            <a:ext cx="186544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latin typeface="Calibri" panose="020F0502020204030204"/>
                <a:cs typeface="PT Bold Heading" panose="02010400000000000000" pitchFamily="2" charset="-78"/>
              </a:rPr>
              <a:t>70000</a:t>
            </a:r>
            <a:endParaRPr kumimoji="0" lang="ar-SA" sz="2800" i="0" u="none" strike="noStrike" kern="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alibri" panose="020F0502020204030204"/>
              <a:cs typeface="PT Bold Heading" panose="02010400000000000000" pitchFamily="2" charset="-78"/>
            </a:endParaRP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0A74482C-3320-F5FF-8CC6-8C8179D70128}"/>
              </a:ext>
            </a:extLst>
          </p:cNvPr>
          <p:cNvSpPr/>
          <p:nvPr/>
        </p:nvSpPr>
        <p:spPr>
          <a:xfrm>
            <a:off x="8421355" y="4673570"/>
            <a:ext cx="2713703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مستطيل: زوايا مستديرة 14">
            <a:extLst>
              <a:ext uri="{FF2B5EF4-FFF2-40B4-BE49-F238E27FC236}">
                <a16:creationId xmlns:a16="http://schemas.microsoft.com/office/drawing/2014/main" id="{26C8E0D6-0786-6275-E163-11CDFBFDFBB7}"/>
              </a:ext>
            </a:extLst>
          </p:cNvPr>
          <p:cNvSpPr/>
          <p:nvPr/>
        </p:nvSpPr>
        <p:spPr>
          <a:xfrm>
            <a:off x="11205705" y="4673570"/>
            <a:ext cx="519289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35C85048-DFC1-4693-C514-67F13EE23736}"/>
              </a:ext>
            </a:extLst>
          </p:cNvPr>
          <p:cNvSpPr txBox="1"/>
          <p:nvPr/>
        </p:nvSpPr>
        <p:spPr>
          <a:xfrm>
            <a:off x="11264560" y="4673570"/>
            <a:ext cx="3392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د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0FF22753-18F9-0F3A-737D-F1ADE01580F1}"/>
              </a:ext>
            </a:extLst>
          </p:cNvPr>
          <p:cNvSpPr txBox="1"/>
          <p:nvPr/>
        </p:nvSpPr>
        <p:spPr>
          <a:xfrm>
            <a:off x="8925938" y="4735124"/>
            <a:ext cx="146787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150000</a:t>
            </a:r>
          </a:p>
        </p:txBody>
      </p:sp>
      <p:sp>
        <p:nvSpPr>
          <p:cNvPr id="18" name="مستطيل: زوايا مستديرة 17">
            <a:extLst>
              <a:ext uri="{FF2B5EF4-FFF2-40B4-BE49-F238E27FC236}">
                <a16:creationId xmlns:a16="http://schemas.microsoft.com/office/drawing/2014/main" id="{F32195E9-3DDF-51FE-0C83-9D80D36EC0C5}"/>
              </a:ext>
            </a:extLst>
          </p:cNvPr>
          <p:cNvSpPr/>
          <p:nvPr/>
        </p:nvSpPr>
        <p:spPr>
          <a:xfrm>
            <a:off x="8438288" y="3912158"/>
            <a:ext cx="2713703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مستطيل: زوايا مستديرة 18">
            <a:extLst>
              <a:ext uri="{FF2B5EF4-FFF2-40B4-BE49-F238E27FC236}">
                <a16:creationId xmlns:a16="http://schemas.microsoft.com/office/drawing/2014/main" id="{D2F5B852-A05B-6431-8370-68B271E69EB3}"/>
              </a:ext>
            </a:extLst>
          </p:cNvPr>
          <p:cNvSpPr/>
          <p:nvPr/>
        </p:nvSpPr>
        <p:spPr>
          <a:xfrm>
            <a:off x="11222638" y="3912158"/>
            <a:ext cx="519289" cy="58477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E820F09-69E6-3850-1179-49AD17CF7AE3}"/>
              </a:ext>
            </a:extLst>
          </p:cNvPr>
          <p:cNvSpPr txBox="1"/>
          <p:nvPr/>
        </p:nvSpPr>
        <p:spPr>
          <a:xfrm>
            <a:off x="11273209" y="3990020"/>
            <a:ext cx="33921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ج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7C07B601-940C-FD10-BADC-FBBA4663CCBF}"/>
              </a:ext>
            </a:extLst>
          </p:cNvPr>
          <p:cNvSpPr txBox="1"/>
          <p:nvPr/>
        </p:nvSpPr>
        <p:spPr>
          <a:xfrm>
            <a:off x="8605300" y="3973712"/>
            <a:ext cx="210915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lvl="0" algn="ctr" rtl="0">
              <a:defRPr/>
            </a:pPr>
            <a:r>
              <a:rPr lang="ar-SA" sz="2800" kern="0" dirty="0">
                <a:solidFill>
                  <a:schemeClr val="bg2">
                    <a:lumMod val="10000"/>
                  </a:schemeClr>
                </a:solidFill>
                <a:cs typeface="PT Bold Heading" panose="02010400000000000000" pitchFamily="2" charset="-78"/>
              </a:rPr>
              <a:t>50000</a:t>
            </a:r>
          </a:p>
        </p:txBody>
      </p:sp>
      <p:sp>
        <p:nvSpPr>
          <p:cNvPr id="22" name="توفي رجل و لديه زوجتان و بنتان و أخت و ترك ٢٤٠٠٠٠ إذا كان نصيب الزوجتين ١ / ٨  و نصيب البنتان ٢ / ٣ فما نصيب الأخت  ؟؟">
            <a:extLst>
              <a:ext uri="{FF2B5EF4-FFF2-40B4-BE49-F238E27FC236}">
                <a16:creationId xmlns:a16="http://schemas.microsoft.com/office/drawing/2014/main" id="{1A8C58E3-9263-2D8C-A321-9BE61FE129F1}"/>
              </a:ext>
            </a:extLst>
          </p:cNvPr>
          <p:cNvSpPr txBox="1">
            <a:spLocks/>
          </p:cNvSpPr>
          <p:nvPr/>
        </p:nvSpPr>
        <p:spPr>
          <a:xfrm>
            <a:off x="-255064" y="1301474"/>
            <a:ext cx="9914938" cy="80290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r" defTabSz="817244" rtl="1" eaLnBrk="1" latinLnBrk="0" hangingPunct="1">
              <a:lnSpc>
                <a:spcPct val="100000"/>
              </a:lnSpc>
              <a:spcBef>
                <a:spcPct val="0"/>
              </a:spcBef>
              <a:buNone/>
              <a:defRPr sz="7919" kern="1200">
                <a:solidFill>
                  <a:schemeClr val="tx1"/>
                </a:solidFill>
                <a:latin typeface="Beirut Regular"/>
                <a:ea typeface="Beirut Regular"/>
                <a:cs typeface="Beirut Regular"/>
                <a:sym typeface="Beirut Regular"/>
              </a:defRPr>
            </a:lvl1pPr>
          </a:lstStyle>
          <a:p>
            <a:pPr rtl="0">
              <a:defRPr/>
            </a:pPr>
            <a:r>
              <a:rPr lang="ar-SA" sz="2400" dirty="0">
                <a:solidFill>
                  <a:srgbClr val="CC0099"/>
                </a:solidFill>
                <a:cs typeface="Khalid Art bold" pitchFamily="2" charset="-78"/>
              </a:rPr>
              <a:t>توفي رجل و لديه زوجتان و بنتان و أخت و ترك ٢٤٠٠٠٠ إذا كان نصيب</a:t>
            </a:r>
          </a:p>
          <a:p>
            <a:pPr rtl="0">
              <a:defRPr/>
            </a:pPr>
            <a:r>
              <a:rPr lang="ar-SA" sz="2400" dirty="0">
                <a:solidFill>
                  <a:srgbClr val="CC0099"/>
                </a:solidFill>
                <a:cs typeface="Khalid Art bold" pitchFamily="2" charset="-78"/>
              </a:rPr>
              <a:t> الزوجتين ١ / ٨  و نصيب البنتان ٢ / ٣ فما نصيب الأخت  ؟؟</a:t>
            </a:r>
          </a:p>
        </p:txBody>
      </p:sp>
    </p:spTree>
    <p:extLst>
      <p:ext uri="{BB962C8B-B14F-4D97-AF65-F5344CB8AC3E}">
        <p14:creationId xmlns:p14="http://schemas.microsoft.com/office/powerpoint/2010/main" val="18782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FF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15B0CBC5-7B3A-A74B-6EBB-C7705EC9630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4368" y="1268849"/>
            <a:ext cx="10480431" cy="99746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2437B375-142A-91CA-BF80-1585C9DFB10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0838" y="1928043"/>
            <a:ext cx="2571750" cy="37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2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122B77E-827C-B712-4CD9-83AD6BF0BE2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3523" y="1833965"/>
            <a:ext cx="7702062" cy="44779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63A22B63-F0CB-25AC-64B4-1B371EB5551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10543" y="2281759"/>
            <a:ext cx="8100646" cy="650821"/>
          </a:xfrm>
          <a:prstGeom prst="rect">
            <a:avLst/>
          </a:prstGeom>
        </p:spPr>
      </p:pic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B8DCD0CF-CA4E-F034-0983-C193CD4C3F46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792;p29">
            <a:extLst>
              <a:ext uri="{FF2B5EF4-FFF2-40B4-BE49-F238E27FC236}">
                <a16:creationId xmlns:a16="http://schemas.microsoft.com/office/drawing/2014/main" id="{56B1F518-BA12-F82A-99B4-7BC2C55DB856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03118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0FEA853-63EC-84DF-31A8-AA6A6E77875D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ED1B941-5952-186F-47E4-0C38C1B8FD21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2DC4DAF3-6170-A014-3AD4-D456FB7B215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83577" y="1832548"/>
            <a:ext cx="7702062" cy="447794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806B8797-5A71-07CD-20FC-F3908CC788D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08628" y="2358509"/>
            <a:ext cx="9077011" cy="786408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BC0337B5-63E5-4A5F-C611-5A39DD6B61E9}"/>
              </a:ext>
            </a:extLst>
          </p:cNvPr>
          <p:cNvCxnSpPr>
            <a:cxnSpLocks/>
          </p:cNvCxnSpPr>
          <p:nvPr/>
        </p:nvCxnSpPr>
        <p:spPr>
          <a:xfrm>
            <a:off x="4404851" y="2493051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F3D1FB20-0770-7D21-EEAC-AFD1A9CA04B6}"/>
              </a:ext>
            </a:extLst>
          </p:cNvPr>
          <p:cNvCxnSpPr>
            <a:cxnSpLocks/>
          </p:cNvCxnSpPr>
          <p:nvPr/>
        </p:nvCxnSpPr>
        <p:spPr>
          <a:xfrm>
            <a:off x="9558408" y="2358509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7010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93E9B01-78C5-A52A-76E0-1A47BF511F2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7131" y="1331656"/>
            <a:ext cx="10562853" cy="95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85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92;p29">
            <a:extLst>
              <a:ext uri="{FF2B5EF4-FFF2-40B4-BE49-F238E27FC236}">
                <a16:creationId xmlns:a16="http://schemas.microsoft.com/office/drawing/2014/main" id="{C1C74F2E-7928-754B-6BB1-50DEE695B5CA}"/>
              </a:ext>
            </a:extLst>
          </p:cNvPr>
          <p:cNvSpPr txBox="1"/>
          <p:nvPr/>
        </p:nvSpPr>
        <p:spPr>
          <a:xfrm>
            <a:off x="9444262" y="1085665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A67CAD6-D9B4-FD20-728C-4BF255D2E9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1023" y="1629397"/>
            <a:ext cx="4528457" cy="6507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235B335-3CE8-BC57-6E44-C865D8F786E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94342" y="2192615"/>
            <a:ext cx="7995138" cy="496486"/>
          </a:xfrm>
          <a:prstGeom prst="rect">
            <a:avLst/>
          </a:prstGeom>
        </p:spPr>
      </p:pic>
      <p:cxnSp>
        <p:nvCxnSpPr>
          <p:cNvPr id="11" name="رابط مستقيم 10">
            <a:extLst>
              <a:ext uri="{FF2B5EF4-FFF2-40B4-BE49-F238E27FC236}">
                <a16:creationId xmlns:a16="http://schemas.microsoft.com/office/drawing/2014/main" id="{ED912C51-CFB2-68A2-E4BD-A26E7525833E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562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A00C1FAC-1FDD-43CD-DEA5-D28D41C11F3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0869" y="1509501"/>
            <a:ext cx="4528457" cy="65071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1D6535C-9FB7-2ABB-4908-E36CEDD1C2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4992" y="2066858"/>
            <a:ext cx="8174333" cy="542694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F74ED1CA-20E3-EBBC-62F3-E969F89F86F9}"/>
              </a:ext>
            </a:extLst>
          </p:cNvPr>
          <p:cNvSpPr txBox="1"/>
          <p:nvPr/>
        </p:nvSpPr>
        <p:spPr>
          <a:xfrm>
            <a:off x="9444262" y="1085665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0FE4509A-F15C-C90D-5005-ADB550B3C319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8244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FAB1963-604C-2E3F-C491-81FFEF2837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565"/>
          <a:stretch/>
        </p:blipFill>
        <p:spPr>
          <a:xfrm>
            <a:off x="7805301" y="2273335"/>
            <a:ext cx="3815862" cy="62497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B84A3DB8-03E5-7F6C-781F-ED59493FD6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0869" y="1715979"/>
            <a:ext cx="4528457" cy="650717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25636B9-D39F-4E05-BFA6-2DA0A4C684BE}"/>
              </a:ext>
            </a:extLst>
          </p:cNvPr>
          <p:cNvSpPr txBox="1"/>
          <p:nvPr/>
        </p:nvSpPr>
        <p:spPr>
          <a:xfrm>
            <a:off x="9444262" y="1085665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25589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0FEA853-63EC-84DF-31A8-AA6A6E77875D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ED1B941-5952-186F-47E4-0C38C1B8FD21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صورة 6">
            <a:extLst>
              <a:ext uri="{FF2B5EF4-FFF2-40B4-BE49-F238E27FC236}">
                <a16:creationId xmlns:a16="http://schemas.microsoft.com/office/drawing/2014/main" id="{5B7788A5-6736-538F-4CAB-D245D9CB30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2304" y="1689935"/>
            <a:ext cx="4528457" cy="65071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2835DF87-213F-76EE-784B-641EBDDB0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814" y="2340652"/>
            <a:ext cx="3496825" cy="50343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378737D2-2CC4-C777-57A2-42BF24FA54D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2577" y="2317844"/>
            <a:ext cx="2334357" cy="52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48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B84A3DB8-03E5-7F6C-781F-ED59493FD6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869" y="1715979"/>
            <a:ext cx="4528457" cy="650717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025636B9-D39F-4E05-BFA6-2DA0A4C684BE}"/>
              </a:ext>
            </a:extLst>
          </p:cNvPr>
          <p:cNvSpPr txBox="1"/>
          <p:nvPr/>
        </p:nvSpPr>
        <p:spPr>
          <a:xfrm>
            <a:off x="9444262" y="1085665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46B8CF4-A20D-D33F-7107-454C889197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-4119" r="60435"/>
          <a:stretch/>
        </p:blipFill>
        <p:spPr>
          <a:xfrm>
            <a:off x="7955681" y="2252982"/>
            <a:ext cx="3733799" cy="65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51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A43A2C55-2E37-5D93-FB06-77FA0FC075EA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224CBBE-39C0-AE94-E237-8E25675CDD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92425" y="1814051"/>
            <a:ext cx="8372475" cy="366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736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معالجة متعاقبة 1">
            <a:extLst>
              <a:ext uri="{FF2B5EF4-FFF2-40B4-BE49-F238E27FC236}">
                <a16:creationId xmlns:a16="http://schemas.microsoft.com/office/drawing/2014/main" id="{3E7FA7BF-DE8C-C78F-0952-873B2F4C7F8F}"/>
              </a:ext>
            </a:extLst>
          </p:cNvPr>
          <p:cNvSpPr/>
          <p:nvPr/>
        </p:nvSpPr>
        <p:spPr>
          <a:xfrm>
            <a:off x="8548387" y="1713443"/>
            <a:ext cx="3048000" cy="3192813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مخطط انسيابي: معالجة متعاقبة 2">
            <a:extLst>
              <a:ext uri="{FF2B5EF4-FFF2-40B4-BE49-F238E27FC236}">
                <a16:creationId xmlns:a16="http://schemas.microsoft.com/office/drawing/2014/main" id="{02ACE069-0298-CB59-B172-9A0657742E30}"/>
              </a:ext>
            </a:extLst>
          </p:cNvPr>
          <p:cNvSpPr/>
          <p:nvPr/>
        </p:nvSpPr>
        <p:spPr>
          <a:xfrm>
            <a:off x="5156942" y="1719220"/>
            <a:ext cx="3057421" cy="318703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خطط انسيابي: معالجة متعاقبة 3">
            <a:extLst>
              <a:ext uri="{FF2B5EF4-FFF2-40B4-BE49-F238E27FC236}">
                <a16:creationId xmlns:a16="http://schemas.microsoft.com/office/drawing/2014/main" id="{F8396766-C384-D790-6278-FA46617E93B3}"/>
              </a:ext>
            </a:extLst>
          </p:cNvPr>
          <p:cNvSpPr/>
          <p:nvPr/>
        </p:nvSpPr>
        <p:spPr>
          <a:xfrm>
            <a:off x="1691559" y="1713444"/>
            <a:ext cx="3048000" cy="3187036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A5A8D2D-6E85-281F-A858-02E4E3852208}"/>
              </a:ext>
            </a:extLst>
          </p:cNvPr>
          <p:cNvSpPr txBox="1"/>
          <p:nvPr/>
        </p:nvSpPr>
        <p:spPr>
          <a:xfrm>
            <a:off x="9187125" y="1942607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ما سبق 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2F8A3E85-1DF3-3B1A-0E85-A9869B2F9A44}"/>
              </a:ext>
            </a:extLst>
          </p:cNvPr>
          <p:cNvSpPr txBox="1"/>
          <p:nvPr/>
        </p:nvSpPr>
        <p:spPr>
          <a:xfrm>
            <a:off x="5615390" y="1942607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الآن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C8583634-9FAD-1F02-F468-7081758FA339}"/>
              </a:ext>
            </a:extLst>
          </p:cNvPr>
          <p:cNvSpPr txBox="1"/>
          <p:nvPr/>
        </p:nvSpPr>
        <p:spPr>
          <a:xfrm>
            <a:off x="2522235" y="1942607"/>
            <a:ext cx="144563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>
                <a:solidFill>
                  <a:srgbClr val="C00000"/>
                </a:solidFill>
                <a:cs typeface="Khalid Art bold" pitchFamily="2" charset="-78"/>
              </a:rPr>
              <a:t>المفردات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E7891B0E-9373-8282-FA0C-880DFBD5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19122" y="2891704"/>
            <a:ext cx="2580175" cy="938928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1581BE99-A0BC-859B-2060-23A09BBC7E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3505" y="2404272"/>
            <a:ext cx="2372024" cy="1913792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7C8B12DA-1B46-E8BD-3660-83D044F484C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8301" y="2587328"/>
            <a:ext cx="2466242" cy="163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291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A43A2C55-2E37-5D93-FB06-77FA0FC075EA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ED63669-3409-C969-3C48-2EA1B039961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1575" y="1814051"/>
            <a:ext cx="7553325" cy="359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7417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A620198-4187-9186-4025-15E0A6A76D5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7725" y="1887792"/>
            <a:ext cx="7877175" cy="3380453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466501C2-7D73-E6D0-16B2-C9C566A21B2C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77901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466501C2-7D73-E6D0-16B2-C9C566A21B2C}"/>
              </a:ext>
            </a:extLst>
          </p:cNvPr>
          <p:cNvSpPr txBox="1"/>
          <p:nvPr/>
        </p:nvSpPr>
        <p:spPr>
          <a:xfrm>
            <a:off x="9792930" y="1069586"/>
            <a:ext cx="1871970" cy="49644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ysClr val="windowText" lastClr="000000"/>
                </a:solidFill>
                <a:cs typeface="Khalid Art bold" pitchFamily="2" charset="-78"/>
              </a:rPr>
              <a:t>تحصيلي : </a:t>
            </a:r>
            <a:endParaRPr sz="2400" dirty="0">
              <a:solidFill>
                <a:sysClr val="windowText" lastClr="000000"/>
              </a:solidFill>
              <a:cs typeface="Khalid Art bold" pitchFamily="2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BDB5D9-73A1-15AB-6045-0BCB1665D03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83223" y="1784554"/>
            <a:ext cx="9481677" cy="363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318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9DBD0B96-7BB3-9380-BC8D-BB1DA88C05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038" y="2115137"/>
            <a:ext cx="10668000" cy="3411042"/>
          </a:xfrm>
          <a:prstGeom prst="rect">
            <a:avLst/>
          </a:prstGeom>
        </p:spPr>
      </p:pic>
      <p:sp>
        <p:nvSpPr>
          <p:cNvPr id="3" name="Google Shape;792;p29">
            <a:extLst>
              <a:ext uri="{FF2B5EF4-FFF2-40B4-BE49-F238E27FC236}">
                <a16:creationId xmlns:a16="http://schemas.microsoft.com/office/drawing/2014/main" id="{9B14D666-1DB4-7248-B5FB-985747C7ED63}"/>
              </a:ext>
            </a:extLst>
          </p:cNvPr>
          <p:cNvSpPr txBox="1"/>
          <p:nvPr/>
        </p:nvSpPr>
        <p:spPr>
          <a:xfrm>
            <a:off x="9838817" y="1151956"/>
            <a:ext cx="1871970" cy="4964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400" dirty="0">
                <a:solidFill>
                  <a:schemeClr val="accent2">
                    <a:lumMod val="50000"/>
                  </a:schemeClr>
                </a:solidFill>
                <a:cs typeface="Khalid Art bold" pitchFamily="2" charset="-78"/>
              </a:rPr>
              <a:t>لماذا؟؟</a:t>
            </a:r>
            <a:endParaRPr sz="2400" dirty="0">
              <a:solidFill>
                <a:schemeClr val="accent2">
                  <a:lumMod val="50000"/>
                </a:schemeClr>
              </a:solidFill>
              <a:cs typeface="Khalid Art bold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00485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F0CD492-5157-D34A-9E57-100939740C7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342" y="1399990"/>
            <a:ext cx="10175630" cy="174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49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F600E48-0B97-6C34-3797-6EF5DF5EA5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59"/>
          <a:stretch/>
        </p:blipFill>
        <p:spPr>
          <a:xfrm>
            <a:off x="3690029" y="933688"/>
            <a:ext cx="5678175" cy="551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0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CD389A6E-DA69-9D40-0C3E-6509CAEB7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1510" y="1317686"/>
            <a:ext cx="10331737" cy="38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4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8FE6A12-40DD-D6EB-167E-249491B9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080" y="1715978"/>
            <a:ext cx="6740769" cy="578962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205259F5-50D0-B025-0C3A-363676193A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25960" y="2273334"/>
            <a:ext cx="6740769" cy="753627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65A00F4-B6AB-6CF2-DC62-72B1E42F7526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2733C8D-1A50-BF66-60BF-591A71499B7A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604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38FE6A12-40DD-D6EB-167E-249491B95E2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2080" y="1715978"/>
            <a:ext cx="6740769" cy="578962"/>
          </a:xfrm>
          <a:prstGeom prst="rect">
            <a:avLst/>
          </a:prstGeom>
        </p:spPr>
      </p:pic>
      <p:sp>
        <p:nvSpPr>
          <p:cNvPr id="4" name="Google Shape;792;p29">
            <a:extLst>
              <a:ext uri="{FF2B5EF4-FFF2-40B4-BE49-F238E27FC236}">
                <a16:creationId xmlns:a16="http://schemas.microsoft.com/office/drawing/2014/main" id="{865A00F4-B6AB-6CF2-DC62-72B1E42F7526}"/>
              </a:ext>
            </a:extLst>
          </p:cNvPr>
          <p:cNvSpPr txBox="1"/>
          <p:nvPr/>
        </p:nvSpPr>
        <p:spPr>
          <a:xfrm>
            <a:off x="9440421" y="1070917"/>
            <a:ext cx="2245218" cy="41866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تحقق من فهمك  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52733C8D-1A50-BF66-60BF-591A71499B7A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صورة 5">
            <a:extLst>
              <a:ext uri="{FF2B5EF4-FFF2-40B4-BE49-F238E27FC236}">
                <a16:creationId xmlns:a16="http://schemas.microsoft.com/office/drawing/2014/main" id="{D4248166-1C3A-863C-1B16-BCA4DFEB30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00919" y="2280192"/>
            <a:ext cx="6740769" cy="68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66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92;p29">
            <a:extLst>
              <a:ext uri="{FF2B5EF4-FFF2-40B4-BE49-F238E27FC236}">
                <a16:creationId xmlns:a16="http://schemas.microsoft.com/office/drawing/2014/main" id="{E0FEA853-63EC-84DF-31A8-AA6A6E77875D}"/>
              </a:ext>
            </a:extLst>
          </p:cNvPr>
          <p:cNvSpPr txBox="1"/>
          <p:nvPr/>
        </p:nvSpPr>
        <p:spPr>
          <a:xfrm>
            <a:off x="9440421" y="1070918"/>
            <a:ext cx="2245218" cy="38983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2700">
            <a:solidFill>
              <a:srgbClr val="1C4688"/>
            </a:solidFill>
            <a:prstDash val="sysDot"/>
            <a:miter lim="400000"/>
          </a:ln>
          <a:effectLst>
            <a:outerShdw blurRad="190500" dist="12700" dir="5400000" rotWithShape="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24" tIns="91424" rIns="91424" bIns="91424" anchor="ctr">
            <a:noAutofit/>
          </a:bodyPr>
          <a:lstStyle>
            <a:lvl1pPr algn="ctr" defTabSz="374904" rtl="0">
              <a:defRPr sz="1886">
                <a:solidFill>
                  <a:srgbClr val="1C4688"/>
                </a:solidFill>
                <a:latin typeface="Nahdi-Black"/>
                <a:ea typeface="Nahdi-Black"/>
                <a:cs typeface="Nahdi-Black"/>
                <a:sym typeface="Nahdi-Black"/>
              </a:defRPr>
            </a:lvl1pPr>
          </a:lstStyle>
          <a:p>
            <a:r>
              <a:rPr lang="ar-SA" sz="2200" dirty="0">
                <a:solidFill>
                  <a:schemeClr val="tx1"/>
                </a:solidFill>
                <a:cs typeface="Khalid Art bold" pitchFamily="2" charset="-78"/>
              </a:rPr>
              <a:t>تأكــــــــــــد : </a:t>
            </a:r>
            <a:endParaRPr sz="2200" dirty="0">
              <a:solidFill>
                <a:schemeClr val="tx1"/>
              </a:solidFill>
              <a:cs typeface="Khalid Art bold" pitchFamily="2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A97BC08A-1D16-CB29-0523-D588423B97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44870" y="1642237"/>
            <a:ext cx="6740769" cy="578962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A6B6F58-FFCD-58CF-BC89-D74B93074B1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21924" y="2221199"/>
            <a:ext cx="2763715" cy="59222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23B420-181B-3E8E-BFBB-34070616583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56060" y="2221199"/>
            <a:ext cx="1403838" cy="970739"/>
          </a:xfrm>
          <a:prstGeom prst="rect">
            <a:avLst/>
          </a:prstGeom>
        </p:spPr>
      </p:pic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EED1B941-5952-186F-47E4-0C38C1B8FD21}"/>
              </a:ext>
            </a:extLst>
          </p:cNvPr>
          <p:cNvCxnSpPr>
            <a:cxnSpLocks/>
          </p:cNvCxnSpPr>
          <p:nvPr/>
        </p:nvCxnSpPr>
        <p:spPr>
          <a:xfrm>
            <a:off x="6902245" y="2340652"/>
            <a:ext cx="0" cy="3013013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5567853"/>
      </p:ext>
    </p:extLst>
  </p:cSld>
  <p:clrMapOvr>
    <a:masterClrMapping/>
  </p:clrMapOvr>
</p:sld>
</file>

<file path=ppt/theme/theme1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</TotalTime>
  <Words>88</Words>
  <Application>Microsoft Office PowerPoint</Application>
  <PresentationFormat>شاشة عريضة</PresentationFormat>
  <Paragraphs>29</Paragraphs>
  <Slides>22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7" baseType="lpstr">
      <vt:lpstr>Arial</vt:lpstr>
      <vt:lpstr>Beirut Regular</vt:lpstr>
      <vt:lpstr>Calibri</vt:lpstr>
      <vt:lpstr>Nahdi-Black</vt:lpstr>
      <vt:lpstr>1_نسق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حميده الحربي</dc:creator>
  <cp:lastModifiedBy>حميده الحربي</cp:lastModifiedBy>
  <cp:revision>1</cp:revision>
  <dcterms:created xsi:type="dcterms:W3CDTF">2023-10-10T05:06:53Z</dcterms:created>
  <dcterms:modified xsi:type="dcterms:W3CDTF">2023-10-10T05:36:11Z</dcterms:modified>
</cp:coreProperties>
</file>