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65" r:id="rId2"/>
    <p:sldId id="267" r:id="rId3"/>
    <p:sldId id="269" r:id="rId4"/>
    <p:sldId id="270" r:id="rId5"/>
    <p:sldId id="300" r:id="rId6"/>
    <p:sldId id="309" r:id="rId7"/>
    <p:sldId id="301" r:id="rId8"/>
    <p:sldId id="299" r:id="rId9"/>
    <p:sldId id="302" r:id="rId10"/>
    <p:sldId id="310" r:id="rId11"/>
    <p:sldId id="304" r:id="rId12"/>
    <p:sldId id="311" r:id="rId13"/>
    <p:sldId id="305" r:id="rId14"/>
    <p:sldId id="303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howGuides="1">
      <p:cViewPr>
        <p:scale>
          <a:sx n="87" d="100"/>
          <a:sy n="87" d="100"/>
        </p:scale>
        <p:origin x="-140" y="-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96975580-A5A5-4519-8EC0-EF8BCFA8ADFF}"/>
    <pc:docChg chg="undo custSel addSld delSld modSld sldOrd modMainMaster">
      <pc:chgData name="حصه بنت العتيبي" userId="c1fe605c-1aaf-4791-a440-af891effc177" providerId="ADAL" clId="{96975580-A5A5-4519-8EC0-EF8BCFA8ADFF}" dt="2022-10-13T08:12:00.021" v="1000" actId="1076"/>
      <pc:docMkLst>
        <pc:docMk/>
      </pc:docMkLst>
      <pc:sldChg chg="add">
        <pc:chgData name="حصه بنت العتيبي" userId="c1fe605c-1aaf-4791-a440-af891effc177" providerId="ADAL" clId="{96975580-A5A5-4519-8EC0-EF8BCFA8ADFF}" dt="2022-10-13T05:40:09.210" v="0"/>
        <pc:sldMkLst>
          <pc:docMk/>
          <pc:sldMk cId="4156244876" sldId="265"/>
        </pc:sldMkLst>
      </pc:sldChg>
      <pc:sldChg chg="addSp delSp modSp add mod">
        <pc:chgData name="حصه بنت العتيبي" userId="c1fe605c-1aaf-4791-a440-af891effc177" providerId="ADAL" clId="{96975580-A5A5-4519-8EC0-EF8BCFA8ADFF}" dt="2022-10-13T05:44:26.986" v="87" actId="1076"/>
        <pc:sldMkLst>
          <pc:docMk/>
          <pc:sldMk cId="3307990429" sldId="267"/>
        </pc:sldMkLst>
        <pc:spChg chg="add del mod">
          <ac:chgData name="حصه بنت العتيبي" userId="c1fe605c-1aaf-4791-a440-af891effc177" providerId="ADAL" clId="{96975580-A5A5-4519-8EC0-EF8BCFA8ADFF}" dt="2022-10-13T05:44:21.057" v="85" actId="1076"/>
          <ac:spMkLst>
            <pc:docMk/>
            <pc:sldMk cId="3307990429" sldId="267"/>
            <ac:spMk id="3" creationId="{097EBECD-3172-3428-D286-1A5703DB3B9F}"/>
          </ac:spMkLst>
        </pc:spChg>
        <pc:spChg chg="del">
          <ac:chgData name="حصه بنت العتيبي" userId="c1fe605c-1aaf-4791-a440-af891effc177" providerId="ADAL" clId="{96975580-A5A5-4519-8EC0-EF8BCFA8ADFF}" dt="2022-10-13T05:44:09.538" v="83" actId="478"/>
          <ac:spMkLst>
            <pc:docMk/>
            <pc:sldMk cId="3307990429" sldId="267"/>
            <ac:spMk id="17" creationId="{DDCDB5AA-5A31-14EE-CF82-1A85F78BBE13}"/>
          </ac:spMkLst>
        </pc:spChg>
        <pc:spChg chg="add del mod">
          <ac:chgData name="حصه بنت العتيبي" userId="c1fe605c-1aaf-4791-a440-af891effc177" providerId="ADAL" clId="{96975580-A5A5-4519-8EC0-EF8BCFA8ADFF}" dt="2022-10-13T05:44:26.986" v="87" actId="1076"/>
          <ac:spMkLst>
            <pc:docMk/>
            <pc:sldMk cId="3307990429" sldId="267"/>
            <ac:spMk id="19" creationId="{3CAD91E3-5DCA-A734-40FE-0345106D9C51}"/>
          </ac:spMkLst>
        </pc:spChg>
        <pc:spChg chg="add del mod">
          <ac:chgData name="حصه بنت العتيبي" userId="c1fe605c-1aaf-4791-a440-af891effc177" providerId="ADAL" clId="{96975580-A5A5-4519-8EC0-EF8BCFA8ADFF}" dt="2022-10-13T05:44:24.215" v="86" actId="1076"/>
          <ac:spMkLst>
            <pc:docMk/>
            <pc:sldMk cId="3307990429" sldId="267"/>
            <ac:spMk id="21" creationId="{8330FB98-F1F8-B366-C3B2-AFC97D3693DC}"/>
          </ac:spMkLst>
        </pc:spChg>
      </pc:sldChg>
      <pc:sldChg chg="addSp modSp add mod">
        <pc:chgData name="حصه بنت العتيبي" userId="c1fe605c-1aaf-4791-a440-af891effc177" providerId="ADAL" clId="{96975580-A5A5-4519-8EC0-EF8BCFA8ADFF}" dt="2022-10-13T05:43:44.557" v="78" actId="1076"/>
        <pc:sldMkLst>
          <pc:docMk/>
          <pc:sldMk cId="1972275655" sldId="269"/>
        </pc:sldMkLst>
        <pc:spChg chg="add mod">
          <ac:chgData name="حصه بنت العتيبي" userId="c1fe605c-1aaf-4791-a440-af891effc177" providerId="ADAL" clId="{96975580-A5A5-4519-8EC0-EF8BCFA8ADFF}" dt="2022-10-13T05:43:44.557" v="78" actId="1076"/>
          <ac:spMkLst>
            <pc:docMk/>
            <pc:sldMk cId="1972275655" sldId="269"/>
            <ac:spMk id="2" creationId="{BB66A4BE-AF43-DD27-0221-3ED8138D9609}"/>
          </ac:spMkLst>
        </pc:spChg>
        <pc:spChg chg="add mod">
          <ac:chgData name="حصه بنت العتيبي" userId="c1fe605c-1aaf-4791-a440-af891effc177" providerId="ADAL" clId="{96975580-A5A5-4519-8EC0-EF8BCFA8ADFF}" dt="2022-10-13T05:42:26.878" v="75" actId="1076"/>
          <ac:spMkLst>
            <pc:docMk/>
            <pc:sldMk cId="1972275655" sldId="269"/>
            <ac:spMk id="3" creationId="{6D45421A-7BC5-85C9-4DA7-558AEE4CE30E}"/>
          </ac:spMkLst>
        </pc:spChg>
        <pc:spChg chg="mod">
          <ac:chgData name="حصه بنت العتيبي" userId="c1fe605c-1aaf-4791-a440-af891effc177" providerId="ADAL" clId="{96975580-A5A5-4519-8EC0-EF8BCFA8ADFF}" dt="2022-10-13T05:40:58.671" v="51" actId="1076"/>
          <ac:spMkLst>
            <pc:docMk/>
            <pc:sldMk cId="1972275655" sldId="269"/>
            <ac:spMk id="4" creationId="{ECDD3AE7-B257-E8B3-D2F3-2119396955DA}"/>
          </ac:spMkLst>
        </pc:spChg>
        <pc:spChg chg="mod">
          <ac:chgData name="حصه بنت العتيبي" userId="c1fe605c-1aaf-4791-a440-af891effc177" providerId="ADAL" clId="{96975580-A5A5-4519-8EC0-EF8BCFA8ADFF}" dt="2022-10-13T05:42:19.191" v="73" actId="1076"/>
          <ac:spMkLst>
            <pc:docMk/>
            <pc:sldMk cId="1972275655" sldId="269"/>
            <ac:spMk id="5" creationId="{7C243B09-1527-95A9-C65D-24DED289B141}"/>
          </ac:spMkLst>
        </pc:spChg>
        <pc:spChg chg="mod">
          <ac:chgData name="حصه بنت العتيبي" userId="c1fe605c-1aaf-4791-a440-af891effc177" providerId="ADAL" clId="{96975580-A5A5-4519-8EC0-EF8BCFA8ADFF}" dt="2022-10-13T05:42:23.710" v="74" actId="1076"/>
          <ac:spMkLst>
            <pc:docMk/>
            <pc:sldMk cId="1972275655" sldId="269"/>
            <ac:spMk id="6" creationId="{19B1A933-17FE-B14F-8EEB-D5455BC5380C}"/>
          </ac:spMkLst>
        </pc:spChg>
      </pc:sldChg>
      <pc:sldChg chg="add">
        <pc:chgData name="حصه بنت العتيبي" userId="c1fe605c-1aaf-4791-a440-af891effc177" providerId="ADAL" clId="{96975580-A5A5-4519-8EC0-EF8BCFA8ADFF}" dt="2022-10-13T05:40:11.752" v="3"/>
        <pc:sldMkLst>
          <pc:docMk/>
          <pc:sldMk cId="2825160296" sldId="270"/>
        </pc:sldMkLst>
      </pc:sldChg>
      <pc:sldChg chg="addSp delSp modSp add mod modAnim">
        <pc:chgData name="حصه بنت العتيبي" userId="c1fe605c-1aaf-4791-a440-af891effc177" providerId="ADAL" clId="{96975580-A5A5-4519-8EC0-EF8BCFA8ADFF}" dt="2022-10-13T06:44:32.442" v="312"/>
        <pc:sldMkLst>
          <pc:docMk/>
          <pc:sldMk cId="48518078" sldId="299"/>
        </pc:sldMkLst>
        <pc:spChg chg="add mod">
          <ac:chgData name="حصه بنت العتيبي" userId="c1fe605c-1aaf-4791-a440-af891effc177" providerId="ADAL" clId="{96975580-A5A5-4519-8EC0-EF8BCFA8ADFF}" dt="2022-10-13T06:43:03.551" v="306" actId="1076"/>
          <ac:spMkLst>
            <pc:docMk/>
            <pc:sldMk cId="48518078" sldId="299"/>
            <ac:spMk id="4" creationId="{DB19DBF9-EC91-B78B-8F62-5FB0496EFCC8}"/>
          </ac:spMkLst>
        </pc:spChg>
        <pc:picChg chg="add mod modCrop">
          <ac:chgData name="حصه بنت العتيبي" userId="c1fe605c-1aaf-4791-a440-af891effc177" providerId="ADAL" clId="{96975580-A5A5-4519-8EC0-EF8BCFA8ADFF}" dt="2022-10-13T06:42:12.955" v="284" actId="1076"/>
          <ac:picMkLst>
            <pc:docMk/>
            <pc:sldMk cId="48518078" sldId="299"/>
            <ac:picMk id="3" creationId="{CF3157B8-3ABC-99A0-5F42-33065AA008DE}"/>
          </ac:picMkLst>
        </pc:picChg>
        <pc:picChg chg="add mod">
          <ac:chgData name="حصه بنت العتيبي" userId="c1fe605c-1aaf-4791-a440-af891effc177" providerId="ADAL" clId="{96975580-A5A5-4519-8EC0-EF8BCFA8ADFF}" dt="2022-10-13T06:44:32.442" v="312"/>
          <ac:picMkLst>
            <pc:docMk/>
            <pc:sldMk cId="48518078" sldId="299"/>
            <ac:picMk id="5" creationId="{3FA508DF-A364-719C-6F01-5A334A6879A8}"/>
          </ac:picMkLst>
        </pc:picChg>
        <pc:picChg chg="add mod">
          <ac:chgData name="حصه بنت العتيبي" userId="c1fe605c-1aaf-4791-a440-af891effc177" providerId="ADAL" clId="{96975580-A5A5-4519-8EC0-EF8BCFA8ADFF}" dt="2022-10-13T06:12:13.905" v="181" actId="1076"/>
          <ac:picMkLst>
            <pc:docMk/>
            <pc:sldMk cId="48518078" sldId="299"/>
            <ac:picMk id="2050" creationId="{476F205D-EA41-22A0-8600-6EBDE7D79B72}"/>
          </ac:picMkLst>
        </pc:picChg>
        <pc:picChg chg="add mod">
          <ac:chgData name="حصه بنت العتيبي" userId="c1fe605c-1aaf-4791-a440-af891effc177" providerId="ADAL" clId="{96975580-A5A5-4519-8EC0-EF8BCFA8ADFF}" dt="2022-10-13T06:12:15.185" v="182" actId="1076"/>
          <ac:picMkLst>
            <pc:docMk/>
            <pc:sldMk cId="48518078" sldId="299"/>
            <ac:picMk id="2052" creationId="{8964D5CE-8E82-5339-5423-A7CEB88D0322}"/>
          </ac:picMkLst>
        </pc:picChg>
        <pc:picChg chg="add mod">
          <ac:chgData name="حصه بنت العتيبي" userId="c1fe605c-1aaf-4791-a440-af891effc177" providerId="ADAL" clId="{96975580-A5A5-4519-8EC0-EF8BCFA8ADFF}" dt="2022-10-13T06:12:10.025" v="179" actId="1076"/>
          <ac:picMkLst>
            <pc:docMk/>
            <pc:sldMk cId="48518078" sldId="299"/>
            <ac:picMk id="2054" creationId="{EAEBA352-69B3-8EC8-CEBF-FF188ABDFF0E}"/>
          </ac:picMkLst>
        </pc:picChg>
        <pc:picChg chg="add mod">
          <ac:chgData name="حصه بنت العتيبي" userId="c1fe605c-1aaf-4791-a440-af891effc177" providerId="ADAL" clId="{96975580-A5A5-4519-8EC0-EF8BCFA8ADFF}" dt="2022-10-13T06:43:10.266" v="307" actId="1076"/>
          <ac:picMkLst>
            <pc:docMk/>
            <pc:sldMk cId="48518078" sldId="299"/>
            <ac:picMk id="2056" creationId="{39A419E6-C94C-3154-D333-DE51F8FCECB6}"/>
          </ac:picMkLst>
        </pc:picChg>
        <pc:picChg chg="add mod">
          <ac:chgData name="حصه بنت العتيبي" userId="c1fe605c-1aaf-4791-a440-af891effc177" providerId="ADAL" clId="{96975580-A5A5-4519-8EC0-EF8BCFA8ADFF}" dt="2022-10-13T06:17:20.056" v="202" actId="14100"/>
          <ac:picMkLst>
            <pc:docMk/>
            <pc:sldMk cId="48518078" sldId="299"/>
            <ac:picMk id="2058" creationId="{62728041-9CBC-A289-E923-7F7B4AF9592D}"/>
          </ac:picMkLst>
        </pc:picChg>
        <pc:picChg chg="add mod">
          <ac:chgData name="حصه بنت العتيبي" userId="c1fe605c-1aaf-4791-a440-af891effc177" providerId="ADAL" clId="{96975580-A5A5-4519-8EC0-EF8BCFA8ADFF}" dt="2022-10-13T06:24:28.419" v="208" actId="14100"/>
          <ac:picMkLst>
            <pc:docMk/>
            <pc:sldMk cId="48518078" sldId="299"/>
            <ac:picMk id="2060" creationId="{E0DAAE99-E90E-331B-2DE6-585AB5A7C40B}"/>
          </ac:picMkLst>
        </pc:picChg>
        <pc:picChg chg="add mod">
          <ac:chgData name="حصه بنت العتيبي" userId="c1fe605c-1aaf-4791-a440-af891effc177" providerId="ADAL" clId="{96975580-A5A5-4519-8EC0-EF8BCFA8ADFF}" dt="2022-10-13T06:26:10.403" v="222" actId="1076"/>
          <ac:picMkLst>
            <pc:docMk/>
            <pc:sldMk cId="48518078" sldId="299"/>
            <ac:picMk id="2062" creationId="{D184596B-B55C-9B32-8E2E-8C3CD95B4417}"/>
          </ac:picMkLst>
        </pc:picChg>
        <pc:picChg chg="add mod">
          <ac:chgData name="حصه بنت العتيبي" userId="c1fe605c-1aaf-4791-a440-af891effc177" providerId="ADAL" clId="{96975580-A5A5-4519-8EC0-EF8BCFA8ADFF}" dt="2022-10-13T06:43:19.223" v="309" actId="1076"/>
          <ac:picMkLst>
            <pc:docMk/>
            <pc:sldMk cId="48518078" sldId="299"/>
            <ac:picMk id="2064" creationId="{703C6CF2-E33A-E46E-FC52-0FD54C2C6E9B}"/>
          </ac:picMkLst>
        </pc:picChg>
        <pc:picChg chg="del">
          <ac:chgData name="حصه بنت العتيبي" userId="c1fe605c-1aaf-4791-a440-af891effc177" providerId="ADAL" clId="{96975580-A5A5-4519-8EC0-EF8BCFA8ADFF}" dt="2022-10-13T06:04:04.068" v="129" actId="478"/>
          <ac:picMkLst>
            <pc:docMk/>
            <pc:sldMk cId="48518078" sldId="299"/>
            <ac:picMk id="3074" creationId="{319D101C-CCF5-370C-84F4-FD51978F533B}"/>
          </ac:picMkLst>
        </pc:picChg>
      </pc:sldChg>
      <pc:sldChg chg="add modTransition">
        <pc:chgData name="حصه بنت العتيبي" userId="c1fe605c-1aaf-4791-a440-af891effc177" providerId="ADAL" clId="{96975580-A5A5-4519-8EC0-EF8BCFA8ADFF}" dt="2022-10-13T05:48:05.376" v="91"/>
        <pc:sldMkLst>
          <pc:docMk/>
          <pc:sldMk cId="3569044936" sldId="300"/>
        </pc:sldMkLst>
      </pc:sldChg>
      <pc:sldChg chg="addSp delSp modSp new mod modTransition">
        <pc:chgData name="حصه بنت العتيبي" userId="c1fe605c-1aaf-4791-a440-af891effc177" providerId="ADAL" clId="{96975580-A5A5-4519-8EC0-EF8BCFA8ADFF}" dt="2022-10-13T07:30:26.041" v="449" actId="1076"/>
        <pc:sldMkLst>
          <pc:docMk/>
          <pc:sldMk cId="2508886449" sldId="301"/>
        </pc:sldMkLst>
        <pc:spChg chg="del">
          <ac:chgData name="حصه بنت العتيبي" userId="c1fe605c-1aaf-4791-a440-af891effc177" providerId="ADAL" clId="{96975580-A5A5-4519-8EC0-EF8BCFA8ADFF}" dt="2022-10-13T05:47:36.683" v="89" actId="478"/>
          <ac:spMkLst>
            <pc:docMk/>
            <pc:sldMk cId="2508886449" sldId="301"/>
            <ac:spMk id="2" creationId="{CACF842C-185A-4847-4AF9-19E17720D05B}"/>
          </ac:spMkLst>
        </pc:spChg>
        <pc:spChg chg="del">
          <ac:chgData name="حصه بنت العتيبي" userId="c1fe605c-1aaf-4791-a440-af891effc177" providerId="ADAL" clId="{96975580-A5A5-4519-8EC0-EF8BCFA8ADFF}" dt="2022-10-13T05:47:36.683" v="89" actId="478"/>
          <ac:spMkLst>
            <pc:docMk/>
            <pc:sldMk cId="2508886449" sldId="301"/>
            <ac:spMk id="3" creationId="{C5342AA6-CB1A-39B2-0331-0D8465E5ADBF}"/>
          </ac:spMkLst>
        </pc:spChg>
        <pc:spChg chg="del">
          <ac:chgData name="حصه بنت العتيبي" userId="c1fe605c-1aaf-4791-a440-af891effc177" providerId="ADAL" clId="{96975580-A5A5-4519-8EC0-EF8BCFA8ADFF}" dt="2022-10-13T05:47:36.683" v="89" actId="478"/>
          <ac:spMkLst>
            <pc:docMk/>
            <pc:sldMk cId="2508886449" sldId="301"/>
            <ac:spMk id="4" creationId="{7355121A-F99E-2C9B-E1F1-EF2392DBCB30}"/>
          </ac:spMkLst>
        </pc:spChg>
        <pc:spChg chg="del">
          <ac:chgData name="حصه بنت العتيبي" userId="c1fe605c-1aaf-4791-a440-af891effc177" providerId="ADAL" clId="{96975580-A5A5-4519-8EC0-EF8BCFA8ADFF}" dt="2022-10-13T05:47:36.683" v="89" actId="478"/>
          <ac:spMkLst>
            <pc:docMk/>
            <pc:sldMk cId="2508886449" sldId="301"/>
            <ac:spMk id="5" creationId="{B426ACB8-862D-4005-5CA1-FF02D224A7D4}"/>
          </ac:spMkLst>
        </pc:spChg>
        <pc:spChg chg="del">
          <ac:chgData name="حصه بنت العتيبي" userId="c1fe605c-1aaf-4791-a440-af891effc177" providerId="ADAL" clId="{96975580-A5A5-4519-8EC0-EF8BCFA8ADFF}" dt="2022-10-13T05:47:36.683" v="89" actId="478"/>
          <ac:spMkLst>
            <pc:docMk/>
            <pc:sldMk cId="2508886449" sldId="301"/>
            <ac:spMk id="6" creationId="{3A31C78C-A34B-5193-EE7B-AA68D8DB0552}"/>
          </ac:spMkLst>
        </pc:spChg>
        <pc:spChg chg="del">
          <ac:chgData name="حصه بنت العتيبي" userId="c1fe605c-1aaf-4791-a440-af891effc177" providerId="ADAL" clId="{96975580-A5A5-4519-8EC0-EF8BCFA8ADFF}" dt="2022-10-13T05:47:36.683" v="89" actId="478"/>
          <ac:spMkLst>
            <pc:docMk/>
            <pc:sldMk cId="2508886449" sldId="301"/>
            <ac:spMk id="7" creationId="{4311DA36-72E4-6947-89F2-A888DCABB646}"/>
          </ac:spMkLst>
        </pc:spChg>
        <pc:spChg chg="del">
          <ac:chgData name="حصه بنت العتيبي" userId="c1fe605c-1aaf-4791-a440-af891effc177" providerId="ADAL" clId="{96975580-A5A5-4519-8EC0-EF8BCFA8ADFF}" dt="2022-10-13T05:47:36.683" v="89" actId="478"/>
          <ac:spMkLst>
            <pc:docMk/>
            <pc:sldMk cId="2508886449" sldId="301"/>
            <ac:spMk id="8" creationId="{5E0929BD-579D-051F-0787-63CDAAA2251F}"/>
          </ac:spMkLst>
        </pc:spChg>
        <pc:spChg chg="add mod">
          <ac:chgData name="حصه بنت العتيبي" userId="c1fe605c-1aaf-4791-a440-af891effc177" providerId="ADAL" clId="{96975580-A5A5-4519-8EC0-EF8BCFA8ADFF}" dt="2022-10-13T06:43:25.072" v="310" actId="1076"/>
          <ac:spMkLst>
            <pc:docMk/>
            <pc:sldMk cId="2508886449" sldId="301"/>
            <ac:spMk id="10" creationId="{017FFF71-C88D-0096-6D04-DF47AD32033B}"/>
          </ac:spMkLst>
        </pc:spChg>
        <pc:spChg chg="add mod">
          <ac:chgData name="حصه بنت العتيبي" userId="c1fe605c-1aaf-4791-a440-af891effc177" providerId="ADAL" clId="{96975580-A5A5-4519-8EC0-EF8BCFA8ADFF}" dt="2022-10-13T07:30:26.041" v="449" actId="1076"/>
          <ac:spMkLst>
            <pc:docMk/>
            <pc:sldMk cId="2508886449" sldId="301"/>
            <ac:spMk id="12" creationId="{6222BD58-DECB-7480-EEC4-A7927EC14983}"/>
          </ac:spMkLst>
        </pc:spChg>
        <pc:picChg chg="add del mod">
          <ac:chgData name="حصه بنت العتيبي" userId="c1fe605c-1aaf-4791-a440-af891effc177" providerId="ADAL" clId="{96975580-A5A5-4519-8EC0-EF8BCFA8ADFF}" dt="2022-10-13T06:44:30.852" v="311" actId="21"/>
          <ac:picMkLst>
            <pc:docMk/>
            <pc:sldMk cId="2508886449" sldId="301"/>
            <ac:picMk id="11" creationId="{2B3CCB4D-7B91-ECB1-2177-C169C8912D4F}"/>
          </ac:picMkLst>
        </pc:picChg>
        <pc:picChg chg="add mod">
          <ac:chgData name="حصه بنت العتيبي" userId="c1fe605c-1aaf-4791-a440-af891effc177" providerId="ADAL" clId="{96975580-A5A5-4519-8EC0-EF8BCFA8ADFF}" dt="2022-10-13T06:03:02.004" v="127" actId="1076"/>
          <ac:picMkLst>
            <pc:docMk/>
            <pc:sldMk cId="2508886449" sldId="301"/>
            <ac:picMk id="1026" creationId="{8BBE895F-6CD9-1600-9247-BA50BF942E7D}"/>
          </ac:picMkLst>
        </pc:picChg>
      </pc:sldChg>
      <pc:sldChg chg="addSp delSp modSp add mod modAnim">
        <pc:chgData name="حصه بنت العتيبي" userId="c1fe605c-1aaf-4791-a440-af891effc177" providerId="ADAL" clId="{96975580-A5A5-4519-8EC0-EF8BCFA8ADFF}" dt="2022-10-13T07:22:24.809" v="355" actId="207"/>
        <pc:sldMkLst>
          <pc:docMk/>
          <pc:sldMk cId="771632906" sldId="302"/>
        </pc:sldMkLst>
        <pc:spChg chg="add mod">
          <ac:chgData name="حصه بنت العتيبي" userId="c1fe605c-1aaf-4791-a440-af891effc177" providerId="ADAL" clId="{96975580-A5A5-4519-8EC0-EF8BCFA8ADFF}" dt="2022-10-13T07:17:18.167" v="329" actId="113"/>
          <ac:spMkLst>
            <pc:docMk/>
            <pc:sldMk cId="771632906" sldId="302"/>
            <ac:spMk id="3" creationId="{00915C01-03E6-1838-4CB8-DACE349B9F97}"/>
          </ac:spMkLst>
        </pc:spChg>
        <pc:spChg chg="add mod">
          <ac:chgData name="حصه بنت العتيبي" userId="c1fe605c-1aaf-4791-a440-af891effc177" providerId="ADAL" clId="{96975580-A5A5-4519-8EC0-EF8BCFA8ADFF}" dt="2022-10-13T07:15:12.568" v="320" actId="14100"/>
          <ac:spMkLst>
            <pc:docMk/>
            <pc:sldMk cId="771632906" sldId="302"/>
            <ac:spMk id="15" creationId="{76EC7675-25B8-B6DF-8F2C-12562703EEF1}"/>
          </ac:spMkLst>
        </pc:spChg>
        <pc:picChg chg="add mod">
          <ac:chgData name="حصه بنت العتيبي" userId="c1fe605c-1aaf-4791-a440-af891effc177" providerId="ADAL" clId="{96975580-A5A5-4519-8EC0-EF8BCFA8ADFF}" dt="2022-10-13T06:33:51.408" v="257" actId="1076"/>
          <ac:picMkLst>
            <pc:docMk/>
            <pc:sldMk cId="771632906" sldId="302"/>
            <ac:picMk id="4" creationId="{0DA0C874-0FBC-F711-621A-1BC8F1AEB3AD}"/>
          </ac:picMkLst>
        </pc:picChg>
        <pc:picChg chg="add mod modCrop">
          <ac:chgData name="حصه بنت العتيبي" userId="c1fe605c-1aaf-4791-a440-af891effc177" providerId="ADAL" clId="{96975580-A5A5-4519-8EC0-EF8BCFA8ADFF}" dt="2022-10-13T06:33:42.812" v="255" actId="1076"/>
          <ac:picMkLst>
            <pc:docMk/>
            <pc:sldMk cId="771632906" sldId="302"/>
            <ac:picMk id="5" creationId="{C788599C-EA44-101F-3287-B62B1891745F}"/>
          </ac:picMkLst>
        </pc:picChg>
        <pc:picChg chg="add mod">
          <ac:chgData name="حصه بنت العتيبي" userId="c1fe605c-1aaf-4791-a440-af891effc177" providerId="ADAL" clId="{96975580-A5A5-4519-8EC0-EF8BCFA8ADFF}" dt="2022-10-13T06:39:40.433" v="278" actId="1076"/>
          <ac:picMkLst>
            <pc:docMk/>
            <pc:sldMk cId="771632906" sldId="302"/>
            <ac:picMk id="6" creationId="{7418FB2A-B090-401E-31B9-CA6ED9EE4085}"/>
          </ac:picMkLst>
        </pc:picChg>
        <pc:picChg chg="add mod">
          <ac:chgData name="حصه بنت العتيبي" userId="c1fe605c-1aaf-4791-a440-af891effc177" providerId="ADAL" clId="{96975580-A5A5-4519-8EC0-EF8BCFA8ADFF}" dt="2022-10-13T06:39:35.839" v="276" actId="1076"/>
          <ac:picMkLst>
            <pc:docMk/>
            <pc:sldMk cId="771632906" sldId="302"/>
            <ac:picMk id="7" creationId="{A4763C11-EA62-4E19-3782-3D8270FE8511}"/>
          </ac:picMkLst>
        </pc:picChg>
        <pc:picChg chg="add mod">
          <ac:chgData name="حصه بنت العتيبي" userId="c1fe605c-1aaf-4791-a440-af891effc177" providerId="ADAL" clId="{96975580-A5A5-4519-8EC0-EF8BCFA8ADFF}" dt="2022-10-13T06:39:32.918" v="275" actId="1076"/>
          <ac:picMkLst>
            <pc:docMk/>
            <pc:sldMk cId="771632906" sldId="302"/>
            <ac:picMk id="8" creationId="{5D8F0278-5A0F-F890-2353-C3B31F20F715}"/>
          </ac:picMkLst>
        </pc:picChg>
        <pc:picChg chg="add mod">
          <ac:chgData name="حصه بنت العتيبي" userId="c1fe605c-1aaf-4791-a440-af891effc177" providerId="ADAL" clId="{96975580-A5A5-4519-8EC0-EF8BCFA8ADFF}" dt="2022-10-13T06:39:30.102" v="274" actId="1076"/>
          <ac:picMkLst>
            <pc:docMk/>
            <pc:sldMk cId="771632906" sldId="302"/>
            <ac:picMk id="9" creationId="{121DC323-2054-FD60-92E1-10393B5EE32B}"/>
          </ac:picMkLst>
        </pc:picChg>
        <pc:picChg chg="add mod">
          <ac:chgData name="حصه بنت العتيبي" userId="c1fe605c-1aaf-4791-a440-af891effc177" providerId="ADAL" clId="{96975580-A5A5-4519-8EC0-EF8BCFA8ADFF}" dt="2022-10-13T06:39:27.182" v="273" actId="1076"/>
          <ac:picMkLst>
            <pc:docMk/>
            <pc:sldMk cId="771632906" sldId="302"/>
            <ac:picMk id="10" creationId="{62E54BD1-FFE5-3658-A737-CEAE7F9D56D0}"/>
          </ac:picMkLst>
        </pc:picChg>
        <pc:picChg chg="add mod">
          <ac:chgData name="حصه بنت العتيبي" userId="c1fe605c-1aaf-4791-a440-af891effc177" providerId="ADAL" clId="{96975580-A5A5-4519-8EC0-EF8BCFA8ADFF}" dt="2022-10-13T06:39:24.901" v="272" actId="1076"/>
          <ac:picMkLst>
            <pc:docMk/>
            <pc:sldMk cId="771632906" sldId="302"/>
            <ac:picMk id="11" creationId="{73A03BA0-071F-963D-47C5-8C1A8914459A}"/>
          </ac:picMkLst>
        </pc:picChg>
        <pc:picChg chg="add mod">
          <ac:chgData name="حصه بنت العتيبي" userId="c1fe605c-1aaf-4791-a440-af891effc177" providerId="ADAL" clId="{96975580-A5A5-4519-8EC0-EF8BCFA8ADFF}" dt="2022-10-13T07:22:24.809" v="355" actId="207"/>
          <ac:picMkLst>
            <pc:docMk/>
            <pc:sldMk cId="771632906" sldId="302"/>
            <ac:picMk id="12" creationId="{0E71017C-7FBA-0957-D4DA-4A15324EEC1B}"/>
          </ac:picMkLst>
        </pc:picChg>
        <pc:picChg chg="add mod">
          <ac:chgData name="حصه بنت العتيبي" userId="c1fe605c-1aaf-4791-a440-af891effc177" providerId="ADAL" clId="{96975580-A5A5-4519-8EC0-EF8BCFA8ADFF}" dt="2022-10-13T07:22:24.809" v="355" actId="207"/>
          <ac:picMkLst>
            <pc:docMk/>
            <pc:sldMk cId="771632906" sldId="302"/>
            <ac:picMk id="13" creationId="{7A00660D-5DB7-854C-48FC-9E55149D1C2D}"/>
          </ac:picMkLst>
        </pc:picChg>
        <pc:picChg chg="add mod">
          <ac:chgData name="حصه بنت العتيبي" userId="c1fe605c-1aaf-4791-a440-af891effc177" providerId="ADAL" clId="{96975580-A5A5-4519-8EC0-EF8BCFA8ADFF}" dt="2022-10-13T07:22:24.809" v="355" actId="207"/>
          <ac:picMkLst>
            <pc:docMk/>
            <pc:sldMk cId="771632906" sldId="302"/>
            <ac:picMk id="14" creationId="{A5B7455C-F386-C7F0-9509-C7FC44CB823B}"/>
          </ac:picMkLst>
        </pc:picChg>
        <pc:picChg chg="add mod">
          <ac:chgData name="حصه بنت العتيبي" userId="c1fe605c-1aaf-4791-a440-af891effc177" providerId="ADAL" clId="{96975580-A5A5-4519-8EC0-EF8BCFA8ADFF}" dt="2022-10-13T07:17:42.667" v="330" actId="207"/>
          <ac:picMkLst>
            <pc:docMk/>
            <pc:sldMk cId="771632906" sldId="302"/>
            <ac:picMk id="17" creationId="{B8E325FA-821C-E3AE-7AD1-6AE63C2D81F1}"/>
          </ac:picMkLst>
        </pc:picChg>
        <pc:picChg chg="add mod">
          <ac:chgData name="حصه بنت العتيبي" userId="c1fe605c-1aaf-4791-a440-af891effc177" providerId="ADAL" clId="{96975580-A5A5-4519-8EC0-EF8BCFA8ADFF}" dt="2022-10-13T07:22:24.809" v="355" actId="207"/>
          <ac:picMkLst>
            <pc:docMk/>
            <pc:sldMk cId="771632906" sldId="302"/>
            <ac:picMk id="18" creationId="{0392CAB7-FB42-AC88-674D-3D45E503784A}"/>
          </ac:picMkLst>
        </pc:picChg>
        <pc:picChg chg="add mod">
          <ac:chgData name="حصه بنت العتيبي" userId="c1fe605c-1aaf-4791-a440-af891effc177" providerId="ADAL" clId="{96975580-A5A5-4519-8EC0-EF8BCFA8ADFF}" dt="2022-10-13T07:22:24.809" v="355" actId="207"/>
          <ac:picMkLst>
            <pc:docMk/>
            <pc:sldMk cId="771632906" sldId="302"/>
            <ac:picMk id="19" creationId="{AE67B8F6-A551-1543-2802-78831FD47035}"/>
          </ac:picMkLst>
        </pc:picChg>
        <pc:picChg chg="add mod">
          <ac:chgData name="حصه بنت العتيبي" userId="c1fe605c-1aaf-4791-a440-af891effc177" providerId="ADAL" clId="{96975580-A5A5-4519-8EC0-EF8BCFA8ADFF}" dt="2022-10-13T07:22:24.809" v="355" actId="207"/>
          <ac:picMkLst>
            <pc:docMk/>
            <pc:sldMk cId="771632906" sldId="302"/>
            <ac:picMk id="20" creationId="{08485347-3E2D-B15D-DF34-40C6F93E10AC}"/>
          </ac:picMkLst>
        </pc:picChg>
        <pc:picChg chg="add mod">
          <ac:chgData name="حصه بنت العتيبي" userId="c1fe605c-1aaf-4791-a440-af891effc177" providerId="ADAL" clId="{96975580-A5A5-4519-8EC0-EF8BCFA8ADFF}" dt="2022-10-13T07:22:24.809" v="355" actId="207"/>
          <ac:picMkLst>
            <pc:docMk/>
            <pc:sldMk cId="771632906" sldId="302"/>
            <ac:picMk id="21" creationId="{463901B9-F509-7A25-9F22-70AFF9D987DD}"/>
          </ac:picMkLst>
        </pc:picChg>
        <pc:picChg chg="add mod">
          <ac:chgData name="حصه بنت العتيبي" userId="c1fe605c-1aaf-4791-a440-af891effc177" providerId="ADAL" clId="{96975580-A5A5-4519-8EC0-EF8BCFA8ADFF}" dt="2022-10-13T07:22:24.809" v="355" actId="207"/>
          <ac:picMkLst>
            <pc:docMk/>
            <pc:sldMk cId="771632906" sldId="302"/>
            <ac:picMk id="22" creationId="{F6D41C0E-E453-910F-CE3E-D6F9FC11A139}"/>
          </ac:picMkLst>
        </pc:picChg>
        <pc:picChg chg="add mod">
          <ac:chgData name="حصه بنت العتيبي" userId="c1fe605c-1aaf-4791-a440-af891effc177" providerId="ADAL" clId="{96975580-A5A5-4519-8EC0-EF8BCFA8ADFF}" dt="2022-10-13T07:22:24.809" v="355" actId="207"/>
          <ac:picMkLst>
            <pc:docMk/>
            <pc:sldMk cId="771632906" sldId="302"/>
            <ac:picMk id="23" creationId="{93BAC647-E67B-D9B9-9DAA-C4E605EA0E25}"/>
          </ac:picMkLst>
        </pc:picChg>
        <pc:picChg chg="add mod">
          <ac:chgData name="حصه بنت العتيبي" userId="c1fe605c-1aaf-4791-a440-af891effc177" providerId="ADAL" clId="{96975580-A5A5-4519-8EC0-EF8BCFA8ADFF}" dt="2022-10-13T07:22:24.809" v="355" actId="207"/>
          <ac:picMkLst>
            <pc:docMk/>
            <pc:sldMk cId="771632906" sldId="302"/>
            <ac:picMk id="24" creationId="{355936FC-84F7-B501-557B-5CA7F834EBB0}"/>
          </ac:picMkLst>
        </pc:picChg>
        <pc:picChg chg="add mod">
          <ac:chgData name="حصه بنت العتيبي" userId="c1fe605c-1aaf-4791-a440-af891effc177" providerId="ADAL" clId="{96975580-A5A5-4519-8EC0-EF8BCFA8ADFF}" dt="2022-10-13T07:22:24.809" v="355" actId="207"/>
          <ac:picMkLst>
            <pc:docMk/>
            <pc:sldMk cId="771632906" sldId="302"/>
            <ac:picMk id="25" creationId="{6663FB52-C66B-E801-F0D7-A69BC39FD8FB}"/>
          </ac:picMkLst>
        </pc:picChg>
        <pc:picChg chg="del">
          <ac:chgData name="حصه بنت العتيبي" userId="c1fe605c-1aaf-4791-a440-af891effc177" providerId="ADAL" clId="{96975580-A5A5-4519-8EC0-EF8BCFA8ADFF}" dt="2022-10-13T06:30:04.823" v="233" actId="478"/>
          <ac:picMkLst>
            <pc:docMk/>
            <pc:sldMk cId="771632906" sldId="302"/>
            <ac:picMk id="3074" creationId="{319D101C-CCF5-370C-84F4-FD51978F533B}"/>
          </ac:picMkLst>
        </pc:picChg>
      </pc:sldChg>
      <pc:sldChg chg="add">
        <pc:chgData name="حصه بنت العتيبي" userId="c1fe605c-1aaf-4791-a440-af891effc177" providerId="ADAL" clId="{96975580-A5A5-4519-8EC0-EF8BCFA8ADFF}" dt="2022-10-13T06:30:00.965" v="232" actId="2890"/>
        <pc:sldMkLst>
          <pc:docMk/>
          <pc:sldMk cId="2710957702" sldId="303"/>
        </pc:sldMkLst>
      </pc:sldChg>
      <pc:sldChg chg="addSp modSp add mod modAnim">
        <pc:chgData name="حصه بنت العتيبي" userId="c1fe605c-1aaf-4791-a440-af891effc177" providerId="ADAL" clId="{96975580-A5A5-4519-8EC0-EF8BCFA8ADFF}" dt="2022-10-13T07:47:09.722" v="527"/>
        <pc:sldMkLst>
          <pc:docMk/>
          <pc:sldMk cId="3241105596" sldId="304"/>
        </pc:sldMkLst>
        <pc:spChg chg="add mod">
          <ac:chgData name="حصه بنت العتيبي" userId="c1fe605c-1aaf-4791-a440-af891effc177" providerId="ADAL" clId="{96975580-A5A5-4519-8EC0-EF8BCFA8ADFF}" dt="2022-10-13T07:36:26.452" v="480" actId="1076"/>
          <ac:spMkLst>
            <pc:docMk/>
            <pc:sldMk cId="3241105596" sldId="304"/>
            <ac:spMk id="2" creationId="{B5FA697A-E9C4-6BBF-7357-30DBA9379AE8}"/>
          </ac:spMkLst>
        </pc:spChg>
        <pc:spChg chg="add mod">
          <ac:chgData name="حصه بنت العتيبي" userId="c1fe605c-1aaf-4791-a440-af891effc177" providerId="ADAL" clId="{96975580-A5A5-4519-8EC0-EF8BCFA8ADFF}" dt="2022-10-13T07:44:47.356" v="496" actId="2085"/>
          <ac:spMkLst>
            <pc:docMk/>
            <pc:sldMk cId="3241105596" sldId="304"/>
            <ac:spMk id="6" creationId="{72D61712-904F-478A-399A-A28101B8361F}"/>
          </ac:spMkLst>
        </pc:spChg>
        <pc:picChg chg="add mod modCrop">
          <ac:chgData name="حصه بنت العتيبي" userId="c1fe605c-1aaf-4791-a440-af891effc177" providerId="ADAL" clId="{96975580-A5A5-4519-8EC0-EF8BCFA8ADFF}" dt="2022-10-13T07:46:04.363" v="508" actId="1076"/>
          <ac:picMkLst>
            <pc:docMk/>
            <pc:sldMk cId="3241105596" sldId="304"/>
            <ac:picMk id="4" creationId="{CD0EC79C-61A8-42BC-ED8F-81059D230AFC}"/>
          </ac:picMkLst>
        </pc:picChg>
        <pc:picChg chg="add mod">
          <ac:chgData name="حصه بنت العتيبي" userId="c1fe605c-1aaf-4791-a440-af891effc177" providerId="ADAL" clId="{96975580-A5A5-4519-8EC0-EF8BCFA8ADFF}" dt="2022-10-13T07:44:23.648" v="492" actId="1076"/>
          <ac:picMkLst>
            <pc:docMk/>
            <pc:sldMk cId="3241105596" sldId="304"/>
            <ac:picMk id="5" creationId="{0D795C28-92AD-EF4F-0644-D693ACFA0775}"/>
          </ac:picMkLst>
        </pc:picChg>
        <pc:cxnChg chg="add mod">
          <ac:chgData name="حصه بنت العتيبي" userId="c1fe605c-1aaf-4791-a440-af891effc177" providerId="ADAL" clId="{96975580-A5A5-4519-8EC0-EF8BCFA8ADFF}" dt="2022-10-13T07:45:32.394" v="501" actId="1076"/>
          <ac:cxnSpMkLst>
            <pc:docMk/>
            <pc:sldMk cId="3241105596" sldId="304"/>
            <ac:cxnSpMk id="8" creationId="{FEEC1D45-330F-9A29-9D49-EAFE6F852408}"/>
          </ac:cxnSpMkLst>
        </pc:cxnChg>
        <pc:cxnChg chg="add mod">
          <ac:chgData name="حصه بنت العتيبي" userId="c1fe605c-1aaf-4791-a440-af891effc177" providerId="ADAL" clId="{96975580-A5A5-4519-8EC0-EF8BCFA8ADFF}" dt="2022-10-13T07:45:50.546" v="505" actId="1076"/>
          <ac:cxnSpMkLst>
            <pc:docMk/>
            <pc:sldMk cId="3241105596" sldId="304"/>
            <ac:cxnSpMk id="9" creationId="{94E5E991-0835-2CA8-0E8B-FCA9FBC01A90}"/>
          </ac:cxnSpMkLst>
        </pc:cxnChg>
        <pc:cxnChg chg="add mod">
          <ac:chgData name="حصه بنت العتيبي" userId="c1fe605c-1aaf-4791-a440-af891effc177" providerId="ADAL" clId="{96975580-A5A5-4519-8EC0-EF8BCFA8ADFF}" dt="2022-10-13T07:46:08.586" v="509" actId="1076"/>
          <ac:cxnSpMkLst>
            <pc:docMk/>
            <pc:sldMk cId="3241105596" sldId="304"/>
            <ac:cxnSpMk id="10" creationId="{95DA7CD4-94D9-E47D-4664-E9E9529989F2}"/>
          </ac:cxnSpMkLst>
        </pc:cxnChg>
        <pc:cxnChg chg="add mod">
          <ac:chgData name="حصه بنت العتيبي" userId="c1fe605c-1aaf-4791-a440-af891effc177" providerId="ADAL" clId="{96975580-A5A5-4519-8EC0-EF8BCFA8ADFF}" dt="2022-10-13T07:46:13.192" v="511" actId="1076"/>
          <ac:cxnSpMkLst>
            <pc:docMk/>
            <pc:sldMk cId="3241105596" sldId="304"/>
            <ac:cxnSpMk id="11" creationId="{27C7D073-72AF-7BFA-EC16-A11092E3F5C1}"/>
          </ac:cxnSpMkLst>
        </pc:cxnChg>
        <pc:cxnChg chg="add mod">
          <ac:chgData name="حصه بنت العتيبي" userId="c1fe605c-1aaf-4791-a440-af891effc177" providerId="ADAL" clId="{96975580-A5A5-4519-8EC0-EF8BCFA8ADFF}" dt="2022-10-13T07:46:17.513" v="513" actId="1076"/>
          <ac:cxnSpMkLst>
            <pc:docMk/>
            <pc:sldMk cId="3241105596" sldId="304"/>
            <ac:cxnSpMk id="12" creationId="{EBED5EB6-6322-5CCB-2C8C-DDC42E4BC758}"/>
          </ac:cxnSpMkLst>
        </pc:cxnChg>
        <pc:cxnChg chg="add mod">
          <ac:chgData name="حصه بنت العتيبي" userId="c1fe605c-1aaf-4791-a440-af891effc177" providerId="ADAL" clId="{96975580-A5A5-4519-8EC0-EF8BCFA8ADFF}" dt="2022-10-13T07:46:28.634" v="515" actId="1076"/>
          <ac:cxnSpMkLst>
            <pc:docMk/>
            <pc:sldMk cId="3241105596" sldId="304"/>
            <ac:cxnSpMk id="13" creationId="{46D9FA62-3959-4780-94BB-5125F1B16DB7}"/>
          </ac:cxnSpMkLst>
        </pc:cxnChg>
        <pc:cxnChg chg="add mod">
          <ac:chgData name="حصه بنت العتيبي" userId="c1fe605c-1aaf-4791-a440-af891effc177" providerId="ADAL" clId="{96975580-A5A5-4519-8EC0-EF8BCFA8ADFF}" dt="2022-10-13T07:46:32.526" v="517" actId="1076"/>
          <ac:cxnSpMkLst>
            <pc:docMk/>
            <pc:sldMk cId="3241105596" sldId="304"/>
            <ac:cxnSpMk id="14" creationId="{DADB2585-E482-9E47-A1BA-379770BE97F1}"/>
          </ac:cxnSpMkLst>
        </pc:cxnChg>
        <pc:cxnChg chg="add mod">
          <ac:chgData name="حصه بنت العتيبي" userId="c1fe605c-1aaf-4791-a440-af891effc177" providerId="ADAL" clId="{96975580-A5A5-4519-8EC0-EF8BCFA8ADFF}" dt="2022-10-13T07:46:37.285" v="519" actId="1076"/>
          <ac:cxnSpMkLst>
            <pc:docMk/>
            <pc:sldMk cId="3241105596" sldId="304"/>
            <ac:cxnSpMk id="15" creationId="{12F7165E-AA7F-0DC3-790F-0A082F5DD57F}"/>
          </ac:cxnSpMkLst>
        </pc:cxnChg>
        <pc:cxnChg chg="add mod">
          <ac:chgData name="حصه بنت العتيبي" userId="c1fe605c-1aaf-4791-a440-af891effc177" providerId="ADAL" clId="{96975580-A5A5-4519-8EC0-EF8BCFA8ADFF}" dt="2022-10-13T07:46:48.274" v="522" actId="1076"/>
          <ac:cxnSpMkLst>
            <pc:docMk/>
            <pc:sldMk cId="3241105596" sldId="304"/>
            <ac:cxnSpMk id="16" creationId="{9A374B4E-8E79-3362-43EC-ADBEF38F7425}"/>
          </ac:cxnSpMkLst>
        </pc:cxnChg>
        <pc:cxnChg chg="add mod">
          <ac:chgData name="حصه بنت العتيبي" userId="c1fe605c-1aaf-4791-a440-af891effc177" providerId="ADAL" clId="{96975580-A5A5-4519-8EC0-EF8BCFA8ADFF}" dt="2022-10-13T07:46:57.045" v="525" actId="1076"/>
          <ac:cxnSpMkLst>
            <pc:docMk/>
            <pc:sldMk cId="3241105596" sldId="304"/>
            <ac:cxnSpMk id="17" creationId="{106F21E9-5B45-8F81-5EE7-0B31E9FF05E3}"/>
          </ac:cxnSpMkLst>
        </pc:cxnChg>
      </pc:sldChg>
      <pc:sldChg chg="addSp modSp add mod modAnim">
        <pc:chgData name="حصه بنت العتيبي" userId="c1fe605c-1aaf-4791-a440-af891effc177" providerId="ADAL" clId="{96975580-A5A5-4519-8EC0-EF8BCFA8ADFF}" dt="2022-10-13T08:12:00.021" v="1000" actId="1076"/>
        <pc:sldMkLst>
          <pc:docMk/>
          <pc:sldMk cId="3282368349" sldId="305"/>
        </pc:sldMkLst>
        <pc:spChg chg="add mod">
          <ac:chgData name="حصه بنت العتيبي" userId="c1fe605c-1aaf-4791-a440-af891effc177" providerId="ADAL" clId="{96975580-A5A5-4519-8EC0-EF8BCFA8ADFF}" dt="2022-10-13T07:49:03.830" v="578" actId="1076"/>
          <ac:spMkLst>
            <pc:docMk/>
            <pc:sldMk cId="3282368349" sldId="305"/>
            <ac:spMk id="2" creationId="{1200C649-6AF0-1949-2C5E-7E14BD1C1CA4}"/>
          </ac:spMkLst>
        </pc:spChg>
        <pc:spChg chg="add mod">
          <ac:chgData name="حصه بنت العتيبي" userId="c1fe605c-1aaf-4791-a440-af891effc177" providerId="ADAL" clId="{96975580-A5A5-4519-8EC0-EF8BCFA8ADFF}" dt="2022-10-13T08:09:42.942" v="978" actId="1076"/>
          <ac:spMkLst>
            <pc:docMk/>
            <pc:sldMk cId="3282368349" sldId="305"/>
            <ac:spMk id="4" creationId="{FA14D771-8800-1A34-22A0-666A76B894C4}"/>
          </ac:spMkLst>
        </pc:spChg>
        <pc:spChg chg="add mod">
          <ac:chgData name="حصه بنت العتيبي" userId="c1fe605c-1aaf-4791-a440-af891effc177" providerId="ADAL" clId="{96975580-A5A5-4519-8EC0-EF8BCFA8ADFF}" dt="2022-10-13T08:11:51.787" v="998" actId="1076"/>
          <ac:spMkLst>
            <pc:docMk/>
            <pc:sldMk cId="3282368349" sldId="305"/>
            <ac:spMk id="5" creationId="{B70DD15A-4762-03BB-78EA-807E5987CDF8}"/>
          </ac:spMkLst>
        </pc:spChg>
        <pc:spChg chg="add mod">
          <ac:chgData name="حصه بنت العتيبي" userId="c1fe605c-1aaf-4791-a440-af891effc177" providerId="ADAL" clId="{96975580-A5A5-4519-8EC0-EF8BCFA8ADFF}" dt="2022-10-13T08:11:56.281" v="999" actId="1076"/>
          <ac:spMkLst>
            <pc:docMk/>
            <pc:sldMk cId="3282368349" sldId="305"/>
            <ac:spMk id="6" creationId="{5F50ADA1-46B9-622C-2FBD-9DF863169B65}"/>
          </ac:spMkLst>
        </pc:spChg>
        <pc:spChg chg="add mod">
          <ac:chgData name="حصه بنت العتيبي" userId="c1fe605c-1aaf-4791-a440-af891effc177" providerId="ADAL" clId="{96975580-A5A5-4519-8EC0-EF8BCFA8ADFF}" dt="2022-10-13T08:12:00.021" v="1000" actId="1076"/>
          <ac:spMkLst>
            <pc:docMk/>
            <pc:sldMk cId="3282368349" sldId="305"/>
            <ac:spMk id="7" creationId="{69EF93BA-948B-2102-B6EB-3B791B7E65D5}"/>
          </ac:spMkLst>
        </pc:spChg>
        <pc:spChg chg="add mod">
          <ac:chgData name="حصه بنت العتيبي" userId="c1fe605c-1aaf-4791-a440-af891effc177" providerId="ADAL" clId="{96975580-A5A5-4519-8EC0-EF8BCFA8ADFF}" dt="2022-10-13T08:11:47.823" v="997" actId="1076"/>
          <ac:spMkLst>
            <pc:docMk/>
            <pc:sldMk cId="3282368349" sldId="305"/>
            <ac:spMk id="8" creationId="{487FADB7-3E9D-36E8-B3A9-08317FD59012}"/>
          </ac:spMkLst>
        </pc:spChg>
        <pc:spChg chg="add mod">
          <ac:chgData name="حصه بنت العتيبي" userId="c1fe605c-1aaf-4791-a440-af891effc177" providerId="ADAL" clId="{96975580-A5A5-4519-8EC0-EF8BCFA8ADFF}" dt="2022-10-13T08:11:39.649" v="996" actId="1076"/>
          <ac:spMkLst>
            <pc:docMk/>
            <pc:sldMk cId="3282368349" sldId="305"/>
            <ac:spMk id="9" creationId="{A3310470-08BF-0C7F-16D5-6FA8CA150217}"/>
          </ac:spMkLst>
        </pc:spChg>
        <pc:spChg chg="add mod">
          <ac:chgData name="حصه بنت العتيبي" userId="c1fe605c-1aaf-4791-a440-af891effc177" providerId="ADAL" clId="{96975580-A5A5-4519-8EC0-EF8BCFA8ADFF}" dt="2022-10-13T08:11:22.233" v="994" actId="1076"/>
          <ac:spMkLst>
            <pc:docMk/>
            <pc:sldMk cId="3282368349" sldId="305"/>
            <ac:spMk id="10" creationId="{D6EBD969-1FE4-F5E8-4F42-E841E1C4E5BA}"/>
          </ac:spMkLst>
        </pc:spChg>
        <pc:spChg chg="add mod">
          <ac:chgData name="حصه بنت العتيبي" userId="c1fe605c-1aaf-4791-a440-af891effc177" providerId="ADAL" clId="{96975580-A5A5-4519-8EC0-EF8BCFA8ADFF}" dt="2022-10-13T08:11:25.412" v="995" actId="1076"/>
          <ac:spMkLst>
            <pc:docMk/>
            <pc:sldMk cId="3282368349" sldId="305"/>
            <ac:spMk id="11" creationId="{470B6841-3F83-792E-51F4-45AB51133E1B}"/>
          </ac:spMkLst>
        </pc:spChg>
        <pc:spChg chg="add mod">
          <ac:chgData name="حصه بنت العتيبي" userId="c1fe605c-1aaf-4791-a440-af891effc177" providerId="ADAL" clId="{96975580-A5A5-4519-8EC0-EF8BCFA8ADFF}" dt="2022-10-13T08:11:11.367" v="991" actId="1076"/>
          <ac:spMkLst>
            <pc:docMk/>
            <pc:sldMk cId="3282368349" sldId="305"/>
            <ac:spMk id="12" creationId="{A2D71C23-2618-BB2A-6A13-C1E6E78410F4}"/>
          </ac:spMkLst>
        </pc:spChg>
        <pc:spChg chg="add mod">
          <ac:chgData name="حصه بنت العتيبي" userId="c1fe605c-1aaf-4791-a440-af891effc177" providerId="ADAL" clId="{96975580-A5A5-4519-8EC0-EF8BCFA8ADFF}" dt="2022-10-13T08:11:04.426" v="988" actId="1076"/>
          <ac:spMkLst>
            <pc:docMk/>
            <pc:sldMk cId="3282368349" sldId="305"/>
            <ac:spMk id="13" creationId="{08AF3C7F-7402-907D-5BC8-42D5C26CA777}"/>
          </ac:spMkLst>
        </pc:spChg>
      </pc:sldChg>
      <pc:sldChg chg="add del">
        <pc:chgData name="حصه بنت العتيبي" userId="c1fe605c-1aaf-4791-a440-af891effc177" providerId="ADAL" clId="{96975580-A5A5-4519-8EC0-EF8BCFA8ADFF}" dt="2022-10-13T07:49:46.184" v="581" actId="47"/>
        <pc:sldMkLst>
          <pc:docMk/>
          <pc:sldMk cId="2189121011" sldId="306"/>
        </pc:sldMkLst>
      </pc:sldChg>
      <pc:sldChg chg="add del">
        <pc:chgData name="حصه بنت العتيبي" userId="c1fe605c-1aaf-4791-a440-af891effc177" providerId="ADAL" clId="{96975580-A5A5-4519-8EC0-EF8BCFA8ADFF}" dt="2022-10-13T07:49:43.166" v="580" actId="47"/>
        <pc:sldMkLst>
          <pc:docMk/>
          <pc:sldMk cId="892408817" sldId="307"/>
        </pc:sldMkLst>
      </pc:sldChg>
      <pc:sldChg chg="add del">
        <pc:chgData name="حصه بنت العتيبي" userId="c1fe605c-1aaf-4791-a440-af891effc177" providerId="ADAL" clId="{96975580-A5A5-4519-8EC0-EF8BCFA8ADFF}" dt="2022-10-13T07:49:41.936" v="579" actId="47"/>
        <pc:sldMkLst>
          <pc:docMk/>
          <pc:sldMk cId="3897434180" sldId="308"/>
        </pc:sldMkLst>
      </pc:sldChg>
      <pc:sldChg chg="addSp delSp modSp add mod ord">
        <pc:chgData name="حصه بنت العتيبي" userId="c1fe605c-1aaf-4791-a440-af891effc177" providerId="ADAL" clId="{96975580-A5A5-4519-8EC0-EF8BCFA8ADFF}" dt="2022-10-13T07:29:14.577" v="432" actId="21"/>
        <pc:sldMkLst>
          <pc:docMk/>
          <pc:sldMk cId="1850091675" sldId="309"/>
        </pc:sldMkLst>
        <pc:spChg chg="del">
          <ac:chgData name="حصه بنت العتيبي" userId="c1fe605c-1aaf-4791-a440-af891effc177" providerId="ADAL" clId="{96975580-A5A5-4519-8EC0-EF8BCFA8ADFF}" dt="2022-10-13T07:23:39.755" v="359" actId="478"/>
          <ac:spMkLst>
            <pc:docMk/>
            <pc:sldMk cId="1850091675" sldId="309"/>
            <ac:spMk id="3" creationId="{6D45421A-7BC5-85C9-4DA7-558AEE4CE30E}"/>
          </ac:spMkLst>
        </pc:spChg>
        <pc:spChg chg="del">
          <ac:chgData name="حصه بنت العتيبي" userId="c1fe605c-1aaf-4791-a440-af891effc177" providerId="ADAL" clId="{96975580-A5A5-4519-8EC0-EF8BCFA8ADFF}" dt="2022-10-13T07:23:39.755" v="359" actId="478"/>
          <ac:spMkLst>
            <pc:docMk/>
            <pc:sldMk cId="1850091675" sldId="309"/>
            <ac:spMk id="4" creationId="{ECDD3AE7-B257-E8B3-D2F3-2119396955DA}"/>
          </ac:spMkLst>
        </pc:spChg>
        <pc:spChg chg="del">
          <ac:chgData name="حصه بنت العتيبي" userId="c1fe605c-1aaf-4791-a440-af891effc177" providerId="ADAL" clId="{96975580-A5A5-4519-8EC0-EF8BCFA8ADFF}" dt="2022-10-13T07:23:39.755" v="359" actId="478"/>
          <ac:spMkLst>
            <pc:docMk/>
            <pc:sldMk cId="1850091675" sldId="309"/>
            <ac:spMk id="5" creationId="{7C243B09-1527-95A9-C65D-24DED289B141}"/>
          </ac:spMkLst>
        </pc:spChg>
        <pc:spChg chg="del">
          <ac:chgData name="حصه بنت العتيبي" userId="c1fe605c-1aaf-4791-a440-af891effc177" providerId="ADAL" clId="{96975580-A5A5-4519-8EC0-EF8BCFA8ADFF}" dt="2022-10-13T07:23:39.755" v="359" actId="478"/>
          <ac:spMkLst>
            <pc:docMk/>
            <pc:sldMk cId="1850091675" sldId="309"/>
            <ac:spMk id="6" creationId="{19B1A933-17FE-B14F-8EEB-D5455BC5380C}"/>
          </ac:spMkLst>
        </pc:spChg>
        <pc:spChg chg="add del mod">
          <ac:chgData name="حصه بنت العتيبي" userId="c1fe605c-1aaf-4791-a440-af891effc177" providerId="ADAL" clId="{96975580-A5A5-4519-8EC0-EF8BCFA8ADFF}" dt="2022-10-13T07:29:09.528" v="429" actId="21"/>
          <ac:spMkLst>
            <pc:docMk/>
            <pc:sldMk cId="1850091675" sldId="309"/>
            <ac:spMk id="7" creationId="{2C4F5140-C788-BB13-EC9B-085EE023F26B}"/>
          </ac:spMkLst>
        </pc:spChg>
        <pc:spChg chg="add del mod">
          <ac:chgData name="حصه بنت العتيبي" userId="c1fe605c-1aaf-4791-a440-af891effc177" providerId="ADAL" clId="{96975580-A5A5-4519-8EC0-EF8BCFA8ADFF}" dt="2022-10-13T07:29:14.577" v="432" actId="21"/>
          <ac:spMkLst>
            <pc:docMk/>
            <pc:sldMk cId="1850091675" sldId="309"/>
            <ac:spMk id="9" creationId="{9E31A06A-02C1-E68D-B21D-6342304F42BC}"/>
          </ac:spMkLst>
        </pc:spChg>
      </pc:sldChg>
      <pc:sldChg chg="addSp delSp modSp add mod ord">
        <pc:chgData name="حصه بنت العتيبي" userId="c1fe605c-1aaf-4791-a440-af891effc177" providerId="ADAL" clId="{96975580-A5A5-4519-8EC0-EF8BCFA8ADFF}" dt="2022-10-13T07:31:43.965" v="479" actId="478"/>
        <pc:sldMkLst>
          <pc:docMk/>
          <pc:sldMk cId="4282882951" sldId="310"/>
        </pc:sldMkLst>
        <pc:spChg chg="del">
          <ac:chgData name="حصه بنت العتيبي" userId="c1fe605c-1aaf-4791-a440-af891effc177" providerId="ADAL" clId="{96975580-A5A5-4519-8EC0-EF8BCFA8ADFF}" dt="2022-10-13T07:24:00.619" v="363" actId="478"/>
          <ac:spMkLst>
            <pc:docMk/>
            <pc:sldMk cId="4282882951" sldId="310"/>
            <ac:spMk id="2" creationId="{BB66A4BE-AF43-DD27-0221-3ED8138D9609}"/>
          </ac:spMkLst>
        </pc:spChg>
        <pc:spChg chg="mod">
          <ac:chgData name="حصه بنت العتيبي" userId="c1fe605c-1aaf-4791-a440-af891effc177" providerId="ADAL" clId="{96975580-A5A5-4519-8EC0-EF8BCFA8ADFF}" dt="2022-10-13T07:24:03.801" v="364" actId="1076"/>
          <ac:spMkLst>
            <pc:docMk/>
            <pc:sldMk cId="4282882951" sldId="310"/>
            <ac:spMk id="3" creationId="{6D45421A-7BC5-85C9-4DA7-558AEE4CE30E}"/>
          </ac:spMkLst>
        </pc:spChg>
        <pc:spChg chg="del">
          <ac:chgData name="حصه بنت العتيبي" userId="c1fe605c-1aaf-4791-a440-af891effc177" providerId="ADAL" clId="{96975580-A5A5-4519-8EC0-EF8BCFA8ADFF}" dt="2022-10-13T07:24:00.619" v="363" actId="478"/>
          <ac:spMkLst>
            <pc:docMk/>
            <pc:sldMk cId="4282882951" sldId="310"/>
            <ac:spMk id="4" creationId="{ECDD3AE7-B257-E8B3-D2F3-2119396955DA}"/>
          </ac:spMkLst>
        </pc:spChg>
        <pc:spChg chg="del">
          <ac:chgData name="حصه بنت العتيبي" userId="c1fe605c-1aaf-4791-a440-af891effc177" providerId="ADAL" clId="{96975580-A5A5-4519-8EC0-EF8BCFA8ADFF}" dt="2022-10-13T07:24:00.619" v="363" actId="478"/>
          <ac:spMkLst>
            <pc:docMk/>
            <pc:sldMk cId="4282882951" sldId="310"/>
            <ac:spMk id="5" creationId="{7C243B09-1527-95A9-C65D-24DED289B141}"/>
          </ac:spMkLst>
        </pc:spChg>
        <pc:spChg chg="del">
          <ac:chgData name="حصه بنت العتيبي" userId="c1fe605c-1aaf-4791-a440-af891effc177" providerId="ADAL" clId="{96975580-A5A5-4519-8EC0-EF8BCFA8ADFF}" dt="2022-10-13T07:24:00.619" v="363" actId="478"/>
          <ac:spMkLst>
            <pc:docMk/>
            <pc:sldMk cId="4282882951" sldId="310"/>
            <ac:spMk id="6" creationId="{19B1A933-17FE-B14F-8EEB-D5455BC5380C}"/>
          </ac:spMkLst>
        </pc:spChg>
        <pc:spChg chg="add del mod">
          <ac:chgData name="حصه بنت العتيبي" userId="c1fe605c-1aaf-4791-a440-af891effc177" providerId="ADAL" clId="{96975580-A5A5-4519-8EC0-EF8BCFA8ADFF}" dt="2022-10-13T07:31:32.970" v="477" actId="21"/>
          <ac:spMkLst>
            <pc:docMk/>
            <pc:sldMk cId="4282882951" sldId="310"/>
            <ac:spMk id="7" creationId="{936BAC96-3351-2078-B862-694ECCBB4849}"/>
          </ac:spMkLst>
        </pc:spChg>
        <pc:spChg chg="del">
          <ac:chgData name="حصه بنت العتيبي" userId="c1fe605c-1aaf-4791-a440-af891effc177" providerId="ADAL" clId="{96975580-A5A5-4519-8EC0-EF8BCFA8ADFF}" dt="2022-10-13T07:31:43.965" v="479" actId="478"/>
          <ac:spMkLst>
            <pc:docMk/>
            <pc:sldMk cId="4282882951" sldId="310"/>
            <ac:spMk id="37" creationId="{9DE27D69-A7CE-4572-6010-6E8AC031F5D8}"/>
          </ac:spMkLst>
        </pc:spChg>
        <pc:spChg chg="del">
          <ac:chgData name="حصه بنت العتيبي" userId="c1fe605c-1aaf-4791-a440-af891effc177" providerId="ADAL" clId="{96975580-A5A5-4519-8EC0-EF8BCFA8ADFF}" dt="2022-10-13T07:31:43.965" v="479" actId="478"/>
          <ac:spMkLst>
            <pc:docMk/>
            <pc:sldMk cId="4282882951" sldId="310"/>
            <ac:spMk id="39" creationId="{481FD300-192E-A0DE-4755-6FDDF464C339}"/>
          </ac:spMkLst>
        </pc:spChg>
        <pc:picChg chg="del">
          <ac:chgData name="حصه بنت العتيبي" userId="c1fe605c-1aaf-4791-a440-af891effc177" providerId="ADAL" clId="{96975580-A5A5-4519-8EC0-EF8BCFA8ADFF}" dt="2022-10-13T07:31:43.965" v="479" actId="478"/>
          <ac:picMkLst>
            <pc:docMk/>
            <pc:sldMk cId="4282882951" sldId="310"/>
            <ac:picMk id="40" creationId="{1DED1766-9B99-B32D-D328-76785DC5B06D}"/>
          </ac:picMkLst>
        </pc:picChg>
      </pc:sldChg>
      <pc:sldChg chg="addSp delSp modSp add mod ord">
        <pc:chgData name="حصه بنت العتيبي" userId="c1fe605c-1aaf-4791-a440-af891effc177" providerId="ADAL" clId="{96975580-A5A5-4519-8EC0-EF8BCFA8ADFF}" dt="2022-10-13T07:47:34.291" v="531" actId="21"/>
        <pc:sldMkLst>
          <pc:docMk/>
          <pc:sldMk cId="866900304" sldId="311"/>
        </pc:sldMkLst>
        <pc:spChg chg="del">
          <ac:chgData name="حصه بنت العتيبي" userId="c1fe605c-1aaf-4791-a440-af891effc177" providerId="ADAL" clId="{96975580-A5A5-4519-8EC0-EF8BCFA8ADFF}" dt="2022-10-13T07:24:21.052" v="368" actId="478"/>
          <ac:spMkLst>
            <pc:docMk/>
            <pc:sldMk cId="866900304" sldId="311"/>
            <ac:spMk id="2" creationId="{BB66A4BE-AF43-DD27-0221-3ED8138D9609}"/>
          </ac:spMkLst>
        </pc:spChg>
        <pc:spChg chg="del">
          <ac:chgData name="حصه بنت العتيبي" userId="c1fe605c-1aaf-4791-a440-af891effc177" providerId="ADAL" clId="{96975580-A5A5-4519-8EC0-EF8BCFA8ADFF}" dt="2022-10-13T07:24:21.052" v="368" actId="478"/>
          <ac:spMkLst>
            <pc:docMk/>
            <pc:sldMk cId="866900304" sldId="311"/>
            <ac:spMk id="3" creationId="{6D45421A-7BC5-85C9-4DA7-558AEE4CE30E}"/>
          </ac:spMkLst>
        </pc:spChg>
        <pc:spChg chg="del">
          <ac:chgData name="حصه بنت العتيبي" userId="c1fe605c-1aaf-4791-a440-af891effc177" providerId="ADAL" clId="{96975580-A5A5-4519-8EC0-EF8BCFA8ADFF}" dt="2022-10-13T07:24:21.052" v="368" actId="478"/>
          <ac:spMkLst>
            <pc:docMk/>
            <pc:sldMk cId="866900304" sldId="311"/>
            <ac:spMk id="4" creationId="{ECDD3AE7-B257-E8B3-D2F3-2119396955DA}"/>
          </ac:spMkLst>
        </pc:spChg>
        <pc:spChg chg="mod">
          <ac:chgData name="حصه بنت العتيبي" userId="c1fe605c-1aaf-4791-a440-af891effc177" providerId="ADAL" clId="{96975580-A5A5-4519-8EC0-EF8BCFA8ADFF}" dt="2022-10-13T07:24:24.353" v="369" actId="1076"/>
          <ac:spMkLst>
            <pc:docMk/>
            <pc:sldMk cId="866900304" sldId="311"/>
            <ac:spMk id="5" creationId="{7C243B09-1527-95A9-C65D-24DED289B141}"/>
          </ac:spMkLst>
        </pc:spChg>
        <pc:spChg chg="del">
          <ac:chgData name="حصه بنت العتيبي" userId="c1fe605c-1aaf-4791-a440-af891effc177" providerId="ADAL" clId="{96975580-A5A5-4519-8EC0-EF8BCFA8ADFF}" dt="2022-10-13T07:24:21.052" v="368" actId="478"/>
          <ac:spMkLst>
            <pc:docMk/>
            <pc:sldMk cId="866900304" sldId="311"/>
            <ac:spMk id="6" creationId="{19B1A933-17FE-B14F-8EEB-D5455BC5380C}"/>
          </ac:spMkLst>
        </pc:spChg>
        <pc:spChg chg="add del mod">
          <ac:chgData name="حصه بنت العتيبي" userId="c1fe605c-1aaf-4791-a440-af891effc177" providerId="ADAL" clId="{96975580-A5A5-4519-8EC0-EF8BCFA8ADFF}" dt="2022-10-13T07:47:34.291" v="531" actId="21"/>
          <ac:spMkLst>
            <pc:docMk/>
            <pc:sldMk cId="866900304" sldId="311"/>
            <ac:spMk id="7" creationId="{A27717A7-8E72-E0F0-1653-5EFAC0396CD8}"/>
          </ac:spMkLst>
        </pc:spChg>
      </pc:sldChg>
      <pc:sldMasterChg chg="addSp modSp mod">
        <pc:chgData name="حصه بنت العتيبي" userId="c1fe605c-1aaf-4791-a440-af891effc177" providerId="ADAL" clId="{96975580-A5A5-4519-8EC0-EF8BCFA8ADFF}" dt="2022-10-13T07:27:41.618" v="406" actId="1076"/>
        <pc:sldMasterMkLst>
          <pc:docMk/>
          <pc:sldMasterMk cId="2073061961" sldId="2147483648"/>
        </pc:sldMasterMkLst>
        <pc:spChg chg="add mod">
          <ac:chgData name="حصه بنت العتيبي" userId="c1fe605c-1aaf-4791-a440-af891effc177" providerId="ADAL" clId="{96975580-A5A5-4519-8EC0-EF8BCFA8ADFF}" dt="2022-10-13T07:27:21.957" v="400" actId="113"/>
          <ac:spMkLst>
            <pc:docMk/>
            <pc:sldMasterMk cId="2073061961" sldId="2147483648"/>
            <ac:spMk id="7" creationId="{6DD69791-FAA6-20CF-A124-ED2D7DDF46CD}"/>
          </ac:spMkLst>
        </pc:spChg>
        <pc:spChg chg="add mod">
          <ac:chgData name="حصه بنت العتيبي" userId="c1fe605c-1aaf-4791-a440-af891effc177" providerId="ADAL" clId="{96975580-A5A5-4519-8EC0-EF8BCFA8ADFF}" dt="2022-10-13T07:27:41.618" v="406" actId="1076"/>
          <ac:spMkLst>
            <pc:docMk/>
            <pc:sldMasterMk cId="2073061961" sldId="2147483648"/>
            <ac:spMk id="8" creationId="{6CAF9DB7-F21A-548E-D391-62A376CE84B3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C3FD30-4471-41E3-9CB0-7E65BE12E1FF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1B2550-1541-4178-874C-8EB3F91118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074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303f8047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303f8047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239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9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44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010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84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303f8047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303f8047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78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51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767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95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03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97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955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82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DC0664-954A-09A1-1386-27F441E47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B7A7428-A467-804E-B4B0-0A50A8C5A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4913FD-0618-D0FE-FC9B-EFCFF836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81BA-FE8E-4421-A2C9-9F95999E65E4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A216BD-A2F7-7311-923C-B46FE3A3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832835-ED86-8732-B8B7-03A922B0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D8C-D153-4224-8980-5A6ED098C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176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4CB389-5B47-5A6E-8B29-51D7A182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2B6D7F1-9B59-6463-82C7-29C2F5FDE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7FB12F-C941-7065-2A92-94AE0D14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81BA-FE8E-4421-A2C9-9F95999E65E4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EEE57A-FEF5-DBA4-92ED-FF1D6ECF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0A4FBB-E629-B78F-296A-488C411F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D8C-D153-4224-8980-5A6ED098C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324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EF50653-B4C3-6F1B-EBC7-DF679F0CD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9AC260E-ED7E-4FA8-95D1-A0227F868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352B9F-93EB-DA64-C9DA-5D414EE1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81BA-FE8E-4421-A2C9-9F95999E65E4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A32920-6359-FFE0-81EB-84A4997E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782DC1-76F6-F036-D80E-4E36AD1C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D8C-D153-4224-8980-5A6ED098C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574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968300" y="584416"/>
            <a:ext cx="103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2632508" y="3770900"/>
            <a:ext cx="3131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632508" y="4242835"/>
            <a:ext cx="3131200" cy="1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431492" y="3770900"/>
            <a:ext cx="31280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431492" y="4242835"/>
            <a:ext cx="3128000" cy="1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71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968300" y="584416"/>
            <a:ext cx="654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2269500" y="3471507"/>
            <a:ext cx="2125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2"/>
          </p:nvPr>
        </p:nvSpPr>
        <p:spPr>
          <a:xfrm>
            <a:off x="2269500" y="3968941"/>
            <a:ext cx="2125600" cy="12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3"/>
          </p:nvPr>
        </p:nvSpPr>
        <p:spPr>
          <a:xfrm>
            <a:off x="5033200" y="3471507"/>
            <a:ext cx="2125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4"/>
          </p:nvPr>
        </p:nvSpPr>
        <p:spPr>
          <a:xfrm>
            <a:off x="5033200" y="3968941"/>
            <a:ext cx="2125600" cy="12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5"/>
          </p:nvPr>
        </p:nvSpPr>
        <p:spPr>
          <a:xfrm>
            <a:off x="7796900" y="3471507"/>
            <a:ext cx="2125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6"/>
          </p:nvPr>
        </p:nvSpPr>
        <p:spPr>
          <a:xfrm>
            <a:off x="7796900" y="3968941"/>
            <a:ext cx="2125600" cy="12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519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D17CFE-5992-C765-BC4A-8D19F8D2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BB9EC7-684C-6757-52D4-D9CAF033C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35F97B-59ED-5519-A42B-D5B000E8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81BA-FE8E-4421-A2C9-9F95999E65E4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029692-F7E4-026E-3BA9-324765F7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0E947A-6B4C-CBBC-A270-A9478C12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D8C-D153-4224-8980-5A6ED098C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24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F9B499-0E4B-51FF-A4D1-9A78AC13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3A9A47-4E5A-F262-2DB7-AEF927EEE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36AFE3-B4BE-47B8-403A-DF709154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81BA-FE8E-4421-A2C9-9F95999E65E4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3C7C95-E469-1709-2D9D-CD6241A3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40791C-C295-511D-117F-C14ED903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D8C-D153-4224-8980-5A6ED098C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7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ADF819-60B6-5716-B159-EDF02DAA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A45CE37-0D99-9CDA-03ED-41ECC1230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4EAC682-E08E-3118-1AA0-5E07A3A7D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216282C-34CF-75F1-CA33-28845D32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81BA-FE8E-4421-A2C9-9F95999E65E4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823070A-50A1-EC77-4436-5498B1BD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DDC7BB0-9461-C358-1252-066B604E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D8C-D153-4224-8980-5A6ED098C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436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337859-1EAC-BA38-7729-80C94CD3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663C3F-B6DF-A281-FBDE-4ACB10AAC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14A8936-56D4-C3DC-9115-3BDD0FF50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63B7BDE-93CC-20D7-99FF-DEC0153D6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C824BE4-FF02-BB6A-E953-C8CF37C32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438C98B-73C3-C1B6-2AF4-27A9AB1F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81BA-FE8E-4421-A2C9-9F95999E65E4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B7C4470-4A9B-2E1F-97D6-6102286F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241405D-11C9-6FF9-06E0-FB923A6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D8C-D153-4224-8980-5A6ED098C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30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C8D8F9-534F-4DED-1509-09DDB9D5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05A9745-7703-99D3-1825-7AADCF4E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81BA-FE8E-4421-A2C9-9F95999E65E4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BD923BE-F7D9-1AC5-E5B4-62C767FF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255EF6C-FC36-16E8-F519-52607F79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D8C-D153-4224-8980-5A6ED098C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736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3B6B769-4021-3002-7C36-B47129A1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81BA-FE8E-4421-A2C9-9F95999E65E4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459519A-A0CD-D6EA-76C9-FAB64938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9655EDB-ABDF-B5E2-02D5-62003317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D8C-D153-4224-8980-5A6ED098C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151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7385A7-5E69-4ECF-0C1D-F431A83A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F387F8-36FE-27D6-3CFE-8FDF4552F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696106-BE78-050C-4F88-9BC83C2A6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F7D1ED3-5A22-AA25-8EBD-1190FC1F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81BA-FE8E-4421-A2C9-9F95999E65E4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DAFB9A-CD52-AF8A-8B6A-7017C2E3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6E1A1C4-C359-B5EF-8F2D-A6B784E8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D8C-D153-4224-8980-5A6ED098C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354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75CB2A-F852-9906-D1C6-F33B889C8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4C05AE8-E8AC-FA20-E7AB-920D4B11C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6CEE772-A856-425C-D567-AB44E2281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05D3F0-EED4-3A49-347B-D4DE45C0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81BA-FE8E-4421-A2C9-9F95999E65E4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99E8C9-D528-3B95-A2C4-F0C5AEEE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65D231D-733D-5D73-0024-C9CBD453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0D8C-D153-4224-8980-5A6ED098CB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967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D981024-61E5-16D6-1885-01DF3C11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F735F6B-F96C-E8C4-7777-4F407335F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705C33-E00D-CBEF-01E3-D7CEB432B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381BA-FE8E-4421-A2C9-9F95999E65E4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7896D0-94B2-49EE-036C-2BF3C604C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19CC15-71CB-72FF-C06B-CE5AD476A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00D8C-D153-4224-8980-5A6ED098CB54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DD69791-FAA6-20CF-A124-ED2D7DDF46CD}"/>
              </a:ext>
            </a:extLst>
          </p:cNvPr>
          <p:cNvSpPr txBox="1"/>
          <p:nvPr userDrawn="1"/>
        </p:nvSpPr>
        <p:spPr>
          <a:xfrm>
            <a:off x="17813" y="6787484"/>
            <a:ext cx="4773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Dancing Script" panose="03080600040507000D00" pitchFamily="66" charset="0"/>
              </a:rPr>
              <a:t>Done by Hissah Alotaibi</a:t>
            </a:r>
            <a:endParaRPr lang="ar-SA" sz="2400" b="1" dirty="0">
              <a:latin typeface="Dancing Script" panose="03080600040507000D00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CAF9DB7-F21A-548E-D391-62A376CE84B3}"/>
              </a:ext>
            </a:extLst>
          </p:cNvPr>
          <p:cNvSpPr txBox="1"/>
          <p:nvPr userDrawn="1"/>
        </p:nvSpPr>
        <p:spPr>
          <a:xfrm rot="16200000">
            <a:off x="9556414" y="4163037"/>
            <a:ext cx="4773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Dancing Script" panose="03080600040507000D00" pitchFamily="66" charset="0"/>
              </a:rPr>
              <a:t>Done by Hissah Alotaibi</a:t>
            </a:r>
            <a:endParaRPr lang="ar-SA" sz="2400" b="1" dirty="0">
              <a:solidFill>
                <a:schemeClr val="bg1">
                  <a:lumMod val="95000"/>
                </a:schemeClr>
              </a:solidFill>
              <a:latin typeface="Dancing Script" panose="03080600040507000D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6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png"/><Relationship Id="rId5" Type="http://schemas.openxmlformats.org/officeDocument/2006/relationships/image" Target="../media/image28.tmp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eb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tmp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5.svg"/><Relationship Id="rId2" Type="http://schemas.openxmlformats.org/officeDocument/2006/relationships/audio" Target="../media/media2.mp3"/><Relationship Id="rId16" Type="http://schemas.openxmlformats.org/officeDocument/2006/relationships/image" Target="../media/image24.png"/><Relationship Id="rId1" Type="http://schemas.microsoft.com/office/2007/relationships/media" Target="../media/media2.mp3"/><Relationship Id="rId6" Type="http://schemas.openxmlformats.org/officeDocument/2006/relationships/image" Target="../media/image13.tmp"/><Relationship Id="rId11" Type="http://schemas.openxmlformats.org/officeDocument/2006/relationships/image" Target="../media/image18.jpeg"/><Relationship Id="rId5" Type="http://schemas.openxmlformats.org/officeDocument/2006/relationships/image" Target="../media/image22.jpeg"/><Relationship Id="rId15" Type="http://schemas.openxmlformats.org/officeDocument/2006/relationships/image" Target="../media/image23.png"/><Relationship Id="rId10" Type="http://schemas.openxmlformats.org/officeDocument/2006/relationships/image" Target="../media/image17.jpeg"/><Relationship Id="rId19" Type="http://schemas.openxmlformats.org/officeDocument/2006/relationships/image" Target="../media/image27.sv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F3DB12A2-22F2-18C3-6CA1-94EE655DD982}"/>
              </a:ext>
            </a:extLst>
          </p:cNvPr>
          <p:cNvGrpSpPr/>
          <p:nvPr/>
        </p:nvGrpSpPr>
        <p:grpSpPr>
          <a:xfrm>
            <a:off x="2963688" y="528329"/>
            <a:ext cx="6075116" cy="5801342"/>
            <a:chOff x="2562856" y="528329"/>
            <a:chExt cx="6075116" cy="580134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162A379E-476E-086D-0782-6A8654D4213C}"/>
                </a:ext>
              </a:extLst>
            </p:cNvPr>
            <p:cNvGrpSpPr/>
            <p:nvPr/>
          </p:nvGrpSpPr>
          <p:grpSpPr>
            <a:xfrm>
              <a:off x="2562856" y="528329"/>
              <a:ext cx="6075116" cy="5801342"/>
              <a:chOff x="1503131" y="257685"/>
              <a:chExt cx="4429817" cy="5801342"/>
            </a:xfrm>
          </p:grpSpPr>
          <p:sp>
            <p:nvSpPr>
              <p:cNvPr id="14" name="Google Shape;884;p64">
                <a:extLst>
                  <a:ext uri="{FF2B5EF4-FFF2-40B4-BE49-F238E27FC236}">
                    <a16:creationId xmlns:a16="http://schemas.microsoft.com/office/drawing/2014/main" id="{8B44EC77-5DDF-A395-3FCA-5B24F8982FE1}"/>
                  </a:ext>
                </a:extLst>
              </p:cNvPr>
              <p:cNvSpPr/>
              <p:nvPr/>
            </p:nvSpPr>
            <p:spPr>
              <a:xfrm>
                <a:off x="5856907" y="1072090"/>
                <a:ext cx="76041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39" extrusionOk="0">
                    <a:moveTo>
                      <a:pt x="659" y="0"/>
                    </a:moveTo>
                    <a:cubicBezTo>
                      <a:pt x="298" y="0"/>
                      <a:pt x="1" y="297"/>
                      <a:pt x="1" y="658"/>
                    </a:cubicBezTo>
                    <a:lnTo>
                      <a:pt x="1" y="3481"/>
                    </a:lnTo>
                    <a:cubicBezTo>
                      <a:pt x="1" y="3842"/>
                      <a:pt x="298" y="4139"/>
                      <a:pt x="659" y="4139"/>
                    </a:cubicBezTo>
                    <a:lnTo>
                      <a:pt x="892" y="4139"/>
                    </a:lnTo>
                    <a:cubicBezTo>
                      <a:pt x="1253" y="4139"/>
                      <a:pt x="1550" y="3842"/>
                      <a:pt x="1550" y="3481"/>
                    </a:cubicBezTo>
                    <a:lnTo>
                      <a:pt x="1550" y="658"/>
                    </a:lnTo>
                    <a:cubicBezTo>
                      <a:pt x="1550" y="297"/>
                      <a:pt x="1253" y="0"/>
                      <a:pt x="8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85;p64">
                <a:extLst>
                  <a:ext uri="{FF2B5EF4-FFF2-40B4-BE49-F238E27FC236}">
                    <a16:creationId xmlns:a16="http://schemas.microsoft.com/office/drawing/2014/main" id="{37E02DC2-7E95-0DC5-EB8E-5EB93B355D4D}"/>
                  </a:ext>
                </a:extLst>
              </p:cNvPr>
              <p:cNvSpPr/>
              <p:nvPr/>
            </p:nvSpPr>
            <p:spPr>
              <a:xfrm>
                <a:off x="5856907" y="1326797"/>
                <a:ext cx="76041" cy="177189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19" extrusionOk="0">
                    <a:moveTo>
                      <a:pt x="659" y="1"/>
                    </a:moveTo>
                    <a:cubicBezTo>
                      <a:pt x="298" y="1"/>
                      <a:pt x="1" y="298"/>
                      <a:pt x="1" y="659"/>
                    </a:cubicBezTo>
                    <a:lnTo>
                      <a:pt x="1" y="3481"/>
                    </a:lnTo>
                    <a:cubicBezTo>
                      <a:pt x="1" y="3842"/>
                      <a:pt x="298" y="4118"/>
                      <a:pt x="659" y="4118"/>
                    </a:cubicBezTo>
                    <a:lnTo>
                      <a:pt x="892" y="4118"/>
                    </a:lnTo>
                    <a:cubicBezTo>
                      <a:pt x="1253" y="4118"/>
                      <a:pt x="1550" y="3842"/>
                      <a:pt x="1550" y="3481"/>
                    </a:cubicBezTo>
                    <a:lnTo>
                      <a:pt x="1550" y="659"/>
                    </a:lnTo>
                    <a:cubicBezTo>
                      <a:pt x="1550" y="298"/>
                      <a:pt x="125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86;p64">
                <a:extLst>
                  <a:ext uri="{FF2B5EF4-FFF2-40B4-BE49-F238E27FC236}">
                    <a16:creationId xmlns:a16="http://schemas.microsoft.com/office/drawing/2014/main" id="{EC93C235-29BA-21B2-4800-8AB2F1AB649C}"/>
                  </a:ext>
                </a:extLst>
              </p:cNvPr>
              <p:cNvSpPr/>
              <p:nvPr/>
            </p:nvSpPr>
            <p:spPr>
              <a:xfrm>
                <a:off x="1503131" y="325218"/>
                <a:ext cx="4391282" cy="5666277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720" extrusionOk="0">
                    <a:moveTo>
                      <a:pt x="6262" y="0"/>
                    </a:moveTo>
                    <a:cubicBezTo>
                      <a:pt x="2802" y="0"/>
                      <a:pt x="0" y="2823"/>
                      <a:pt x="0" y="6283"/>
                    </a:cubicBezTo>
                    <a:lnTo>
                      <a:pt x="0" y="125459"/>
                    </a:lnTo>
                    <a:cubicBezTo>
                      <a:pt x="0" y="128897"/>
                      <a:pt x="2802" y="131720"/>
                      <a:pt x="6262" y="131720"/>
                    </a:cubicBezTo>
                    <a:lnTo>
                      <a:pt x="83307" y="131720"/>
                    </a:lnTo>
                    <a:cubicBezTo>
                      <a:pt x="86766" y="131720"/>
                      <a:pt x="89568" y="128897"/>
                      <a:pt x="89568" y="125459"/>
                    </a:cubicBezTo>
                    <a:lnTo>
                      <a:pt x="89568" y="6283"/>
                    </a:lnTo>
                    <a:cubicBezTo>
                      <a:pt x="89568" y="2823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87;p64">
                <a:extLst>
                  <a:ext uri="{FF2B5EF4-FFF2-40B4-BE49-F238E27FC236}">
                    <a16:creationId xmlns:a16="http://schemas.microsoft.com/office/drawing/2014/main" id="{D71C61C3-BFB7-A35E-BE0A-486D38093C05}"/>
                  </a:ext>
                </a:extLst>
              </p:cNvPr>
              <p:cNvSpPr/>
              <p:nvPr/>
            </p:nvSpPr>
            <p:spPr>
              <a:xfrm>
                <a:off x="1503131" y="257685"/>
                <a:ext cx="4391282" cy="5801342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699" extrusionOk="0">
                    <a:moveTo>
                      <a:pt x="6262" y="0"/>
                    </a:moveTo>
                    <a:cubicBezTo>
                      <a:pt x="2802" y="0"/>
                      <a:pt x="0" y="2802"/>
                      <a:pt x="0" y="6261"/>
                    </a:cubicBezTo>
                    <a:lnTo>
                      <a:pt x="0" y="125437"/>
                    </a:lnTo>
                    <a:cubicBezTo>
                      <a:pt x="0" y="128897"/>
                      <a:pt x="2802" y="131698"/>
                      <a:pt x="6262" y="131698"/>
                    </a:cubicBezTo>
                    <a:lnTo>
                      <a:pt x="83307" y="131698"/>
                    </a:lnTo>
                    <a:cubicBezTo>
                      <a:pt x="86766" y="131698"/>
                      <a:pt x="89568" y="128897"/>
                      <a:pt x="89568" y="125437"/>
                    </a:cubicBezTo>
                    <a:lnTo>
                      <a:pt x="89568" y="6261"/>
                    </a:lnTo>
                    <a:cubicBezTo>
                      <a:pt x="89568" y="2802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B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88;p64">
                <a:extLst>
                  <a:ext uri="{FF2B5EF4-FFF2-40B4-BE49-F238E27FC236}">
                    <a16:creationId xmlns:a16="http://schemas.microsoft.com/office/drawing/2014/main" id="{E1FECFBF-46EA-7B1B-78B7-5EAEB4FAEC0F}"/>
                  </a:ext>
                </a:extLst>
              </p:cNvPr>
              <p:cNvSpPr/>
              <p:nvPr/>
            </p:nvSpPr>
            <p:spPr>
              <a:xfrm>
                <a:off x="1763270" y="684932"/>
                <a:ext cx="3872082" cy="4675668"/>
              </a:xfrm>
              <a:custGeom>
                <a:avLst/>
                <a:gdLst/>
                <a:ahLst/>
                <a:cxnLst/>
                <a:rect l="l" t="t" r="r" b="b"/>
                <a:pathLst>
                  <a:path w="78978" h="108692" extrusionOk="0">
                    <a:moveTo>
                      <a:pt x="1" y="1"/>
                    </a:moveTo>
                    <a:lnTo>
                      <a:pt x="1" y="108692"/>
                    </a:lnTo>
                    <a:lnTo>
                      <a:pt x="78977" y="108692"/>
                    </a:lnTo>
                    <a:lnTo>
                      <a:pt x="78977" y="1"/>
                    </a:ln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89;p64">
                <a:extLst>
                  <a:ext uri="{FF2B5EF4-FFF2-40B4-BE49-F238E27FC236}">
                    <a16:creationId xmlns:a16="http://schemas.microsoft.com/office/drawing/2014/main" id="{75EBC990-D4DE-08AF-3E82-D592735EB78D}"/>
                  </a:ext>
                </a:extLst>
              </p:cNvPr>
              <p:cNvSpPr/>
              <p:nvPr/>
            </p:nvSpPr>
            <p:spPr>
              <a:xfrm>
                <a:off x="3533304" y="5536373"/>
                <a:ext cx="33093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751" extrusionOk="0">
                    <a:moveTo>
                      <a:pt x="3375" y="1"/>
                    </a:moveTo>
                    <a:cubicBezTo>
                      <a:pt x="1507" y="1"/>
                      <a:pt x="1" y="1508"/>
                      <a:pt x="1" y="3375"/>
                    </a:cubicBezTo>
                    <a:cubicBezTo>
                      <a:pt x="1" y="5243"/>
                      <a:pt x="1507" y="6750"/>
                      <a:pt x="3375" y="6750"/>
                    </a:cubicBezTo>
                    <a:cubicBezTo>
                      <a:pt x="5243" y="6750"/>
                      <a:pt x="6750" y="5243"/>
                      <a:pt x="6750" y="3375"/>
                    </a:cubicBezTo>
                    <a:cubicBezTo>
                      <a:pt x="6750" y="1508"/>
                      <a:pt x="5243" y="1"/>
                      <a:pt x="3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B71BB52D-8EF6-9EBD-9EC6-DBA3A4249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" t="13071" r="4758" b="28889"/>
            <a:stretch/>
          </p:blipFill>
          <p:spPr>
            <a:xfrm>
              <a:off x="2866767" y="888044"/>
              <a:ext cx="5363077" cy="4754263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87F1A7F6-1481-002B-5131-6744A2C1E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25" y="18233904"/>
            <a:ext cx="4670759" cy="467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F8A54FC-D818-4801-3067-13CB73E44E2A}"/>
              </a:ext>
            </a:extLst>
          </p:cNvPr>
          <p:cNvSpPr txBox="1"/>
          <p:nvPr/>
        </p:nvSpPr>
        <p:spPr>
          <a:xfrm>
            <a:off x="6201746" y="20355356"/>
            <a:ext cx="640338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ancing Script" panose="03080600040507000D00" pitchFamily="66" charset="0"/>
              </a:rPr>
              <a:t>Good Morning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8A0AFF4-9216-F1CB-E6F0-AAD2E65A376F}"/>
              </a:ext>
            </a:extLst>
          </p:cNvPr>
          <p:cNvSpPr txBox="1"/>
          <p:nvPr/>
        </p:nvSpPr>
        <p:spPr>
          <a:xfrm>
            <a:off x="7149622" y="24842865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Mega Goal 2.1</a:t>
            </a:r>
          </a:p>
        </p:txBody>
      </p:sp>
    </p:spTree>
    <p:extLst>
      <p:ext uri="{BB962C8B-B14F-4D97-AF65-F5344CB8AC3E}">
        <p14:creationId xmlns:p14="http://schemas.microsoft.com/office/powerpoint/2010/main" val="4156244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ndustry Clipart - hospitality-industry-hotel-and-travel-icons-educational- clip-art-graphic - Classroom Clipart">
            <a:extLst>
              <a:ext uri="{FF2B5EF4-FFF2-40B4-BE49-F238E27FC236}">
                <a16:creationId xmlns:a16="http://schemas.microsoft.com/office/drawing/2014/main" id="{A7584E3F-C525-F8C3-EC78-B7A7BF6A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51" y="4441086"/>
            <a:ext cx="3525347" cy="22626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sri PNG and Esri Transparent Clipart Free Download. - CleanPNG / KissPNG">
            <a:extLst>
              <a:ext uri="{FF2B5EF4-FFF2-40B4-BE49-F238E27FC236}">
                <a16:creationId xmlns:a16="http://schemas.microsoft.com/office/drawing/2014/main" id="{3A1E7C4A-5EC1-E708-1587-846A943A9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38" b="90000" l="10000" r="92308">
                        <a14:foregroundMark x1="20769" y1="80385" x2="20769" y2="80385"/>
                        <a14:foregroundMark x1="92692" y1="28846" x2="92692" y2="28846"/>
                        <a14:foregroundMark x1="44231" y1="8462" x2="44231" y2="8462"/>
                        <a14:foregroundMark x1="34615" y1="6538" x2="34615" y2="6538"/>
                        <a14:foregroundMark x1="52308" y1="9615" x2="52308" y2="9615"/>
                        <a14:foregroundMark x1="54231" y1="9615" x2="54231" y2="9615"/>
                        <a14:foregroundMark x1="15769" y1="27692" x2="15769" y2="27692"/>
                        <a14:foregroundMark x1="27692" y1="14615" x2="27692" y2="14615"/>
                        <a14:foregroundMark x1="74615" y1="69231" x2="74615" y2="69231"/>
                        <a14:foregroundMark x1="76923" y1="58846" x2="76923" y2="58846"/>
                        <a14:backgroundMark x1="54231" y1="83462" x2="53077" y2="85385"/>
                        <a14:backgroundMark x1="37692" y1="80385" x2="50000" y2="86154"/>
                        <a14:backgroundMark x1="73077" y1="71538" x2="73077" y2="7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846" r="4085" b="15073"/>
          <a:stretch/>
        </p:blipFill>
        <p:spPr bwMode="auto">
          <a:xfrm>
            <a:off x="-79756" y="4525712"/>
            <a:ext cx="2825104" cy="23656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D45421A-7BC5-85C9-4DA7-558AEE4CE30E}"/>
              </a:ext>
            </a:extLst>
          </p:cNvPr>
          <p:cNvSpPr txBox="1"/>
          <p:nvPr/>
        </p:nvSpPr>
        <p:spPr>
          <a:xfrm>
            <a:off x="2894310" y="2967335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42828829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5FA697A-E9C4-6BBF-7357-30DBA9379AE8}"/>
              </a:ext>
            </a:extLst>
          </p:cNvPr>
          <p:cNvSpPr txBox="1"/>
          <p:nvPr/>
        </p:nvSpPr>
        <p:spPr>
          <a:xfrm>
            <a:off x="-45132172" y="5630948"/>
            <a:ext cx="99277715" cy="190821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3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Pronunciation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D0EC79C-61A8-42BC-ED8F-81059D230A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29234" r="15603" b="16340"/>
          <a:stretch/>
        </p:blipFill>
        <p:spPr>
          <a:xfrm>
            <a:off x="273267" y="396795"/>
            <a:ext cx="11414123" cy="5234153"/>
          </a:xfrm>
          <a:prstGeom prst="rect">
            <a:avLst/>
          </a:prstGeom>
        </p:spPr>
      </p:pic>
      <p:pic>
        <p:nvPicPr>
          <p:cNvPr id="5" name="pronunciation">
            <a:hlinkClick r:id="" action="ppaction://media"/>
            <a:extLst>
              <a:ext uri="{FF2B5EF4-FFF2-40B4-BE49-F238E27FC236}">
                <a16:creationId xmlns:a16="http://schemas.microsoft.com/office/drawing/2014/main" id="{0D795C28-92AD-EF4F-0644-D693ACFA07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04938" y="5884421"/>
            <a:ext cx="274640" cy="27464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2D61712-904F-478A-399A-A28101B8361F}"/>
              </a:ext>
            </a:extLst>
          </p:cNvPr>
          <p:cNvSpPr/>
          <p:nvPr/>
        </p:nvSpPr>
        <p:spPr>
          <a:xfrm>
            <a:off x="331074" y="4487304"/>
            <a:ext cx="11298507" cy="10169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FEEC1D45-330F-9A29-9D49-EAFE6F852408}"/>
              </a:ext>
            </a:extLst>
          </p:cNvPr>
          <p:cNvCxnSpPr/>
          <p:nvPr/>
        </p:nvCxnSpPr>
        <p:spPr>
          <a:xfrm>
            <a:off x="6623825" y="1538869"/>
            <a:ext cx="1144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94E5E991-0835-2CA8-0E8B-FCA9FBC01A90}"/>
              </a:ext>
            </a:extLst>
          </p:cNvPr>
          <p:cNvCxnSpPr/>
          <p:nvPr/>
        </p:nvCxnSpPr>
        <p:spPr>
          <a:xfrm>
            <a:off x="3787698" y="2620538"/>
            <a:ext cx="1144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95DA7CD4-94D9-E47D-4664-E9E9529989F2}"/>
              </a:ext>
            </a:extLst>
          </p:cNvPr>
          <p:cNvCxnSpPr/>
          <p:nvPr/>
        </p:nvCxnSpPr>
        <p:spPr>
          <a:xfrm>
            <a:off x="5850673" y="2620538"/>
            <a:ext cx="1144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27C7D073-72AF-7BFA-EC16-A11092E3F5C1}"/>
              </a:ext>
            </a:extLst>
          </p:cNvPr>
          <p:cNvCxnSpPr/>
          <p:nvPr/>
        </p:nvCxnSpPr>
        <p:spPr>
          <a:xfrm>
            <a:off x="2910468" y="3043609"/>
            <a:ext cx="1144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EBED5EB6-6322-5CCB-2C8C-DDC42E4BC758}"/>
              </a:ext>
            </a:extLst>
          </p:cNvPr>
          <p:cNvCxnSpPr/>
          <p:nvPr/>
        </p:nvCxnSpPr>
        <p:spPr>
          <a:xfrm>
            <a:off x="4932556" y="3043609"/>
            <a:ext cx="1144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46D9FA62-3959-4780-94BB-5125F1B16DB7}"/>
              </a:ext>
            </a:extLst>
          </p:cNvPr>
          <p:cNvCxnSpPr/>
          <p:nvPr/>
        </p:nvCxnSpPr>
        <p:spPr>
          <a:xfrm>
            <a:off x="4932556" y="3476648"/>
            <a:ext cx="1144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DADB2585-E482-9E47-A1BA-379770BE97F1}"/>
              </a:ext>
            </a:extLst>
          </p:cNvPr>
          <p:cNvCxnSpPr/>
          <p:nvPr/>
        </p:nvCxnSpPr>
        <p:spPr>
          <a:xfrm>
            <a:off x="5854391" y="3917121"/>
            <a:ext cx="1144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12F7165E-AA7F-0DC3-790F-0A082F5DD57F}"/>
              </a:ext>
            </a:extLst>
          </p:cNvPr>
          <p:cNvCxnSpPr/>
          <p:nvPr/>
        </p:nvCxnSpPr>
        <p:spPr>
          <a:xfrm>
            <a:off x="7768683" y="3948042"/>
            <a:ext cx="1144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9A374B4E-8E79-3362-43EC-ADBEF38F7425}"/>
              </a:ext>
            </a:extLst>
          </p:cNvPr>
          <p:cNvCxnSpPr/>
          <p:nvPr/>
        </p:nvCxnSpPr>
        <p:spPr>
          <a:xfrm>
            <a:off x="3070303" y="4399789"/>
            <a:ext cx="1144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106F21E9-5B45-8F81-5EE7-0B31E9FF05E3}"/>
              </a:ext>
            </a:extLst>
          </p:cNvPr>
          <p:cNvCxnSpPr/>
          <p:nvPr/>
        </p:nvCxnSpPr>
        <p:spPr>
          <a:xfrm>
            <a:off x="4835469" y="4404262"/>
            <a:ext cx="1144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05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DE27D69-A7CE-4572-6010-6E8AC031F5D8}"/>
              </a:ext>
            </a:extLst>
          </p:cNvPr>
          <p:cNvSpPr txBox="1"/>
          <p:nvPr/>
        </p:nvSpPr>
        <p:spPr>
          <a:xfrm>
            <a:off x="6096000" y="14261487"/>
            <a:ext cx="640338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ancing Script" panose="03080600040507000D00" pitchFamily="66" charset="0"/>
              </a:rPr>
              <a:t>Good Morning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81FD300-192E-A0DE-4755-6FDDF464C339}"/>
              </a:ext>
            </a:extLst>
          </p:cNvPr>
          <p:cNvSpPr txBox="1"/>
          <p:nvPr/>
        </p:nvSpPr>
        <p:spPr>
          <a:xfrm>
            <a:off x="5788620" y="22588697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Mega Goal 2.1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1DED1766-9B99-B32D-D328-76785DC5B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8" y="15741411"/>
            <a:ext cx="4670759" cy="467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C243B09-1527-95A9-C65D-24DED289B141}"/>
              </a:ext>
            </a:extLst>
          </p:cNvPr>
          <p:cNvSpPr txBox="1"/>
          <p:nvPr/>
        </p:nvSpPr>
        <p:spPr>
          <a:xfrm>
            <a:off x="2586930" y="2799884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Vocabulary Building</a:t>
            </a:r>
          </a:p>
        </p:txBody>
      </p:sp>
      <p:pic>
        <p:nvPicPr>
          <p:cNvPr id="8" name="Picture 2" descr="Industry Clipart - hospitality-industry-hotel-and-travel-icons-educational- clip-art-graphic - Classroom Clipart">
            <a:extLst>
              <a:ext uri="{FF2B5EF4-FFF2-40B4-BE49-F238E27FC236}">
                <a16:creationId xmlns:a16="http://schemas.microsoft.com/office/drawing/2014/main" id="{A7584E3F-C525-F8C3-EC78-B7A7BF6A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51" y="4441086"/>
            <a:ext cx="3525347" cy="22626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sri PNG and Esri Transparent Clipart Free Download. - CleanPNG / KissPNG">
            <a:extLst>
              <a:ext uri="{FF2B5EF4-FFF2-40B4-BE49-F238E27FC236}">
                <a16:creationId xmlns:a16="http://schemas.microsoft.com/office/drawing/2014/main" id="{3A1E7C4A-5EC1-E708-1587-846A943A9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38" b="90000" l="10000" r="92308">
                        <a14:foregroundMark x1="20769" y1="80385" x2="20769" y2="80385"/>
                        <a14:foregroundMark x1="92692" y1="28846" x2="92692" y2="28846"/>
                        <a14:foregroundMark x1="44231" y1="8462" x2="44231" y2="8462"/>
                        <a14:foregroundMark x1="34615" y1="6538" x2="34615" y2="6538"/>
                        <a14:foregroundMark x1="52308" y1="9615" x2="52308" y2="9615"/>
                        <a14:foregroundMark x1="54231" y1="9615" x2="54231" y2="9615"/>
                        <a14:foregroundMark x1="15769" y1="27692" x2="15769" y2="27692"/>
                        <a14:foregroundMark x1="27692" y1="14615" x2="27692" y2="14615"/>
                        <a14:foregroundMark x1="74615" y1="69231" x2="74615" y2="69231"/>
                        <a14:foregroundMark x1="76923" y1="58846" x2="76923" y2="58846"/>
                        <a14:backgroundMark x1="54231" y1="83462" x2="53077" y2="85385"/>
                        <a14:backgroundMark x1="37692" y1="80385" x2="50000" y2="86154"/>
                        <a14:backgroundMark x1="73077" y1="71538" x2="73077" y2="7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846" r="4085" b="15073"/>
          <a:stretch/>
        </p:blipFill>
        <p:spPr bwMode="auto">
          <a:xfrm>
            <a:off x="-79756" y="4525712"/>
            <a:ext cx="2825104" cy="23656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00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200C649-6AF0-1949-2C5E-7E14BD1C1CA4}"/>
              </a:ext>
            </a:extLst>
          </p:cNvPr>
          <p:cNvSpPr txBox="1"/>
          <p:nvPr/>
        </p:nvSpPr>
        <p:spPr>
          <a:xfrm>
            <a:off x="-40364229" y="15682170"/>
            <a:ext cx="89872457" cy="110799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1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Vocabulary Building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A14D771-8800-1A34-22A0-666A76B894C4}"/>
              </a:ext>
            </a:extLst>
          </p:cNvPr>
          <p:cNvSpPr txBox="1"/>
          <p:nvPr/>
        </p:nvSpPr>
        <p:spPr>
          <a:xfrm>
            <a:off x="421225" y="979555"/>
            <a:ext cx="117707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ProximaNova-Bold"/>
              </a:rPr>
              <a:t>A</a:t>
            </a:r>
            <a:r>
              <a:rPr lang="en-US" sz="2400" b="1" i="0" u="none" strike="noStrike" baseline="0" dirty="0">
                <a:solidFill>
                  <a:srgbClr val="79533C"/>
                </a:solidFill>
                <a:latin typeface="ProximaNova-Bold"/>
              </a:rPr>
              <a:t>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You will see these words in the reading on pages 40 and 41.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Match the words with their meanings.</a:t>
            </a: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ProximaNova-Light"/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ProximaNova-Bold"/>
              </a:rPr>
              <a:t>1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______ pristine                                             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a.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the action of cutting down trees to clear forests</a:t>
            </a:r>
          </a:p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ProximaNova-Bold"/>
              </a:rPr>
              <a:t>2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______ preserve                                           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b.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distinguishing traits or qualities</a:t>
            </a:r>
          </a:p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ProximaNova-Bold"/>
              </a:rPr>
              <a:t>3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______ conservation                                    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c.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something that causes a person to act</a:t>
            </a:r>
          </a:p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ProximaNova-Bold"/>
              </a:rPr>
              <a:t>4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______ incentive                                          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d.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abundantly green, fertile</a:t>
            </a:r>
          </a:p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ProximaNova-Bold"/>
              </a:rPr>
              <a:t>5.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______ deforestation                                 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e.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careful protection of something</a:t>
            </a:r>
          </a:p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ProximaNova-Bold"/>
              </a:rPr>
              <a:t>6.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______ characteristics                               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f.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to keep safe from injury, harm, or destruction</a:t>
            </a:r>
          </a:p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ProximaNova-Bold"/>
              </a:rPr>
              <a:t>7.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______ remote                                            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g.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lessening, diminishing</a:t>
            </a:r>
          </a:p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ProximaNova-Bold"/>
              </a:rPr>
              <a:t>8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______ reduction                                       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h.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geographically isolated</a:t>
            </a:r>
          </a:p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ProximaNova-Bold"/>
              </a:rPr>
              <a:t>9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______ lush                                                 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ProximaNova-Bold"/>
              </a:rPr>
              <a:t>i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not spoiled</a:t>
            </a:r>
            <a:endParaRPr lang="ar-SA" sz="2400" dirty="0"/>
          </a:p>
        </p:txBody>
      </p:sp>
      <p:sp>
        <p:nvSpPr>
          <p:cNvPr id="5" name="مستطيل: زوايا مستديرة 10">
            <a:extLst>
              <a:ext uri="{FF2B5EF4-FFF2-40B4-BE49-F238E27FC236}">
                <a16:creationId xmlns:a16="http://schemas.microsoft.com/office/drawing/2014/main" id="{B70DD15A-4762-03BB-78EA-807E5987CDF8}"/>
              </a:ext>
            </a:extLst>
          </p:cNvPr>
          <p:cNvSpPr/>
          <p:nvPr/>
        </p:nvSpPr>
        <p:spPr>
          <a:xfrm>
            <a:off x="1148558" y="2103732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endParaRPr lang="ar-SA" sz="2800" b="1" dirty="0">
              <a:solidFill>
                <a:schemeClr val="accent6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ستطيل: زوايا مستديرة 10">
            <a:extLst>
              <a:ext uri="{FF2B5EF4-FFF2-40B4-BE49-F238E27FC236}">
                <a16:creationId xmlns:a16="http://schemas.microsoft.com/office/drawing/2014/main" id="{5F50ADA1-46B9-622C-2FBD-9DF863169B65}"/>
              </a:ext>
            </a:extLst>
          </p:cNvPr>
          <p:cNvSpPr/>
          <p:nvPr/>
        </p:nvSpPr>
        <p:spPr>
          <a:xfrm>
            <a:off x="1048981" y="2484948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  <a:endParaRPr lang="ar-SA" sz="2800" b="1" dirty="0">
              <a:solidFill>
                <a:schemeClr val="accent6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ستطيل: زوايا مستديرة 10">
            <a:extLst>
              <a:ext uri="{FF2B5EF4-FFF2-40B4-BE49-F238E27FC236}">
                <a16:creationId xmlns:a16="http://schemas.microsoft.com/office/drawing/2014/main" id="{69EF93BA-948B-2102-B6EB-3B791B7E65D5}"/>
              </a:ext>
            </a:extLst>
          </p:cNvPr>
          <p:cNvSpPr/>
          <p:nvPr/>
        </p:nvSpPr>
        <p:spPr>
          <a:xfrm>
            <a:off x="1098769" y="2801630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endParaRPr lang="ar-SA" sz="2800" b="1" dirty="0">
              <a:solidFill>
                <a:schemeClr val="accent6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ستطيل: زوايا مستديرة 10">
            <a:extLst>
              <a:ext uri="{FF2B5EF4-FFF2-40B4-BE49-F238E27FC236}">
                <a16:creationId xmlns:a16="http://schemas.microsoft.com/office/drawing/2014/main" id="{487FADB7-3E9D-36E8-B3A9-08317FD59012}"/>
              </a:ext>
            </a:extLst>
          </p:cNvPr>
          <p:cNvSpPr/>
          <p:nvPr/>
        </p:nvSpPr>
        <p:spPr>
          <a:xfrm>
            <a:off x="1078242" y="3218931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endParaRPr lang="ar-SA" sz="2800" b="1" dirty="0">
              <a:solidFill>
                <a:schemeClr val="accent6"/>
              </a:solidFill>
              <a:latin typeface="MV Boli" panose="02000500030200090000" pitchFamily="2" charset="0"/>
            </a:endParaRPr>
          </a:p>
        </p:txBody>
      </p:sp>
      <p:sp>
        <p:nvSpPr>
          <p:cNvPr id="9" name="مستطيل: زوايا مستديرة 10">
            <a:extLst>
              <a:ext uri="{FF2B5EF4-FFF2-40B4-BE49-F238E27FC236}">
                <a16:creationId xmlns:a16="http://schemas.microsoft.com/office/drawing/2014/main" id="{A3310470-08BF-0C7F-16D5-6FA8CA150217}"/>
              </a:ext>
            </a:extLst>
          </p:cNvPr>
          <p:cNvSpPr/>
          <p:nvPr/>
        </p:nvSpPr>
        <p:spPr>
          <a:xfrm>
            <a:off x="1072328" y="3548947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endParaRPr lang="ar-SA" sz="2800" b="1" dirty="0">
              <a:solidFill>
                <a:schemeClr val="accent6"/>
              </a:solidFill>
              <a:latin typeface="MV Boli" panose="02000500030200090000" pitchFamily="2" charset="0"/>
            </a:endParaRPr>
          </a:p>
        </p:txBody>
      </p:sp>
      <p:sp>
        <p:nvSpPr>
          <p:cNvPr id="10" name="مستطيل: زوايا مستديرة 10">
            <a:extLst>
              <a:ext uri="{FF2B5EF4-FFF2-40B4-BE49-F238E27FC236}">
                <a16:creationId xmlns:a16="http://schemas.microsoft.com/office/drawing/2014/main" id="{D6EBD969-1FE4-F5E8-4F42-E841E1C4E5BA}"/>
              </a:ext>
            </a:extLst>
          </p:cNvPr>
          <p:cNvSpPr/>
          <p:nvPr/>
        </p:nvSpPr>
        <p:spPr>
          <a:xfrm>
            <a:off x="1065081" y="3935874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endParaRPr lang="ar-SA" sz="2800" b="1" dirty="0">
              <a:solidFill>
                <a:schemeClr val="accent6"/>
              </a:solidFill>
              <a:latin typeface="MV Boli" panose="0200050003020009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70B6841-3F83-792E-51F4-45AB51133E1B}"/>
              </a:ext>
            </a:extLst>
          </p:cNvPr>
          <p:cNvSpPr/>
          <p:nvPr/>
        </p:nvSpPr>
        <p:spPr>
          <a:xfrm>
            <a:off x="1057834" y="4282930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endParaRPr lang="ar-SA" sz="2800" b="1" dirty="0">
              <a:solidFill>
                <a:schemeClr val="accent6"/>
              </a:solidFill>
              <a:latin typeface="MV Boli" panose="02000500030200090000" pitchFamily="2" charset="0"/>
            </a:endParaRPr>
          </a:p>
        </p:txBody>
      </p:sp>
      <p:sp>
        <p:nvSpPr>
          <p:cNvPr id="12" name="مستطيل: زوايا مستديرة 10">
            <a:extLst>
              <a:ext uri="{FF2B5EF4-FFF2-40B4-BE49-F238E27FC236}">
                <a16:creationId xmlns:a16="http://schemas.microsoft.com/office/drawing/2014/main" id="{A2D71C23-2618-BB2A-6A13-C1E6E78410F4}"/>
              </a:ext>
            </a:extLst>
          </p:cNvPr>
          <p:cNvSpPr/>
          <p:nvPr/>
        </p:nvSpPr>
        <p:spPr>
          <a:xfrm>
            <a:off x="994938" y="4629986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  <a:endParaRPr lang="ar-SA" sz="2800" b="1" dirty="0">
              <a:solidFill>
                <a:schemeClr val="accent6"/>
              </a:solidFill>
              <a:latin typeface="MV Boli" panose="02000500030200090000" pitchFamily="2" charset="0"/>
            </a:endParaRPr>
          </a:p>
        </p:txBody>
      </p:sp>
      <p:sp>
        <p:nvSpPr>
          <p:cNvPr id="13" name="مستطيل: زوايا مستديرة 10">
            <a:extLst>
              <a:ext uri="{FF2B5EF4-FFF2-40B4-BE49-F238E27FC236}">
                <a16:creationId xmlns:a16="http://schemas.microsoft.com/office/drawing/2014/main" id="{08AF3C7F-7402-907D-5BC8-42D5C26CA777}"/>
              </a:ext>
            </a:extLst>
          </p:cNvPr>
          <p:cNvSpPr/>
          <p:nvPr/>
        </p:nvSpPr>
        <p:spPr>
          <a:xfrm>
            <a:off x="916009" y="5075448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endParaRPr lang="ar-SA" sz="2800" b="1" dirty="0">
              <a:solidFill>
                <a:schemeClr val="accent6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68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ve a nice day 26,159 รายการ ภาพ ภาพสต็อกและเวกเตอร์ | Shutterstock">
            <a:extLst>
              <a:ext uri="{FF2B5EF4-FFF2-40B4-BE49-F238E27FC236}">
                <a16:creationId xmlns:a16="http://schemas.microsoft.com/office/drawing/2014/main" id="{319D101C-CCF5-370C-84F4-FD51978F5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1"/>
          <a:stretch/>
        </p:blipFill>
        <p:spPr bwMode="auto">
          <a:xfrm>
            <a:off x="2959100" y="-29256"/>
            <a:ext cx="6956838" cy="68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957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A1766246-95D2-35C0-6D6F-25E862BF0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4" y="905520"/>
            <a:ext cx="4670759" cy="467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65E7BBC-515F-EE54-91BB-31F1B12769CF}"/>
              </a:ext>
            </a:extLst>
          </p:cNvPr>
          <p:cNvSpPr txBox="1"/>
          <p:nvPr/>
        </p:nvSpPr>
        <p:spPr>
          <a:xfrm>
            <a:off x="5229690" y="842269"/>
            <a:ext cx="640338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ancing Script" panose="03080600040507000D00" pitchFamily="66" charset="0"/>
              </a:rPr>
              <a:t>Good Morning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7EBDE8C-A9A5-818C-3E29-C31CB8574341}"/>
              </a:ext>
            </a:extLst>
          </p:cNvPr>
          <p:cNvSpPr txBox="1"/>
          <p:nvPr/>
        </p:nvSpPr>
        <p:spPr>
          <a:xfrm>
            <a:off x="5386136" y="3485094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Mega Goal 2.1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2F233EA-0786-465E-F9CB-C777FD09AD6A}"/>
              </a:ext>
            </a:extLst>
          </p:cNvPr>
          <p:cNvSpPr txBox="1"/>
          <p:nvPr/>
        </p:nvSpPr>
        <p:spPr>
          <a:xfrm>
            <a:off x="2028000" y="18288921"/>
            <a:ext cx="64033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800" b="1" dirty="0">
              <a:solidFill>
                <a:srgbClr val="FF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5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Unit -</a:t>
            </a:r>
            <a:r>
              <a:rPr lang="en-US" sz="54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5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2F435C6-34D2-47C2-31FC-FB42F0B3CF10}"/>
              </a:ext>
            </a:extLst>
          </p:cNvPr>
          <p:cNvSpPr txBox="1"/>
          <p:nvPr/>
        </p:nvSpPr>
        <p:spPr>
          <a:xfrm>
            <a:off x="2184446" y="20320231"/>
            <a:ext cx="64033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800" b="1" dirty="0">
              <a:solidFill>
                <a:srgbClr val="FF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5400" b="0" i="0" u="none" strike="noStrike" baseline="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Far and Away</a:t>
            </a:r>
          </a:p>
        </p:txBody>
      </p:sp>
      <p:pic>
        <p:nvPicPr>
          <p:cNvPr id="20" name="Picture 2" descr="Industry Clipart - hospitality-industry-hotel-and-travel-icons-educational- clip-art-graphic - Classroom Clipart">
            <a:extLst>
              <a:ext uri="{FF2B5EF4-FFF2-40B4-BE49-F238E27FC236}">
                <a16:creationId xmlns:a16="http://schemas.microsoft.com/office/drawing/2014/main" id="{DC4A1F4E-A24A-F2BF-068E-A842414DE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396" y="23353842"/>
            <a:ext cx="3525347" cy="22626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21B36FD-AE74-C5B6-D26E-02C7C38A2FDC}"/>
              </a:ext>
            </a:extLst>
          </p:cNvPr>
          <p:cNvGrpSpPr/>
          <p:nvPr/>
        </p:nvGrpSpPr>
        <p:grpSpPr>
          <a:xfrm>
            <a:off x="2348578" y="25616474"/>
            <a:ext cx="6075116" cy="5801342"/>
            <a:chOff x="2562856" y="528329"/>
            <a:chExt cx="6075116" cy="580134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6CDBA671-9A6B-A65C-5E5E-FB7ECC5C87A8}"/>
                </a:ext>
              </a:extLst>
            </p:cNvPr>
            <p:cNvGrpSpPr/>
            <p:nvPr/>
          </p:nvGrpSpPr>
          <p:grpSpPr>
            <a:xfrm>
              <a:off x="2562856" y="528329"/>
              <a:ext cx="6075116" cy="5801342"/>
              <a:chOff x="1503131" y="257685"/>
              <a:chExt cx="4429817" cy="5801342"/>
            </a:xfrm>
          </p:grpSpPr>
          <p:sp>
            <p:nvSpPr>
              <p:cNvPr id="7" name="Google Shape;884;p64">
                <a:extLst>
                  <a:ext uri="{FF2B5EF4-FFF2-40B4-BE49-F238E27FC236}">
                    <a16:creationId xmlns:a16="http://schemas.microsoft.com/office/drawing/2014/main" id="{269EBDA5-DE81-FA9C-D273-BB138DB652C7}"/>
                  </a:ext>
                </a:extLst>
              </p:cNvPr>
              <p:cNvSpPr/>
              <p:nvPr/>
            </p:nvSpPr>
            <p:spPr>
              <a:xfrm>
                <a:off x="5856907" y="1072090"/>
                <a:ext cx="76041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39" extrusionOk="0">
                    <a:moveTo>
                      <a:pt x="659" y="0"/>
                    </a:moveTo>
                    <a:cubicBezTo>
                      <a:pt x="298" y="0"/>
                      <a:pt x="1" y="297"/>
                      <a:pt x="1" y="658"/>
                    </a:cubicBezTo>
                    <a:lnTo>
                      <a:pt x="1" y="3481"/>
                    </a:lnTo>
                    <a:cubicBezTo>
                      <a:pt x="1" y="3842"/>
                      <a:pt x="298" y="4139"/>
                      <a:pt x="659" y="4139"/>
                    </a:cubicBezTo>
                    <a:lnTo>
                      <a:pt x="892" y="4139"/>
                    </a:lnTo>
                    <a:cubicBezTo>
                      <a:pt x="1253" y="4139"/>
                      <a:pt x="1550" y="3842"/>
                      <a:pt x="1550" y="3481"/>
                    </a:cubicBezTo>
                    <a:lnTo>
                      <a:pt x="1550" y="658"/>
                    </a:lnTo>
                    <a:cubicBezTo>
                      <a:pt x="1550" y="297"/>
                      <a:pt x="1253" y="0"/>
                      <a:pt x="8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885;p64">
                <a:extLst>
                  <a:ext uri="{FF2B5EF4-FFF2-40B4-BE49-F238E27FC236}">
                    <a16:creationId xmlns:a16="http://schemas.microsoft.com/office/drawing/2014/main" id="{3F7EF41C-1AFF-1FA1-6278-60E8E1A4C21A}"/>
                  </a:ext>
                </a:extLst>
              </p:cNvPr>
              <p:cNvSpPr/>
              <p:nvPr/>
            </p:nvSpPr>
            <p:spPr>
              <a:xfrm>
                <a:off x="5856907" y="1326797"/>
                <a:ext cx="76041" cy="177189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19" extrusionOk="0">
                    <a:moveTo>
                      <a:pt x="659" y="1"/>
                    </a:moveTo>
                    <a:cubicBezTo>
                      <a:pt x="298" y="1"/>
                      <a:pt x="1" y="298"/>
                      <a:pt x="1" y="659"/>
                    </a:cubicBezTo>
                    <a:lnTo>
                      <a:pt x="1" y="3481"/>
                    </a:lnTo>
                    <a:cubicBezTo>
                      <a:pt x="1" y="3842"/>
                      <a:pt x="298" y="4118"/>
                      <a:pt x="659" y="4118"/>
                    </a:cubicBezTo>
                    <a:lnTo>
                      <a:pt x="892" y="4118"/>
                    </a:lnTo>
                    <a:cubicBezTo>
                      <a:pt x="1253" y="4118"/>
                      <a:pt x="1550" y="3842"/>
                      <a:pt x="1550" y="3481"/>
                    </a:cubicBezTo>
                    <a:lnTo>
                      <a:pt x="1550" y="659"/>
                    </a:lnTo>
                    <a:cubicBezTo>
                      <a:pt x="1550" y="298"/>
                      <a:pt x="125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886;p64">
                <a:extLst>
                  <a:ext uri="{FF2B5EF4-FFF2-40B4-BE49-F238E27FC236}">
                    <a16:creationId xmlns:a16="http://schemas.microsoft.com/office/drawing/2014/main" id="{4E0B326C-AC90-3A60-C2E3-BD67EA7F1614}"/>
                  </a:ext>
                </a:extLst>
              </p:cNvPr>
              <p:cNvSpPr/>
              <p:nvPr/>
            </p:nvSpPr>
            <p:spPr>
              <a:xfrm>
                <a:off x="1503131" y="325218"/>
                <a:ext cx="4391282" cy="5666277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720" extrusionOk="0">
                    <a:moveTo>
                      <a:pt x="6262" y="0"/>
                    </a:moveTo>
                    <a:cubicBezTo>
                      <a:pt x="2802" y="0"/>
                      <a:pt x="0" y="2823"/>
                      <a:pt x="0" y="6283"/>
                    </a:cubicBezTo>
                    <a:lnTo>
                      <a:pt x="0" y="125459"/>
                    </a:lnTo>
                    <a:cubicBezTo>
                      <a:pt x="0" y="128897"/>
                      <a:pt x="2802" y="131720"/>
                      <a:pt x="6262" y="131720"/>
                    </a:cubicBezTo>
                    <a:lnTo>
                      <a:pt x="83307" y="131720"/>
                    </a:lnTo>
                    <a:cubicBezTo>
                      <a:pt x="86766" y="131720"/>
                      <a:pt x="89568" y="128897"/>
                      <a:pt x="89568" y="125459"/>
                    </a:cubicBezTo>
                    <a:lnTo>
                      <a:pt x="89568" y="6283"/>
                    </a:lnTo>
                    <a:cubicBezTo>
                      <a:pt x="89568" y="2823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87;p64">
                <a:extLst>
                  <a:ext uri="{FF2B5EF4-FFF2-40B4-BE49-F238E27FC236}">
                    <a16:creationId xmlns:a16="http://schemas.microsoft.com/office/drawing/2014/main" id="{DBB0B75C-8C6D-4C7D-BBEC-6A2E365E676A}"/>
                  </a:ext>
                </a:extLst>
              </p:cNvPr>
              <p:cNvSpPr/>
              <p:nvPr/>
            </p:nvSpPr>
            <p:spPr>
              <a:xfrm>
                <a:off x="1503131" y="257685"/>
                <a:ext cx="4391282" cy="5801342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699" extrusionOk="0">
                    <a:moveTo>
                      <a:pt x="6262" y="0"/>
                    </a:moveTo>
                    <a:cubicBezTo>
                      <a:pt x="2802" y="0"/>
                      <a:pt x="0" y="2802"/>
                      <a:pt x="0" y="6261"/>
                    </a:cubicBezTo>
                    <a:lnTo>
                      <a:pt x="0" y="125437"/>
                    </a:lnTo>
                    <a:cubicBezTo>
                      <a:pt x="0" y="128897"/>
                      <a:pt x="2802" y="131698"/>
                      <a:pt x="6262" y="131698"/>
                    </a:cubicBezTo>
                    <a:lnTo>
                      <a:pt x="83307" y="131698"/>
                    </a:lnTo>
                    <a:cubicBezTo>
                      <a:pt x="86766" y="131698"/>
                      <a:pt x="89568" y="128897"/>
                      <a:pt x="89568" y="125437"/>
                    </a:cubicBezTo>
                    <a:lnTo>
                      <a:pt x="89568" y="6261"/>
                    </a:lnTo>
                    <a:cubicBezTo>
                      <a:pt x="89568" y="2802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B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888;p64">
                <a:extLst>
                  <a:ext uri="{FF2B5EF4-FFF2-40B4-BE49-F238E27FC236}">
                    <a16:creationId xmlns:a16="http://schemas.microsoft.com/office/drawing/2014/main" id="{E21BCC3E-444A-AFAB-29D1-01A179381D38}"/>
                  </a:ext>
                </a:extLst>
              </p:cNvPr>
              <p:cNvSpPr/>
              <p:nvPr/>
            </p:nvSpPr>
            <p:spPr>
              <a:xfrm>
                <a:off x="1763270" y="684932"/>
                <a:ext cx="3872082" cy="4675668"/>
              </a:xfrm>
              <a:custGeom>
                <a:avLst/>
                <a:gdLst/>
                <a:ahLst/>
                <a:cxnLst/>
                <a:rect l="l" t="t" r="r" b="b"/>
                <a:pathLst>
                  <a:path w="78978" h="108692" extrusionOk="0">
                    <a:moveTo>
                      <a:pt x="1" y="1"/>
                    </a:moveTo>
                    <a:lnTo>
                      <a:pt x="1" y="108692"/>
                    </a:lnTo>
                    <a:lnTo>
                      <a:pt x="78977" y="108692"/>
                    </a:lnTo>
                    <a:lnTo>
                      <a:pt x="78977" y="1"/>
                    </a:ln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89;p64">
                <a:extLst>
                  <a:ext uri="{FF2B5EF4-FFF2-40B4-BE49-F238E27FC236}">
                    <a16:creationId xmlns:a16="http://schemas.microsoft.com/office/drawing/2014/main" id="{424B3589-B8F9-1778-8509-C869477BA3F2}"/>
                  </a:ext>
                </a:extLst>
              </p:cNvPr>
              <p:cNvSpPr/>
              <p:nvPr/>
            </p:nvSpPr>
            <p:spPr>
              <a:xfrm>
                <a:off x="3533304" y="5536373"/>
                <a:ext cx="33093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751" extrusionOk="0">
                    <a:moveTo>
                      <a:pt x="3375" y="1"/>
                    </a:moveTo>
                    <a:cubicBezTo>
                      <a:pt x="1507" y="1"/>
                      <a:pt x="1" y="1508"/>
                      <a:pt x="1" y="3375"/>
                    </a:cubicBezTo>
                    <a:cubicBezTo>
                      <a:pt x="1" y="5243"/>
                      <a:pt x="1507" y="6750"/>
                      <a:pt x="3375" y="6750"/>
                    </a:cubicBezTo>
                    <a:cubicBezTo>
                      <a:pt x="5243" y="6750"/>
                      <a:pt x="6750" y="5243"/>
                      <a:pt x="6750" y="3375"/>
                    </a:cubicBezTo>
                    <a:cubicBezTo>
                      <a:pt x="6750" y="1508"/>
                      <a:pt x="5243" y="1"/>
                      <a:pt x="3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F1176936-0BEB-DB7B-E283-E878847D3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" t="13071" r="4758" b="28889"/>
            <a:stretch/>
          </p:blipFill>
          <p:spPr>
            <a:xfrm>
              <a:off x="2866767" y="888044"/>
              <a:ext cx="5363077" cy="4754263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584ABE3-5CF7-ED95-8924-AB2C21F8520A}"/>
              </a:ext>
            </a:extLst>
          </p:cNvPr>
          <p:cNvSpPr txBox="1"/>
          <p:nvPr/>
        </p:nvSpPr>
        <p:spPr>
          <a:xfrm>
            <a:off x="1749017" y="28168110"/>
            <a:ext cx="64033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5400" b="1" dirty="0">
              <a:solidFill>
                <a:srgbClr val="0070C0"/>
              </a:solidFill>
              <a:latin typeface="MV Boli" panose="02000500030200090000" pitchFamily="2" charset="0"/>
              <a:cs typeface="+mj-cs"/>
            </a:endParaRP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Conversation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97EBECD-3172-3428-D286-1A5703DB3B9F}"/>
              </a:ext>
            </a:extLst>
          </p:cNvPr>
          <p:cNvSpPr txBox="1"/>
          <p:nvPr/>
        </p:nvSpPr>
        <p:spPr>
          <a:xfrm>
            <a:off x="2523493" y="29163816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Vocabulary Building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CAD91E3-5DCA-A734-40FE-0345106D9C51}"/>
              </a:ext>
            </a:extLst>
          </p:cNvPr>
          <p:cNvSpPr txBox="1"/>
          <p:nvPr/>
        </p:nvSpPr>
        <p:spPr>
          <a:xfrm>
            <a:off x="2894310" y="26375775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Listening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330FB98-F1F8-B366-C3B2-AFC97D3693DC}"/>
              </a:ext>
            </a:extLst>
          </p:cNvPr>
          <p:cNvSpPr txBox="1"/>
          <p:nvPr/>
        </p:nvSpPr>
        <p:spPr>
          <a:xfrm>
            <a:off x="2717242" y="27583985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3307990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DE27D69-A7CE-4572-6010-6E8AC031F5D8}"/>
              </a:ext>
            </a:extLst>
          </p:cNvPr>
          <p:cNvSpPr txBox="1"/>
          <p:nvPr/>
        </p:nvSpPr>
        <p:spPr>
          <a:xfrm>
            <a:off x="6096000" y="14261487"/>
            <a:ext cx="640338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ancing Script" panose="03080600040507000D00" pitchFamily="66" charset="0"/>
              </a:rPr>
              <a:t>Good Morning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81FD300-192E-A0DE-4755-6FDDF464C339}"/>
              </a:ext>
            </a:extLst>
          </p:cNvPr>
          <p:cNvSpPr txBox="1"/>
          <p:nvPr/>
        </p:nvSpPr>
        <p:spPr>
          <a:xfrm>
            <a:off x="5788620" y="22588697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Mega Goal 2.1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1DED1766-9B99-B32D-D328-76785DC5B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8" y="15741411"/>
            <a:ext cx="4670759" cy="467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CDD3AE7-B257-E8B3-D2F3-2119396955DA}"/>
              </a:ext>
            </a:extLst>
          </p:cNvPr>
          <p:cNvSpPr txBox="1"/>
          <p:nvPr/>
        </p:nvSpPr>
        <p:spPr>
          <a:xfrm>
            <a:off x="2991806" y="66532"/>
            <a:ext cx="64033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800" b="1" dirty="0">
              <a:solidFill>
                <a:srgbClr val="FF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5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Unit -</a:t>
            </a:r>
            <a:r>
              <a:rPr lang="en-US" sz="54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5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C243B09-1527-95A9-C65D-24DED289B141}"/>
              </a:ext>
            </a:extLst>
          </p:cNvPr>
          <p:cNvSpPr txBox="1"/>
          <p:nvPr/>
        </p:nvSpPr>
        <p:spPr>
          <a:xfrm>
            <a:off x="2498890" y="4584079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Vocabulary Building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9B1A933-17FE-B14F-8EEB-D5455BC5380C}"/>
              </a:ext>
            </a:extLst>
          </p:cNvPr>
          <p:cNvSpPr txBox="1"/>
          <p:nvPr/>
        </p:nvSpPr>
        <p:spPr>
          <a:xfrm>
            <a:off x="2894310" y="1040521"/>
            <a:ext cx="64033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800" b="1" dirty="0">
              <a:solidFill>
                <a:srgbClr val="FF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5400" b="0" i="0" u="none" strike="noStrike" baseline="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Far and Away</a:t>
            </a:r>
          </a:p>
        </p:txBody>
      </p:sp>
      <p:pic>
        <p:nvPicPr>
          <p:cNvPr id="8" name="Picture 2" descr="Industry Clipart - hospitality-industry-hotel-and-travel-icons-educational- clip-art-graphic - Classroom Clipart">
            <a:extLst>
              <a:ext uri="{FF2B5EF4-FFF2-40B4-BE49-F238E27FC236}">
                <a16:creationId xmlns:a16="http://schemas.microsoft.com/office/drawing/2014/main" id="{A7584E3F-C525-F8C3-EC78-B7A7BF6A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51" y="4441086"/>
            <a:ext cx="3525347" cy="22626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sri PNG and Esri Transparent Clipart Free Download. - CleanPNG / KissPNG">
            <a:extLst>
              <a:ext uri="{FF2B5EF4-FFF2-40B4-BE49-F238E27FC236}">
                <a16:creationId xmlns:a16="http://schemas.microsoft.com/office/drawing/2014/main" id="{3A1E7C4A-5EC1-E708-1587-846A943A9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38" b="90000" l="10000" r="92308">
                        <a14:foregroundMark x1="20769" y1="80385" x2="20769" y2="80385"/>
                        <a14:foregroundMark x1="92692" y1="28846" x2="92692" y2="28846"/>
                        <a14:foregroundMark x1="44231" y1="8462" x2="44231" y2="8462"/>
                        <a14:foregroundMark x1="34615" y1="6538" x2="34615" y2="6538"/>
                        <a14:foregroundMark x1="52308" y1="9615" x2="52308" y2="9615"/>
                        <a14:foregroundMark x1="54231" y1="9615" x2="54231" y2="9615"/>
                        <a14:foregroundMark x1="15769" y1="27692" x2="15769" y2="27692"/>
                        <a14:foregroundMark x1="27692" y1="14615" x2="27692" y2="14615"/>
                        <a14:foregroundMark x1="74615" y1="69231" x2="74615" y2="69231"/>
                        <a14:foregroundMark x1="76923" y1="58846" x2="76923" y2="58846"/>
                        <a14:backgroundMark x1="54231" y1="83462" x2="53077" y2="85385"/>
                        <a14:backgroundMark x1="37692" y1="80385" x2="50000" y2="86154"/>
                        <a14:backgroundMark x1="73077" y1="71538" x2="73077" y2="7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846" r="4085" b="15073"/>
          <a:stretch/>
        </p:blipFill>
        <p:spPr bwMode="auto">
          <a:xfrm>
            <a:off x="-79756" y="4525712"/>
            <a:ext cx="2825104" cy="23656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B66A4BE-AF43-DD27-0221-3ED8138D9609}"/>
              </a:ext>
            </a:extLst>
          </p:cNvPr>
          <p:cNvSpPr txBox="1"/>
          <p:nvPr/>
        </p:nvSpPr>
        <p:spPr>
          <a:xfrm>
            <a:off x="2991806" y="2968287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Listening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D45421A-7BC5-85C9-4DA7-558AEE4CE30E}"/>
              </a:ext>
            </a:extLst>
          </p:cNvPr>
          <p:cNvSpPr txBox="1"/>
          <p:nvPr/>
        </p:nvSpPr>
        <p:spPr>
          <a:xfrm>
            <a:off x="2894310" y="3911971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1972275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25409315-24F3-6F77-11F2-110376C8DFF0}"/>
              </a:ext>
            </a:extLst>
          </p:cNvPr>
          <p:cNvCxnSpPr>
            <a:cxnSpLocks/>
          </p:cNvCxnSpPr>
          <p:nvPr/>
        </p:nvCxnSpPr>
        <p:spPr>
          <a:xfrm flipV="1">
            <a:off x="571767" y="2223946"/>
            <a:ext cx="11225314" cy="35497"/>
          </a:xfrm>
          <a:prstGeom prst="line">
            <a:avLst/>
          </a:prstGeom>
          <a:ln w="38100">
            <a:solidFill>
              <a:srgbClr val="C89F9C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Google Shape;185;p38"/>
          <p:cNvSpPr txBox="1">
            <a:spLocks noGrp="1"/>
          </p:cNvSpPr>
          <p:nvPr>
            <p:ph type="subTitle" idx="1"/>
          </p:nvPr>
        </p:nvSpPr>
        <p:spPr>
          <a:xfrm>
            <a:off x="5444903" y="2359319"/>
            <a:ext cx="2269325" cy="1095163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/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new words in a conversation .</a:t>
            </a:r>
          </a:p>
        </p:txBody>
      </p:sp>
      <p:sp>
        <p:nvSpPr>
          <p:cNvPr id="186" name="Google Shape;186;p38"/>
          <p:cNvSpPr txBox="1">
            <a:spLocks noGrp="1"/>
          </p:cNvSpPr>
          <p:nvPr>
            <p:ph type="subTitle" idx="2"/>
          </p:nvPr>
        </p:nvSpPr>
        <p:spPr>
          <a:xfrm>
            <a:off x="1432266" y="2359319"/>
            <a:ext cx="2125600" cy="12512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Name stuff to take along when traveling</a:t>
            </a:r>
          </a:p>
        </p:txBody>
      </p:sp>
      <p:sp>
        <p:nvSpPr>
          <p:cNvPr id="187" name="Google Shape;187;p38"/>
          <p:cNvSpPr txBox="1">
            <a:spLocks noGrp="1"/>
          </p:cNvSpPr>
          <p:nvPr>
            <p:ph type="subTitle" idx="3"/>
          </p:nvPr>
        </p:nvSpPr>
        <p:spPr>
          <a:xfrm>
            <a:off x="9362703" y="2330274"/>
            <a:ext cx="2439168" cy="1251198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/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“ </a:t>
            </a:r>
            <a:r>
              <a:rPr lang="en-US" b="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real talk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" phrases in new sentences</a:t>
            </a:r>
          </a:p>
        </p:txBody>
      </p:sp>
      <p:sp>
        <p:nvSpPr>
          <p:cNvPr id="188" name="Google Shape;188;p38"/>
          <p:cNvSpPr txBox="1">
            <a:spLocks noGrp="1"/>
          </p:cNvSpPr>
          <p:nvPr>
            <p:ph type="subTitle" idx="4"/>
          </p:nvPr>
        </p:nvSpPr>
        <p:spPr>
          <a:xfrm>
            <a:off x="7885697" y="5349018"/>
            <a:ext cx="2057075" cy="12512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 algn="l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 Declining special requests.</a:t>
            </a:r>
          </a:p>
        </p:txBody>
      </p:sp>
      <p:sp>
        <p:nvSpPr>
          <p:cNvPr id="189" name="Google Shape;189;p38"/>
          <p:cNvSpPr txBox="1">
            <a:spLocks noGrp="1"/>
          </p:cNvSpPr>
          <p:nvPr>
            <p:ph type="subTitle" idx="5"/>
          </p:nvPr>
        </p:nvSpPr>
        <p:spPr>
          <a:xfrm>
            <a:off x="3769187" y="5645273"/>
            <a:ext cx="2125600" cy="5292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/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Make special requests</a:t>
            </a: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C3A2D8B3-37F8-D839-2268-C879C85842D8}"/>
              </a:ext>
            </a:extLst>
          </p:cNvPr>
          <p:cNvGrpSpPr/>
          <p:nvPr/>
        </p:nvGrpSpPr>
        <p:grpSpPr>
          <a:xfrm>
            <a:off x="1809381" y="1066366"/>
            <a:ext cx="1181283" cy="971494"/>
            <a:chOff x="571767" y="1111708"/>
            <a:chExt cx="1181283" cy="971494"/>
          </a:xfrm>
        </p:grpSpPr>
        <p:pic>
          <p:nvPicPr>
            <p:cNvPr id="191" name="Google Shape;191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1767" y="1111708"/>
              <a:ext cx="1181283" cy="971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895FADF0-C777-2236-543B-A10CF32862F3}"/>
                </a:ext>
              </a:extLst>
            </p:cNvPr>
            <p:cNvSpPr txBox="1"/>
            <p:nvPr/>
          </p:nvSpPr>
          <p:spPr>
            <a:xfrm>
              <a:off x="974340" y="1351255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94958BC6-73F7-C396-CB00-7B4460480738}"/>
              </a:ext>
            </a:extLst>
          </p:cNvPr>
          <p:cNvGrpSpPr/>
          <p:nvPr/>
        </p:nvGrpSpPr>
        <p:grpSpPr>
          <a:xfrm>
            <a:off x="4079771" y="4149371"/>
            <a:ext cx="1228366" cy="1185956"/>
            <a:chOff x="9829205" y="897246"/>
            <a:chExt cx="1228366" cy="1185956"/>
          </a:xfrm>
        </p:grpSpPr>
        <p:pic>
          <p:nvPicPr>
            <p:cNvPr id="4" name="Google Shape;183;p38">
              <a:extLst>
                <a:ext uri="{FF2B5EF4-FFF2-40B4-BE49-F238E27FC236}">
                  <a16:creationId xmlns:a16="http://schemas.microsoft.com/office/drawing/2014/main" id="{9F6E38E4-F07A-5E56-1118-0A761CFDA38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829205" y="897246"/>
              <a:ext cx="1228366" cy="1185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B069439B-880F-B23A-23F1-64A2A9A24D10}"/>
                </a:ext>
              </a:extLst>
            </p:cNvPr>
            <p:cNvSpPr txBox="1"/>
            <p:nvPr/>
          </p:nvSpPr>
          <p:spPr>
            <a:xfrm>
              <a:off x="10155186" y="1228322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4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63774184-44D4-9017-46F7-1B7A6110965C}"/>
              </a:ext>
            </a:extLst>
          </p:cNvPr>
          <p:cNvGrpSpPr/>
          <p:nvPr/>
        </p:nvGrpSpPr>
        <p:grpSpPr>
          <a:xfrm>
            <a:off x="8100584" y="4025220"/>
            <a:ext cx="1262119" cy="1251199"/>
            <a:chOff x="4375679" y="4023762"/>
            <a:chExt cx="1262119" cy="1251199"/>
          </a:xfrm>
        </p:grpSpPr>
        <p:pic>
          <p:nvPicPr>
            <p:cNvPr id="15" name="Google Shape;192;p38">
              <a:extLst>
                <a:ext uri="{FF2B5EF4-FFF2-40B4-BE49-F238E27FC236}">
                  <a16:creationId xmlns:a16="http://schemas.microsoft.com/office/drawing/2014/main" id="{EF77F157-FA7B-41AC-51CD-EF59A50C9D3A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75679" y="4023762"/>
              <a:ext cx="1262119" cy="1251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832C308D-1022-C9CE-7E82-952E35CFD7F8}"/>
                </a:ext>
              </a:extLst>
            </p:cNvPr>
            <p:cNvSpPr txBox="1"/>
            <p:nvPr/>
          </p:nvSpPr>
          <p:spPr>
            <a:xfrm>
              <a:off x="4724965" y="4418528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5</a:t>
              </a:r>
              <a:endParaRPr lang="ar-SA" sz="2400" b="1" dirty="0">
                <a:solidFill>
                  <a:sysClr val="windowText" lastClr="000000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965507D0-52DB-21F8-73B5-5891D6F68C17}"/>
              </a:ext>
            </a:extLst>
          </p:cNvPr>
          <p:cNvGrpSpPr/>
          <p:nvPr/>
        </p:nvGrpSpPr>
        <p:grpSpPr>
          <a:xfrm>
            <a:off x="5869246" y="901372"/>
            <a:ext cx="1228365" cy="1185956"/>
            <a:chOff x="3367098" y="872781"/>
            <a:chExt cx="1228365" cy="1185956"/>
          </a:xfrm>
        </p:grpSpPr>
        <p:pic>
          <p:nvPicPr>
            <p:cNvPr id="183" name="Google Shape;183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67098" y="872781"/>
              <a:ext cx="1228365" cy="1185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A74C8520-6402-C4D2-0221-61B3E12C4750}"/>
                </a:ext>
              </a:extLst>
            </p:cNvPr>
            <p:cNvSpPr txBox="1"/>
            <p:nvPr/>
          </p:nvSpPr>
          <p:spPr>
            <a:xfrm>
              <a:off x="3769187" y="1202304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86D508DD-098E-7A60-D361-891666BAE473}"/>
              </a:ext>
            </a:extLst>
          </p:cNvPr>
          <p:cNvGrpSpPr/>
          <p:nvPr/>
        </p:nvGrpSpPr>
        <p:grpSpPr>
          <a:xfrm>
            <a:off x="9776002" y="872781"/>
            <a:ext cx="1262119" cy="1251199"/>
            <a:chOff x="6888366" y="807538"/>
            <a:chExt cx="1262119" cy="1251199"/>
          </a:xfrm>
        </p:grpSpPr>
        <p:pic>
          <p:nvPicPr>
            <p:cNvPr id="192" name="Google Shape;192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88366" y="807538"/>
              <a:ext cx="1262119" cy="1251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14454F3E-FC54-F607-9F7B-0758DE35436E}"/>
                </a:ext>
              </a:extLst>
            </p:cNvPr>
            <p:cNvSpPr txBox="1"/>
            <p:nvPr/>
          </p:nvSpPr>
          <p:spPr>
            <a:xfrm>
              <a:off x="7253163" y="1144330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CDF14D50-A0B8-E3A3-B184-ED9236AB8DF4}"/>
              </a:ext>
            </a:extLst>
          </p:cNvPr>
          <p:cNvCxnSpPr>
            <a:cxnSpLocks/>
          </p:cNvCxnSpPr>
          <p:nvPr/>
        </p:nvCxnSpPr>
        <p:spPr>
          <a:xfrm flipV="1">
            <a:off x="415228" y="5312703"/>
            <a:ext cx="11458432" cy="36315"/>
          </a:xfrm>
          <a:prstGeom prst="line">
            <a:avLst/>
          </a:prstGeom>
          <a:ln w="38100">
            <a:solidFill>
              <a:srgbClr val="C89F9C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F0DEBE6-B6A4-19A1-0D73-F9FFC86EB7F1}"/>
              </a:ext>
            </a:extLst>
          </p:cNvPr>
          <p:cNvGrpSpPr/>
          <p:nvPr/>
        </p:nvGrpSpPr>
        <p:grpSpPr>
          <a:xfrm>
            <a:off x="7692" y="-18178"/>
            <a:ext cx="3361372" cy="1000370"/>
            <a:chOff x="114780" y="306888"/>
            <a:chExt cx="3361372" cy="1000370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58185689-0C4E-AEEC-CB7B-F429F10371D2}"/>
                </a:ext>
              </a:extLst>
            </p:cNvPr>
            <p:cNvSpPr/>
            <p:nvPr/>
          </p:nvSpPr>
          <p:spPr>
            <a:xfrm>
              <a:off x="483570" y="496233"/>
              <a:ext cx="2992582" cy="621679"/>
            </a:xfrm>
            <a:prstGeom prst="roundRect">
              <a:avLst>
                <a:gd name="adj" fmla="val 46381"/>
              </a:avLst>
            </a:prstGeom>
            <a:solidFill>
              <a:srgbClr val="EAF2D7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en-US" sz="32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Objectives:</a:t>
              </a:r>
              <a:endParaRPr lang="ar-SA" sz="1200" dirty="0">
                <a:solidFill>
                  <a:srgbClr val="C00000"/>
                </a:solidFill>
                <a:latin typeface="MV Boli" panose="02000500030200090000" pitchFamily="2" charset="0"/>
              </a:endParaRPr>
            </a:p>
          </p:txBody>
        </p:sp>
        <p:pic>
          <p:nvPicPr>
            <p:cNvPr id="7" name="Picture 12" descr="Earth illustration, Geographic Information System GIS Day Geographic data  and information Geography Map, Earth In, globe, world png | PNGEgg">
              <a:extLst>
                <a:ext uri="{FF2B5EF4-FFF2-40B4-BE49-F238E27FC236}">
                  <a16:creationId xmlns:a16="http://schemas.microsoft.com/office/drawing/2014/main" id="{DE35A9F5-B6B1-7FED-4922-4C4DD51E3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93" b="96564" l="4000" r="99000">
                          <a14:foregroundMark x1="90889" y1="31959" x2="90889" y2="31959"/>
                          <a14:foregroundMark x1="95667" y1="28408" x2="95667" y2="28408"/>
                          <a14:foregroundMark x1="32000" y1="4124" x2="41444" y2="28408"/>
                          <a14:foregroundMark x1="13111" y1="91523" x2="24222" y2="76289"/>
                          <a14:foregroundMark x1="24222" y1="76289" x2="25667" y2="75258"/>
                          <a14:foregroundMark x1="4000" y1="36884" x2="4000" y2="36884"/>
                          <a14:foregroundMark x1="53000" y1="5269" x2="53000" y2="5269"/>
                          <a14:foregroundMark x1="15444" y1="24628" x2="15444" y2="24628"/>
                          <a14:foregroundMark x1="95889" y1="34593" x2="95889" y2="34593"/>
                          <a14:foregroundMark x1="99222" y1="28866" x2="99222" y2="28866"/>
                          <a14:foregroundMark x1="14000" y1="92554" x2="14000" y2="92554"/>
                          <a14:foregroundMark x1="47333" y1="96678" x2="47333" y2="96678"/>
                          <a14:foregroundMark x1="82222" y1="75143" x2="79889" y2="79152"/>
                          <a14:foregroundMark x1="43222" y1="95876" x2="51667" y2="94616"/>
                          <a14:foregroundMark x1="34111" y1="92211" x2="36889" y2="92211"/>
                          <a14:foregroundMark x1="55333" y1="88660" x2="61333" y2="85796"/>
                          <a14:foregroundMark x1="70556" y1="82474" x2="72333" y2="84536"/>
                          <a14:foregroundMark x1="78222" y1="63918" x2="79889" y2="65636"/>
                          <a14:foregroundMark x1="82667" y1="62085" x2="79333" y2="65636"/>
                          <a14:foregroundMark x1="39778" y1="3093" x2="42333" y2="7216"/>
                          <a14:foregroundMark x1="78111" y1="23597" x2="78111" y2="23597"/>
                          <a14:foregroundMark x1="72111" y1="15006" x2="72111" y2="15006"/>
                          <a14:foregroundMark x1="54222" y1="4696" x2="52333" y2="5269"/>
                          <a14:foregroundMark x1="54333" y1="5384" x2="55111" y2="6186"/>
                          <a14:foregroundMark x1="58889" y1="6873" x2="59333" y2="6644"/>
                          <a14:foregroundMark x1="9000" y1="30355" x2="11111" y2="26002"/>
                          <a14:foregroundMark x1="4444" y1="44215" x2="5444" y2="403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80" y="306888"/>
              <a:ext cx="1031400" cy="100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5160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250" fill="hold"/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250" fill="hold"/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8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250" fill="hold"/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250" fill="hold"/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0" presetID="2" presetClass="entr" presetSubtype="8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6" dur="1750" fill="hold"/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7" dur="1750" fill="hold"/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5" grpId="0" build="p"/>
          <p:bldP spid="186" grpId="0" build="p"/>
          <p:bldP spid="187" grpId="0" build="p"/>
          <p:bldP spid="188" grpId="0" uiExpand="1" build="p"/>
          <p:bldP spid="189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0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750" fill="hold"/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5" grpId="0" build="p"/>
          <p:bldP spid="186" grpId="0" build="p"/>
          <p:bldP spid="187" grpId="0" build="p"/>
          <p:bldP spid="188" grpId="0" uiExpand="1" build="p"/>
          <p:bldP spid="189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d659f4a-74e1-429b-8e99-f7341535c204">
            <a:hlinkClick r:id="" action="ppaction://media"/>
            <a:extLst>
              <a:ext uri="{FF2B5EF4-FFF2-40B4-BE49-F238E27FC236}">
                <a16:creationId xmlns:a16="http://schemas.microsoft.com/office/drawing/2014/main" id="{5A6BF8A8-8C4A-B3F8-36E6-60F4CFE7C1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440" y="406400"/>
            <a:ext cx="10993120" cy="574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044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DE27D69-A7CE-4572-6010-6E8AC031F5D8}"/>
              </a:ext>
            </a:extLst>
          </p:cNvPr>
          <p:cNvSpPr txBox="1"/>
          <p:nvPr/>
        </p:nvSpPr>
        <p:spPr>
          <a:xfrm>
            <a:off x="6096000" y="14261487"/>
            <a:ext cx="640338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ancing Script" panose="03080600040507000D00" pitchFamily="66" charset="0"/>
              </a:rPr>
              <a:t>Good Morning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81FD300-192E-A0DE-4755-6FDDF464C339}"/>
              </a:ext>
            </a:extLst>
          </p:cNvPr>
          <p:cNvSpPr txBox="1"/>
          <p:nvPr/>
        </p:nvSpPr>
        <p:spPr>
          <a:xfrm>
            <a:off x="5788620" y="22588697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Mega Goal 2.1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1DED1766-9B99-B32D-D328-76785DC5B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8" y="15741411"/>
            <a:ext cx="4670759" cy="467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Industry Clipart - hospitality-industry-hotel-and-travel-icons-educational- clip-art-graphic - Classroom Clipart">
            <a:extLst>
              <a:ext uri="{FF2B5EF4-FFF2-40B4-BE49-F238E27FC236}">
                <a16:creationId xmlns:a16="http://schemas.microsoft.com/office/drawing/2014/main" id="{A7584E3F-C525-F8C3-EC78-B7A7BF6A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51" y="4441086"/>
            <a:ext cx="3525347" cy="22626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sri PNG and Esri Transparent Clipart Free Download. - CleanPNG / KissPNG">
            <a:extLst>
              <a:ext uri="{FF2B5EF4-FFF2-40B4-BE49-F238E27FC236}">
                <a16:creationId xmlns:a16="http://schemas.microsoft.com/office/drawing/2014/main" id="{3A1E7C4A-5EC1-E708-1587-846A943A9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38" b="90000" l="10000" r="92308">
                        <a14:foregroundMark x1="20769" y1="80385" x2="20769" y2="80385"/>
                        <a14:foregroundMark x1="92692" y1="28846" x2="92692" y2="28846"/>
                        <a14:foregroundMark x1="44231" y1="8462" x2="44231" y2="8462"/>
                        <a14:foregroundMark x1="34615" y1="6538" x2="34615" y2="6538"/>
                        <a14:foregroundMark x1="52308" y1="9615" x2="52308" y2="9615"/>
                        <a14:foregroundMark x1="54231" y1="9615" x2="54231" y2="9615"/>
                        <a14:foregroundMark x1="15769" y1="27692" x2="15769" y2="27692"/>
                        <a14:foregroundMark x1="27692" y1="14615" x2="27692" y2="14615"/>
                        <a14:foregroundMark x1="74615" y1="69231" x2="74615" y2="69231"/>
                        <a14:foregroundMark x1="76923" y1="58846" x2="76923" y2="58846"/>
                        <a14:backgroundMark x1="54231" y1="83462" x2="53077" y2="85385"/>
                        <a14:backgroundMark x1="37692" y1="80385" x2="50000" y2="86154"/>
                        <a14:backgroundMark x1="73077" y1="71538" x2="73077" y2="7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846" r="4085" b="15073"/>
          <a:stretch/>
        </p:blipFill>
        <p:spPr bwMode="auto">
          <a:xfrm>
            <a:off x="-79756" y="4525712"/>
            <a:ext cx="2825104" cy="23656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B66A4BE-AF43-DD27-0221-3ED8138D9609}"/>
              </a:ext>
            </a:extLst>
          </p:cNvPr>
          <p:cNvSpPr txBox="1"/>
          <p:nvPr/>
        </p:nvSpPr>
        <p:spPr>
          <a:xfrm>
            <a:off x="2991806" y="2968287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1850091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king backpack clipart transparent - Clip Art Library">
            <a:extLst>
              <a:ext uri="{FF2B5EF4-FFF2-40B4-BE49-F238E27FC236}">
                <a16:creationId xmlns:a16="http://schemas.microsoft.com/office/drawing/2014/main" id="{8BBE895F-6CD9-1600-9247-BA50BF94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73" y="1374584"/>
            <a:ext cx="3668209" cy="468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17FFF71-C88D-0096-6D04-DF47AD32033B}"/>
              </a:ext>
            </a:extLst>
          </p:cNvPr>
          <p:cNvSpPr txBox="1"/>
          <p:nvPr/>
        </p:nvSpPr>
        <p:spPr>
          <a:xfrm>
            <a:off x="444318" y="2261972"/>
            <a:ext cx="8171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you ever gone on a backpacking trip?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222BD58-DECB-7480-EEC4-A7927EC14983}"/>
              </a:ext>
            </a:extLst>
          </p:cNvPr>
          <p:cNvSpPr txBox="1"/>
          <p:nvPr/>
        </p:nvSpPr>
        <p:spPr>
          <a:xfrm>
            <a:off x="-31905514" y="12396609"/>
            <a:ext cx="74033228" cy="190821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3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2508886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F3157B8-3ABC-99A0-5F42-33065AA008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24077" r="12706" b="9371"/>
          <a:stretch/>
        </p:blipFill>
        <p:spPr>
          <a:xfrm>
            <a:off x="1890839" y="740171"/>
            <a:ext cx="8722284" cy="5964071"/>
          </a:xfrm>
          <a:prstGeom prst="rect">
            <a:avLst/>
          </a:prstGeom>
        </p:spPr>
      </p:pic>
      <p:pic>
        <p:nvPicPr>
          <p:cNvPr id="2050" name="Picture 2" descr="725 Yellow Rain Jacket Illustrations &amp; Clip Art - iStock">
            <a:extLst>
              <a:ext uri="{FF2B5EF4-FFF2-40B4-BE49-F238E27FC236}">
                <a16:creationId xmlns:a16="http://schemas.microsoft.com/office/drawing/2014/main" id="{476F205D-EA41-22A0-8600-6EBDE7D79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9087" r="11760" b="19388"/>
          <a:stretch/>
        </p:blipFill>
        <p:spPr bwMode="auto">
          <a:xfrm>
            <a:off x="232418" y="-32676"/>
            <a:ext cx="1723838" cy="16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2 Expensive Boots Pictures Illustrations &amp; Clip Art - iStock">
            <a:extLst>
              <a:ext uri="{FF2B5EF4-FFF2-40B4-BE49-F238E27FC236}">
                <a16:creationId xmlns:a16="http://schemas.microsoft.com/office/drawing/2014/main" id="{8964D5CE-8E82-5339-5423-A7CEB88D0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t="10375" r="8951" b="17282"/>
          <a:stretch/>
        </p:blipFill>
        <p:spPr bwMode="auto">
          <a:xfrm>
            <a:off x="-88485" y="1476200"/>
            <a:ext cx="1182822" cy="11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iletries Stock Illustrations – 12,171 Toiletries Stock Illustrations,  Vectors &amp; Clipart - Dreamstime">
            <a:extLst>
              <a:ext uri="{FF2B5EF4-FFF2-40B4-BE49-F238E27FC236}">
                <a16:creationId xmlns:a16="http://schemas.microsoft.com/office/drawing/2014/main" id="{EAEBA352-69B3-8EC8-CEBF-FF188ABDF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t="12070" r="8267" b="7073"/>
          <a:stretch/>
        </p:blipFill>
        <p:spPr bwMode="auto">
          <a:xfrm>
            <a:off x="306262" y="2309201"/>
            <a:ext cx="1433909" cy="10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1,066 Garbage Bag Stock Illustrations, Cliparts and Royalty Free Garbage  Bag Vectors">
            <a:extLst>
              <a:ext uri="{FF2B5EF4-FFF2-40B4-BE49-F238E27FC236}">
                <a16:creationId xmlns:a16="http://schemas.microsoft.com/office/drawing/2014/main" id="{39A419E6-C94C-3154-D333-DE51F8FCE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t="8243" r="8756" b="7926"/>
          <a:stretch/>
        </p:blipFill>
        <p:spPr bwMode="auto">
          <a:xfrm>
            <a:off x="793867" y="3405796"/>
            <a:ext cx="924763" cy="9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8,239 Water Bottle Vector Illustrations &amp; Clip Art - iStock">
            <a:extLst>
              <a:ext uri="{FF2B5EF4-FFF2-40B4-BE49-F238E27FC236}">
                <a16:creationId xmlns:a16="http://schemas.microsoft.com/office/drawing/2014/main" id="{62728041-9CBC-A289-E923-7F7B4AF95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0F5F8"/>
              </a:clrFrom>
              <a:clrTo>
                <a:srgbClr val="F0F5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9" t="10872" r="33616" b="10872"/>
          <a:stretch/>
        </p:blipFill>
        <p:spPr bwMode="auto">
          <a:xfrm>
            <a:off x="77525" y="3998942"/>
            <a:ext cx="608148" cy="11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andages Box Stock Illustrations – 71 Bandages Box Stock Illustrations,  Vectors &amp; Clipart - Dreamstime">
            <a:extLst>
              <a:ext uri="{FF2B5EF4-FFF2-40B4-BE49-F238E27FC236}">
                <a16:creationId xmlns:a16="http://schemas.microsoft.com/office/drawing/2014/main" id="{E0DAAE99-E90E-331B-2DE6-585AB5A7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2" y="5236943"/>
            <a:ext cx="1530393" cy="13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ree Tweezers Cliparts, Download Free Tweezers Cliparts png images, Free  ClipArts on Clipart Library">
            <a:extLst>
              <a:ext uri="{FF2B5EF4-FFF2-40B4-BE49-F238E27FC236}">
                <a16:creationId xmlns:a16="http://schemas.microsoft.com/office/drawing/2014/main" id="{D184596B-B55C-9B32-8E2E-8C3CD95B4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620" y="2961182"/>
            <a:ext cx="1818969" cy="93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BS 2022 Passport To Peace Creator's Canyon Guide - Herald Press">
            <a:extLst>
              <a:ext uri="{FF2B5EF4-FFF2-40B4-BE49-F238E27FC236}">
                <a16:creationId xmlns:a16="http://schemas.microsoft.com/office/drawing/2014/main" id="{703C6CF2-E33A-E46E-FC52-0FD54C2C6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146">
            <a:off x="10572410" y="4877856"/>
            <a:ext cx="1337387" cy="17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B19DBF9-EC91-B78B-8F62-5FB0496EFCC8}"/>
              </a:ext>
            </a:extLst>
          </p:cNvPr>
          <p:cNvSpPr txBox="1"/>
          <p:nvPr/>
        </p:nvSpPr>
        <p:spPr>
          <a:xfrm>
            <a:off x="3959293" y="153758"/>
            <a:ext cx="3216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Study these Words</a:t>
            </a:r>
            <a:endParaRPr lang="ar-SA" sz="24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5" name="Picture 2" descr="Headphone Emoticon PNG Clip Art - Best WEB Clipart">
            <a:extLst>
              <a:ext uri="{FF2B5EF4-FFF2-40B4-BE49-F238E27FC236}">
                <a16:creationId xmlns:a16="http://schemas.microsoft.com/office/drawing/2014/main" id="{3FA508DF-A364-719C-6F01-5A334A687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572" y="-2227359"/>
            <a:ext cx="1964537" cy="185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0915C01-03E6-1838-4CB8-DACE349B9F97}"/>
              </a:ext>
            </a:extLst>
          </p:cNvPr>
          <p:cNvSpPr txBox="1"/>
          <p:nvPr/>
        </p:nvSpPr>
        <p:spPr>
          <a:xfrm>
            <a:off x="2286118" y="352216"/>
            <a:ext cx="6806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Listen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to the experienced traveler talk about what</a:t>
            </a:r>
          </a:p>
          <a:p>
            <a:pPr algn="l"/>
            <a:r>
              <a:rPr lang="en-US" sz="20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pack for a backpacking trip through Europe.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Tick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000" b="0" i="0" u="none" strike="noStrike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the items he recommends bringing.</a:t>
            </a:r>
            <a:endParaRPr lang="ar-SA" sz="20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4" name="Picture 2" descr="Headphone Emoticon PNG Clip Art - Best WEB Clipart">
            <a:extLst>
              <a:ext uri="{FF2B5EF4-FFF2-40B4-BE49-F238E27FC236}">
                <a16:creationId xmlns:a16="http://schemas.microsoft.com/office/drawing/2014/main" id="{0DA0C874-0FBC-F711-621A-1BC8F1AE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372" y="-75325"/>
            <a:ext cx="1964537" cy="185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788599C-EA44-101F-3287-B62B189174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29347" r="12706" b="15384"/>
          <a:stretch/>
        </p:blipFill>
        <p:spPr>
          <a:xfrm>
            <a:off x="1734858" y="1778654"/>
            <a:ext cx="8722284" cy="4953001"/>
          </a:xfrm>
          <a:prstGeom prst="rect">
            <a:avLst/>
          </a:prstGeom>
        </p:spPr>
      </p:pic>
      <p:pic>
        <p:nvPicPr>
          <p:cNvPr id="6" name="Picture 2" descr="725 Yellow Rain Jacket Illustrations &amp; Clip Art - iStock">
            <a:extLst>
              <a:ext uri="{FF2B5EF4-FFF2-40B4-BE49-F238E27FC236}">
                <a16:creationId xmlns:a16="http://schemas.microsoft.com/office/drawing/2014/main" id="{7418FB2A-B090-401E-31B9-CA6ED9EE4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9087" r="11760" b="19388"/>
          <a:stretch/>
        </p:blipFill>
        <p:spPr bwMode="auto">
          <a:xfrm>
            <a:off x="456582" y="860048"/>
            <a:ext cx="1437410" cy="139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42 Expensive Boots Pictures Illustrations &amp; Clip Art - iStock">
            <a:extLst>
              <a:ext uri="{FF2B5EF4-FFF2-40B4-BE49-F238E27FC236}">
                <a16:creationId xmlns:a16="http://schemas.microsoft.com/office/drawing/2014/main" id="{A4763C11-EA62-4E19-3782-3D8270FE8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t="10375" r="8951" b="17282"/>
          <a:stretch/>
        </p:blipFill>
        <p:spPr bwMode="auto">
          <a:xfrm>
            <a:off x="-58504" y="2145762"/>
            <a:ext cx="1182822" cy="11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oiletries Stock Illustrations – 12,171 Toiletries Stock Illustrations,  Vectors &amp; Clipart - Dreamstime">
            <a:extLst>
              <a:ext uri="{FF2B5EF4-FFF2-40B4-BE49-F238E27FC236}">
                <a16:creationId xmlns:a16="http://schemas.microsoft.com/office/drawing/2014/main" id="{5D8F0278-5A0F-F890-2353-C3B31F20F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t="12070" r="8267" b="7073"/>
          <a:stretch/>
        </p:blipFill>
        <p:spPr bwMode="auto">
          <a:xfrm>
            <a:off x="391443" y="2902974"/>
            <a:ext cx="1433909" cy="10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31,066 Garbage Bag Stock Illustrations, Cliparts and Royalty Free Garbage  Bag Vectors">
            <a:extLst>
              <a:ext uri="{FF2B5EF4-FFF2-40B4-BE49-F238E27FC236}">
                <a16:creationId xmlns:a16="http://schemas.microsoft.com/office/drawing/2014/main" id="{121DC323-2054-FD60-92E1-10393B5EE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t="8243" r="8756" b="7926"/>
          <a:stretch/>
        </p:blipFill>
        <p:spPr bwMode="auto">
          <a:xfrm>
            <a:off x="737948" y="3917330"/>
            <a:ext cx="924763" cy="9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8,239 Water Bottle Vector Illustrations &amp; Clip Art - iStock">
            <a:extLst>
              <a:ext uri="{FF2B5EF4-FFF2-40B4-BE49-F238E27FC236}">
                <a16:creationId xmlns:a16="http://schemas.microsoft.com/office/drawing/2014/main" id="{62E54BD1-FFE5-3658-A737-CEAE7F9D5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0F5F8"/>
              </a:clrFrom>
              <a:clrTo>
                <a:srgbClr val="F0F5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9" t="10872" r="33616" b="10872"/>
          <a:stretch/>
        </p:blipFill>
        <p:spPr bwMode="auto">
          <a:xfrm>
            <a:off x="129800" y="4731563"/>
            <a:ext cx="608148" cy="11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Bandages Box Stock Illustrations – 71 Bandages Box Stock Illustrations,  Vectors &amp; Clipart - Dreamstime">
            <a:extLst>
              <a:ext uri="{FF2B5EF4-FFF2-40B4-BE49-F238E27FC236}">
                <a16:creationId xmlns:a16="http://schemas.microsoft.com/office/drawing/2014/main" id="{73A03BA0-071F-963D-47C5-8C1A89144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7" y="5740560"/>
            <a:ext cx="1150982" cy="99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Free Tweezers Cliparts, Download Free Tweezers Cliparts png images, Free  ClipArts on Clipart Library">
            <a:extLst>
              <a:ext uri="{FF2B5EF4-FFF2-40B4-BE49-F238E27FC236}">
                <a16:creationId xmlns:a16="http://schemas.microsoft.com/office/drawing/2014/main" id="{0E71017C-7FBA-0957-D4DA-4A15324E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445" y="3859113"/>
            <a:ext cx="1818969" cy="93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VBS 2022 Passport To Peace Creator's Canyon Guide - Herald Press">
            <a:extLst>
              <a:ext uri="{FF2B5EF4-FFF2-40B4-BE49-F238E27FC236}">
                <a16:creationId xmlns:a16="http://schemas.microsoft.com/office/drawing/2014/main" id="{7A00660D-5DB7-854C-48FC-9E55149D1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146">
            <a:off x="10696565" y="5657173"/>
            <a:ext cx="1117199" cy="102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Listening">
            <a:hlinkClick r:id="" action="ppaction://media"/>
            <a:extLst>
              <a:ext uri="{FF2B5EF4-FFF2-40B4-BE49-F238E27FC236}">
                <a16:creationId xmlns:a16="http://schemas.microsoft.com/office/drawing/2014/main" id="{A5B7455C-F386-C7F0-9509-C7FC44CB8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57142" y="1548367"/>
            <a:ext cx="343380" cy="34338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6EC7675-25B8-B6DF-8F2C-12562703EEF1}"/>
              </a:ext>
            </a:extLst>
          </p:cNvPr>
          <p:cNvSpPr/>
          <p:nvPr/>
        </p:nvSpPr>
        <p:spPr>
          <a:xfrm>
            <a:off x="2927757" y="984002"/>
            <a:ext cx="247357" cy="32468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رسم 16" descr="علامة اختيار">
            <a:extLst>
              <a:ext uri="{FF2B5EF4-FFF2-40B4-BE49-F238E27FC236}">
                <a16:creationId xmlns:a16="http://schemas.microsoft.com/office/drawing/2014/main" id="{B8E325FA-821C-E3AE-7AD1-6AE63C2D81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27757" y="887467"/>
            <a:ext cx="457200" cy="457200"/>
          </a:xfrm>
          <a:prstGeom prst="rect">
            <a:avLst/>
          </a:prstGeom>
        </p:spPr>
      </p:pic>
      <p:pic>
        <p:nvPicPr>
          <p:cNvPr id="18" name="رسم 17" descr="علامة اختيار">
            <a:extLst>
              <a:ext uri="{FF2B5EF4-FFF2-40B4-BE49-F238E27FC236}">
                <a16:creationId xmlns:a16="http://schemas.microsoft.com/office/drawing/2014/main" id="{0392CAB7-FB42-AC88-674D-3D45E50378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59785" y="1829285"/>
            <a:ext cx="457200" cy="457200"/>
          </a:xfrm>
          <a:prstGeom prst="rect">
            <a:avLst/>
          </a:prstGeom>
        </p:spPr>
      </p:pic>
      <p:pic>
        <p:nvPicPr>
          <p:cNvPr id="19" name="رسم 18" descr="علامة اختيار">
            <a:extLst>
              <a:ext uri="{FF2B5EF4-FFF2-40B4-BE49-F238E27FC236}">
                <a16:creationId xmlns:a16="http://schemas.microsoft.com/office/drawing/2014/main" id="{AE67B8F6-A551-1543-2802-78831FD4703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59785" y="3460130"/>
            <a:ext cx="457200" cy="457200"/>
          </a:xfrm>
          <a:prstGeom prst="rect">
            <a:avLst/>
          </a:prstGeom>
        </p:spPr>
      </p:pic>
      <p:pic>
        <p:nvPicPr>
          <p:cNvPr id="20" name="رسم 19" descr="علامة اختيار">
            <a:extLst>
              <a:ext uri="{FF2B5EF4-FFF2-40B4-BE49-F238E27FC236}">
                <a16:creationId xmlns:a16="http://schemas.microsoft.com/office/drawing/2014/main" id="{08485347-3E2D-B15D-DF34-40C6F93E10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69160" y="4271257"/>
            <a:ext cx="457200" cy="457200"/>
          </a:xfrm>
          <a:prstGeom prst="rect">
            <a:avLst/>
          </a:prstGeom>
        </p:spPr>
      </p:pic>
      <p:pic>
        <p:nvPicPr>
          <p:cNvPr id="21" name="رسم 20" descr="علامة اختيار">
            <a:extLst>
              <a:ext uri="{FF2B5EF4-FFF2-40B4-BE49-F238E27FC236}">
                <a16:creationId xmlns:a16="http://schemas.microsoft.com/office/drawing/2014/main" id="{463901B9-F509-7A25-9F22-70AFF9D987D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69160" y="5189863"/>
            <a:ext cx="457200" cy="457200"/>
          </a:xfrm>
          <a:prstGeom prst="rect">
            <a:avLst/>
          </a:prstGeom>
        </p:spPr>
      </p:pic>
      <p:pic>
        <p:nvPicPr>
          <p:cNvPr id="22" name="رسم 21" descr="علامة اختيار">
            <a:extLst>
              <a:ext uri="{FF2B5EF4-FFF2-40B4-BE49-F238E27FC236}">
                <a16:creationId xmlns:a16="http://schemas.microsoft.com/office/drawing/2014/main" id="{F6D41C0E-E453-910F-CE3E-D6F9FC11A13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06160" y="5961976"/>
            <a:ext cx="457200" cy="457200"/>
          </a:xfrm>
          <a:prstGeom prst="rect">
            <a:avLst/>
          </a:prstGeom>
        </p:spPr>
      </p:pic>
      <p:pic>
        <p:nvPicPr>
          <p:cNvPr id="23" name="رسم 22" descr="علامة اختيار">
            <a:extLst>
              <a:ext uri="{FF2B5EF4-FFF2-40B4-BE49-F238E27FC236}">
                <a16:creationId xmlns:a16="http://schemas.microsoft.com/office/drawing/2014/main" id="{93BAC647-E67B-D9B9-9DAA-C4E605EA0E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37486" y="2646830"/>
            <a:ext cx="457200" cy="457200"/>
          </a:xfrm>
          <a:prstGeom prst="rect">
            <a:avLst/>
          </a:prstGeom>
        </p:spPr>
      </p:pic>
      <p:pic>
        <p:nvPicPr>
          <p:cNvPr id="24" name="رسم 23" descr="علامة اختيار">
            <a:extLst>
              <a:ext uri="{FF2B5EF4-FFF2-40B4-BE49-F238E27FC236}">
                <a16:creationId xmlns:a16="http://schemas.microsoft.com/office/drawing/2014/main" id="{355936FC-84F7-B501-557B-5CA7F834EB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90204" y="4271257"/>
            <a:ext cx="457200" cy="457200"/>
          </a:xfrm>
          <a:prstGeom prst="rect">
            <a:avLst/>
          </a:prstGeom>
        </p:spPr>
      </p:pic>
      <p:pic>
        <p:nvPicPr>
          <p:cNvPr id="25" name="رسم 24" descr="علامة اختيار">
            <a:extLst>
              <a:ext uri="{FF2B5EF4-FFF2-40B4-BE49-F238E27FC236}">
                <a16:creationId xmlns:a16="http://schemas.microsoft.com/office/drawing/2014/main" id="{6663FB52-C66B-E801-F0D7-A69BC39FD8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68123" y="596197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32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261</Words>
  <Application>Microsoft Office PowerPoint</Application>
  <PresentationFormat>شاشة عريضة</PresentationFormat>
  <Paragraphs>69</Paragraphs>
  <Slides>14</Slides>
  <Notes>13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ae_AlMohanad</vt:lpstr>
      <vt:lpstr>Arial</vt:lpstr>
      <vt:lpstr>Calibri</vt:lpstr>
      <vt:lpstr>Calibri Light</vt:lpstr>
      <vt:lpstr>Dancing Script</vt:lpstr>
      <vt:lpstr>MV Boli</vt:lpstr>
      <vt:lpstr>ProximaNova-Bold</vt:lpstr>
      <vt:lpstr>ProximaNova-Light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</cp:revision>
  <dcterms:created xsi:type="dcterms:W3CDTF">2022-10-13T05:39:35Z</dcterms:created>
  <dcterms:modified xsi:type="dcterms:W3CDTF">2022-10-13T08:12:11Z</dcterms:modified>
</cp:coreProperties>
</file>