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60" r:id="rId2"/>
    <p:sldId id="259" r:id="rId3"/>
    <p:sldId id="258" r:id="rId4"/>
    <p:sldId id="261" r:id="rId5"/>
    <p:sldId id="270" r:id="rId6"/>
    <p:sldId id="264" r:id="rId7"/>
    <p:sldId id="262" r:id="rId8"/>
    <p:sldId id="265" r:id="rId9"/>
    <p:sldId id="266" r:id="rId10"/>
    <p:sldId id="256" r:id="rId11"/>
    <p:sldId id="257" r:id="rId12"/>
    <p:sldId id="267" r:id="rId13"/>
    <p:sldId id="268" r:id="rId14"/>
    <p:sldId id="271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653" autoAdjust="0"/>
    <p:restoredTop sz="94660"/>
  </p:normalViewPr>
  <p:slideViewPr>
    <p:cSldViewPr snapToGrid="0">
      <p:cViewPr>
        <p:scale>
          <a:sx n="30" d="100"/>
          <a:sy n="30" d="100"/>
        </p:scale>
        <p:origin x="170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EED05643-FA0F-47ED-A2C2-B036D8F5FC18}"/>
    <pc:docChg chg="undo custSel addSld modSld sldOrd modMainMaster">
      <pc:chgData name="حصه بنت العتيبي" userId="c1fe605c-1aaf-4791-a440-af891effc177" providerId="ADAL" clId="{EED05643-FA0F-47ED-A2C2-B036D8F5FC18}" dt="2021-10-26T19:39:50.019" v="1244" actId="1440"/>
      <pc:docMkLst>
        <pc:docMk/>
      </pc:docMkLst>
      <pc:sldChg chg="addSp delSp modSp new mod ord modTransition modAnim">
        <pc:chgData name="حصه بنت العتيبي" userId="c1fe605c-1aaf-4791-a440-af891effc177" providerId="ADAL" clId="{EED05643-FA0F-47ED-A2C2-B036D8F5FC18}" dt="2021-10-26T18:07:22.881" v="838" actId="14100"/>
        <pc:sldMkLst>
          <pc:docMk/>
          <pc:sldMk cId="2364833885" sldId="256"/>
        </pc:sldMkLst>
        <pc:spChg chg="del">
          <ac:chgData name="حصه بنت العتيبي" userId="c1fe605c-1aaf-4791-a440-af891effc177" providerId="ADAL" clId="{EED05643-FA0F-47ED-A2C2-B036D8F5FC18}" dt="2021-10-26T15:05:36.375" v="1" actId="478"/>
          <ac:spMkLst>
            <pc:docMk/>
            <pc:sldMk cId="2364833885" sldId="256"/>
            <ac:spMk id="2" creationId="{5C69DE36-2C50-4CB8-A944-4DEA15385CA1}"/>
          </ac:spMkLst>
        </pc:spChg>
        <pc:spChg chg="del">
          <ac:chgData name="حصه بنت العتيبي" userId="c1fe605c-1aaf-4791-a440-af891effc177" providerId="ADAL" clId="{EED05643-FA0F-47ED-A2C2-B036D8F5FC18}" dt="2021-10-26T15:05:36.375" v="1" actId="478"/>
          <ac:spMkLst>
            <pc:docMk/>
            <pc:sldMk cId="2364833885" sldId="256"/>
            <ac:spMk id="3" creationId="{F776A40D-C547-4CF1-A409-78FCB912CEAB}"/>
          </ac:spMkLst>
        </pc:spChg>
        <pc:spChg chg="add mod ord topLvl">
          <ac:chgData name="حصه بنت العتيبي" userId="c1fe605c-1aaf-4791-a440-af891effc177" providerId="ADAL" clId="{EED05643-FA0F-47ED-A2C2-B036D8F5FC18}" dt="2021-10-26T15:39:05.967" v="99" actId="1076"/>
          <ac:spMkLst>
            <pc:docMk/>
            <pc:sldMk cId="2364833885" sldId="256"/>
            <ac:spMk id="8" creationId="{E371491A-FB64-4416-BA2E-9D6E457C58BE}"/>
          </ac:spMkLst>
        </pc:spChg>
        <pc:grpChg chg="add del mod">
          <ac:chgData name="حصه بنت العتيبي" userId="c1fe605c-1aaf-4791-a440-af891effc177" providerId="ADAL" clId="{EED05643-FA0F-47ED-A2C2-B036D8F5FC18}" dt="2021-10-26T15:38:21.421" v="91" actId="165"/>
          <ac:grpSpMkLst>
            <pc:docMk/>
            <pc:sldMk cId="2364833885" sldId="256"/>
            <ac:grpSpMk id="9" creationId="{90720DC9-430D-42B3-8916-FFAC88EE6F32}"/>
          </ac:grpSpMkLst>
        </pc:grpChg>
        <pc:graphicFrameChg chg="add del mod modGraphic">
          <ac:chgData name="حصه بنت العتيبي" userId="c1fe605c-1aaf-4791-a440-af891effc177" providerId="ADAL" clId="{EED05643-FA0F-47ED-A2C2-B036D8F5FC18}" dt="2021-10-26T16:33:40.340" v="392" actId="478"/>
          <ac:graphicFrameMkLst>
            <pc:docMk/>
            <pc:sldMk cId="2364833885" sldId="256"/>
            <ac:graphicFrameMk id="13" creationId="{CC6CC6AA-23C5-4237-9130-8925A38A3F20}"/>
          </ac:graphicFrameMkLst>
        </pc:graphicFrameChg>
        <pc:graphicFrameChg chg="add del modGraphic">
          <ac:chgData name="حصه بنت العتيبي" userId="c1fe605c-1aaf-4791-a440-af891effc177" providerId="ADAL" clId="{EED05643-FA0F-47ED-A2C2-B036D8F5FC18}" dt="2021-10-26T18:05:53.959" v="822" actId="27309"/>
          <ac:graphicFrameMkLst>
            <pc:docMk/>
            <pc:sldMk cId="2364833885" sldId="256"/>
            <ac:graphicFrameMk id="15" creationId="{E6B28068-6338-4EF8-B39E-9CE96ED80F3D}"/>
          </ac:graphicFrameMkLst>
        </pc:graphicFrameChg>
        <pc:graphicFrameChg chg="add del mod modGraphic">
          <ac:chgData name="حصه بنت العتيبي" userId="c1fe605c-1aaf-4791-a440-af891effc177" providerId="ADAL" clId="{EED05643-FA0F-47ED-A2C2-B036D8F5FC18}" dt="2021-10-26T18:07:07.901" v="836" actId="478"/>
          <ac:graphicFrameMkLst>
            <pc:docMk/>
            <pc:sldMk cId="2364833885" sldId="256"/>
            <ac:graphicFrameMk id="17" creationId="{206EE9E5-0A41-4EEA-A139-CEAEC4340F17}"/>
          </ac:graphicFrameMkLst>
        </pc:graphicFrameChg>
        <pc:picChg chg="add del mod">
          <ac:chgData name="حصه بنت العتيبي" userId="c1fe605c-1aaf-4791-a440-af891effc177" providerId="ADAL" clId="{EED05643-FA0F-47ED-A2C2-B036D8F5FC18}" dt="2021-10-26T15:31:40.906" v="39" actId="478"/>
          <ac:picMkLst>
            <pc:docMk/>
            <pc:sldMk cId="2364833885" sldId="256"/>
            <ac:picMk id="4" creationId="{758B7EAC-BE22-4AB6-8AAA-FDAD35748DB7}"/>
          </ac:picMkLst>
        </pc:picChg>
        <pc:picChg chg="add mod ord modCrop">
          <ac:chgData name="حصه بنت العتيبي" userId="c1fe605c-1aaf-4791-a440-af891effc177" providerId="ADAL" clId="{EED05643-FA0F-47ED-A2C2-B036D8F5FC18}" dt="2021-10-26T15:38:56.579" v="97" actId="166"/>
          <ac:picMkLst>
            <pc:docMk/>
            <pc:sldMk cId="2364833885" sldId="256"/>
            <ac:picMk id="5" creationId="{466DA9AC-2A12-4E61-AA90-BA054DE9163D}"/>
          </ac:picMkLst>
        </pc:picChg>
        <pc:picChg chg="add mod ord modCrop">
          <ac:chgData name="حصه بنت العتيبي" userId="c1fe605c-1aaf-4791-a440-af891effc177" providerId="ADAL" clId="{EED05643-FA0F-47ED-A2C2-B036D8F5FC18}" dt="2021-10-26T15:38:56.579" v="97" actId="166"/>
          <ac:picMkLst>
            <pc:docMk/>
            <pc:sldMk cId="2364833885" sldId="256"/>
            <ac:picMk id="6" creationId="{82B95DB1-679A-4804-8F15-1DE8BEB8F4D8}"/>
          </ac:picMkLst>
        </pc:picChg>
        <pc:picChg chg="add mod ord topLvl">
          <ac:chgData name="حصه بنت العتيبي" userId="c1fe605c-1aaf-4791-a440-af891effc177" providerId="ADAL" clId="{EED05643-FA0F-47ED-A2C2-B036D8F5FC18}" dt="2021-10-26T15:38:46.280" v="96" actId="1076"/>
          <ac:picMkLst>
            <pc:docMk/>
            <pc:sldMk cId="2364833885" sldId="256"/>
            <ac:picMk id="7" creationId="{D4C04E39-8397-4672-BA5F-3707F0041CE8}"/>
          </ac:picMkLst>
        </pc:picChg>
        <pc:picChg chg="add mod">
          <ac:chgData name="حصه بنت العتيبي" userId="c1fe605c-1aaf-4791-a440-af891effc177" providerId="ADAL" clId="{EED05643-FA0F-47ED-A2C2-B036D8F5FC18}" dt="2021-10-26T15:39:38.569" v="100"/>
          <ac:picMkLst>
            <pc:docMk/>
            <pc:sldMk cId="2364833885" sldId="256"/>
            <ac:picMk id="10" creationId="{FC0B740F-FAD0-47D1-9666-2F361E2E555F}"/>
          </ac:picMkLst>
        </pc:picChg>
        <pc:picChg chg="add mod">
          <ac:chgData name="حصه بنت العتيبي" userId="c1fe605c-1aaf-4791-a440-af891effc177" providerId="ADAL" clId="{EED05643-FA0F-47ED-A2C2-B036D8F5FC18}" dt="2021-10-26T15:43:42.467" v="103" actId="1076"/>
          <ac:picMkLst>
            <pc:docMk/>
            <pc:sldMk cId="2364833885" sldId="256"/>
            <ac:picMk id="11" creationId="{97C86A81-45DB-475E-B9DA-0030F614E4C3}"/>
          </ac:picMkLst>
        </pc:picChg>
        <pc:picChg chg="add mod">
          <ac:chgData name="حصه بنت العتيبي" userId="c1fe605c-1aaf-4791-a440-af891effc177" providerId="ADAL" clId="{EED05643-FA0F-47ED-A2C2-B036D8F5FC18}" dt="2021-10-26T18:07:22.881" v="838" actId="14100"/>
          <ac:picMkLst>
            <pc:docMk/>
            <pc:sldMk cId="2364833885" sldId="256"/>
            <ac:picMk id="4098" creationId="{E4E69C70-D3CC-4B17-B07C-552C98E165A0}"/>
          </ac:picMkLst>
        </pc:picChg>
      </pc:sldChg>
      <pc:sldChg chg="addSp delSp modSp new mod ord modTransition modAnim">
        <pc:chgData name="حصه بنت العتيبي" userId="c1fe605c-1aaf-4791-a440-af891effc177" providerId="ADAL" clId="{EED05643-FA0F-47ED-A2C2-B036D8F5FC18}" dt="2021-10-26T18:07:15.853" v="837" actId="14100"/>
        <pc:sldMkLst>
          <pc:docMk/>
          <pc:sldMk cId="1199587435" sldId="257"/>
        </pc:sldMkLst>
        <pc:spChg chg="del">
          <ac:chgData name="حصه بنت العتيبي" userId="c1fe605c-1aaf-4791-a440-af891effc177" providerId="ADAL" clId="{EED05643-FA0F-47ED-A2C2-B036D8F5FC18}" dt="2021-10-26T15:48:42.724" v="107" actId="478"/>
          <ac:spMkLst>
            <pc:docMk/>
            <pc:sldMk cId="1199587435" sldId="257"/>
            <ac:spMk id="2" creationId="{639EA0EC-521C-48C8-97D5-4DEC962B00E7}"/>
          </ac:spMkLst>
        </pc:spChg>
        <pc:spChg chg="del">
          <ac:chgData name="حصه بنت العتيبي" userId="c1fe605c-1aaf-4791-a440-af891effc177" providerId="ADAL" clId="{EED05643-FA0F-47ED-A2C2-B036D8F5FC18}" dt="2021-10-26T15:48:42.724" v="107" actId="478"/>
          <ac:spMkLst>
            <pc:docMk/>
            <pc:sldMk cId="1199587435" sldId="257"/>
            <ac:spMk id="3" creationId="{F33827DE-F8A0-4DD4-9496-AC68DF123557}"/>
          </ac:spMkLst>
        </pc:spChg>
        <pc:spChg chg="add mod ord topLvl">
          <ac:chgData name="حصه بنت العتيبي" userId="c1fe605c-1aaf-4791-a440-af891effc177" providerId="ADAL" clId="{EED05643-FA0F-47ED-A2C2-B036D8F5FC18}" dt="2021-10-26T15:51:37.466" v="156" actId="170"/>
          <ac:spMkLst>
            <pc:docMk/>
            <pc:sldMk cId="1199587435" sldId="257"/>
            <ac:spMk id="6" creationId="{85CA4FFA-0AAD-4655-87B9-BFE3A2F4B97E}"/>
          </ac:spMkLst>
        </pc:spChg>
        <pc:grpChg chg="add del mod">
          <ac:chgData name="حصه بنت العتيبي" userId="c1fe605c-1aaf-4791-a440-af891effc177" providerId="ADAL" clId="{EED05643-FA0F-47ED-A2C2-B036D8F5FC18}" dt="2021-10-26T15:50:34.249" v="140" actId="165"/>
          <ac:grpSpMkLst>
            <pc:docMk/>
            <pc:sldMk cId="1199587435" sldId="257"/>
            <ac:grpSpMk id="7" creationId="{4B7C4F18-3FAC-4D73-8B5C-838081DC6E57}"/>
          </ac:grpSpMkLst>
        </pc:grpChg>
        <pc:picChg chg="add mod modCrop">
          <ac:chgData name="حصه بنت العتيبي" userId="c1fe605c-1aaf-4791-a440-af891effc177" providerId="ADAL" clId="{EED05643-FA0F-47ED-A2C2-B036D8F5FC18}" dt="2021-10-26T16:00:24.076" v="178" actId="1076"/>
          <ac:picMkLst>
            <pc:docMk/>
            <pc:sldMk cId="1199587435" sldId="257"/>
            <ac:picMk id="4" creationId="{C9FB7081-0FEC-408B-8AA2-2264198F3242}"/>
          </ac:picMkLst>
        </pc:picChg>
        <pc:picChg chg="add mod ord topLvl">
          <ac:chgData name="حصه بنت العتيبي" userId="c1fe605c-1aaf-4791-a440-af891effc177" providerId="ADAL" clId="{EED05643-FA0F-47ED-A2C2-B036D8F5FC18}" dt="2021-10-26T15:51:07.268" v="149" actId="167"/>
          <ac:picMkLst>
            <pc:docMk/>
            <pc:sldMk cId="1199587435" sldId="257"/>
            <ac:picMk id="5" creationId="{75603C96-EBC4-4587-90E9-B98DAE668295}"/>
          </ac:picMkLst>
        </pc:picChg>
        <pc:picChg chg="add mod modCrop">
          <ac:chgData name="حصه بنت العتيبي" userId="c1fe605c-1aaf-4791-a440-af891effc177" providerId="ADAL" clId="{EED05643-FA0F-47ED-A2C2-B036D8F5FC18}" dt="2021-10-26T15:57:44.070" v="168" actId="1076"/>
          <ac:picMkLst>
            <pc:docMk/>
            <pc:sldMk cId="1199587435" sldId="257"/>
            <ac:picMk id="8" creationId="{74F7AF68-C792-426F-BEAA-C713F18D4AF7}"/>
          </ac:picMkLst>
        </pc:picChg>
        <pc:picChg chg="add mod">
          <ac:chgData name="حصه بنت العتيبي" userId="c1fe605c-1aaf-4791-a440-af891effc177" providerId="ADAL" clId="{EED05643-FA0F-47ED-A2C2-B036D8F5FC18}" dt="2021-10-26T16:06:56.310" v="187" actId="1076"/>
          <ac:picMkLst>
            <pc:docMk/>
            <pc:sldMk cId="1199587435" sldId="257"/>
            <ac:picMk id="9" creationId="{2A8D5984-5E9B-4296-A065-D34DC94CF2BD}"/>
          </ac:picMkLst>
        </pc:picChg>
        <pc:picChg chg="add mod">
          <ac:chgData name="حصه بنت العتيبي" userId="c1fe605c-1aaf-4791-a440-af891effc177" providerId="ADAL" clId="{EED05643-FA0F-47ED-A2C2-B036D8F5FC18}" dt="2021-10-26T16:07:00.791" v="188" actId="1076"/>
          <ac:picMkLst>
            <pc:docMk/>
            <pc:sldMk cId="1199587435" sldId="257"/>
            <ac:picMk id="10" creationId="{471EC961-80A6-4CEF-B19B-EC40DF4A84F4}"/>
          </ac:picMkLst>
        </pc:picChg>
        <pc:picChg chg="add del mod">
          <ac:chgData name="حصه بنت العتيبي" userId="c1fe605c-1aaf-4791-a440-af891effc177" providerId="ADAL" clId="{EED05643-FA0F-47ED-A2C2-B036D8F5FC18}" dt="2021-10-26T17:58:26.489" v="793"/>
          <ac:picMkLst>
            <pc:docMk/>
            <pc:sldMk cId="1199587435" sldId="257"/>
            <ac:picMk id="11" creationId="{0336385D-CFD6-4DFB-A3CD-1B580320F1E9}"/>
          </ac:picMkLst>
        </pc:picChg>
        <pc:picChg chg="add mod">
          <ac:chgData name="حصه بنت العتيبي" userId="c1fe605c-1aaf-4791-a440-af891effc177" providerId="ADAL" clId="{EED05643-FA0F-47ED-A2C2-B036D8F5FC18}" dt="2021-10-26T18:07:15.853" v="837" actId="14100"/>
          <ac:picMkLst>
            <pc:docMk/>
            <pc:sldMk cId="1199587435" sldId="257"/>
            <ac:picMk id="12" creationId="{E7AA3B27-93E6-44AE-97D5-693774A15F46}"/>
          </ac:picMkLst>
        </pc:picChg>
      </pc:sldChg>
      <pc:sldChg chg="addSp delSp modSp new mod ord modTransition setBg">
        <pc:chgData name="حصه بنت العتيبي" userId="c1fe605c-1aaf-4791-a440-af891effc177" providerId="ADAL" clId="{EED05643-FA0F-47ED-A2C2-B036D8F5FC18}" dt="2021-10-26T19:10:55.306" v="1131" actId="478"/>
        <pc:sldMkLst>
          <pc:docMk/>
          <pc:sldMk cId="36142765" sldId="258"/>
        </pc:sldMkLst>
        <pc:spChg chg="del">
          <ac:chgData name="حصه بنت العتيبي" userId="c1fe605c-1aaf-4791-a440-af891effc177" providerId="ADAL" clId="{EED05643-FA0F-47ED-A2C2-B036D8F5FC18}" dt="2021-10-26T16:08:57.497" v="193" actId="478"/>
          <ac:spMkLst>
            <pc:docMk/>
            <pc:sldMk cId="36142765" sldId="258"/>
            <ac:spMk id="2" creationId="{DCD816F8-6FEB-4505-A237-7A2461388726}"/>
          </ac:spMkLst>
        </pc:spChg>
        <pc:spChg chg="del">
          <ac:chgData name="حصه بنت العتيبي" userId="c1fe605c-1aaf-4791-a440-af891effc177" providerId="ADAL" clId="{EED05643-FA0F-47ED-A2C2-B036D8F5FC18}" dt="2021-10-26T16:08:57.497" v="193" actId="478"/>
          <ac:spMkLst>
            <pc:docMk/>
            <pc:sldMk cId="36142765" sldId="258"/>
            <ac:spMk id="3" creationId="{8106E25F-635D-4241-9A61-2514573D88CF}"/>
          </ac:spMkLst>
        </pc:spChg>
        <pc:spChg chg="add del mod">
          <ac:chgData name="حصه بنت العتيبي" userId="c1fe605c-1aaf-4791-a440-af891effc177" providerId="ADAL" clId="{EED05643-FA0F-47ED-A2C2-B036D8F5FC18}" dt="2021-10-26T16:27:39.248" v="315" actId="21"/>
          <ac:spMkLst>
            <pc:docMk/>
            <pc:sldMk cId="36142765" sldId="258"/>
            <ac:spMk id="4" creationId="{E3EBEA35-62F2-48DF-BE21-F41CB225D19B}"/>
          </ac:spMkLst>
        </pc:spChg>
        <pc:spChg chg="mod">
          <ac:chgData name="حصه بنت العتيبي" userId="c1fe605c-1aaf-4791-a440-af891effc177" providerId="ADAL" clId="{EED05643-FA0F-47ED-A2C2-B036D8F5FC18}" dt="2021-10-26T16:42:13.237" v="417"/>
          <ac:spMkLst>
            <pc:docMk/>
            <pc:sldMk cId="36142765" sldId="258"/>
            <ac:spMk id="12" creationId="{A105473A-0090-4119-B265-D5FFE5CECF9C}"/>
          </ac:spMkLst>
        </pc:spChg>
        <pc:spChg chg="mod topLvl">
          <ac:chgData name="حصه بنت العتيبي" userId="c1fe605c-1aaf-4791-a440-af891effc177" providerId="ADAL" clId="{EED05643-FA0F-47ED-A2C2-B036D8F5FC18}" dt="2021-10-26T17:25:34.914" v="726" actId="20577"/>
          <ac:spMkLst>
            <pc:docMk/>
            <pc:sldMk cId="36142765" sldId="258"/>
            <ac:spMk id="15" creationId="{8BDACE0E-41D4-4A69-A07C-222E2792EE18}"/>
          </ac:spMkLst>
        </pc:spChg>
        <pc:spChg chg="add del mod ord">
          <ac:chgData name="حصه بنت العتيبي" userId="c1fe605c-1aaf-4791-a440-af891effc177" providerId="ADAL" clId="{EED05643-FA0F-47ED-A2C2-B036D8F5FC18}" dt="2021-10-26T19:10:55.306" v="1131" actId="478"/>
          <ac:spMkLst>
            <pc:docMk/>
            <pc:sldMk cId="36142765" sldId="258"/>
            <ac:spMk id="19" creationId="{C216D588-DF82-4771-929E-3EE817D6A79A}"/>
          </ac:spMkLst>
        </pc:spChg>
        <pc:grpChg chg="add del mod">
          <ac:chgData name="حصه بنت العتيبي" userId="c1fe605c-1aaf-4791-a440-af891effc177" providerId="ADAL" clId="{EED05643-FA0F-47ED-A2C2-B036D8F5FC18}" dt="2021-10-26T16:42:17.883" v="418"/>
          <ac:grpSpMkLst>
            <pc:docMk/>
            <pc:sldMk cId="36142765" sldId="258"/>
            <ac:grpSpMk id="11" creationId="{F0C41944-AFB3-492E-90AF-535743064167}"/>
          </ac:grpSpMkLst>
        </pc:grpChg>
        <pc:grpChg chg="add del mod">
          <ac:chgData name="حصه بنت العتيبي" userId="c1fe605c-1aaf-4791-a440-af891effc177" providerId="ADAL" clId="{EED05643-FA0F-47ED-A2C2-B036D8F5FC18}" dt="2021-10-26T16:44:54.961" v="455" actId="478"/>
          <ac:grpSpMkLst>
            <pc:docMk/>
            <pc:sldMk cId="36142765" sldId="258"/>
            <ac:grpSpMk id="14" creationId="{8786A472-E160-4330-836B-1CA330BA8AC1}"/>
          </ac:grpSpMkLst>
        </pc:grpChg>
        <pc:picChg chg="add mod modCrop">
          <ac:chgData name="حصه بنت العتيبي" userId="c1fe605c-1aaf-4791-a440-af891effc177" providerId="ADAL" clId="{EED05643-FA0F-47ED-A2C2-B036D8F5FC18}" dt="2021-10-26T16:57:57.680" v="503" actId="14100"/>
          <ac:picMkLst>
            <pc:docMk/>
            <pc:sldMk cId="36142765" sldId="258"/>
            <ac:picMk id="6" creationId="{0A034D4C-94FF-4C18-B0AF-5920FD576D11}"/>
          </ac:picMkLst>
        </pc:picChg>
        <pc:picChg chg="add mod">
          <ac:chgData name="حصه بنت العتيبي" userId="c1fe605c-1aaf-4791-a440-af891effc177" providerId="ADAL" clId="{EED05643-FA0F-47ED-A2C2-B036D8F5FC18}" dt="2021-10-26T17:26:16.950" v="727" actId="1076"/>
          <ac:picMkLst>
            <pc:docMk/>
            <pc:sldMk cId="36142765" sldId="258"/>
            <ac:picMk id="8" creationId="{3C100280-7BFB-4790-A13A-657DE4126775}"/>
          </ac:picMkLst>
        </pc:picChg>
        <pc:picChg chg="mod">
          <ac:chgData name="حصه بنت العتيبي" userId="c1fe605c-1aaf-4791-a440-af891effc177" providerId="ADAL" clId="{EED05643-FA0F-47ED-A2C2-B036D8F5FC18}" dt="2021-10-26T16:42:13.237" v="417"/>
          <ac:picMkLst>
            <pc:docMk/>
            <pc:sldMk cId="36142765" sldId="258"/>
            <ac:picMk id="13" creationId="{4465CDA8-C2B6-4E06-9E01-E98BFC78E094}"/>
          </ac:picMkLst>
        </pc:picChg>
        <pc:picChg chg="del mod topLvl">
          <ac:chgData name="حصه بنت العتيبي" userId="c1fe605c-1aaf-4791-a440-af891effc177" providerId="ADAL" clId="{EED05643-FA0F-47ED-A2C2-B036D8F5FC18}" dt="2021-10-26T16:44:54.961" v="455" actId="478"/>
          <ac:picMkLst>
            <pc:docMk/>
            <pc:sldMk cId="36142765" sldId="258"/>
            <ac:picMk id="16" creationId="{9570B153-C7FB-4B74-9475-F7D7DFC00405}"/>
          </ac:picMkLst>
        </pc:picChg>
        <pc:picChg chg="add del mod">
          <ac:chgData name="حصه بنت العتيبي" userId="c1fe605c-1aaf-4791-a440-af891effc177" providerId="ADAL" clId="{EED05643-FA0F-47ED-A2C2-B036D8F5FC18}" dt="2021-10-26T16:14:13.120" v="215" actId="478"/>
          <ac:picMkLst>
            <pc:docMk/>
            <pc:sldMk cId="36142765" sldId="258"/>
            <ac:picMk id="1026" creationId="{37565EDD-5853-4676-81F5-42C1C656E87C}"/>
          </ac:picMkLst>
        </pc:picChg>
        <pc:picChg chg="add del mod">
          <ac:chgData name="حصه بنت العتيبي" userId="c1fe605c-1aaf-4791-a440-af891effc177" providerId="ADAL" clId="{EED05643-FA0F-47ED-A2C2-B036D8F5FC18}" dt="2021-10-26T19:10:40.840" v="1125" actId="478"/>
          <ac:picMkLst>
            <pc:docMk/>
            <pc:sldMk cId="36142765" sldId="258"/>
            <ac:picMk id="1028" creationId="{CAF28340-6EC3-45F6-91DD-7821807627C7}"/>
          </ac:picMkLst>
        </pc:picChg>
        <pc:picChg chg="add mod">
          <ac:chgData name="حصه بنت العتيبي" userId="c1fe605c-1aaf-4791-a440-af891effc177" providerId="ADAL" clId="{EED05643-FA0F-47ED-A2C2-B036D8F5FC18}" dt="2021-10-26T19:10:53.735" v="1130" actId="1076"/>
          <ac:picMkLst>
            <pc:docMk/>
            <pc:sldMk cId="36142765" sldId="258"/>
            <ac:picMk id="1030" creationId="{818E6440-AC54-497E-9C70-9A0D4C286BC3}"/>
          </ac:picMkLst>
        </pc:picChg>
        <pc:picChg chg="add del mod">
          <ac:chgData name="حصه بنت العتيبي" userId="c1fe605c-1aaf-4791-a440-af891effc177" providerId="ADAL" clId="{EED05643-FA0F-47ED-A2C2-B036D8F5FC18}" dt="2021-10-26T19:10:43.952" v="1126" actId="478"/>
          <ac:picMkLst>
            <pc:docMk/>
            <pc:sldMk cId="36142765" sldId="258"/>
            <ac:picMk id="1032" creationId="{28250C77-0DB3-45F0-8CE3-7E5899644F2C}"/>
          </ac:picMkLst>
        </pc:picChg>
      </pc:sldChg>
      <pc:sldChg chg="addSp delSp modSp new mod modTransition setBg">
        <pc:chgData name="حصه بنت العتيبي" userId="c1fe605c-1aaf-4791-a440-af891effc177" providerId="ADAL" clId="{EED05643-FA0F-47ED-A2C2-B036D8F5FC18}" dt="2021-10-26T19:12:08.885" v="1139" actId="478"/>
        <pc:sldMkLst>
          <pc:docMk/>
          <pc:sldMk cId="3496135106" sldId="259"/>
        </pc:sldMkLst>
        <pc:spChg chg="del">
          <ac:chgData name="حصه بنت العتيبي" userId="c1fe605c-1aaf-4791-a440-af891effc177" providerId="ADAL" clId="{EED05643-FA0F-47ED-A2C2-B036D8F5FC18}" dt="2021-10-26T16:07:56.477" v="191" actId="478"/>
          <ac:spMkLst>
            <pc:docMk/>
            <pc:sldMk cId="3496135106" sldId="259"/>
            <ac:spMk id="2" creationId="{A6ADBEFC-6676-4C03-8422-839FC81F312C}"/>
          </ac:spMkLst>
        </pc:spChg>
        <pc:spChg chg="del">
          <ac:chgData name="حصه بنت العتيبي" userId="c1fe605c-1aaf-4791-a440-af891effc177" providerId="ADAL" clId="{EED05643-FA0F-47ED-A2C2-B036D8F5FC18}" dt="2021-10-26T16:07:56.477" v="191" actId="478"/>
          <ac:spMkLst>
            <pc:docMk/>
            <pc:sldMk cId="3496135106" sldId="259"/>
            <ac:spMk id="3" creationId="{03015078-8653-4D78-9F99-BA9D2233A5C3}"/>
          </ac:spMkLst>
        </pc:spChg>
        <pc:spChg chg="add mod">
          <ac:chgData name="حصه بنت العتيبي" userId="c1fe605c-1aaf-4791-a440-af891effc177" providerId="ADAL" clId="{EED05643-FA0F-47ED-A2C2-B036D8F5FC18}" dt="2021-10-26T16:31:52.417" v="375" actId="1076"/>
          <ac:spMkLst>
            <pc:docMk/>
            <pc:sldMk cId="3496135106" sldId="259"/>
            <ac:spMk id="4" creationId="{D9D5CE60-BC94-4A2F-8F09-61CBDF7F1CFE}"/>
          </ac:spMkLst>
        </pc:spChg>
        <pc:spChg chg="add del mod ord">
          <ac:chgData name="حصه بنت العتيبي" userId="c1fe605c-1aaf-4791-a440-af891effc177" providerId="ADAL" clId="{EED05643-FA0F-47ED-A2C2-B036D8F5FC18}" dt="2021-10-26T19:12:08.885" v="1139" actId="478"/>
          <ac:spMkLst>
            <pc:docMk/>
            <pc:sldMk cId="3496135106" sldId="259"/>
            <ac:spMk id="7" creationId="{6671C981-4546-47B0-90C7-4AADC6DDE3CF}"/>
          </ac:spMkLst>
        </pc:spChg>
        <pc:picChg chg="add del mod">
          <ac:chgData name="حصه بنت العتيبي" userId="c1fe605c-1aaf-4791-a440-af891effc177" providerId="ADAL" clId="{EED05643-FA0F-47ED-A2C2-B036D8F5FC18}" dt="2021-10-26T19:12:01.709" v="1137" actId="478"/>
          <ac:picMkLst>
            <pc:docMk/>
            <pc:sldMk cId="3496135106" sldId="259"/>
            <ac:picMk id="5" creationId="{B812F772-9C43-44B3-B7FE-B92C19C4A7EE}"/>
          </ac:picMkLst>
        </pc:picChg>
        <pc:picChg chg="add mod">
          <ac:chgData name="حصه بنت العتيبي" userId="c1fe605c-1aaf-4791-a440-af891effc177" providerId="ADAL" clId="{EED05643-FA0F-47ED-A2C2-B036D8F5FC18}" dt="2021-10-26T16:48:04.358" v="483" actId="1076"/>
          <ac:picMkLst>
            <pc:docMk/>
            <pc:sldMk cId="3496135106" sldId="259"/>
            <ac:picMk id="6" creationId="{3365224E-C73F-43D2-8044-00CCB332E1F6}"/>
          </ac:picMkLst>
        </pc:picChg>
      </pc:sldChg>
      <pc:sldChg chg="addSp delSp modSp new mod ord modTransition setBg">
        <pc:chgData name="حصه بنت العتيبي" userId="c1fe605c-1aaf-4791-a440-af891effc177" providerId="ADAL" clId="{EED05643-FA0F-47ED-A2C2-B036D8F5FC18}" dt="2021-10-26T17:52:19.375" v="778"/>
        <pc:sldMkLst>
          <pc:docMk/>
          <pc:sldMk cId="3786964907" sldId="260"/>
        </pc:sldMkLst>
        <pc:spChg chg="del">
          <ac:chgData name="حصه بنت العتيبي" userId="c1fe605c-1aaf-4791-a440-af891effc177" providerId="ADAL" clId="{EED05643-FA0F-47ED-A2C2-B036D8F5FC18}" dt="2021-10-26T16:40:42.456" v="406" actId="478"/>
          <ac:spMkLst>
            <pc:docMk/>
            <pc:sldMk cId="3786964907" sldId="260"/>
            <ac:spMk id="2" creationId="{FE312874-0E75-4BE9-ABCC-7D7B9FD9BEAB}"/>
          </ac:spMkLst>
        </pc:spChg>
        <pc:spChg chg="del">
          <ac:chgData name="حصه بنت العتيبي" userId="c1fe605c-1aaf-4791-a440-af891effc177" providerId="ADAL" clId="{EED05643-FA0F-47ED-A2C2-B036D8F5FC18}" dt="2021-10-26T16:40:42.456" v="406" actId="478"/>
          <ac:spMkLst>
            <pc:docMk/>
            <pc:sldMk cId="3786964907" sldId="260"/>
            <ac:spMk id="3" creationId="{AAD140AF-3E4F-4DAD-9C44-81806143F271}"/>
          </ac:spMkLst>
        </pc:spChg>
        <pc:spChg chg="add mod ord">
          <ac:chgData name="حصه بنت العتيبي" userId="c1fe605c-1aaf-4791-a440-af891effc177" providerId="ADAL" clId="{EED05643-FA0F-47ED-A2C2-B036D8F5FC18}" dt="2021-10-26T16:57:32.957" v="499" actId="167"/>
          <ac:spMkLst>
            <pc:docMk/>
            <pc:sldMk cId="3786964907" sldId="260"/>
            <ac:spMk id="5" creationId="{3C5B4D0A-EC17-479C-9C15-01C18333945C}"/>
          </ac:spMkLst>
        </pc:spChg>
        <pc:picChg chg="add mod">
          <ac:chgData name="حصه بنت العتيبي" userId="c1fe605c-1aaf-4791-a440-af891effc177" providerId="ADAL" clId="{EED05643-FA0F-47ED-A2C2-B036D8F5FC18}" dt="2021-10-26T16:55:38.807" v="496" actId="1440"/>
          <ac:picMkLst>
            <pc:docMk/>
            <pc:sldMk cId="3786964907" sldId="260"/>
            <ac:picMk id="2050" creationId="{59215CD6-3395-4775-8A7F-38718DA9DF42}"/>
          </ac:picMkLst>
        </pc:picChg>
      </pc:sldChg>
      <pc:sldChg chg="addSp delSp modSp new mod modTransition setBg">
        <pc:chgData name="حصه بنت العتيبي" userId="c1fe605c-1aaf-4791-a440-af891effc177" providerId="ADAL" clId="{EED05643-FA0F-47ED-A2C2-B036D8F5FC18}" dt="2021-10-26T19:07:14.663" v="1102" actId="1076"/>
        <pc:sldMkLst>
          <pc:docMk/>
          <pc:sldMk cId="2380032473" sldId="261"/>
        </pc:sldMkLst>
        <pc:spChg chg="del">
          <ac:chgData name="حصه بنت العتيبي" userId="c1fe605c-1aaf-4791-a440-af891effc177" providerId="ADAL" clId="{EED05643-FA0F-47ED-A2C2-B036D8F5FC18}" dt="2021-10-26T16:58:43.977" v="504" actId="478"/>
          <ac:spMkLst>
            <pc:docMk/>
            <pc:sldMk cId="2380032473" sldId="261"/>
            <ac:spMk id="2" creationId="{69C90146-739D-4C05-8E76-2A6CA47D7D76}"/>
          </ac:spMkLst>
        </pc:spChg>
        <pc:spChg chg="del">
          <ac:chgData name="حصه بنت العتيبي" userId="c1fe605c-1aaf-4791-a440-af891effc177" providerId="ADAL" clId="{EED05643-FA0F-47ED-A2C2-B036D8F5FC18}" dt="2021-10-26T16:58:43.977" v="504" actId="478"/>
          <ac:spMkLst>
            <pc:docMk/>
            <pc:sldMk cId="2380032473" sldId="261"/>
            <ac:spMk id="3" creationId="{8E88F92F-2BBD-48B4-AFBF-01882C95F8A1}"/>
          </ac:spMkLst>
        </pc:spChg>
        <pc:spChg chg="del mod topLvl">
          <ac:chgData name="حصه بنت العتيبي" userId="c1fe605c-1aaf-4791-a440-af891effc177" providerId="ADAL" clId="{EED05643-FA0F-47ED-A2C2-B036D8F5FC18}" dt="2021-10-26T16:49:17.069" v="486" actId="478"/>
          <ac:spMkLst>
            <pc:docMk/>
            <pc:sldMk cId="2380032473" sldId="261"/>
            <ac:spMk id="5" creationId="{9254C028-E2F5-4418-B5F5-7E444C917E11}"/>
          </ac:spMkLst>
        </pc:spChg>
        <pc:spChg chg="add mod">
          <ac:chgData name="حصه بنت العتيبي" userId="c1fe605c-1aaf-4791-a440-af891effc177" providerId="ADAL" clId="{EED05643-FA0F-47ED-A2C2-B036D8F5FC18}" dt="2021-10-26T17:02:38.123" v="533" actId="14100"/>
          <ac:spMkLst>
            <pc:docMk/>
            <pc:sldMk cId="2380032473" sldId="261"/>
            <ac:spMk id="9" creationId="{ECD5CDF2-99E7-4F4D-9A47-FD691A3332A0}"/>
          </ac:spMkLst>
        </pc:spChg>
        <pc:spChg chg="add mod">
          <ac:chgData name="حصه بنت العتيبي" userId="c1fe605c-1aaf-4791-a440-af891effc177" providerId="ADAL" clId="{EED05643-FA0F-47ED-A2C2-B036D8F5FC18}" dt="2021-10-26T17:06:00.464" v="577" actId="1076"/>
          <ac:spMkLst>
            <pc:docMk/>
            <pc:sldMk cId="2380032473" sldId="261"/>
            <ac:spMk id="11" creationId="{D8F3A914-BE0D-4BA2-97A8-BC85C8EA0031}"/>
          </ac:spMkLst>
        </pc:spChg>
        <pc:spChg chg="mod">
          <ac:chgData name="حصه بنت العتيبي" userId="c1fe605c-1aaf-4791-a440-af891effc177" providerId="ADAL" clId="{EED05643-FA0F-47ED-A2C2-B036D8F5FC18}" dt="2021-10-26T17:05:27.957" v="569" actId="14100"/>
          <ac:spMkLst>
            <pc:docMk/>
            <pc:sldMk cId="2380032473" sldId="261"/>
            <ac:spMk id="14" creationId="{94C8EED3-E4C8-4EEA-9A70-1E288CE69A2E}"/>
          </ac:spMkLst>
        </pc:spChg>
        <pc:spChg chg="add mod">
          <ac:chgData name="حصه بنت العتيبي" userId="c1fe605c-1aaf-4791-a440-af891effc177" providerId="ADAL" clId="{EED05643-FA0F-47ED-A2C2-B036D8F5FC18}" dt="2021-10-26T17:17:07.487" v="650" actId="1076"/>
          <ac:spMkLst>
            <pc:docMk/>
            <pc:sldMk cId="2380032473" sldId="261"/>
            <ac:spMk id="15" creationId="{35EF8576-256E-491C-915D-DF50E856DBA5}"/>
          </ac:spMkLst>
        </pc:spChg>
        <pc:spChg chg="mod">
          <ac:chgData name="حصه بنت العتيبي" userId="c1fe605c-1aaf-4791-a440-af891effc177" providerId="ADAL" clId="{EED05643-FA0F-47ED-A2C2-B036D8F5FC18}" dt="2021-10-26T17:07:41.275" v="593" actId="20577"/>
          <ac:spMkLst>
            <pc:docMk/>
            <pc:sldMk cId="2380032473" sldId="261"/>
            <ac:spMk id="19" creationId="{A06523FC-DFE3-48E4-8539-8B3A32B5DB90}"/>
          </ac:spMkLst>
        </pc:spChg>
        <pc:spChg chg="mod">
          <ac:chgData name="حصه بنت العتيبي" userId="c1fe605c-1aaf-4791-a440-af891effc177" providerId="ADAL" clId="{EED05643-FA0F-47ED-A2C2-B036D8F5FC18}" dt="2021-10-26T17:06:58.391" v="588"/>
          <ac:spMkLst>
            <pc:docMk/>
            <pc:sldMk cId="2380032473" sldId="261"/>
            <ac:spMk id="21" creationId="{1DAA6621-2C0F-4F4F-94FE-C6DB5AB2BEE0}"/>
          </ac:spMkLst>
        </pc:spChg>
        <pc:spChg chg="mod">
          <ac:chgData name="حصه بنت العتيبي" userId="c1fe605c-1aaf-4791-a440-af891effc177" providerId="ADAL" clId="{EED05643-FA0F-47ED-A2C2-B036D8F5FC18}" dt="2021-10-26T17:07:44.930" v="594" actId="20577"/>
          <ac:spMkLst>
            <pc:docMk/>
            <pc:sldMk cId="2380032473" sldId="261"/>
            <ac:spMk id="24" creationId="{5D568F24-DB91-458E-BC55-725F3B8BC706}"/>
          </ac:spMkLst>
        </pc:spChg>
        <pc:spChg chg="mod">
          <ac:chgData name="حصه بنت العتيبي" userId="c1fe605c-1aaf-4791-a440-af891effc177" providerId="ADAL" clId="{EED05643-FA0F-47ED-A2C2-B036D8F5FC18}" dt="2021-10-26T17:07:01.702" v="590"/>
          <ac:spMkLst>
            <pc:docMk/>
            <pc:sldMk cId="2380032473" sldId="261"/>
            <ac:spMk id="26" creationId="{213639E5-4A04-4579-8FC4-5D45F374DF8F}"/>
          </ac:spMkLst>
        </pc:spChg>
        <pc:spChg chg="mod">
          <ac:chgData name="حصه بنت العتيبي" userId="c1fe605c-1aaf-4791-a440-af891effc177" providerId="ADAL" clId="{EED05643-FA0F-47ED-A2C2-B036D8F5FC18}" dt="2021-10-26T17:07:47.616" v="595" actId="20577"/>
          <ac:spMkLst>
            <pc:docMk/>
            <pc:sldMk cId="2380032473" sldId="261"/>
            <ac:spMk id="29" creationId="{FCC5716E-A506-40C1-BD86-A060AFA8293B}"/>
          </ac:spMkLst>
        </pc:spChg>
        <pc:spChg chg="mod">
          <ac:chgData name="حصه بنت العتيبي" userId="c1fe605c-1aaf-4791-a440-af891effc177" providerId="ADAL" clId="{EED05643-FA0F-47ED-A2C2-B036D8F5FC18}" dt="2021-10-26T17:07:03.153" v="591"/>
          <ac:spMkLst>
            <pc:docMk/>
            <pc:sldMk cId="2380032473" sldId="261"/>
            <ac:spMk id="31" creationId="{3E7E3149-7988-4631-B2A7-25620A0F5333}"/>
          </ac:spMkLst>
        </pc:spChg>
        <pc:spChg chg="mod">
          <ac:chgData name="حصه بنت العتيبي" userId="c1fe605c-1aaf-4791-a440-af891effc177" providerId="ADAL" clId="{EED05643-FA0F-47ED-A2C2-B036D8F5FC18}" dt="2021-10-26T17:07:50.779" v="596" actId="20577"/>
          <ac:spMkLst>
            <pc:docMk/>
            <pc:sldMk cId="2380032473" sldId="261"/>
            <ac:spMk id="34" creationId="{22A07841-DFDF-4394-B38D-7C31874CDC6B}"/>
          </ac:spMkLst>
        </pc:spChg>
        <pc:spChg chg="mod">
          <ac:chgData name="حصه بنت العتيبي" userId="c1fe605c-1aaf-4791-a440-af891effc177" providerId="ADAL" clId="{EED05643-FA0F-47ED-A2C2-B036D8F5FC18}" dt="2021-10-26T17:07:06.608" v="592"/>
          <ac:spMkLst>
            <pc:docMk/>
            <pc:sldMk cId="2380032473" sldId="261"/>
            <ac:spMk id="36" creationId="{DB33CDF8-7363-4BC4-B6EA-C180CA4949D6}"/>
          </ac:spMkLst>
        </pc:spChg>
        <pc:spChg chg="add mod">
          <ac:chgData name="حصه بنت العتيبي" userId="c1fe605c-1aaf-4791-a440-af891effc177" providerId="ADAL" clId="{EED05643-FA0F-47ED-A2C2-B036D8F5FC18}" dt="2021-10-26T17:15:10.419" v="620" actId="1076"/>
          <ac:spMkLst>
            <pc:docMk/>
            <pc:sldMk cId="2380032473" sldId="261"/>
            <ac:spMk id="37" creationId="{05588645-A765-4B4F-8695-F2CBF68054F9}"/>
          </ac:spMkLst>
        </pc:spChg>
        <pc:spChg chg="add mod">
          <ac:chgData name="حصه بنت العتيبي" userId="c1fe605c-1aaf-4791-a440-af891effc177" providerId="ADAL" clId="{EED05643-FA0F-47ED-A2C2-B036D8F5FC18}" dt="2021-10-26T17:17:19.991" v="654" actId="1076"/>
          <ac:spMkLst>
            <pc:docMk/>
            <pc:sldMk cId="2380032473" sldId="261"/>
            <ac:spMk id="38" creationId="{21512A1A-8C3E-4F24-ACC5-3FCBA3DADA72}"/>
          </ac:spMkLst>
        </pc:spChg>
        <pc:spChg chg="add mod">
          <ac:chgData name="حصه بنت العتيبي" userId="c1fe605c-1aaf-4791-a440-af891effc177" providerId="ADAL" clId="{EED05643-FA0F-47ED-A2C2-B036D8F5FC18}" dt="2021-10-26T17:17:31.331" v="656" actId="1076"/>
          <ac:spMkLst>
            <pc:docMk/>
            <pc:sldMk cId="2380032473" sldId="261"/>
            <ac:spMk id="39" creationId="{FAAD639D-295B-49DA-AB83-40F0F5C68745}"/>
          </ac:spMkLst>
        </pc:spChg>
        <pc:spChg chg="add mod">
          <ac:chgData name="حصه بنت العتيبي" userId="c1fe605c-1aaf-4791-a440-af891effc177" providerId="ADAL" clId="{EED05643-FA0F-47ED-A2C2-B036D8F5FC18}" dt="2021-10-26T17:17:40.535" v="658" actId="1076"/>
          <ac:spMkLst>
            <pc:docMk/>
            <pc:sldMk cId="2380032473" sldId="261"/>
            <ac:spMk id="40" creationId="{52687365-D6C4-4827-B190-B04C49546ED7}"/>
          </ac:spMkLst>
        </pc:spChg>
        <pc:spChg chg="add mod">
          <ac:chgData name="حصه بنت العتيبي" userId="c1fe605c-1aaf-4791-a440-af891effc177" providerId="ADAL" clId="{EED05643-FA0F-47ED-A2C2-B036D8F5FC18}" dt="2021-10-26T17:17:51.965" v="660" actId="1076"/>
          <ac:spMkLst>
            <pc:docMk/>
            <pc:sldMk cId="2380032473" sldId="261"/>
            <ac:spMk id="41" creationId="{2BC95680-3123-4392-A5A9-F74FDF417B29}"/>
          </ac:spMkLst>
        </pc:spChg>
        <pc:spChg chg="add mod">
          <ac:chgData name="حصه بنت العتيبي" userId="c1fe605c-1aaf-4791-a440-af891effc177" providerId="ADAL" clId="{EED05643-FA0F-47ED-A2C2-B036D8F5FC18}" dt="2021-10-26T17:18:00.200" v="662" actId="1076"/>
          <ac:spMkLst>
            <pc:docMk/>
            <pc:sldMk cId="2380032473" sldId="261"/>
            <ac:spMk id="42" creationId="{FDB618E6-F647-4182-88A3-D2CE5BB99881}"/>
          </ac:spMkLst>
        </pc:spChg>
        <pc:spChg chg="add mod">
          <ac:chgData name="حصه بنت العتيبي" userId="c1fe605c-1aaf-4791-a440-af891effc177" providerId="ADAL" clId="{EED05643-FA0F-47ED-A2C2-B036D8F5FC18}" dt="2021-10-26T17:16:37.480" v="642" actId="1076"/>
          <ac:spMkLst>
            <pc:docMk/>
            <pc:sldMk cId="2380032473" sldId="261"/>
            <ac:spMk id="43" creationId="{12348E01-E82D-472A-A821-F7671E749177}"/>
          </ac:spMkLst>
        </pc:spChg>
        <pc:spChg chg="add mod">
          <ac:chgData name="حصه بنت العتيبي" userId="c1fe605c-1aaf-4791-a440-af891effc177" providerId="ADAL" clId="{EED05643-FA0F-47ED-A2C2-B036D8F5FC18}" dt="2021-10-26T17:18:33.596" v="669" actId="1076"/>
          <ac:spMkLst>
            <pc:docMk/>
            <pc:sldMk cId="2380032473" sldId="261"/>
            <ac:spMk id="44" creationId="{23D66A6E-A38D-4650-9F96-8D587F79BEF0}"/>
          </ac:spMkLst>
        </pc:spChg>
        <pc:spChg chg="mod">
          <ac:chgData name="حصه بنت العتيبي" userId="c1fe605c-1aaf-4791-a440-af891effc177" providerId="ADAL" clId="{EED05643-FA0F-47ED-A2C2-B036D8F5FC18}" dt="2021-10-26T17:15:55.638" v="631" actId="20577"/>
          <ac:spMkLst>
            <pc:docMk/>
            <pc:sldMk cId="2380032473" sldId="261"/>
            <ac:spMk id="47" creationId="{5115E0D3-0316-43B8-96AB-BBC39FCDF143}"/>
          </ac:spMkLst>
        </pc:spChg>
        <pc:spChg chg="mod">
          <ac:chgData name="حصه بنت العتيبي" userId="c1fe605c-1aaf-4791-a440-af891effc177" providerId="ADAL" clId="{EED05643-FA0F-47ED-A2C2-B036D8F5FC18}" dt="2021-10-26T17:15:49.134" v="629"/>
          <ac:spMkLst>
            <pc:docMk/>
            <pc:sldMk cId="2380032473" sldId="261"/>
            <ac:spMk id="49" creationId="{A6B620C9-0171-4CEC-9EE7-C9ABA9644639}"/>
          </ac:spMkLst>
        </pc:spChg>
        <pc:spChg chg="mod">
          <ac:chgData name="حصه بنت العتيبي" userId="c1fe605c-1aaf-4791-a440-af891effc177" providerId="ADAL" clId="{EED05643-FA0F-47ED-A2C2-B036D8F5FC18}" dt="2021-10-26T17:16:46.771" v="645" actId="20577"/>
          <ac:spMkLst>
            <pc:docMk/>
            <pc:sldMk cId="2380032473" sldId="261"/>
            <ac:spMk id="52" creationId="{7485997C-0A49-40CE-AF57-932F913634A7}"/>
          </ac:spMkLst>
        </pc:spChg>
        <pc:spChg chg="mod">
          <ac:chgData name="حصه بنت العتيبي" userId="c1fe605c-1aaf-4791-a440-af891effc177" providerId="ADAL" clId="{EED05643-FA0F-47ED-A2C2-B036D8F5FC18}" dt="2021-10-26T17:16:40.324" v="643"/>
          <ac:spMkLst>
            <pc:docMk/>
            <pc:sldMk cId="2380032473" sldId="261"/>
            <ac:spMk id="54" creationId="{1B8EF1AE-E634-41C6-BF4D-9935933068D3}"/>
          </ac:spMkLst>
        </pc:spChg>
        <pc:spChg chg="mod">
          <ac:chgData name="حصه بنت العتيبي" userId="c1fe605c-1aaf-4791-a440-af891effc177" providerId="ADAL" clId="{EED05643-FA0F-47ED-A2C2-B036D8F5FC18}" dt="2021-10-26T17:18:30.036" v="668" actId="20577"/>
          <ac:spMkLst>
            <pc:docMk/>
            <pc:sldMk cId="2380032473" sldId="261"/>
            <ac:spMk id="57" creationId="{AF57ABBD-06C3-4010-9F07-018756854BE3}"/>
          </ac:spMkLst>
        </pc:spChg>
        <pc:spChg chg="mod">
          <ac:chgData name="حصه بنت العتيبي" userId="c1fe605c-1aaf-4791-a440-af891effc177" providerId="ADAL" clId="{EED05643-FA0F-47ED-A2C2-B036D8F5FC18}" dt="2021-10-26T17:18:11.292" v="664"/>
          <ac:spMkLst>
            <pc:docMk/>
            <pc:sldMk cId="2380032473" sldId="261"/>
            <ac:spMk id="59" creationId="{F475CB19-1887-44BF-8003-662FA691E6ED}"/>
          </ac:spMkLst>
        </pc:spChg>
        <pc:grpChg chg="add del mod">
          <ac:chgData name="حصه بنت العتيبي" userId="c1fe605c-1aaf-4791-a440-af891effc177" providerId="ADAL" clId="{EED05643-FA0F-47ED-A2C2-B036D8F5FC18}" dt="2021-10-26T16:49:17.069" v="486" actId="478"/>
          <ac:grpSpMkLst>
            <pc:docMk/>
            <pc:sldMk cId="2380032473" sldId="261"/>
            <ac:grpSpMk id="4" creationId="{370F3275-AB41-43CC-9404-A19A95399829}"/>
          </ac:grpSpMkLst>
        </pc:grpChg>
        <pc:grpChg chg="add mod">
          <ac:chgData name="حصه بنت العتيبي" userId="c1fe605c-1aaf-4791-a440-af891effc177" providerId="ADAL" clId="{EED05643-FA0F-47ED-A2C2-B036D8F5FC18}" dt="2021-10-26T19:07:14.663" v="1102" actId="1076"/>
          <ac:grpSpMkLst>
            <pc:docMk/>
            <pc:sldMk cId="2380032473" sldId="261"/>
            <ac:grpSpMk id="10" creationId="{7C461AAD-14D7-4969-8CE9-6C1B7BAB11DD}"/>
          </ac:grpSpMkLst>
        </pc:grpChg>
        <pc:grpChg chg="add mod">
          <ac:chgData name="حصه بنت العتيبي" userId="c1fe605c-1aaf-4791-a440-af891effc177" providerId="ADAL" clId="{EED05643-FA0F-47ED-A2C2-B036D8F5FC18}" dt="2021-10-26T17:06:55.614" v="587" actId="164"/>
          <ac:grpSpMkLst>
            <pc:docMk/>
            <pc:sldMk cId="2380032473" sldId="261"/>
            <ac:grpSpMk id="12" creationId="{A5560547-9B49-4840-8040-1DCF06ACB730}"/>
          </ac:grpSpMkLst>
        </pc:grpChg>
        <pc:grpChg chg="add mod">
          <ac:chgData name="حصه بنت العتيبي" userId="c1fe605c-1aaf-4791-a440-af891effc177" providerId="ADAL" clId="{EED05643-FA0F-47ED-A2C2-B036D8F5FC18}" dt="2021-10-26T17:17:08.383" v="651" actId="14100"/>
          <ac:grpSpMkLst>
            <pc:docMk/>
            <pc:sldMk cId="2380032473" sldId="261"/>
            <ac:grpSpMk id="16" creationId="{30116647-DEC1-4CED-A6EB-82CFF6EA0181}"/>
          </ac:grpSpMkLst>
        </pc:grpChg>
        <pc:grpChg chg="add mod">
          <ac:chgData name="حصه بنت العتيبي" userId="c1fe605c-1aaf-4791-a440-af891effc177" providerId="ADAL" clId="{EED05643-FA0F-47ED-A2C2-B036D8F5FC18}" dt="2021-10-26T17:17:17.504" v="653" actId="1076"/>
          <ac:grpSpMkLst>
            <pc:docMk/>
            <pc:sldMk cId="2380032473" sldId="261"/>
            <ac:grpSpMk id="17" creationId="{2A576310-4362-4591-ABA7-63287D1F661E}"/>
          </ac:grpSpMkLst>
        </pc:grpChg>
        <pc:grpChg chg="mod">
          <ac:chgData name="حصه بنت العتيبي" userId="c1fe605c-1aaf-4791-a440-af891effc177" providerId="ADAL" clId="{EED05643-FA0F-47ED-A2C2-B036D8F5FC18}" dt="2021-10-26T17:06:58.391" v="588"/>
          <ac:grpSpMkLst>
            <pc:docMk/>
            <pc:sldMk cId="2380032473" sldId="261"/>
            <ac:grpSpMk id="18" creationId="{9AB030E7-2A32-462C-A0F6-7F147BE2BC81}"/>
          </ac:grpSpMkLst>
        </pc:grpChg>
        <pc:grpChg chg="add mod">
          <ac:chgData name="حصه بنت العتيبي" userId="c1fe605c-1aaf-4791-a440-af891effc177" providerId="ADAL" clId="{EED05643-FA0F-47ED-A2C2-B036D8F5FC18}" dt="2021-10-26T17:17:26.486" v="655" actId="1076"/>
          <ac:grpSpMkLst>
            <pc:docMk/>
            <pc:sldMk cId="2380032473" sldId="261"/>
            <ac:grpSpMk id="22" creationId="{CCDC49D9-D039-4A41-B40B-2990349A1359}"/>
          </ac:grpSpMkLst>
        </pc:grpChg>
        <pc:grpChg chg="mod">
          <ac:chgData name="حصه بنت العتيبي" userId="c1fe605c-1aaf-4791-a440-af891effc177" providerId="ADAL" clId="{EED05643-FA0F-47ED-A2C2-B036D8F5FC18}" dt="2021-10-26T17:07:01.702" v="590"/>
          <ac:grpSpMkLst>
            <pc:docMk/>
            <pc:sldMk cId="2380032473" sldId="261"/>
            <ac:grpSpMk id="23" creationId="{E1E7DFB2-9021-420A-9F1F-EE263F8D5B88}"/>
          </ac:grpSpMkLst>
        </pc:grpChg>
        <pc:grpChg chg="add mod">
          <ac:chgData name="حصه بنت العتيبي" userId="c1fe605c-1aaf-4791-a440-af891effc177" providerId="ADAL" clId="{EED05643-FA0F-47ED-A2C2-B036D8F5FC18}" dt="2021-10-26T17:17:37.386" v="657" actId="1076"/>
          <ac:grpSpMkLst>
            <pc:docMk/>
            <pc:sldMk cId="2380032473" sldId="261"/>
            <ac:grpSpMk id="27" creationId="{B4038A77-EB2D-489F-A1EA-C499C9D1D15D}"/>
          </ac:grpSpMkLst>
        </pc:grpChg>
        <pc:grpChg chg="mod">
          <ac:chgData name="حصه بنت العتيبي" userId="c1fe605c-1aaf-4791-a440-af891effc177" providerId="ADAL" clId="{EED05643-FA0F-47ED-A2C2-B036D8F5FC18}" dt="2021-10-26T17:07:03.153" v="591"/>
          <ac:grpSpMkLst>
            <pc:docMk/>
            <pc:sldMk cId="2380032473" sldId="261"/>
            <ac:grpSpMk id="28" creationId="{6EDB4357-3D66-47B7-BE9D-81CD29779410}"/>
          </ac:grpSpMkLst>
        </pc:grpChg>
        <pc:grpChg chg="add mod">
          <ac:chgData name="حصه بنت العتيبي" userId="c1fe605c-1aaf-4791-a440-af891effc177" providerId="ADAL" clId="{EED05643-FA0F-47ED-A2C2-B036D8F5FC18}" dt="2021-10-26T17:17:47.421" v="659" actId="1076"/>
          <ac:grpSpMkLst>
            <pc:docMk/>
            <pc:sldMk cId="2380032473" sldId="261"/>
            <ac:grpSpMk id="32" creationId="{26FF89E1-ACBD-47DA-95D0-9D489994BDBF}"/>
          </ac:grpSpMkLst>
        </pc:grpChg>
        <pc:grpChg chg="mod">
          <ac:chgData name="حصه بنت العتيبي" userId="c1fe605c-1aaf-4791-a440-af891effc177" providerId="ADAL" clId="{EED05643-FA0F-47ED-A2C2-B036D8F5FC18}" dt="2021-10-26T17:07:06.608" v="592"/>
          <ac:grpSpMkLst>
            <pc:docMk/>
            <pc:sldMk cId="2380032473" sldId="261"/>
            <ac:grpSpMk id="33" creationId="{F37E9185-F4A1-4185-A508-1FC1B57CE88F}"/>
          </ac:grpSpMkLst>
        </pc:grpChg>
        <pc:grpChg chg="add mod">
          <ac:chgData name="حصه بنت العتيبي" userId="c1fe605c-1aaf-4791-a440-af891effc177" providerId="ADAL" clId="{EED05643-FA0F-47ED-A2C2-B036D8F5FC18}" dt="2021-10-26T17:17:56.784" v="661" actId="1076"/>
          <ac:grpSpMkLst>
            <pc:docMk/>
            <pc:sldMk cId="2380032473" sldId="261"/>
            <ac:grpSpMk id="45" creationId="{62CADF11-2038-4458-B50B-C1424C13A12B}"/>
          </ac:grpSpMkLst>
        </pc:grpChg>
        <pc:grpChg chg="mod">
          <ac:chgData name="حصه بنت العتيبي" userId="c1fe605c-1aaf-4791-a440-af891effc177" providerId="ADAL" clId="{EED05643-FA0F-47ED-A2C2-B036D8F5FC18}" dt="2021-10-26T17:15:49.134" v="629"/>
          <ac:grpSpMkLst>
            <pc:docMk/>
            <pc:sldMk cId="2380032473" sldId="261"/>
            <ac:grpSpMk id="46" creationId="{E4FD2B0F-CC04-4720-A098-31CBE1F0CE0E}"/>
          </ac:grpSpMkLst>
        </pc:grpChg>
        <pc:grpChg chg="add mod">
          <ac:chgData name="حصه بنت العتيبي" userId="c1fe605c-1aaf-4791-a440-af891effc177" providerId="ADAL" clId="{EED05643-FA0F-47ED-A2C2-B036D8F5FC18}" dt="2021-10-26T17:18:06.625" v="663" actId="1076"/>
          <ac:grpSpMkLst>
            <pc:docMk/>
            <pc:sldMk cId="2380032473" sldId="261"/>
            <ac:grpSpMk id="50" creationId="{90C2E0B8-6723-4449-8FD6-B7FC01286B40}"/>
          </ac:grpSpMkLst>
        </pc:grpChg>
        <pc:grpChg chg="mod">
          <ac:chgData name="حصه بنت العتيبي" userId="c1fe605c-1aaf-4791-a440-af891effc177" providerId="ADAL" clId="{EED05643-FA0F-47ED-A2C2-B036D8F5FC18}" dt="2021-10-26T17:16:40.324" v="643"/>
          <ac:grpSpMkLst>
            <pc:docMk/>
            <pc:sldMk cId="2380032473" sldId="261"/>
            <ac:grpSpMk id="51" creationId="{5D529D84-3168-455D-9A66-77F42BEEE80A}"/>
          </ac:grpSpMkLst>
        </pc:grpChg>
        <pc:grpChg chg="add mod">
          <ac:chgData name="حصه بنت العتيبي" userId="c1fe605c-1aaf-4791-a440-af891effc177" providerId="ADAL" clId="{EED05643-FA0F-47ED-A2C2-B036D8F5FC18}" dt="2021-10-26T17:18:16.575" v="665" actId="1076"/>
          <ac:grpSpMkLst>
            <pc:docMk/>
            <pc:sldMk cId="2380032473" sldId="261"/>
            <ac:grpSpMk id="55" creationId="{B2778023-E791-407F-915A-4CAF2D8F4EB9}"/>
          </ac:grpSpMkLst>
        </pc:grpChg>
        <pc:grpChg chg="mod">
          <ac:chgData name="حصه بنت العتيبي" userId="c1fe605c-1aaf-4791-a440-af891effc177" providerId="ADAL" clId="{EED05643-FA0F-47ED-A2C2-B036D8F5FC18}" dt="2021-10-26T17:18:11.292" v="664"/>
          <ac:grpSpMkLst>
            <pc:docMk/>
            <pc:sldMk cId="2380032473" sldId="261"/>
            <ac:grpSpMk id="56" creationId="{6901646E-B6A0-4461-92E3-5796FFAD1ABD}"/>
          </ac:grpSpMkLst>
        </pc:grpChg>
        <pc:picChg chg="del mod topLvl">
          <ac:chgData name="حصه بنت العتيبي" userId="c1fe605c-1aaf-4791-a440-af891effc177" providerId="ADAL" clId="{EED05643-FA0F-47ED-A2C2-B036D8F5FC18}" dt="2021-10-26T16:49:19.086" v="487" actId="478"/>
          <ac:picMkLst>
            <pc:docMk/>
            <pc:sldMk cId="2380032473" sldId="261"/>
            <ac:picMk id="6" creationId="{938EA539-2B8C-426F-8C04-E88896B5DD08}"/>
          </ac:picMkLst>
        </pc:picChg>
        <pc:picChg chg="add mod modCrop">
          <ac:chgData name="حصه بنت العتيبي" userId="c1fe605c-1aaf-4791-a440-af891effc177" providerId="ADAL" clId="{EED05643-FA0F-47ED-A2C2-B036D8F5FC18}" dt="2021-10-26T17:02:31.263" v="530" actId="164"/>
          <ac:picMkLst>
            <pc:docMk/>
            <pc:sldMk cId="2380032473" sldId="261"/>
            <ac:picMk id="8" creationId="{A4686093-9488-4229-95F3-6E0F17C73AD0}"/>
          </ac:picMkLst>
        </pc:picChg>
        <pc:picChg chg="mod">
          <ac:chgData name="حصه بنت العتيبي" userId="c1fe605c-1aaf-4791-a440-af891effc177" providerId="ADAL" clId="{EED05643-FA0F-47ED-A2C2-B036D8F5FC18}" dt="2021-10-26T17:05:06.920" v="564"/>
          <ac:picMkLst>
            <pc:docMk/>
            <pc:sldMk cId="2380032473" sldId="261"/>
            <ac:picMk id="13" creationId="{C5F65255-9D2C-438E-9EE7-7043E8F5E64A}"/>
          </ac:picMkLst>
        </pc:picChg>
        <pc:picChg chg="mod">
          <ac:chgData name="حصه بنت العتيبي" userId="c1fe605c-1aaf-4791-a440-af891effc177" providerId="ADAL" clId="{EED05643-FA0F-47ED-A2C2-B036D8F5FC18}" dt="2021-10-26T17:06:58.391" v="588"/>
          <ac:picMkLst>
            <pc:docMk/>
            <pc:sldMk cId="2380032473" sldId="261"/>
            <ac:picMk id="20" creationId="{D4899DD8-5A90-4BF2-AE33-768F1D5EF7B3}"/>
          </ac:picMkLst>
        </pc:picChg>
        <pc:picChg chg="mod">
          <ac:chgData name="حصه بنت العتيبي" userId="c1fe605c-1aaf-4791-a440-af891effc177" providerId="ADAL" clId="{EED05643-FA0F-47ED-A2C2-B036D8F5FC18}" dt="2021-10-26T17:07:01.702" v="590"/>
          <ac:picMkLst>
            <pc:docMk/>
            <pc:sldMk cId="2380032473" sldId="261"/>
            <ac:picMk id="25" creationId="{9F50AEE3-4468-48DA-BF90-58A44BD22CB2}"/>
          </ac:picMkLst>
        </pc:picChg>
        <pc:picChg chg="mod">
          <ac:chgData name="حصه بنت العتيبي" userId="c1fe605c-1aaf-4791-a440-af891effc177" providerId="ADAL" clId="{EED05643-FA0F-47ED-A2C2-B036D8F5FC18}" dt="2021-10-26T17:07:03.153" v="591"/>
          <ac:picMkLst>
            <pc:docMk/>
            <pc:sldMk cId="2380032473" sldId="261"/>
            <ac:picMk id="30" creationId="{FA40F21C-86E8-42D6-8ABA-17A5DE89C45F}"/>
          </ac:picMkLst>
        </pc:picChg>
        <pc:picChg chg="mod">
          <ac:chgData name="حصه بنت العتيبي" userId="c1fe605c-1aaf-4791-a440-af891effc177" providerId="ADAL" clId="{EED05643-FA0F-47ED-A2C2-B036D8F5FC18}" dt="2021-10-26T17:07:06.608" v="592"/>
          <ac:picMkLst>
            <pc:docMk/>
            <pc:sldMk cId="2380032473" sldId="261"/>
            <ac:picMk id="35" creationId="{4E124113-A845-4B87-ACD1-23684C3E6D17}"/>
          </ac:picMkLst>
        </pc:picChg>
        <pc:picChg chg="mod">
          <ac:chgData name="حصه بنت العتيبي" userId="c1fe605c-1aaf-4791-a440-af891effc177" providerId="ADAL" clId="{EED05643-FA0F-47ED-A2C2-B036D8F5FC18}" dt="2021-10-26T17:15:49.134" v="629"/>
          <ac:picMkLst>
            <pc:docMk/>
            <pc:sldMk cId="2380032473" sldId="261"/>
            <ac:picMk id="48" creationId="{77DF2239-270E-44D7-940F-25505608A7A6}"/>
          </ac:picMkLst>
        </pc:picChg>
        <pc:picChg chg="mod">
          <ac:chgData name="حصه بنت العتيبي" userId="c1fe605c-1aaf-4791-a440-af891effc177" providerId="ADAL" clId="{EED05643-FA0F-47ED-A2C2-B036D8F5FC18}" dt="2021-10-26T17:16:40.324" v="643"/>
          <ac:picMkLst>
            <pc:docMk/>
            <pc:sldMk cId="2380032473" sldId="261"/>
            <ac:picMk id="53" creationId="{0EEC65AB-9361-44F8-B4B0-F93AAB6DA80C}"/>
          </ac:picMkLst>
        </pc:picChg>
        <pc:picChg chg="mod">
          <ac:chgData name="حصه بنت العتيبي" userId="c1fe605c-1aaf-4791-a440-af891effc177" providerId="ADAL" clId="{EED05643-FA0F-47ED-A2C2-B036D8F5FC18}" dt="2021-10-26T17:18:11.292" v="664"/>
          <ac:picMkLst>
            <pc:docMk/>
            <pc:sldMk cId="2380032473" sldId="261"/>
            <ac:picMk id="58" creationId="{0C9D2BA5-1105-454F-BFB0-186232D9EFF9}"/>
          </ac:picMkLst>
        </pc:picChg>
        <pc:picChg chg="add mod">
          <ac:chgData name="حصه بنت العتيبي" userId="c1fe605c-1aaf-4791-a440-af891effc177" providerId="ADAL" clId="{EED05643-FA0F-47ED-A2C2-B036D8F5FC18}" dt="2021-10-26T17:20:00.782" v="677" actId="14100"/>
          <ac:picMkLst>
            <pc:docMk/>
            <pc:sldMk cId="2380032473" sldId="261"/>
            <ac:picMk id="60" creationId="{457E43C5-856F-4764-BE8F-4F25B8632585}"/>
          </ac:picMkLst>
        </pc:picChg>
      </pc:sldChg>
      <pc:sldChg chg="addSp delSp modSp new mod modTransition modAnim">
        <pc:chgData name="حصه بنت العتيبي" userId="c1fe605c-1aaf-4791-a440-af891effc177" providerId="ADAL" clId="{EED05643-FA0F-47ED-A2C2-B036D8F5FC18}" dt="2021-10-26T18:52:45.518" v="1004" actId="478"/>
        <pc:sldMkLst>
          <pc:docMk/>
          <pc:sldMk cId="43966847" sldId="262"/>
        </pc:sldMkLst>
        <pc:spChg chg="del">
          <ac:chgData name="حصه بنت العتيبي" userId="c1fe605c-1aaf-4791-a440-af891effc177" providerId="ADAL" clId="{EED05643-FA0F-47ED-A2C2-B036D8F5FC18}" dt="2021-10-26T17:22:28.469" v="679" actId="478"/>
          <ac:spMkLst>
            <pc:docMk/>
            <pc:sldMk cId="43966847" sldId="262"/>
            <ac:spMk id="2" creationId="{93BF8AB4-E676-4489-A695-DAFC3E49CE7B}"/>
          </ac:spMkLst>
        </pc:spChg>
        <pc:spChg chg="del">
          <ac:chgData name="حصه بنت العتيبي" userId="c1fe605c-1aaf-4791-a440-af891effc177" providerId="ADAL" clId="{EED05643-FA0F-47ED-A2C2-B036D8F5FC18}" dt="2021-10-26T17:22:28.469" v="679" actId="478"/>
          <ac:spMkLst>
            <pc:docMk/>
            <pc:sldMk cId="43966847" sldId="262"/>
            <ac:spMk id="3" creationId="{1529940E-2DC4-4020-88F2-8419CC011841}"/>
          </ac:spMkLst>
        </pc:spChg>
        <pc:spChg chg="add mod">
          <ac:chgData name="حصه بنت العتيبي" userId="c1fe605c-1aaf-4791-a440-af891effc177" providerId="ADAL" clId="{EED05643-FA0F-47ED-A2C2-B036D8F5FC18}" dt="2021-10-26T17:34:53.770" v="755" actId="14100"/>
          <ac:spMkLst>
            <pc:docMk/>
            <pc:sldMk cId="43966847" sldId="262"/>
            <ac:spMk id="9" creationId="{2A6A8470-5DEC-4EDE-8510-ACE119502662}"/>
          </ac:spMkLst>
        </pc:spChg>
        <pc:spChg chg="mod">
          <ac:chgData name="حصه بنت العتيبي" userId="c1fe605c-1aaf-4791-a440-af891effc177" providerId="ADAL" clId="{EED05643-FA0F-47ED-A2C2-B036D8F5FC18}" dt="2021-10-26T17:48:21.069" v="756"/>
          <ac:spMkLst>
            <pc:docMk/>
            <pc:sldMk cId="43966847" sldId="262"/>
            <ac:spMk id="11" creationId="{2A21A26C-2E52-4A7B-ACE8-F334EF9421D2}"/>
          </ac:spMkLst>
        </pc:spChg>
        <pc:spChg chg="add mod">
          <ac:chgData name="حصه بنت العتيبي" userId="c1fe605c-1aaf-4791-a440-af891effc177" providerId="ADAL" clId="{EED05643-FA0F-47ED-A2C2-B036D8F5FC18}" dt="2021-10-26T17:50:45.084" v="775" actId="113"/>
          <ac:spMkLst>
            <pc:docMk/>
            <pc:sldMk cId="43966847" sldId="262"/>
            <ac:spMk id="13" creationId="{95146182-CEAA-406B-9E17-7A04BFA94C75}"/>
          </ac:spMkLst>
        </pc:spChg>
        <pc:spChg chg="add mod">
          <ac:chgData name="حصه بنت العتيبي" userId="c1fe605c-1aaf-4791-a440-af891effc177" providerId="ADAL" clId="{EED05643-FA0F-47ED-A2C2-B036D8F5FC18}" dt="2021-10-26T17:51:13.104" v="777" actId="20577"/>
          <ac:spMkLst>
            <pc:docMk/>
            <pc:sldMk cId="43966847" sldId="262"/>
            <ac:spMk id="14" creationId="{BF402E91-B547-489B-BF87-43DA40BA8EC6}"/>
          </ac:spMkLst>
        </pc:spChg>
        <pc:grpChg chg="add mod">
          <ac:chgData name="حصه بنت العتيبي" userId="c1fe605c-1aaf-4791-a440-af891effc177" providerId="ADAL" clId="{EED05643-FA0F-47ED-A2C2-B036D8F5FC18}" dt="2021-10-26T17:34:35.005" v="753" actId="164"/>
          <ac:grpSpMkLst>
            <pc:docMk/>
            <pc:sldMk cId="43966847" sldId="262"/>
            <ac:grpSpMk id="8" creationId="{27370FF1-57A7-4C33-A0E9-121B10426AEB}"/>
          </ac:grpSpMkLst>
        </pc:grpChg>
        <pc:grpChg chg="add mod">
          <ac:chgData name="حصه بنت العتيبي" userId="c1fe605c-1aaf-4791-a440-af891effc177" providerId="ADAL" clId="{EED05643-FA0F-47ED-A2C2-B036D8F5FC18}" dt="2021-10-26T17:50:23.491" v="769" actId="2085"/>
          <ac:grpSpMkLst>
            <pc:docMk/>
            <pc:sldMk cId="43966847" sldId="262"/>
            <ac:grpSpMk id="10" creationId="{873F0E5D-C065-41C9-8CE6-75DA4806BA2C}"/>
          </ac:grpSpMkLst>
        </pc:grpChg>
        <pc:grpChg chg="add mod">
          <ac:chgData name="حصه بنت العتيبي" userId="c1fe605c-1aaf-4791-a440-af891effc177" providerId="ADAL" clId="{EED05643-FA0F-47ED-A2C2-B036D8F5FC18}" dt="2021-10-26T17:49:20.693" v="759" actId="164"/>
          <ac:grpSpMkLst>
            <pc:docMk/>
            <pc:sldMk cId="43966847" sldId="262"/>
            <ac:grpSpMk id="15" creationId="{44B74FAF-56E4-40B9-9010-FDD836597A34}"/>
          </ac:grpSpMkLst>
        </pc:grpChg>
        <pc:graphicFrameChg chg="add del mod modGraphic">
          <ac:chgData name="حصه بنت العتيبي" userId="c1fe605c-1aaf-4791-a440-af891effc177" providerId="ADAL" clId="{EED05643-FA0F-47ED-A2C2-B036D8F5FC18}" dt="2021-10-26T18:52:45.518" v="1004" actId="478"/>
          <ac:graphicFrameMkLst>
            <pc:docMk/>
            <pc:sldMk cId="43966847" sldId="262"/>
            <ac:graphicFrameMk id="17" creationId="{03CDA98F-ADA6-46CC-AAA3-2915CC224963}"/>
          </ac:graphicFrameMkLst>
        </pc:graphicFrameChg>
        <pc:picChg chg="add mod modCrop">
          <ac:chgData name="حصه بنت العتيبي" userId="c1fe605c-1aaf-4791-a440-af891effc177" providerId="ADAL" clId="{EED05643-FA0F-47ED-A2C2-B036D8F5FC18}" dt="2021-10-26T17:34:35.005" v="753" actId="164"/>
          <ac:picMkLst>
            <pc:docMk/>
            <pc:sldMk cId="43966847" sldId="262"/>
            <ac:picMk id="5" creationId="{013113AE-9A1E-4324-A2CD-93B7B4487DFA}"/>
          </ac:picMkLst>
        </pc:picChg>
        <pc:picChg chg="add mod modCrop">
          <ac:chgData name="حصه بنت العتيبي" userId="c1fe605c-1aaf-4791-a440-af891effc177" providerId="ADAL" clId="{EED05643-FA0F-47ED-A2C2-B036D8F5FC18}" dt="2021-10-26T17:34:35.005" v="753" actId="164"/>
          <ac:picMkLst>
            <pc:docMk/>
            <pc:sldMk cId="43966847" sldId="262"/>
            <ac:picMk id="7" creationId="{2D8B8CC1-EADF-468D-AB21-6330AB64F844}"/>
          </ac:picMkLst>
        </pc:picChg>
        <pc:picChg chg="mod">
          <ac:chgData name="حصه بنت العتيبي" userId="c1fe605c-1aaf-4791-a440-af891effc177" providerId="ADAL" clId="{EED05643-FA0F-47ED-A2C2-B036D8F5FC18}" dt="2021-10-26T17:48:21.069" v="756"/>
          <ac:picMkLst>
            <pc:docMk/>
            <pc:sldMk cId="43966847" sldId="262"/>
            <ac:picMk id="12" creationId="{91AC4AC2-EFA5-47D1-8DE3-6CBFACF31DA9}"/>
          </ac:picMkLst>
        </pc:picChg>
      </pc:sldChg>
      <pc:sldChg chg="addSp delSp modSp new mod setBg">
        <pc:chgData name="حصه بنت العتيبي" userId="c1fe605c-1aaf-4791-a440-af891effc177" providerId="ADAL" clId="{EED05643-FA0F-47ED-A2C2-B036D8F5FC18}" dt="2021-10-26T19:39:50.019" v="1244" actId="1440"/>
        <pc:sldMkLst>
          <pc:docMk/>
          <pc:sldMk cId="958611167" sldId="263"/>
        </pc:sldMkLst>
        <pc:spChg chg="del">
          <ac:chgData name="حصه بنت العتيبي" userId="c1fe605c-1aaf-4791-a440-af891effc177" providerId="ADAL" clId="{EED05643-FA0F-47ED-A2C2-B036D8F5FC18}" dt="2021-10-26T17:58:54.835" v="796" actId="478"/>
          <ac:spMkLst>
            <pc:docMk/>
            <pc:sldMk cId="958611167" sldId="263"/>
            <ac:spMk id="2" creationId="{A1F963DA-431D-4FA0-A1AA-0C498DE4277F}"/>
          </ac:spMkLst>
        </pc:spChg>
        <pc:spChg chg="del">
          <ac:chgData name="حصه بنت العتيبي" userId="c1fe605c-1aaf-4791-a440-af891effc177" providerId="ADAL" clId="{EED05643-FA0F-47ED-A2C2-B036D8F5FC18}" dt="2021-10-26T17:58:54.835" v="796" actId="478"/>
          <ac:spMkLst>
            <pc:docMk/>
            <pc:sldMk cId="958611167" sldId="263"/>
            <ac:spMk id="3" creationId="{B9C8649C-AF5F-4C0E-A1FD-C10C4C8ACAC1}"/>
          </ac:spMkLst>
        </pc:spChg>
        <pc:picChg chg="add del mod">
          <ac:chgData name="حصه بنت العتيبي" userId="c1fe605c-1aaf-4791-a440-af891effc177" providerId="ADAL" clId="{EED05643-FA0F-47ED-A2C2-B036D8F5FC18}" dt="2021-10-26T19:31:04.265" v="1229" actId="478"/>
          <ac:picMkLst>
            <pc:docMk/>
            <pc:sldMk cId="958611167" sldId="263"/>
            <ac:picMk id="4" creationId="{4765B8AB-F7D5-4305-8186-37B4B7DC5D3F}"/>
          </ac:picMkLst>
        </pc:picChg>
        <pc:picChg chg="add del mod">
          <ac:chgData name="حصه بنت العتيبي" userId="c1fe605c-1aaf-4791-a440-af891effc177" providerId="ADAL" clId="{EED05643-FA0F-47ED-A2C2-B036D8F5FC18}" dt="2021-10-26T19:39:35.673" v="1241" actId="478"/>
          <ac:picMkLst>
            <pc:docMk/>
            <pc:sldMk cId="958611167" sldId="263"/>
            <ac:picMk id="1026" creationId="{28DB7B38-F46E-41EA-BDC4-325EB3651DCD}"/>
          </ac:picMkLst>
        </pc:picChg>
        <pc:picChg chg="add mod">
          <ac:chgData name="حصه بنت العتيبي" userId="c1fe605c-1aaf-4791-a440-af891effc177" providerId="ADAL" clId="{EED05643-FA0F-47ED-A2C2-B036D8F5FC18}" dt="2021-10-26T19:39:50.019" v="1244" actId="1440"/>
          <ac:picMkLst>
            <pc:docMk/>
            <pc:sldMk cId="958611167" sldId="263"/>
            <ac:picMk id="1028" creationId="{AB60A86A-F586-4467-91FD-1A501487E12D}"/>
          </ac:picMkLst>
        </pc:picChg>
      </pc:sldChg>
      <pc:sldChg chg="addSp delSp modSp new mod modTransition">
        <pc:chgData name="حصه بنت العتيبي" userId="c1fe605c-1aaf-4791-a440-af891effc177" providerId="ADAL" clId="{EED05643-FA0F-47ED-A2C2-B036D8F5FC18}" dt="2021-10-26T19:09:05.605" v="1113" actId="165"/>
        <pc:sldMkLst>
          <pc:docMk/>
          <pc:sldMk cId="1991322492" sldId="264"/>
        </pc:sldMkLst>
        <pc:spChg chg="del">
          <ac:chgData name="حصه بنت العتيبي" userId="c1fe605c-1aaf-4791-a440-af891effc177" providerId="ADAL" clId="{EED05643-FA0F-47ED-A2C2-B036D8F5FC18}" dt="2021-10-26T18:11:56.372" v="840" actId="478"/>
          <ac:spMkLst>
            <pc:docMk/>
            <pc:sldMk cId="1991322492" sldId="264"/>
            <ac:spMk id="2" creationId="{A456D7E6-0CD0-4C43-91A7-05D053E2C670}"/>
          </ac:spMkLst>
        </pc:spChg>
        <pc:spChg chg="del">
          <ac:chgData name="حصه بنت العتيبي" userId="c1fe605c-1aaf-4791-a440-af891effc177" providerId="ADAL" clId="{EED05643-FA0F-47ED-A2C2-B036D8F5FC18}" dt="2021-10-26T18:11:56.372" v="840" actId="478"/>
          <ac:spMkLst>
            <pc:docMk/>
            <pc:sldMk cId="1991322492" sldId="264"/>
            <ac:spMk id="3" creationId="{13793FF2-E74B-4D38-BB0C-7E1DA62278F0}"/>
          </ac:spMkLst>
        </pc:spChg>
        <pc:grpChg chg="add del mod">
          <ac:chgData name="حصه بنت العتيبي" userId="c1fe605c-1aaf-4791-a440-af891effc177" providerId="ADAL" clId="{EED05643-FA0F-47ED-A2C2-B036D8F5FC18}" dt="2021-10-26T19:09:05.605" v="1113" actId="165"/>
          <ac:grpSpMkLst>
            <pc:docMk/>
            <pc:sldMk cId="1991322492" sldId="264"/>
            <ac:grpSpMk id="4" creationId="{7632594D-AF0E-41AA-B730-D8B2751379A6}"/>
          </ac:grpSpMkLst>
        </pc:grpChg>
        <pc:picChg chg="add mod topLvl">
          <ac:chgData name="حصه بنت العتيبي" userId="c1fe605c-1aaf-4791-a440-af891effc177" providerId="ADAL" clId="{EED05643-FA0F-47ED-A2C2-B036D8F5FC18}" dt="2021-10-26T19:09:05.605" v="1113" actId="165"/>
          <ac:picMkLst>
            <pc:docMk/>
            <pc:sldMk cId="1991322492" sldId="264"/>
            <ac:picMk id="6146" creationId="{1C5D9634-3046-47C5-9161-32CF19FEC3F5}"/>
          </ac:picMkLst>
        </pc:picChg>
        <pc:picChg chg="add mod">
          <ac:chgData name="حصه بنت العتيبي" userId="c1fe605c-1aaf-4791-a440-af891effc177" providerId="ADAL" clId="{EED05643-FA0F-47ED-A2C2-B036D8F5FC18}" dt="2021-10-26T18:15:39.267" v="855" actId="14100"/>
          <ac:picMkLst>
            <pc:docMk/>
            <pc:sldMk cId="1991322492" sldId="264"/>
            <ac:picMk id="6148" creationId="{7D4BC30F-CF6A-41A2-ADC6-D146CC64A6F2}"/>
          </ac:picMkLst>
        </pc:picChg>
        <pc:picChg chg="add mod topLvl">
          <ac:chgData name="حصه بنت العتيبي" userId="c1fe605c-1aaf-4791-a440-af891effc177" providerId="ADAL" clId="{EED05643-FA0F-47ED-A2C2-B036D8F5FC18}" dt="2021-10-26T19:09:05.605" v="1113" actId="165"/>
          <ac:picMkLst>
            <pc:docMk/>
            <pc:sldMk cId="1991322492" sldId="264"/>
            <ac:picMk id="6150" creationId="{7DC53AB6-B5CC-40B4-8B4D-1627BF7B3158}"/>
          </ac:picMkLst>
        </pc:picChg>
        <pc:picChg chg="add mod">
          <ac:chgData name="حصه بنت العتيبي" userId="c1fe605c-1aaf-4791-a440-af891effc177" providerId="ADAL" clId="{EED05643-FA0F-47ED-A2C2-B036D8F5FC18}" dt="2021-10-26T19:08:56.692" v="1112" actId="1076"/>
          <ac:picMkLst>
            <pc:docMk/>
            <pc:sldMk cId="1991322492" sldId="264"/>
            <ac:picMk id="6152" creationId="{A2837A04-91E6-46EE-8BA6-002C3FD6C561}"/>
          </ac:picMkLst>
        </pc:picChg>
        <pc:picChg chg="add mod">
          <ac:chgData name="حصه بنت العتيبي" userId="c1fe605c-1aaf-4791-a440-af891effc177" providerId="ADAL" clId="{EED05643-FA0F-47ED-A2C2-B036D8F5FC18}" dt="2021-10-26T19:08:56.692" v="1112" actId="1076"/>
          <ac:picMkLst>
            <pc:docMk/>
            <pc:sldMk cId="1991322492" sldId="264"/>
            <ac:picMk id="6154" creationId="{22E21F8A-7CA9-4713-8E56-9BD119E3A13F}"/>
          </ac:picMkLst>
        </pc:picChg>
      </pc:sldChg>
      <pc:sldChg chg="addSp delSp modSp new mod setBg modAnim">
        <pc:chgData name="حصه بنت العتيبي" userId="c1fe605c-1aaf-4791-a440-af891effc177" providerId="ADAL" clId="{EED05643-FA0F-47ED-A2C2-B036D8F5FC18}" dt="2021-10-26T18:44:55.272" v="981"/>
        <pc:sldMkLst>
          <pc:docMk/>
          <pc:sldMk cId="3391810528" sldId="265"/>
        </pc:sldMkLst>
        <pc:spChg chg="del">
          <ac:chgData name="حصه بنت العتيبي" userId="c1fe605c-1aaf-4791-a440-af891effc177" providerId="ADAL" clId="{EED05643-FA0F-47ED-A2C2-B036D8F5FC18}" dt="2021-10-26T18:33:27.549" v="895" actId="478"/>
          <ac:spMkLst>
            <pc:docMk/>
            <pc:sldMk cId="3391810528" sldId="265"/>
            <ac:spMk id="2" creationId="{E7431898-69BD-45EE-B99E-1C446C102B54}"/>
          </ac:spMkLst>
        </pc:spChg>
        <pc:spChg chg="del">
          <ac:chgData name="حصه بنت العتيبي" userId="c1fe605c-1aaf-4791-a440-af891effc177" providerId="ADAL" clId="{EED05643-FA0F-47ED-A2C2-B036D8F5FC18}" dt="2021-10-26T18:33:27.549" v="895" actId="478"/>
          <ac:spMkLst>
            <pc:docMk/>
            <pc:sldMk cId="3391810528" sldId="265"/>
            <ac:spMk id="3" creationId="{55B00374-59A3-4A19-98CE-1164DFB0CD5C}"/>
          </ac:spMkLst>
        </pc:spChg>
        <pc:spChg chg="mod">
          <ac:chgData name="حصه بنت العتيبي" userId="c1fe605c-1aaf-4791-a440-af891effc177" providerId="ADAL" clId="{EED05643-FA0F-47ED-A2C2-B036D8F5FC18}" dt="2021-10-26T18:34:34.032" v="919" actId="14100"/>
          <ac:spMkLst>
            <pc:docMk/>
            <pc:sldMk cId="3391810528" sldId="265"/>
            <ac:spMk id="6" creationId="{29194522-90C9-43E4-9CAF-5F0242E0DA0F}"/>
          </ac:spMkLst>
        </pc:spChg>
        <pc:spChg chg="add mod">
          <ac:chgData name="حصه بنت العتيبي" userId="c1fe605c-1aaf-4791-a440-af891effc177" providerId="ADAL" clId="{EED05643-FA0F-47ED-A2C2-B036D8F5FC18}" dt="2021-10-26T18:39:16.710" v="944" actId="1076"/>
          <ac:spMkLst>
            <pc:docMk/>
            <pc:sldMk cId="3391810528" sldId="265"/>
            <ac:spMk id="7" creationId="{0989C092-EC4E-410A-9A25-4B6E1B51416D}"/>
          </ac:spMkLst>
        </pc:spChg>
        <pc:spChg chg="add mod">
          <ac:chgData name="حصه بنت العتيبي" userId="c1fe605c-1aaf-4791-a440-af891effc177" providerId="ADAL" clId="{EED05643-FA0F-47ED-A2C2-B036D8F5FC18}" dt="2021-10-26T18:43:22.772" v="975" actId="404"/>
          <ac:spMkLst>
            <pc:docMk/>
            <pc:sldMk cId="3391810528" sldId="265"/>
            <ac:spMk id="9" creationId="{806A4DB2-2228-4A28-8E12-6F7F5CABA3A8}"/>
          </ac:spMkLst>
        </pc:spChg>
        <pc:grpChg chg="add mod">
          <ac:chgData name="حصه بنت العتيبي" userId="c1fe605c-1aaf-4791-a440-af891effc177" providerId="ADAL" clId="{EED05643-FA0F-47ED-A2C2-B036D8F5FC18}" dt="2021-10-26T18:34:42.955" v="923" actId="14100"/>
          <ac:grpSpMkLst>
            <pc:docMk/>
            <pc:sldMk cId="3391810528" sldId="265"/>
            <ac:grpSpMk id="4" creationId="{6CF41F31-224A-4850-B986-9370A0608F97}"/>
          </ac:grpSpMkLst>
        </pc:grpChg>
        <pc:picChg chg="mod">
          <ac:chgData name="حصه بنت العتيبي" userId="c1fe605c-1aaf-4791-a440-af891effc177" providerId="ADAL" clId="{EED05643-FA0F-47ED-A2C2-B036D8F5FC18}" dt="2021-10-26T18:33:42.816" v="896"/>
          <ac:picMkLst>
            <pc:docMk/>
            <pc:sldMk cId="3391810528" sldId="265"/>
            <ac:picMk id="5" creationId="{65CFF348-4890-4E97-8717-C30B48DD6B78}"/>
          </ac:picMkLst>
        </pc:picChg>
        <pc:picChg chg="add mod">
          <ac:chgData name="حصه بنت العتيبي" userId="c1fe605c-1aaf-4791-a440-af891effc177" providerId="ADAL" clId="{EED05643-FA0F-47ED-A2C2-B036D8F5FC18}" dt="2021-10-26T18:38:46.675" v="941" actId="1076"/>
          <ac:picMkLst>
            <pc:docMk/>
            <pc:sldMk cId="3391810528" sldId="265"/>
            <ac:picMk id="8" creationId="{29E63362-FBC6-43B2-9754-1DAB86E05A6E}"/>
          </ac:picMkLst>
        </pc:picChg>
        <pc:picChg chg="add mod">
          <ac:chgData name="حصه بنت العتيبي" userId="c1fe605c-1aaf-4791-a440-af891effc177" providerId="ADAL" clId="{EED05643-FA0F-47ED-A2C2-B036D8F5FC18}" dt="2021-10-26T18:41:27.249" v="965" actId="1076"/>
          <ac:picMkLst>
            <pc:docMk/>
            <pc:sldMk cId="3391810528" sldId="265"/>
            <ac:picMk id="8194" creationId="{F8FCE562-45DE-42B4-907C-C7E0821AB776}"/>
          </ac:picMkLst>
        </pc:picChg>
      </pc:sldChg>
      <pc:sldChg chg="addSp delSp modSp add mod ord delAnim modAnim">
        <pc:chgData name="حصه بنت العتيبي" userId="c1fe605c-1aaf-4791-a440-af891effc177" providerId="ADAL" clId="{EED05643-FA0F-47ED-A2C2-B036D8F5FC18}" dt="2021-10-26T19:04:31.066" v="1092" actId="1076"/>
        <pc:sldMkLst>
          <pc:docMk/>
          <pc:sldMk cId="2111254813" sldId="266"/>
        </pc:sldMkLst>
        <pc:spChg chg="mod">
          <ac:chgData name="حصه بنت العتيبي" userId="c1fe605c-1aaf-4791-a440-af891effc177" providerId="ADAL" clId="{EED05643-FA0F-47ED-A2C2-B036D8F5FC18}" dt="2021-10-26T18:51:46.193" v="1003" actId="313"/>
          <ac:spMkLst>
            <pc:docMk/>
            <pc:sldMk cId="2111254813" sldId="266"/>
            <ac:spMk id="6" creationId="{29194522-90C9-43E4-9CAF-5F0242E0DA0F}"/>
          </ac:spMkLst>
        </pc:spChg>
        <pc:spChg chg="mod">
          <ac:chgData name="حصه بنت العتيبي" userId="c1fe605c-1aaf-4791-a440-af891effc177" providerId="ADAL" clId="{EED05643-FA0F-47ED-A2C2-B036D8F5FC18}" dt="2021-10-26T19:02:50.017" v="1075" actId="403"/>
          <ac:spMkLst>
            <pc:docMk/>
            <pc:sldMk cId="2111254813" sldId="266"/>
            <ac:spMk id="7" creationId="{0989C092-EC4E-410A-9A25-4B6E1B51416D}"/>
          </ac:spMkLst>
        </pc:spChg>
        <pc:spChg chg="del mod">
          <ac:chgData name="حصه بنت العتيبي" userId="c1fe605c-1aaf-4791-a440-af891effc177" providerId="ADAL" clId="{EED05643-FA0F-47ED-A2C2-B036D8F5FC18}" dt="2021-10-26T18:47:28.057" v="985" actId="478"/>
          <ac:spMkLst>
            <pc:docMk/>
            <pc:sldMk cId="2111254813" sldId="266"/>
            <ac:spMk id="9" creationId="{806A4DB2-2228-4A28-8E12-6F7F5CABA3A8}"/>
          </ac:spMkLst>
        </pc:spChg>
        <pc:spChg chg="add mod">
          <ac:chgData name="حصه بنت العتيبي" userId="c1fe605c-1aaf-4791-a440-af891effc177" providerId="ADAL" clId="{EED05643-FA0F-47ED-A2C2-B036D8F5FC18}" dt="2021-10-26T19:04:15.013" v="1089" actId="21"/>
          <ac:spMkLst>
            <pc:docMk/>
            <pc:sldMk cId="2111254813" sldId="266"/>
            <ac:spMk id="10" creationId="{65400700-8B61-49F3-9050-F040CF554B76}"/>
          </ac:spMkLst>
        </pc:spChg>
        <pc:spChg chg="add mod">
          <ac:chgData name="حصه بنت العتيبي" userId="c1fe605c-1aaf-4791-a440-af891effc177" providerId="ADAL" clId="{EED05643-FA0F-47ED-A2C2-B036D8F5FC18}" dt="2021-10-26T19:04:31.066" v="1092" actId="1076"/>
          <ac:spMkLst>
            <pc:docMk/>
            <pc:sldMk cId="2111254813" sldId="266"/>
            <ac:spMk id="11" creationId="{96AFFCAC-2A0C-4580-8311-18A2A067E199}"/>
          </ac:spMkLst>
        </pc:spChg>
        <pc:picChg chg="del">
          <ac:chgData name="حصه بنت العتيبي" userId="c1fe605c-1aaf-4791-a440-af891effc177" providerId="ADAL" clId="{EED05643-FA0F-47ED-A2C2-B036D8F5FC18}" dt="2021-10-26T18:47:23.069" v="983" actId="478"/>
          <ac:picMkLst>
            <pc:docMk/>
            <pc:sldMk cId="2111254813" sldId="266"/>
            <ac:picMk id="8194" creationId="{F8FCE562-45DE-42B4-907C-C7E0821AB776}"/>
          </ac:picMkLst>
        </pc:picChg>
      </pc:sldChg>
      <pc:sldChg chg="addSp delSp modSp add mod setBg delAnim modAnim">
        <pc:chgData name="حصه بنت العتيبي" userId="c1fe605c-1aaf-4791-a440-af891effc177" providerId="ADAL" clId="{EED05643-FA0F-47ED-A2C2-B036D8F5FC18}" dt="2021-10-26T18:59:03.327" v="1051" actId="2085"/>
        <pc:sldMkLst>
          <pc:docMk/>
          <pc:sldMk cId="3580675162" sldId="267"/>
        </pc:sldMkLst>
        <pc:spChg chg="add mod">
          <ac:chgData name="حصه بنت العتيبي" userId="c1fe605c-1aaf-4791-a440-af891effc177" providerId="ADAL" clId="{EED05643-FA0F-47ED-A2C2-B036D8F5FC18}" dt="2021-10-26T18:56:26.394" v="1039" actId="5793"/>
          <ac:spMkLst>
            <pc:docMk/>
            <pc:sldMk cId="3580675162" sldId="267"/>
            <ac:spMk id="2" creationId="{7A45A1B8-037D-4834-912C-AB24EA5D54FB}"/>
          </ac:spMkLst>
        </pc:spChg>
        <pc:spChg chg="mod">
          <ac:chgData name="حصه بنت العتيبي" userId="c1fe605c-1aaf-4791-a440-af891effc177" providerId="ADAL" clId="{EED05643-FA0F-47ED-A2C2-B036D8F5FC18}" dt="2021-10-26T18:54:42.389" v="1024" actId="1076"/>
          <ac:spMkLst>
            <pc:docMk/>
            <pc:sldMk cId="3580675162" sldId="267"/>
            <ac:spMk id="6" creationId="{29194522-90C9-43E4-9CAF-5F0242E0DA0F}"/>
          </ac:spMkLst>
        </pc:spChg>
        <pc:spChg chg="del">
          <ac:chgData name="حصه بنت العتيبي" userId="c1fe605c-1aaf-4791-a440-af891effc177" providerId="ADAL" clId="{EED05643-FA0F-47ED-A2C2-B036D8F5FC18}" dt="2021-10-26T18:53:08.766" v="1006" actId="478"/>
          <ac:spMkLst>
            <pc:docMk/>
            <pc:sldMk cId="3580675162" sldId="267"/>
            <ac:spMk id="7" creationId="{0989C092-EC4E-410A-9A25-4B6E1B51416D}"/>
          </ac:spMkLst>
        </pc:spChg>
        <pc:spChg chg="add mod">
          <ac:chgData name="حصه بنت العتيبي" userId="c1fe605c-1aaf-4791-a440-af891effc177" providerId="ADAL" clId="{EED05643-FA0F-47ED-A2C2-B036D8F5FC18}" dt="2021-10-26T18:59:03.327" v="1051" actId="2085"/>
          <ac:spMkLst>
            <pc:docMk/>
            <pc:sldMk cId="3580675162" sldId="267"/>
            <ac:spMk id="9" creationId="{FA9539F7-0C62-405C-91FE-A2E24FDA10B1}"/>
          </ac:spMkLst>
        </pc:spChg>
        <pc:grpChg chg="mod">
          <ac:chgData name="حصه بنت العتيبي" userId="c1fe605c-1aaf-4791-a440-af891effc177" providerId="ADAL" clId="{EED05643-FA0F-47ED-A2C2-B036D8F5FC18}" dt="2021-10-26T18:54:12.295" v="1015" actId="14100"/>
          <ac:grpSpMkLst>
            <pc:docMk/>
            <pc:sldMk cId="3580675162" sldId="267"/>
            <ac:grpSpMk id="4" creationId="{6CF41F31-224A-4850-B986-9370A0608F97}"/>
          </ac:grpSpMkLst>
        </pc:grpChg>
      </pc:sldChg>
      <pc:sldChg chg="addSp delSp modSp new mod setBg modAnim">
        <pc:chgData name="حصه بنت العتيبي" userId="c1fe605c-1aaf-4791-a440-af891effc177" providerId="ADAL" clId="{EED05643-FA0F-47ED-A2C2-B036D8F5FC18}" dt="2021-10-26T19:23:34.698" v="1202"/>
        <pc:sldMkLst>
          <pc:docMk/>
          <pc:sldMk cId="1209029521" sldId="268"/>
        </pc:sldMkLst>
        <pc:spChg chg="del">
          <ac:chgData name="حصه بنت العتيبي" userId="c1fe605c-1aaf-4791-a440-af891effc177" providerId="ADAL" clId="{EED05643-FA0F-47ED-A2C2-B036D8F5FC18}" dt="2021-10-26T18:59:21.577" v="1053" actId="478"/>
          <ac:spMkLst>
            <pc:docMk/>
            <pc:sldMk cId="1209029521" sldId="268"/>
            <ac:spMk id="2" creationId="{A965D26D-AF4F-435B-8D3A-9BAC0D891938}"/>
          </ac:spMkLst>
        </pc:spChg>
        <pc:spChg chg="del">
          <ac:chgData name="حصه بنت العتيبي" userId="c1fe605c-1aaf-4791-a440-af891effc177" providerId="ADAL" clId="{EED05643-FA0F-47ED-A2C2-B036D8F5FC18}" dt="2021-10-26T18:59:21.577" v="1053" actId="478"/>
          <ac:spMkLst>
            <pc:docMk/>
            <pc:sldMk cId="1209029521" sldId="268"/>
            <ac:spMk id="3" creationId="{AA09A3ED-6042-4F39-9862-E3DF6EA78B7E}"/>
          </ac:spMkLst>
        </pc:spChg>
        <pc:spChg chg="add mod">
          <ac:chgData name="حصه بنت العتيبي" userId="c1fe605c-1aaf-4791-a440-af891effc177" providerId="ADAL" clId="{EED05643-FA0F-47ED-A2C2-B036D8F5FC18}" dt="2021-10-26T19:01:02.157" v="1063" actId="1076"/>
          <ac:spMkLst>
            <pc:docMk/>
            <pc:sldMk cId="1209029521" sldId="268"/>
            <ac:spMk id="5" creationId="{6B16C3BA-EB3E-4300-9631-881868EEC5BC}"/>
          </ac:spMkLst>
        </pc:spChg>
        <pc:spChg chg="add mod">
          <ac:chgData name="حصه بنت العتيبي" userId="c1fe605c-1aaf-4791-a440-af891effc177" providerId="ADAL" clId="{EED05643-FA0F-47ED-A2C2-B036D8F5FC18}" dt="2021-10-26T19:00:25.825" v="1059" actId="1076"/>
          <ac:spMkLst>
            <pc:docMk/>
            <pc:sldMk cId="1209029521" sldId="268"/>
            <ac:spMk id="6" creationId="{4CBF2EF5-B833-41E6-BA10-4B1A5A259134}"/>
          </ac:spMkLst>
        </pc:spChg>
        <pc:picChg chg="add mod">
          <ac:chgData name="حصه بنت العتيبي" userId="c1fe605c-1aaf-4791-a440-af891effc177" providerId="ADAL" clId="{EED05643-FA0F-47ED-A2C2-B036D8F5FC18}" dt="2021-10-26T19:00:17.226" v="1058" actId="14100"/>
          <ac:picMkLst>
            <pc:docMk/>
            <pc:sldMk cId="1209029521" sldId="268"/>
            <ac:picMk id="4" creationId="{198B5E4E-983C-4082-85D5-38A8854D906F}"/>
          </ac:picMkLst>
        </pc:picChg>
        <pc:picChg chg="add mod">
          <ac:chgData name="حصه بنت العتيبي" userId="c1fe605c-1aaf-4791-a440-af891effc177" providerId="ADAL" clId="{EED05643-FA0F-47ED-A2C2-B036D8F5FC18}" dt="2021-10-26T19:01:15.698" v="1065" actId="1076"/>
          <ac:picMkLst>
            <pc:docMk/>
            <pc:sldMk cId="1209029521" sldId="268"/>
            <ac:picMk id="7" creationId="{7CB3FCB0-92D1-442E-B132-AE8C592CF7AC}"/>
          </ac:picMkLst>
        </pc:picChg>
      </pc:sldChg>
      <pc:sldChg chg="addSp delSp modSp new mod setBg delAnim modAnim">
        <pc:chgData name="حصه بنت العتيبي" userId="c1fe605c-1aaf-4791-a440-af891effc177" providerId="ADAL" clId="{EED05643-FA0F-47ED-A2C2-B036D8F5FC18}" dt="2021-10-26T19:23:20.498" v="1201"/>
        <pc:sldMkLst>
          <pc:docMk/>
          <pc:sldMk cId="384780706" sldId="269"/>
        </pc:sldMkLst>
        <pc:spChg chg="del">
          <ac:chgData name="حصه بنت العتيبي" userId="c1fe605c-1aaf-4791-a440-af891effc177" providerId="ADAL" clId="{EED05643-FA0F-47ED-A2C2-B036D8F5FC18}" dt="2021-10-26T19:05:36.080" v="1094" actId="478"/>
          <ac:spMkLst>
            <pc:docMk/>
            <pc:sldMk cId="384780706" sldId="269"/>
            <ac:spMk id="2" creationId="{F12D17CB-2953-4344-8A4C-5ED0D3FB78B3}"/>
          </ac:spMkLst>
        </pc:spChg>
        <pc:spChg chg="del">
          <ac:chgData name="حصه بنت العتيبي" userId="c1fe605c-1aaf-4791-a440-af891effc177" providerId="ADAL" clId="{EED05643-FA0F-47ED-A2C2-B036D8F5FC18}" dt="2021-10-26T19:05:36.080" v="1094" actId="478"/>
          <ac:spMkLst>
            <pc:docMk/>
            <pc:sldMk cId="384780706" sldId="269"/>
            <ac:spMk id="3" creationId="{0A28D12F-7FD6-4FBF-96DB-11806AEF8540}"/>
          </ac:spMkLst>
        </pc:spChg>
        <pc:spChg chg="add mod">
          <ac:chgData name="حصه بنت العتيبي" userId="c1fe605c-1aaf-4791-a440-af891effc177" providerId="ADAL" clId="{EED05643-FA0F-47ED-A2C2-B036D8F5FC18}" dt="2021-10-26T19:19:56.989" v="1196" actId="1076"/>
          <ac:spMkLst>
            <pc:docMk/>
            <pc:sldMk cId="384780706" sldId="269"/>
            <ac:spMk id="7" creationId="{9115006F-C02E-40EF-AE8C-5540CE7BDB87}"/>
          </ac:spMkLst>
        </pc:spChg>
        <pc:picChg chg="add del mod">
          <ac:chgData name="حصه بنت العتيبي" userId="c1fe605c-1aaf-4791-a440-af891effc177" providerId="ADAL" clId="{EED05643-FA0F-47ED-A2C2-B036D8F5FC18}" dt="2021-10-26T19:14:42.230" v="1156" actId="478"/>
          <ac:picMkLst>
            <pc:docMk/>
            <pc:sldMk cId="384780706" sldId="269"/>
            <ac:picMk id="4" creationId="{8DB4647F-4CAE-4E21-A37E-AA5D8D269A92}"/>
          </ac:picMkLst>
        </pc:picChg>
        <pc:picChg chg="add mod">
          <ac:chgData name="حصه بنت العتيبي" userId="c1fe605c-1aaf-4791-a440-af891effc177" providerId="ADAL" clId="{EED05643-FA0F-47ED-A2C2-B036D8F5FC18}" dt="2021-10-26T19:17:24.121" v="1170" actId="1076"/>
          <ac:picMkLst>
            <pc:docMk/>
            <pc:sldMk cId="384780706" sldId="269"/>
            <ac:picMk id="5" creationId="{33DCAA1A-CC09-4E97-B264-82C12C549FF7}"/>
          </ac:picMkLst>
        </pc:picChg>
        <pc:picChg chg="add mod">
          <ac:chgData name="حصه بنت العتيبي" userId="c1fe605c-1aaf-4791-a440-af891effc177" providerId="ADAL" clId="{EED05643-FA0F-47ED-A2C2-B036D8F5FC18}" dt="2021-10-26T19:20:03.421" v="1199" actId="1076"/>
          <ac:picMkLst>
            <pc:docMk/>
            <pc:sldMk cId="384780706" sldId="269"/>
            <ac:picMk id="6" creationId="{5EB2E73D-2A11-4D48-84B2-D9786660EF15}"/>
          </ac:picMkLst>
        </pc:picChg>
        <pc:picChg chg="add mod">
          <ac:chgData name="حصه بنت العتيبي" userId="c1fe605c-1aaf-4791-a440-af891effc177" providerId="ADAL" clId="{EED05643-FA0F-47ED-A2C2-B036D8F5FC18}" dt="2021-10-26T19:20:10.930" v="1200" actId="1076"/>
          <ac:picMkLst>
            <pc:docMk/>
            <pc:sldMk cId="384780706" sldId="269"/>
            <ac:picMk id="9218" creationId="{5AE60A30-BD23-4265-A5B5-F17F00E4815A}"/>
          </ac:picMkLst>
        </pc:picChg>
      </pc:sldChg>
      <pc:sldChg chg="addSp delSp modSp new mod setBg">
        <pc:chgData name="حصه بنت العتيبي" userId="c1fe605c-1aaf-4791-a440-af891effc177" providerId="ADAL" clId="{EED05643-FA0F-47ED-A2C2-B036D8F5FC18}" dt="2021-10-26T19:11:25.695" v="1135" actId="1076"/>
        <pc:sldMkLst>
          <pc:docMk/>
          <pc:sldMk cId="302473946" sldId="270"/>
        </pc:sldMkLst>
        <pc:spChg chg="del">
          <ac:chgData name="حصه بنت العتيبي" userId="c1fe605c-1aaf-4791-a440-af891effc177" providerId="ADAL" clId="{EED05643-FA0F-47ED-A2C2-B036D8F5FC18}" dt="2021-10-26T19:07:01.067" v="1100" actId="478"/>
          <ac:spMkLst>
            <pc:docMk/>
            <pc:sldMk cId="302473946" sldId="270"/>
            <ac:spMk id="2" creationId="{777B0069-615F-4FD3-A34C-EF794ED3CBF4}"/>
          </ac:spMkLst>
        </pc:spChg>
        <pc:spChg chg="del">
          <ac:chgData name="حصه بنت العتيبي" userId="c1fe605c-1aaf-4791-a440-af891effc177" providerId="ADAL" clId="{EED05643-FA0F-47ED-A2C2-B036D8F5FC18}" dt="2021-10-26T19:07:01.067" v="1100" actId="478"/>
          <ac:spMkLst>
            <pc:docMk/>
            <pc:sldMk cId="302473946" sldId="270"/>
            <ac:spMk id="3" creationId="{99D06D18-E006-49D1-B990-24F83AFA9EF1}"/>
          </ac:spMkLst>
        </pc:spChg>
        <pc:spChg chg="mod">
          <ac:chgData name="حصه بنت العتيبي" userId="c1fe605c-1aaf-4791-a440-af891effc177" providerId="ADAL" clId="{EED05643-FA0F-47ED-A2C2-B036D8F5FC18}" dt="2021-10-26T19:07:22.207" v="1103"/>
          <ac:spMkLst>
            <pc:docMk/>
            <pc:sldMk cId="302473946" sldId="270"/>
            <ac:spMk id="6" creationId="{B5211633-D43A-4951-B90D-AA1065305256}"/>
          </ac:spMkLst>
        </pc:spChg>
        <pc:spChg chg="add mod">
          <ac:chgData name="حصه بنت العتيبي" userId="c1fe605c-1aaf-4791-a440-af891effc177" providerId="ADAL" clId="{EED05643-FA0F-47ED-A2C2-B036D8F5FC18}" dt="2021-10-26T19:08:14.247" v="1111" actId="207"/>
          <ac:spMkLst>
            <pc:docMk/>
            <pc:sldMk cId="302473946" sldId="270"/>
            <ac:spMk id="7" creationId="{15E6BD85-AB8A-43F7-AA94-B94D8CC3EE5C}"/>
          </ac:spMkLst>
        </pc:spChg>
        <pc:grpChg chg="add mod">
          <ac:chgData name="حصه بنت العتيبي" userId="c1fe605c-1aaf-4791-a440-af891effc177" providerId="ADAL" clId="{EED05643-FA0F-47ED-A2C2-B036D8F5FC18}" dt="2021-10-26T19:08:10.786" v="1110" actId="14100"/>
          <ac:grpSpMkLst>
            <pc:docMk/>
            <pc:sldMk cId="302473946" sldId="270"/>
            <ac:grpSpMk id="4" creationId="{08E8E74D-CFB2-4FE6-BBC3-0F56C1A7DAB9}"/>
          </ac:grpSpMkLst>
        </pc:grpChg>
        <pc:picChg chg="mod">
          <ac:chgData name="حصه بنت العتيبي" userId="c1fe605c-1aaf-4791-a440-af891effc177" providerId="ADAL" clId="{EED05643-FA0F-47ED-A2C2-B036D8F5FC18}" dt="2021-10-26T19:07:22.207" v="1103"/>
          <ac:picMkLst>
            <pc:docMk/>
            <pc:sldMk cId="302473946" sldId="270"/>
            <ac:picMk id="5" creationId="{FBD39B22-DCD6-4F40-B9F4-613A85D7BF75}"/>
          </ac:picMkLst>
        </pc:picChg>
        <pc:picChg chg="add mod">
          <ac:chgData name="حصه بنت العتيبي" userId="c1fe605c-1aaf-4791-a440-af891effc177" providerId="ADAL" clId="{EED05643-FA0F-47ED-A2C2-B036D8F5FC18}" dt="2021-10-26T19:11:17.016" v="1133" actId="1076"/>
          <ac:picMkLst>
            <pc:docMk/>
            <pc:sldMk cId="302473946" sldId="270"/>
            <ac:picMk id="8" creationId="{F7444EFC-27B2-4144-863D-4285441EC110}"/>
          </ac:picMkLst>
        </pc:picChg>
        <pc:picChg chg="add mod">
          <ac:chgData name="حصه بنت العتيبي" userId="c1fe605c-1aaf-4791-a440-af891effc177" providerId="ADAL" clId="{EED05643-FA0F-47ED-A2C2-B036D8F5FC18}" dt="2021-10-26T19:11:17.016" v="1133" actId="1076"/>
          <ac:picMkLst>
            <pc:docMk/>
            <pc:sldMk cId="302473946" sldId="270"/>
            <ac:picMk id="9" creationId="{B325961B-B6B4-44A6-9E49-B1D43AC189A0}"/>
          </ac:picMkLst>
        </pc:picChg>
        <pc:picChg chg="add mod">
          <ac:chgData name="حصه بنت العتيبي" userId="c1fe605c-1aaf-4791-a440-af891effc177" providerId="ADAL" clId="{EED05643-FA0F-47ED-A2C2-B036D8F5FC18}" dt="2021-10-26T19:11:25.695" v="1135" actId="1076"/>
          <ac:picMkLst>
            <pc:docMk/>
            <pc:sldMk cId="302473946" sldId="270"/>
            <ac:picMk id="10" creationId="{2C969AF8-93A0-4B86-AED3-D7FCE5C2FFDE}"/>
          </ac:picMkLst>
        </pc:picChg>
      </pc:sldChg>
      <pc:sldChg chg="addSp delSp modSp add mod setBg">
        <pc:chgData name="حصه بنت العتيبي" userId="c1fe605c-1aaf-4791-a440-af891effc177" providerId="ADAL" clId="{EED05643-FA0F-47ED-A2C2-B036D8F5FC18}" dt="2021-10-26T19:14:20.400" v="1154" actId="1076"/>
        <pc:sldMkLst>
          <pc:docMk/>
          <pc:sldMk cId="365306200" sldId="271"/>
        </pc:sldMkLst>
        <pc:spChg chg="mod">
          <ac:chgData name="حصه بنت العتيبي" userId="c1fe605c-1aaf-4791-a440-af891effc177" providerId="ADAL" clId="{EED05643-FA0F-47ED-A2C2-B036D8F5FC18}" dt="2021-10-26T19:14:16.780" v="1153" actId="164"/>
          <ac:spMkLst>
            <pc:docMk/>
            <pc:sldMk cId="365306200" sldId="271"/>
            <ac:spMk id="7" creationId="{15E6BD85-AB8A-43F7-AA94-B94D8CC3EE5C}"/>
          </ac:spMkLst>
        </pc:spChg>
        <pc:grpChg chg="add mod">
          <ac:chgData name="حصه بنت العتيبي" userId="c1fe605c-1aaf-4791-a440-af891effc177" providerId="ADAL" clId="{EED05643-FA0F-47ED-A2C2-B036D8F5FC18}" dt="2021-10-26T19:14:20.400" v="1154" actId="1076"/>
          <ac:grpSpMkLst>
            <pc:docMk/>
            <pc:sldMk cId="365306200" sldId="271"/>
            <ac:grpSpMk id="2" creationId="{464FB395-A114-49B7-BC0E-412AB07FBD1E}"/>
          </ac:grpSpMkLst>
        </pc:grpChg>
        <pc:grpChg chg="mod">
          <ac:chgData name="حصه بنت العتيبي" userId="c1fe605c-1aaf-4791-a440-af891effc177" providerId="ADAL" clId="{EED05643-FA0F-47ED-A2C2-B036D8F5FC18}" dt="2021-10-26T19:14:16.780" v="1153" actId="164"/>
          <ac:grpSpMkLst>
            <pc:docMk/>
            <pc:sldMk cId="365306200" sldId="271"/>
            <ac:grpSpMk id="4" creationId="{08E8E74D-CFB2-4FE6-BBC3-0F56C1A7DAB9}"/>
          </ac:grpSpMkLst>
        </pc:grpChg>
        <pc:picChg chg="del">
          <ac:chgData name="حصه بنت العتيبي" userId="c1fe605c-1aaf-4791-a440-af891effc177" providerId="ADAL" clId="{EED05643-FA0F-47ED-A2C2-B036D8F5FC18}" dt="2021-10-26T19:12:45.129" v="1142" actId="478"/>
          <ac:picMkLst>
            <pc:docMk/>
            <pc:sldMk cId="365306200" sldId="271"/>
            <ac:picMk id="8" creationId="{F7444EFC-27B2-4144-863D-4285441EC110}"/>
          </ac:picMkLst>
        </pc:picChg>
        <pc:picChg chg="del">
          <ac:chgData name="حصه بنت العتيبي" userId="c1fe605c-1aaf-4791-a440-af891effc177" providerId="ADAL" clId="{EED05643-FA0F-47ED-A2C2-B036D8F5FC18}" dt="2021-10-26T19:12:45.129" v="1142" actId="478"/>
          <ac:picMkLst>
            <pc:docMk/>
            <pc:sldMk cId="365306200" sldId="271"/>
            <ac:picMk id="9" creationId="{B325961B-B6B4-44A6-9E49-B1D43AC189A0}"/>
          </ac:picMkLst>
        </pc:picChg>
        <pc:picChg chg="del">
          <ac:chgData name="حصه بنت العتيبي" userId="c1fe605c-1aaf-4791-a440-af891effc177" providerId="ADAL" clId="{EED05643-FA0F-47ED-A2C2-B036D8F5FC18}" dt="2021-10-26T19:12:45.129" v="1142" actId="478"/>
          <ac:picMkLst>
            <pc:docMk/>
            <pc:sldMk cId="365306200" sldId="271"/>
            <ac:picMk id="10" creationId="{2C969AF8-93A0-4B86-AED3-D7FCE5C2FFDE}"/>
          </ac:picMkLst>
        </pc:picChg>
      </pc:sldChg>
      <pc:sldChg chg="addSp delSp modSp new mod setBg">
        <pc:chgData name="حصه بنت العتيبي" userId="c1fe605c-1aaf-4791-a440-af891effc177" providerId="ADAL" clId="{EED05643-FA0F-47ED-A2C2-B036D8F5FC18}" dt="2021-10-26T19:30:51.113" v="1227" actId="1076"/>
        <pc:sldMkLst>
          <pc:docMk/>
          <pc:sldMk cId="2888151940" sldId="272"/>
        </pc:sldMkLst>
        <pc:spChg chg="del">
          <ac:chgData name="حصه بنت العتيبي" userId="c1fe605c-1aaf-4791-a440-af891effc177" providerId="ADAL" clId="{EED05643-FA0F-47ED-A2C2-B036D8F5FC18}" dt="2021-10-26T19:27:40.386" v="1205" actId="478"/>
          <ac:spMkLst>
            <pc:docMk/>
            <pc:sldMk cId="2888151940" sldId="272"/>
            <ac:spMk id="2" creationId="{4DEA64D4-1265-4B43-80DC-FCEF8BD7520C}"/>
          </ac:spMkLst>
        </pc:spChg>
        <pc:spChg chg="del">
          <ac:chgData name="حصه بنت العتيبي" userId="c1fe605c-1aaf-4791-a440-af891effc177" providerId="ADAL" clId="{EED05643-FA0F-47ED-A2C2-B036D8F5FC18}" dt="2021-10-26T19:27:40.386" v="1205" actId="478"/>
          <ac:spMkLst>
            <pc:docMk/>
            <pc:sldMk cId="2888151940" sldId="272"/>
            <ac:spMk id="3" creationId="{3A9E2816-8546-4792-AED0-89736810CE26}"/>
          </ac:spMkLst>
        </pc:spChg>
        <pc:spChg chg="add del mod">
          <ac:chgData name="حصه بنت العتيبي" userId="c1fe605c-1aaf-4791-a440-af891effc177" providerId="ADAL" clId="{EED05643-FA0F-47ED-A2C2-B036D8F5FC18}" dt="2021-10-26T19:30:01.782" v="1212"/>
          <ac:spMkLst>
            <pc:docMk/>
            <pc:sldMk cId="2888151940" sldId="272"/>
            <ac:spMk id="5" creationId="{E8B233D5-3C57-4552-A7AC-46EF27BADD69}"/>
          </ac:spMkLst>
        </pc:spChg>
        <pc:spChg chg="add mod">
          <ac:chgData name="حصه بنت العتيبي" userId="c1fe605c-1aaf-4791-a440-af891effc177" providerId="ADAL" clId="{EED05643-FA0F-47ED-A2C2-B036D8F5FC18}" dt="2021-10-26T19:30:51.113" v="1227" actId="1076"/>
          <ac:spMkLst>
            <pc:docMk/>
            <pc:sldMk cId="2888151940" sldId="272"/>
            <ac:spMk id="6" creationId="{8E52CD7D-4B01-4487-BFCB-1913C4E0EC40}"/>
          </ac:spMkLst>
        </pc:spChg>
        <pc:picChg chg="add mod">
          <ac:chgData name="حصه بنت العتيبي" userId="c1fe605c-1aaf-4791-a440-af891effc177" providerId="ADAL" clId="{EED05643-FA0F-47ED-A2C2-B036D8F5FC18}" dt="2021-10-26T19:30:45.052" v="1226" actId="1076"/>
          <ac:picMkLst>
            <pc:docMk/>
            <pc:sldMk cId="2888151940" sldId="272"/>
            <ac:picMk id="4" creationId="{920EF06F-5BCB-4D4E-8D7C-D52167529DB5}"/>
          </ac:picMkLst>
        </pc:picChg>
      </pc:sldChg>
      <pc:sldChg chg="add">
        <pc:chgData name="حصه بنت العتيبي" userId="c1fe605c-1aaf-4791-a440-af891effc177" providerId="ADAL" clId="{EED05643-FA0F-47ED-A2C2-B036D8F5FC18}" dt="2021-10-26T19:31:00.334" v="1228" actId="2890"/>
        <pc:sldMkLst>
          <pc:docMk/>
          <pc:sldMk cId="1843397910" sldId="273"/>
        </pc:sldMkLst>
      </pc:sldChg>
      <pc:sldMasterChg chg="addSp modSp modTransition addSldLayout modSldLayout">
        <pc:chgData name="حصه بنت العتيبي" userId="c1fe605c-1aaf-4791-a440-af891effc177" providerId="ADAL" clId="{EED05643-FA0F-47ED-A2C2-B036D8F5FC18}" dt="2021-10-26T19:27:06.878" v="1203"/>
        <pc:sldMasterMkLst>
          <pc:docMk/>
          <pc:sldMasterMk cId="3342977843" sldId="2147483648"/>
        </pc:sldMasterMkLst>
        <pc:spChg chg="add mod">
          <ac:chgData name="حصه بنت العتيبي" userId="c1fe605c-1aaf-4791-a440-af891effc177" providerId="ADAL" clId="{EED05643-FA0F-47ED-A2C2-B036D8F5FC18}" dt="2021-10-26T19:27:06.878" v="1203"/>
          <ac:spMkLst>
            <pc:docMk/>
            <pc:sldMasterMk cId="3342977843" sldId="2147483648"/>
            <ac:spMk id="2" creationId="{3042CB85-541F-4D67-9069-F98C80047771}"/>
          </ac:spMkLst>
        </pc:spChg>
        <pc:spChg chg="add mod">
          <ac:chgData name="حصه بنت العتيبي" userId="c1fe605c-1aaf-4791-a440-af891effc177" providerId="ADAL" clId="{EED05643-FA0F-47ED-A2C2-B036D8F5FC18}" dt="2021-10-26T19:27:06.878" v="1203"/>
          <ac:spMkLst>
            <pc:docMk/>
            <pc:sldMasterMk cId="3342977843" sldId="2147483648"/>
            <ac:spMk id="3" creationId="{40184D1A-9EA6-4BCB-988A-1FDCA82E707B}"/>
          </ac:spMkLst>
        </pc:spChg>
        <pc:sldLayoutChg chg="add modTransition">
          <pc:chgData name="حصه بنت العتيبي" userId="c1fe605c-1aaf-4791-a440-af891effc177" providerId="ADAL" clId="{EED05643-FA0F-47ED-A2C2-B036D8F5FC18}" dt="2021-10-26T17:52:19.375" v="778"/>
          <pc:sldLayoutMkLst>
            <pc:docMk/>
            <pc:sldMasterMk cId="3342977843" sldId="2147483648"/>
            <pc:sldLayoutMk cId="4184172036" sldId="2147483649"/>
          </pc:sldLayoutMkLst>
        </pc:sldLayoutChg>
      </pc:sldMasterChg>
    </pc:docChg>
  </pc:docChgLst>
  <pc:docChgLst>
    <pc:chgData name="حصه بنت العتيبي" userId="c1fe605c-1aaf-4791-a440-af891effc177" providerId="ADAL" clId="{2B055A52-DE7C-4085-8B72-F4BEC1EDBEFC}"/>
    <pc:docChg chg="modSld">
      <pc:chgData name="حصه بنت العتيبي" userId="c1fe605c-1aaf-4791-a440-af891effc177" providerId="ADAL" clId="{2B055A52-DE7C-4085-8B72-F4BEC1EDBEFC}" dt="2022-10-11T17:41:30.677" v="41"/>
      <pc:docMkLst>
        <pc:docMk/>
      </pc:docMkLst>
      <pc:sldChg chg="modTransition">
        <pc:chgData name="حصه بنت العتيبي" userId="c1fe605c-1aaf-4791-a440-af891effc177" providerId="ADAL" clId="{2B055A52-DE7C-4085-8B72-F4BEC1EDBEFC}" dt="2022-10-11T17:41:26.484" v="40"/>
        <pc:sldMkLst>
          <pc:docMk/>
          <pc:sldMk cId="36142765" sldId="258"/>
        </pc:sldMkLst>
      </pc:sldChg>
      <pc:sldChg chg="addSp delSp modSp modTransition">
        <pc:chgData name="حصه بنت العتيبي" userId="c1fe605c-1aaf-4791-a440-af891effc177" providerId="ADAL" clId="{2B055A52-DE7C-4085-8B72-F4BEC1EDBEFC}" dt="2022-10-11T17:41:22.760" v="39"/>
        <pc:sldMkLst>
          <pc:docMk/>
          <pc:sldMk cId="3496135106" sldId="259"/>
        </pc:sldMkLst>
        <pc:spChg chg="mod">
          <ac:chgData name="حصه بنت العتيبي" userId="c1fe605c-1aaf-4791-a440-af891effc177" providerId="ADAL" clId="{2B055A52-DE7C-4085-8B72-F4BEC1EDBEFC}" dt="2022-10-11T17:40:45.524" v="35"/>
          <ac:spMkLst>
            <pc:docMk/>
            <pc:sldMk cId="3496135106" sldId="259"/>
            <ac:spMk id="5" creationId="{867F9132-8704-61CB-DCB9-86FA67A31C2D}"/>
          </ac:spMkLst>
        </pc:spChg>
        <pc:spChg chg="mod">
          <ac:chgData name="حصه بنت العتيبي" userId="c1fe605c-1aaf-4791-a440-af891effc177" providerId="ADAL" clId="{2B055A52-DE7C-4085-8B72-F4BEC1EDBEFC}" dt="2022-10-11T17:40:45.524" v="35"/>
          <ac:spMkLst>
            <pc:docMk/>
            <pc:sldMk cId="3496135106" sldId="259"/>
            <ac:spMk id="8" creationId="{FBF2B85A-3F49-2DD5-525A-8625BB75444D}"/>
          </ac:spMkLst>
        </pc:spChg>
        <pc:grpChg chg="add del mod">
          <ac:chgData name="حصه بنت العتيبي" userId="c1fe605c-1aaf-4791-a440-af891effc177" providerId="ADAL" clId="{2B055A52-DE7C-4085-8B72-F4BEC1EDBEFC}" dt="2022-10-11T17:40:47.693" v="36"/>
          <ac:grpSpMkLst>
            <pc:docMk/>
            <pc:sldMk cId="3496135106" sldId="259"/>
            <ac:grpSpMk id="2" creationId="{F7A1DFE8-AD58-3913-E6DC-A5FD8684A32E}"/>
          </ac:grpSpMkLst>
        </pc:grpChg>
        <pc:grpChg chg="mod">
          <ac:chgData name="حصه بنت العتيبي" userId="c1fe605c-1aaf-4791-a440-af891effc177" providerId="ADAL" clId="{2B055A52-DE7C-4085-8B72-F4BEC1EDBEFC}" dt="2022-10-11T17:40:45.524" v="35"/>
          <ac:grpSpMkLst>
            <pc:docMk/>
            <pc:sldMk cId="3496135106" sldId="259"/>
            <ac:grpSpMk id="3" creationId="{DB9BFAB8-7C5A-A176-49F0-FDE11B826EB1}"/>
          </ac:grpSpMkLst>
        </pc:grpChg>
        <pc:picChg chg="mod">
          <ac:chgData name="حصه بنت العتيبي" userId="c1fe605c-1aaf-4791-a440-af891effc177" providerId="ADAL" clId="{2B055A52-DE7C-4085-8B72-F4BEC1EDBEFC}" dt="2022-10-11T17:40:45.524" v="35"/>
          <ac:picMkLst>
            <pc:docMk/>
            <pc:sldMk cId="3496135106" sldId="259"/>
            <ac:picMk id="7" creationId="{A6279BD1-9616-2539-B473-36FC55151BAD}"/>
          </ac:picMkLst>
        </pc:picChg>
        <pc:picChg chg="add mod">
          <ac:chgData name="حصه بنت العتيبي" userId="c1fe605c-1aaf-4791-a440-af891effc177" providerId="ADAL" clId="{2B055A52-DE7C-4085-8B72-F4BEC1EDBEFC}" dt="2022-10-11T17:40:53.281" v="37"/>
          <ac:picMkLst>
            <pc:docMk/>
            <pc:sldMk cId="3496135106" sldId="259"/>
            <ac:picMk id="9" creationId="{3D75B406-A6E2-0EE7-D413-1BDDCCCD811D}"/>
          </ac:picMkLst>
        </pc:picChg>
      </pc:sldChg>
      <pc:sldChg chg="modTransition">
        <pc:chgData name="حصه بنت العتيبي" userId="c1fe605c-1aaf-4791-a440-af891effc177" providerId="ADAL" clId="{2B055A52-DE7C-4085-8B72-F4BEC1EDBEFC}" dt="2022-10-11T17:41:16.464" v="38"/>
        <pc:sldMkLst>
          <pc:docMk/>
          <pc:sldMk cId="3786964907" sldId="260"/>
        </pc:sldMkLst>
      </pc:sldChg>
      <pc:sldChg chg="addSp modSp mod modTransition">
        <pc:chgData name="حصه بنت العتيبي" userId="c1fe605c-1aaf-4791-a440-af891effc177" providerId="ADAL" clId="{2B055A52-DE7C-4085-8B72-F4BEC1EDBEFC}" dt="2022-10-11T17:41:30.677" v="41"/>
        <pc:sldMkLst>
          <pc:docMk/>
          <pc:sldMk cId="2380032473" sldId="261"/>
        </pc:sldMkLst>
        <pc:spChg chg="mod">
          <ac:chgData name="حصه بنت العتيبي" userId="c1fe605c-1aaf-4791-a440-af891effc177" providerId="ADAL" clId="{2B055A52-DE7C-4085-8B72-F4BEC1EDBEFC}" dt="2022-10-11T17:40:25.386" v="33"/>
          <ac:spMkLst>
            <pc:docMk/>
            <pc:sldMk cId="2380032473" sldId="261"/>
            <ac:spMk id="5" creationId="{BD4EE235-F7C9-7D14-501E-1688446A8974}"/>
          </ac:spMkLst>
        </pc:spChg>
        <pc:spChg chg="mod">
          <ac:chgData name="حصه بنت العتيبي" userId="c1fe605c-1aaf-4791-a440-af891effc177" providerId="ADAL" clId="{2B055A52-DE7C-4085-8B72-F4BEC1EDBEFC}" dt="2022-10-11T17:40:25.386" v="33"/>
          <ac:spMkLst>
            <pc:docMk/>
            <pc:sldMk cId="2380032473" sldId="261"/>
            <ac:spMk id="7" creationId="{A43017B7-12DF-8581-C788-14412E76D4EC}"/>
          </ac:spMkLst>
        </pc:spChg>
        <pc:grpChg chg="add mod">
          <ac:chgData name="حصه بنت العتيبي" userId="c1fe605c-1aaf-4791-a440-af891effc177" providerId="ADAL" clId="{2B055A52-DE7C-4085-8B72-F4BEC1EDBEFC}" dt="2022-10-11T17:40:28.589" v="34" actId="1076"/>
          <ac:grpSpMkLst>
            <pc:docMk/>
            <pc:sldMk cId="2380032473" sldId="261"/>
            <ac:grpSpMk id="3" creationId="{FAFD3339-3485-06B2-C525-DF29672AE6D6}"/>
          </ac:grpSpMkLst>
        </pc:grpChg>
        <pc:grpChg chg="mod">
          <ac:chgData name="حصه بنت العتيبي" userId="c1fe605c-1aaf-4791-a440-af891effc177" providerId="ADAL" clId="{2B055A52-DE7C-4085-8B72-F4BEC1EDBEFC}" dt="2022-10-11T17:40:25.386" v="33"/>
          <ac:grpSpMkLst>
            <pc:docMk/>
            <pc:sldMk cId="2380032473" sldId="261"/>
            <ac:grpSpMk id="4" creationId="{28A06D19-C449-9D64-6C39-B061F4EC5D01}"/>
          </ac:grpSpMkLst>
        </pc:grpChg>
        <pc:picChg chg="mod">
          <ac:chgData name="حصه بنت العتيبي" userId="c1fe605c-1aaf-4791-a440-af891effc177" providerId="ADAL" clId="{2B055A52-DE7C-4085-8B72-F4BEC1EDBEFC}" dt="2022-10-11T17:40:25.386" v="33"/>
          <ac:picMkLst>
            <pc:docMk/>
            <pc:sldMk cId="2380032473" sldId="261"/>
            <ac:picMk id="6" creationId="{B532EDF4-F716-B48A-8BA7-ADA9180D36B5}"/>
          </ac:picMkLst>
        </pc:picChg>
      </pc:sldChg>
      <pc:sldChg chg="addSp modSp modTransition modAnim">
        <pc:chgData name="حصه بنت العتيبي" userId="c1fe605c-1aaf-4791-a440-af891effc177" providerId="ADAL" clId="{2B055A52-DE7C-4085-8B72-F4BEC1EDBEFC}" dt="2022-10-11T17:37:19.472" v="13"/>
        <pc:sldMkLst>
          <pc:docMk/>
          <pc:sldMk cId="43966847" sldId="262"/>
        </pc:sldMkLst>
        <pc:spChg chg="mod">
          <ac:chgData name="حصه بنت العتيبي" userId="c1fe605c-1aaf-4791-a440-af891effc177" providerId="ADAL" clId="{2B055A52-DE7C-4085-8B72-F4BEC1EDBEFC}" dt="2022-10-11T17:37:15.132" v="12" actId="1076"/>
          <ac:spMkLst>
            <pc:docMk/>
            <pc:sldMk cId="43966847" sldId="262"/>
            <ac:spMk id="11" creationId="{2A21A26C-2E52-4A7B-ACE8-F334EF9421D2}"/>
          </ac:spMkLst>
        </pc:spChg>
        <pc:spChg chg="mod">
          <ac:chgData name="حصه بنت العتيبي" userId="c1fe605c-1aaf-4791-a440-af891effc177" providerId="ADAL" clId="{2B055A52-DE7C-4085-8B72-F4BEC1EDBEFC}" dt="2022-10-11T17:37:15.132" v="12" actId="1076"/>
          <ac:spMkLst>
            <pc:docMk/>
            <pc:sldMk cId="43966847" sldId="262"/>
            <ac:spMk id="13" creationId="{95146182-CEAA-406B-9E17-7A04BFA94C75}"/>
          </ac:spMkLst>
        </pc:spChg>
        <pc:spChg chg="mod">
          <ac:chgData name="حصه بنت العتيبي" userId="c1fe605c-1aaf-4791-a440-af891effc177" providerId="ADAL" clId="{2B055A52-DE7C-4085-8B72-F4BEC1EDBEFC}" dt="2022-10-11T17:37:15.132" v="12" actId="1076"/>
          <ac:spMkLst>
            <pc:docMk/>
            <pc:sldMk cId="43966847" sldId="262"/>
            <ac:spMk id="14" creationId="{BF402E91-B547-489B-BF87-43DA40BA8EC6}"/>
          </ac:spMkLst>
        </pc:spChg>
        <pc:grpChg chg="add mod">
          <ac:chgData name="حصه بنت العتيبي" userId="c1fe605c-1aaf-4791-a440-af891effc177" providerId="ADAL" clId="{2B055A52-DE7C-4085-8B72-F4BEC1EDBEFC}" dt="2022-10-11T17:37:01.029" v="10" actId="164"/>
          <ac:grpSpMkLst>
            <pc:docMk/>
            <pc:sldMk cId="43966847" sldId="262"/>
            <ac:grpSpMk id="2" creationId="{AB79AADF-F702-F9B5-54F4-E3546FA6B0D5}"/>
          </ac:grpSpMkLst>
        </pc:grpChg>
        <pc:grpChg chg="mod">
          <ac:chgData name="حصه بنت العتيبي" userId="c1fe605c-1aaf-4791-a440-af891effc177" providerId="ADAL" clId="{2B055A52-DE7C-4085-8B72-F4BEC1EDBEFC}" dt="2022-10-11T17:37:15.132" v="12" actId="1076"/>
          <ac:grpSpMkLst>
            <pc:docMk/>
            <pc:sldMk cId="43966847" sldId="262"/>
            <ac:grpSpMk id="10" creationId="{873F0E5D-C065-41C9-8CE6-75DA4806BA2C}"/>
          </ac:grpSpMkLst>
        </pc:grpChg>
        <pc:grpChg chg="mod">
          <ac:chgData name="حصه بنت العتيبي" userId="c1fe605c-1aaf-4791-a440-af891effc177" providerId="ADAL" clId="{2B055A52-DE7C-4085-8B72-F4BEC1EDBEFC}" dt="2022-10-11T17:37:15.132" v="12" actId="1076"/>
          <ac:grpSpMkLst>
            <pc:docMk/>
            <pc:sldMk cId="43966847" sldId="262"/>
            <ac:grpSpMk id="15" creationId="{44B74FAF-56E4-40B9-9010-FDD836597A34}"/>
          </ac:grpSpMkLst>
        </pc:grpChg>
        <pc:picChg chg="mod">
          <ac:chgData name="حصه بنت العتيبي" userId="c1fe605c-1aaf-4791-a440-af891effc177" providerId="ADAL" clId="{2B055A52-DE7C-4085-8B72-F4BEC1EDBEFC}" dt="2022-10-11T17:37:15.132" v="12" actId="1076"/>
          <ac:picMkLst>
            <pc:docMk/>
            <pc:sldMk cId="43966847" sldId="262"/>
            <ac:picMk id="12" creationId="{91AC4AC2-EFA5-47D1-8DE3-6CBFACF31DA9}"/>
          </ac:picMkLst>
        </pc:picChg>
      </pc:sldChg>
      <pc:sldChg chg="addSp delSp modSp">
        <pc:chgData name="حصه بنت العتيبي" userId="c1fe605c-1aaf-4791-a440-af891effc177" providerId="ADAL" clId="{2B055A52-DE7C-4085-8B72-F4BEC1EDBEFC}" dt="2022-10-11T17:36:58.629" v="9"/>
        <pc:sldMkLst>
          <pc:docMk/>
          <pc:sldMk cId="1991322492" sldId="264"/>
        </pc:sldMkLst>
        <pc:spChg chg="mod">
          <ac:chgData name="حصه بنت العتيبي" userId="c1fe605c-1aaf-4791-a440-af891effc177" providerId="ADAL" clId="{2B055A52-DE7C-4085-8B72-F4BEC1EDBEFC}" dt="2022-10-11T17:36:56.797" v="8" actId="1076"/>
          <ac:spMkLst>
            <pc:docMk/>
            <pc:sldMk cId="1991322492" sldId="264"/>
            <ac:spMk id="5" creationId="{23B18022-7618-97BE-2E84-40AB201FA82E}"/>
          </ac:spMkLst>
        </pc:spChg>
        <pc:spChg chg="mod">
          <ac:chgData name="حصه بنت العتيبي" userId="c1fe605c-1aaf-4791-a440-af891effc177" providerId="ADAL" clId="{2B055A52-DE7C-4085-8B72-F4BEC1EDBEFC}" dt="2022-10-11T17:36:56.797" v="8" actId="1076"/>
          <ac:spMkLst>
            <pc:docMk/>
            <pc:sldMk cId="1991322492" sldId="264"/>
            <ac:spMk id="6" creationId="{A6670F74-65CF-6452-F6EA-838F1676860C}"/>
          </ac:spMkLst>
        </pc:spChg>
        <pc:spChg chg="mod">
          <ac:chgData name="حصه بنت العتيبي" userId="c1fe605c-1aaf-4791-a440-af891effc177" providerId="ADAL" clId="{2B055A52-DE7C-4085-8B72-F4BEC1EDBEFC}" dt="2022-10-11T17:36:56.797" v="8" actId="1076"/>
          <ac:spMkLst>
            <pc:docMk/>
            <pc:sldMk cId="1991322492" sldId="264"/>
            <ac:spMk id="7" creationId="{1888B388-CAB7-91F8-1AF6-B832BFEE642E}"/>
          </ac:spMkLst>
        </pc:spChg>
        <pc:grpChg chg="add del mod">
          <ac:chgData name="حصه بنت العتيبي" userId="c1fe605c-1aaf-4791-a440-af891effc177" providerId="ADAL" clId="{2B055A52-DE7C-4085-8B72-F4BEC1EDBEFC}" dt="2022-10-11T17:36:58.629" v="9"/>
          <ac:grpSpMkLst>
            <pc:docMk/>
            <pc:sldMk cId="1991322492" sldId="264"/>
            <ac:grpSpMk id="2" creationId="{B4760493-D682-3058-9F74-C6922276838A}"/>
          </ac:grpSpMkLst>
        </pc:grpChg>
        <pc:grpChg chg="mod">
          <ac:chgData name="حصه بنت العتيبي" userId="c1fe605c-1aaf-4791-a440-af891effc177" providerId="ADAL" clId="{2B055A52-DE7C-4085-8B72-F4BEC1EDBEFC}" dt="2022-10-11T17:36:56.797" v="8" actId="1076"/>
          <ac:grpSpMkLst>
            <pc:docMk/>
            <pc:sldMk cId="1991322492" sldId="264"/>
            <ac:grpSpMk id="3" creationId="{8C97CF1F-D140-20FC-D319-784A2EA53755}"/>
          </ac:grpSpMkLst>
        </pc:grpChg>
        <pc:grpChg chg="mod">
          <ac:chgData name="حصه بنت العتيبي" userId="c1fe605c-1aaf-4791-a440-af891effc177" providerId="ADAL" clId="{2B055A52-DE7C-4085-8B72-F4BEC1EDBEFC}" dt="2022-10-11T17:36:56.797" v="8" actId="1076"/>
          <ac:grpSpMkLst>
            <pc:docMk/>
            <pc:sldMk cId="1991322492" sldId="264"/>
            <ac:grpSpMk id="4" creationId="{92CDAFB8-DD88-09CB-921F-60E7C8397626}"/>
          </ac:grpSpMkLst>
        </pc:grpChg>
        <pc:picChg chg="mod">
          <ac:chgData name="حصه بنت العتيبي" userId="c1fe605c-1aaf-4791-a440-af891effc177" providerId="ADAL" clId="{2B055A52-DE7C-4085-8B72-F4BEC1EDBEFC}" dt="2022-10-11T17:36:56.797" v="8" actId="1076"/>
          <ac:picMkLst>
            <pc:docMk/>
            <pc:sldMk cId="1991322492" sldId="264"/>
            <ac:picMk id="8" creationId="{23836091-C362-997D-E393-516339471EE6}"/>
          </ac:picMkLst>
        </pc:picChg>
      </pc:sldChg>
      <pc:sldChg chg="modSp mod">
        <pc:chgData name="حصه بنت العتيبي" userId="c1fe605c-1aaf-4791-a440-af891effc177" providerId="ADAL" clId="{2B055A52-DE7C-4085-8B72-F4BEC1EDBEFC}" dt="2022-10-11T17:39:53.708" v="27" actId="1076"/>
        <pc:sldMkLst>
          <pc:docMk/>
          <pc:sldMk cId="2111254813" sldId="266"/>
        </pc:sldMkLst>
        <pc:spChg chg="mod">
          <ac:chgData name="حصه بنت العتيبي" userId="c1fe605c-1aaf-4791-a440-af891effc177" providerId="ADAL" clId="{2B055A52-DE7C-4085-8B72-F4BEC1EDBEFC}" dt="2022-10-11T17:39:53.708" v="27" actId="1076"/>
          <ac:spMkLst>
            <pc:docMk/>
            <pc:sldMk cId="2111254813" sldId="266"/>
            <ac:spMk id="7" creationId="{0989C092-EC4E-410A-9A25-4B6E1B51416D}"/>
          </ac:spMkLst>
        </pc:spChg>
        <pc:spChg chg="mod">
          <ac:chgData name="حصه بنت العتيبي" userId="c1fe605c-1aaf-4791-a440-af891effc177" providerId="ADAL" clId="{2B055A52-DE7C-4085-8B72-F4BEC1EDBEFC}" dt="2022-10-11T17:39:50.696" v="26" actId="1076"/>
          <ac:spMkLst>
            <pc:docMk/>
            <pc:sldMk cId="2111254813" sldId="266"/>
            <ac:spMk id="10" creationId="{65400700-8B61-49F3-9050-F040CF554B76}"/>
          </ac:spMkLst>
        </pc:spChg>
        <pc:spChg chg="mod">
          <ac:chgData name="حصه بنت العتيبي" userId="c1fe605c-1aaf-4791-a440-af891effc177" providerId="ADAL" clId="{2B055A52-DE7C-4085-8B72-F4BEC1EDBEFC}" dt="2022-10-11T17:39:47.243" v="25" actId="1076"/>
          <ac:spMkLst>
            <pc:docMk/>
            <pc:sldMk cId="2111254813" sldId="266"/>
            <ac:spMk id="11" creationId="{96AFFCAC-2A0C-4580-8311-18A2A067E199}"/>
          </ac:spMkLst>
        </pc:spChg>
      </pc:sldChg>
      <pc:sldChg chg="modSp modAnim">
        <pc:chgData name="حصه بنت العتيبي" userId="c1fe605c-1aaf-4791-a440-af891effc177" providerId="ADAL" clId="{2B055A52-DE7C-4085-8B72-F4BEC1EDBEFC}" dt="2022-10-11T17:37:40.858" v="15" actId="1076"/>
        <pc:sldMkLst>
          <pc:docMk/>
          <pc:sldMk cId="3580675162" sldId="267"/>
        </pc:sldMkLst>
        <pc:picChg chg="mod">
          <ac:chgData name="حصه بنت العتيبي" userId="c1fe605c-1aaf-4791-a440-af891effc177" providerId="ADAL" clId="{2B055A52-DE7C-4085-8B72-F4BEC1EDBEFC}" dt="2022-10-11T17:37:40.858" v="15" actId="1076"/>
          <ac:picMkLst>
            <pc:docMk/>
            <pc:sldMk cId="3580675162" sldId="267"/>
            <ac:picMk id="8" creationId="{29E63362-FBC6-43B2-9754-1DAB86E05A6E}"/>
          </ac:picMkLst>
        </pc:picChg>
      </pc:sldChg>
      <pc:sldChg chg="addSp modSp mod modAnim">
        <pc:chgData name="حصه بنت العتيبي" userId="c1fe605c-1aaf-4791-a440-af891effc177" providerId="ADAL" clId="{2B055A52-DE7C-4085-8B72-F4BEC1EDBEFC}" dt="2022-10-11T17:39:36.728" v="24" actId="1076"/>
        <pc:sldMkLst>
          <pc:docMk/>
          <pc:sldMk cId="1209029521" sldId="268"/>
        </pc:sldMkLst>
        <pc:spChg chg="mod">
          <ac:chgData name="حصه بنت العتيبي" userId="c1fe605c-1aaf-4791-a440-af891effc177" providerId="ADAL" clId="{2B055A52-DE7C-4085-8B72-F4BEC1EDBEFC}" dt="2022-10-11T17:39:30.505" v="23"/>
          <ac:spMkLst>
            <pc:docMk/>
            <pc:sldMk cId="1209029521" sldId="268"/>
            <ac:spMk id="8" creationId="{E811F0FA-0BF6-601A-304A-9F13612D35AF}"/>
          </ac:spMkLst>
        </pc:spChg>
        <pc:spChg chg="mod">
          <ac:chgData name="حصه بنت العتيبي" userId="c1fe605c-1aaf-4791-a440-af891effc177" providerId="ADAL" clId="{2B055A52-DE7C-4085-8B72-F4BEC1EDBEFC}" dt="2022-10-11T17:39:30.505" v="23"/>
          <ac:spMkLst>
            <pc:docMk/>
            <pc:sldMk cId="1209029521" sldId="268"/>
            <ac:spMk id="10" creationId="{1B2979A5-C972-150E-82AD-2920C46C28B7}"/>
          </ac:spMkLst>
        </pc:spChg>
        <pc:grpChg chg="add mod">
          <ac:chgData name="حصه بنت العتيبي" userId="c1fe605c-1aaf-4791-a440-af891effc177" providerId="ADAL" clId="{2B055A52-DE7C-4085-8B72-F4BEC1EDBEFC}" dt="2022-10-11T17:39:30.505" v="23"/>
          <ac:grpSpMkLst>
            <pc:docMk/>
            <pc:sldMk cId="1209029521" sldId="268"/>
            <ac:grpSpMk id="2" creationId="{5D1DF2E2-8799-9115-4461-06EEEFD4B91C}"/>
          </ac:grpSpMkLst>
        </pc:grpChg>
        <pc:grpChg chg="mod">
          <ac:chgData name="حصه بنت العتيبي" userId="c1fe605c-1aaf-4791-a440-af891effc177" providerId="ADAL" clId="{2B055A52-DE7C-4085-8B72-F4BEC1EDBEFC}" dt="2022-10-11T17:39:30.505" v="23"/>
          <ac:grpSpMkLst>
            <pc:docMk/>
            <pc:sldMk cId="1209029521" sldId="268"/>
            <ac:grpSpMk id="3" creationId="{AD6007F3-8A64-46A8-426D-0FA30E7C2A17}"/>
          </ac:grpSpMkLst>
        </pc:grpChg>
        <pc:picChg chg="mod">
          <ac:chgData name="حصه بنت العتيبي" userId="c1fe605c-1aaf-4791-a440-af891effc177" providerId="ADAL" clId="{2B055A52-DE7C-4085-8B72-F4BEC1EDBEFC}" dt="2022-10-11T17:39:36.728" v="24" actId="1076"/>
          <ac:picMkLst>
            <pc:docMk/>
            <pc:sldMk cId="1209029521" sldId="268"/>
            <ac:picMk id="9" creationId="{2D90379A-C087-116B-A240-49EE2166C968}"/>
          </ac:picMkLst>
        </pc:picChg>
      </pc:sldChg>
      <pc:sldChg chg="modSp mod">
        <pc:chgData name="حصه بنت العتيبي" userId="c1fe605c-1aaf-4791-a440-af891effc177" providerId="ADAL" clId="{2B055A52-DE7C-4085-8B72-F4BEC1EDBEFC}" dt="2022-10-11T17:38:21.348" v="22" actId="207"/>
        <pc:sldMkLst>
          <pc:docMk/>
          <pc:sldMk cId="384780706" sldId="269"/>
        </pc:sldMkLst>
        <pc:spChg chg="mod">
          <ac:chgData name="حصه بنت العتيبي" userId="c1fe605c-1aaf-4791-a440-af891effc177" providerId="ADAL" clId="{2B055A52-DE7C-4085-8B72-F4BEC1EDBEFC}" dt="2022-10-11T17:38:21.348" v="22" actId="207"/>
          <ac:spMkLst>
            <pc:docMk/>
            <pc:sldMk cId="384780706" sldId="269"/>
            <ac:spMk id="7" creationId="{9115006F-C02E-40EF-AE8C-5540CE7BDB87}"/>
          </ac:spMkLst>
        </pc:spChg>
      </pc:sldChg>
      <pc:sldChg chg="addSp modSp mod">
        <pc:chgData name="حصه بنت العتيبي" userId="c1fe605c-1aaf-4791-a440-af891effc177" providerId="ADAL" clId="{2B055A52-DE7C-4085-8B72-F4BEC1EDBEFC}" dt="2022-10-11T17:40:19.653" v="32" actId="164"/>
        <pc:sldMkLst>
          <pc:docMk/>
          <pc:sldMk cId="302473946" sldId="270"/>
        </pc:sldMkLst>
        <pc:spChg chg="mod">
          <ac:chgData name="حصه بنت العتيبي" userId="c1fe605c-1aaf-4791-a440-af891effc177" providerId="ADAL" clId="{2B055A52-DE7C-4085-8B72-F4BEC1EDBEFC}" dt="2022-10-11T17:40:19.653" v="32" actId="164"/>
          <ac:spMkLst>
            <pc:docMk/>
            <pc:sldMk cId="302473946" sldId="270"/>
            <ac:spMk id="7" creationId="{15E6BD85-AB8A-43F7-AA94-B94D8CC3EE5C}"/>
          </ac:spMkLst>
        </pc:spChg>
        <pc:grpChg chg="add mod">
          <ac:chgData name="حصه بنت العتيبي" userId="c1fe605c-1aaf-4791-a440-af891effc177" providerId="ADAL" clId="{2B055A52-DE7C-4085-8B72-F4BEC1EDBEFC}" dt="2022-10-11T17:40:19.653" v="32" actId="164"/>
          <ac:grpSpMkLst>
            <pc:docMk/>
            <pc:sldMk cId="302473946" sldId="270"/>
            <ac:grpSpMk id="2" creationId="{D1D5A791-4B59-2129-8F03-2FFEE395F187}"/>
          </ac:grpSpMkLst>
        </pc:grpChg>
        <pc:grpChg chg="mod">
          <ac:chgData name="حصه بنت العتيبي" userId="c1fe605c-1aaf-4791-a440-af891effc177" providerId="ADAL" clId="{2B055A52-DE7C-4085-8B72-F4BEC1EDBEFC}" dt="2022-10-11T17:40:19.653" v="32" actId="164"/>
          <ac:grpSpMkLst>
            <pc:docMk/>
            <pc:sldMk cId="302473946" sldId="270"/>
            <ac:grpSpMk id="4" creationId="{08E8E74D-CFB2-4FE6-BBC3-0F56C1A7DAB9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33CE44-3FDF-40AA-B96E-C2899CFC3203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1438ED-BAC1-4FB5-9622-F83951E78C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595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438ED-BAC1-4FB5-9622-F83951E78CF3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767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FA42C9-CF4D-4F2B-B629-1B9CB0243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A31479-9706-4FB7-9E60-3FEFAE1CA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184172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042CB85-541F-4D67-9069-F98C80047771}"/>
              </a:ext>
            </a:extLst>
          </p:cNvPr>
          <p:cNvSpPr txBox="1"/>
          <p:nvPr userDrawn="1"/>
        </p:nvSpPr>
        <p:spPr>
          <a:xfrm>
            <a:off x="0" y="6858000"/>
            <a:ext cx="3184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Done by : Hissah Alotaibi</a:t>
            </a:r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0184D1A-9EA6-4BCB-988A-1FDCA82E707B}"/>
              </a:ext>
            </a:extLst>
          </p:cNvPr>
          <p:cNvSpPr txBox="1"/>
          <p:nvPr userDrawn="1"/>
        </p:nvSpPr>
        <p:spPr>
          <a:xfrm rot="16200000">
            <a:off x="10988048" y="5750865"/>
            <a:ext cx="20385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Done by : Hissah Alotaibi</a:t>
            </a:r>
            <a:endParaRPr lang="ar-SA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7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3C5B4D0A-EC17-479C-9C15-01C18333945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 descr="ادعية الصباح والمساء , اجمل الادعية الدينية - احلى كلام">
            <a:extLst>
              <a:ext uri="{FF2B5EF4-FFF2-40B4-BE49-F238E27FC236}">
                <a16:creationId xmlns:a16="http://schemas.microsoft.com/office/drawing/2014/main" id="{59215CD6-3395-4775-8A7F-38718DA9D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22511" r="473" b="28016"/>
          <a:stretch/>
        </p:blipFill>
        <p:spPr bwMode="auto">
          <a:xfrm>
            <a:off x="1668779" y="1520190"/>
            <a:ext cx="9292591" cy="38176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6490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4C04E39-8397-4672-BA5F-3707F0041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5" y="83127"/>
            <a:ext cx="12192000" cy="685800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E371491A-FB64-4416-BA2E-9D6E457C58BE}"/>
              </a:ext>
            </a:extLst>
          </p:cNvPr>
          <p:cNvSpPr/>
          <p:nvPr/>
        </p:nvSpPr>
        <p:spPr>
          <a:xfrm>
            <a:off x="13855" y="-76981"/>
            <a:ext cx="12192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66DA9AC-2A12-4E61-AA90-BA054DE916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52929" b="22124"/>
          <a:stretch/>
        </p:blipFill>
        <p:spPr>
          <a:xfrm>
            <a:off x="1636431" y="1164548"/>
            <a:ext cx="3378222" cy="437494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2B95DB1-679A-4804-8F15-1DE8BEB8F4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454" r="797" b="627"/>
          <a:stretch/>
        </p:blipFill>
        <p:spPr>
          <a:xfrm>
            <a:off x="6596359" y="1164548"/>
            <a:ext cx="3642151" cy="4680509"/>
          </a:xfrm>
          <a:prstGeom prst="rect">
            <a:avLst/>
          </a:prstGeom>
        </p:spPr>
      </p:pic>
      <p:pic>
        <p:nvPicPr>
          <p:cNvPr id="10" name="unit4-1">
            <a:hlinkClick r:id="" action="ppaction://media"/>
            <a:extLst>
              <a:ext uri="{FF2B5EF4-FFF2-40B4-BE49-F238E27FC236}">
                <a16:creationId xmlns:a16="http://schemas.microsoft.com/office/drawing/2014/main" id="{FC0B740F-FAD0-47D1-9666-2F361E2E55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6023.3125"/>
                </p14:media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3346" y="5243945"/>
            <a:ext cx="872836" cy="872836"/>
          </a:xfrm>
          <a:prstGeom prst="rect">
            <a:avLst/>
          </a:prstGeom>
        </p:spPr>
      </p:pic>
      <p:pic>
        <p:nvPicPr>
          <p:cNvPr id="11" name="unit4-1">
            <a:hlinkClick r:id="" action="ppaction://media"/>
            <a:extLst>
              <a:ext uri="{FF2B5EF4-FFF2-40B4-BE49-F238E27FC236}">
                <a16:creationId xmlns:a16="http://schemas.microsoft.com/office/drawing/2014/main" id="{97C86A81-45DB-475E-B9DA-0030F614E4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485"/>
                </p14:media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264671" y="5680363"/>
            <a:ext cx="872836" cy="872836"/>
          </a:xfrm>
          <a:prstGeom prst="rect">
            <a:avLst/>
          </a:prstGeom>
        </p:spPr>
      </p:pic>
      <p:pic>
        <p:nvPicPr>
          <p:cNvPr id="4098" name="Picture 2" descr="Día De Los Niños De Juguete Auriculares Vector | imágenes de gráficos png  gratis - Lovepik">
            <a:extLst>
              <a:ext uri="{FF2B5EF4-FFF2-40B4-BE49-F238E27FC236}">
                <a16:creationId xmlns:a16="http://schemas.microsoft.com/office/drawing/2014/main" id="{E4E69C70-D3CC-4B17-B07C-552C98E16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08" t="19226" r="12552" b="14770"/>
          <a:stretch/>
        </p:blipFill>
        <p:spPr bwMode="auto">
          <a:xfrm>
            <a:off x="342543" y="120455"/>
            <a:ext cx="973639" cy="8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33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40000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67146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mph" presetSubtype="0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40000">
                                          <p:cBhvr>
                                            <p:cTn id="23" dur="2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85684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67146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mph" presetSubtype="0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2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85684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5603C96-EBC4-4587-90E9-B98DAE668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85CA4FFA-0AAD-4655-87B9-BFE3A2F4B97E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9FB7081-0FEC-408B-8AA2-2264198F3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665" b="7572"/>
          <a:stretch/>
        </p:blipFill>
        <p:spPr>
          <a:xfrm>
            <a:off x="6476228" y="1364669"/>
            <a:ext cx="3842842" cy="393123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4F7AF68-C792-426F-BEAA-C713F18D4A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225"/>
          <a:stretch/>
        </p:blipFill>
        <p:spPr>
          <a:xfrm>
            <a:off x="2459180" y="1174169"/>
            <a:ext cx="2492954" cy="3931231"/>
          </a:xfrm>
          <a:prstGeom prst="rect">
            <a:avLst/>
          </a:prstGeom>
        </p:spPr>
      </p:pic>
      <p:pic>
        <p:nvPicPr>
          <p:cNvPr id="9" name="unit4-2">
            <a:hlinkClick r:id="" action="ppaction://media"/>
            <a:extLst>
              <a:ext uri="{FF2B5EF4-FFF2-40B4-BE49-F238E27FC236}">
                <a16:creationId xmlns:a16="http://schemas.microsoft.com/office/drawing/2014/main" id="{2A8D5984-5E9B-4296-A065-D34DC94CF2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8890.5"/>
                </p14:media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035" y="5739246"/>
            <a:ext cx="886691" cy="886691"/>
          </a:xfrm>
          <a:prstGeom prst="rect">
            <a:avLst/>
          </a:prstGeom>
        </p:spPr>
      </p:pic>
      <p:pic>
        <p:nvPicPr>
          <p:cNvPr id="10" name="unit4-2">
            <a:hlinkClick r:id="" action="ppaction://media"/>
            <a:extLst>
              <a:ext uri="{FF2B5EF4-FFF2-40B4-BE49-F238E27FC236}">
                <a16:creationId xmlns:a16="http://schemas.microsoft.com/office/drawing/2014/main" id="{471EC961-80A6-4CEF-B19B-EC40DF4A84F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3"/>
                </p14:media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44491" y="5857876"/>
            <a:ext cx="886691" cy="886691"/>
          </a:xfrm>
          <a:prstGeom prst="rect">
            <a:avLst/>
          </a:prstGeom>
        </p:spPr>
      </p:pic>
      <p:pic>
        <p:nvPicPr>
          <p:cNvPr id="12" name="Picture 2" descr="Día De Los Niños De Juguete Auriculares Vector | imágenes de gráficos png  gratis - Lovepik">
            <a:extLst>
              <a:ext uri="{FF2B5EF4-FFF2-40B4-BE49-F238E27FC236}">
                <a16:creationId xmlns:a16="http://schemas.microsoft.com/office/drawing/2014/main" id="{E7AA3B27-93E6-44AE-97D5-693774A15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08" t="19226" r="12552" b="14770"/>
          <a:stretch/>
        </p:blipFill>
        <p:spPr bwMode="auto">
          <a:xfrm>
            <a:off x="342543" y="120455"/>
            <a:ext cx="886691" cy="8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87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9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0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CF41F31-224A-4850-B986-9370A0608F97}"/>
              </a:ext>
            </a:extLst>
          </p:cNvPr>
          <p:cNvGrpSpPr/>
          <p:nvPr/>
        </p:nvGrpSpPr>
        <p:grpSpPr>
          <a:xfrm>
            <a:off x="-123567" y="0"/>
            <a:ext cx="3707026" cy="1346886"/>
            <a:chOff x="80010" y="137160"/>
            <a:chExt cx="5612130" cy="174879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65CFF348-4890-4E97-8717-C30B48DD6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248" b="92179" l="5549" r="34643">
                          <a14:foregroundMark x1="18236" y1="85077" x2="18236" y2="85077"/>
                          <a14:foregroundMark x1="34433" y1="78599" x2="34433" y2="78599"/>
                          <a14:foregroundMark x1="5549" y1="79127" x2="5549" y2="79127"/>
                          <a14:foregroundMark x1="24985" y1="85077" x2="24985" y2="85077"/>
                          <a14:foregroundMark x1="24325" y1="84885" x2="24325" y2="84885"/>
                          <a14:foregroundMark x1="34763" y1="79127" x2="34643" y2="91075"/>
                          <a14:foregroundMark x1="34643" y1="91075" x2="33383" y2="92179"/>
                          <a14:foregroundMark x1="19226" y1="76392" x2="18506" y2="7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7" t="74292" r="64435" b="5734"/>
            <a:stretch/>
          </p:blipFill>
          <p:spPr>
            <a:xfrm>
              <a:off x="80010" y="137160"/>
              <a:ext cx="5612130" cy="1748790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29194522-90C9-43E4-9CAF-5F0242E0DA0F}"/>
                </a:ext>
              </a:extLst>
            </p:cNvPr>
            <p:cNvSpPr/>
            <p:nvPr/>
          </p:nvSpPr>
          <p:spPr>
            <a:xfrm>
              <a:off x="2886075" y="508635"/>
              <a:ext cx="2623808" cy="1005841"/>
            </a:xfrm>
            <a:prstGeom prst="rect">
              <a:avLst/>
            </a:prstGeom>
            <a:solidFill>
              <a:srgbClr val="D417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r>
                <a:rPr lang="en-US" sz="2000" b="1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Quick Check</a:t>
              </a:r>
            </a:p>
          </p:txBody>
        </p:sp>
      </p:grpSp>
      <p:pic>
        <p:nvPicPr>
          <p:cNvPr id="8" name="Picture 6" descr="Light Bulb Icon clipart - Light, Lamp, Face, transparent clip art">
            <a:extLst>
              <a:ext uri="{FF2B5EF4-FFF2-40B4-BE49-F238E27FC236}">
                <a16:creationId xmlns:a16="http://schemas.microsoft.com/office/drawing/2014/main" id="{29E63362-FBC6-43B2-9754-1DAB86E05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2500" l="10000" r="90000">
                        <a14:foregroundMark x1="44000" y1="37361" x2="44000" y2="37361"/>
                        <a14:foregroundMark x1="50556" y1="54722" x2="50556" y2="54722"/>
                        <a14:foregroundMark x1="52000" y1="54583" x2="46111" y2="55833"/>
                        <a14:foregroundMark x1="46111" y1="55833" x2="43778" y2="55000"/>
                        <a14:foregroundMark x1="20444" y1="40556" x2="20444" y2="40556"/>
                        <a14:foregroundMark x1="21222" y1="25972" x2="21222" y2="25972"/>
                        <a14:foregroundMark x1="47889" y1="29722" x2="47889" y2="29722"/>
                        <a14:foregroundMark x1="49444" y1="30972" x2="54222" y2="34861"/>
                        <a14:foregroundMark x1="54222" y1="34861" x2="45889" y2="36111"/>
                        <a14:foregroundMark x1="45889" y1="36111" x2="45000" y2="33889"/>
                        <a14:foregroundMark x1="47778" y1="5000" x2="47778" y2="5000"/>
                        <a14:foregroundMark x1="56444" y1="76250" x2="57111" y2="84028"/>
                        <a14:foregroundMark x1="57111" y1="84028" x2="55333" y2="91111"/>
                        <a14:foregroundMark x1="55333" y1="91111" x2="49111" y2="94444"/>
                        <a14:foregroundMark x1="49111" y1="94444" x2="43444" y2="92500"/>
                        <a14:foregroundMark x1="43444" y1="92500" x2="40111" y2="86667"/>
                        <a14:foregroundMark x1="40111" y1="86667" x2="41111" y2="70972"/>
                        <a14:foregroundMark x1="54333" y1="33056" x2="40444" y2="40000"/>
                        <a14:foregroundMark x1="40444" y1="40000" x2="41111" y2="31389"/>
                        <a14:foregroundMark x1="41111" y1="31389" x2="49000" y2="29444"/>
                        <a14:foregroundMark x1="49000" y1="29444" x2="37889" y2="35278"/>
                        <a14:foregroundMark x1="37889" y1="35278" x2="37667" y2="31528"/>
                        <a14:foregroundMark x1="67889" y1="79722" x2="65667" y2="87222"/>
                        <a14:foregroundMark x1="65667" y1="87222" x2="59889" y2="88889"/>
                        <a14:foregroundMark x1="59889" y1="88889" x2="57111" y2="81111"/>
                        <a14:foregroundMark x1="57111" y1="81111" x2="62444" y2="75833"/>
                        <a14:foregroundMark x1="62444" y1="75833" x2="65778" y2="82778"/>
                        <a14:foregroundMark x1="65778" y1="82778" x2="65556" y2="83333"/>
                        <a14:foregroundMark x1="56111" y1="77083" x2="53556" y2="90833"/>
                        <a14:foregroundMark x1="53556" y1="90833" x2="46222" y2="88472"/>
                        <a14:foregroundMark x1="46222" y1="88472" x2="45778" y2="78333"/>
                        <a14:foregroundMark x1="45778" y1="78333" x2="50333" y2="82778"/>
                        <a14:foregroundMark x1="50333" y1="82778" x2="43889" y2="87361"/>
                        <a14:foregroundMark x1="43889" y1="87361" x2="51000" y2="77639"/>
                        <a14:foregroundMark x1="21222" y1="24861" x2="21222" y2="24861"/>
                        <a14:foregroundMark x1="22778" y1="42361" x2="22778" y2="42361"/>
                        <a14:foregroundMark x1="17889" y1="40139" x2="20444" y2="46667"/>
                        <a14:foregroundMark x1="20444" y1="46667" x2="22000" y2="42500"/>
                        <a14:foregroundMark x1="15111" y1="34167" x2="15111" y2="34167"/>
                        <a14:foregroundMark x1="15889" y1="35139" x2="15889" y2="35139"/>
                        <a14:foregroundMark x1="12000" y1="35556" x2="12000" y2="35556"/>
                        <a14:foregroundMark x1="12889" y1="36250" x2="12889" y2="36250"/>
                        <a14:foregroundMark x1="21222" y1="26250" x2="23111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976" r="23352" b="4337"/>
          <a:stretch/>
        </p:blipFill>
        <p:spPr bwMode="auto">
          <a:xfrm>
            <a:off x="10120183" y="1232520"/>
            <a:ext cx="727970" cy="871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A45A1B8-037D-4834-912C-AB24EA5D54FB}"/>
              </a:ext>
            </a:extLst>
          </p:cNvPr>
          <p:cNvSpPr txBox="1"/>
          <p:nvPr/>
        </p:nvSpPr>
        <p:spPr>
          <a:xfrm>
            <a:off x="654908" y="1668162"/>
            <a:ext cx="73152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</a:rPr>
              <a:t>A. Vocabulary.</a:t>
            </a:r>
            <a:endParaRPr lang="ar-SA" sz="2400" b="1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en-US" sz="2400" b="1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</a:rPr>
              <a:t> List the words that describe the car, the suitcase, and the bike.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A9539F7-0C62-405C-91FE-A2E24FDA10B1}"/>
              </a:ext>
            </a:extLst>
          </p:cNvPr>
          <p:cNvSpPr txBox="1"/>
          <p:nvPr/>
        </p:nvSpPr>
        <p:spPr>
          <a:xfrm>
            <a:off x="1902940" y="3429000"/>
            <a:ext cx="821724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Car: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tiny classic, new </a:t>
            </a: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Suitcase: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expensive, “friendly,” lighter than any other bag, price as high as a car </a:t>
            </a: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Bike: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portable, smaller and less bulky, attractive 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75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98B5E4E-983C-4082-85D5-38A8854D9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109" y="1343891"/>
            <a:ext cx="9927680" cy="513105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B16C3BA-EB3E-4300-9631-881868EEC5BC}"/>
              </a:ext>
            </a:extLst>
          </p:cNvPr>
          <p:cNvSpPr txBox="1"/>
          <p:nvPr/>
        </p:nvSpPr>
        <p:spPr>
          <a:xfrm>
            <a:off x="2459371" y="2415514"/>
            <a:ext cx="123235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rgbClr val="000099"/>
                </a:solidFill>
              </a:rPr>
              <a:t>T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F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F </a:t>
            </a:r>
          </a:p>
          <a:p>
            <a:pPr algn="ctr"/>
            <a:r>
              <a:rPr lang="en-US" sz="4400" dirty="0">
                <a:solidFill>
                  <a:srgbClr val="000099"/>
                </a:solidFill>
              </a:rPr>
              <a:t>T</a:t>
            </a:r>
            <a:r>
              <a:rPr lang="en-US" sz="4000" dirty="0"/>
              <a:t>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CBF2EF5-B833-41E6-BA10-4B1A5A259134}"/>
              </a:ext>
            </a:extLst>
          </p:cNvPr>
          <p:cNvSpPr txBox="1"/>
          <p:nvPr/>
        </p:nvSpPr>
        <p:spPr>
          <a:xfrm>
            <a:off x="2175166" y="5151502"/>
            <a:ext cx="123235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rgbClr val="000099"/>
                </a:solidFill>
              </a:rPr>
              <a:t>T  </a:t>
            </a:r>
          </a:p>
          <a:p>
            <a:r>
              <a:rPr lang="en-US" sz="4000" dirty="0">
                <a:solidFill>
                  <a:srgbClr val="000099"/>
                </a:solidFill>
              </a:rPr>
              <a:t>T  </a:t>
            </a:r>
          </a:p>
        </p:txBody>
      </p:sp>
      <p:pic>
        <p:nvPicPr>
          <p:cNvPr id="7" name="Picture 6" descr="Light Bulb Icon clipart - Light, Lamp, Face, transparent clip art">
            <a:extLst>
              <a:ext uri="{FF2B5EF4-FFF2-40B4-BE49-F238E27FC236}">
                <a16:creationId xmlns:a16="http://schemas.microsoft.com/office/drawing/2014/main" id="{7CB3FCB0-92D1-442E-B132-AE8C592CF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2500" l="10000" r="90000">
                        <a14:foregroundMark x1="44000" y1="37361" x2="44000" y2="37361"/>
                        <a14:foregroundMark x1="50556" y1="54722" x2="50556" y2="54722"/>
                        <a14:foregroundMark x1="52000" y1="54583" x2="46111" y2="55833"/>
                        <a14:foregroundMark x1="46111" y1="55833" x2="43778" y2="55000"/>
                        <a14:foregroundMark x1="20444" y1="40556" x2="20444" y2="40556"/>
                        <a14:foregroundMark x1="21222" y1="25972" x2="21222" y2="25972"/>
                        <a14:foregroundMark x1="47889" y1="29722" x2="47889" y2="29722"/>
                        <a14:foregroundMark x1="49444" y1="30972" x2="54222" y2="34861"/>
                        <a14:foregroundMark x1="54222" y1="34861" x2="45889" y2="36111"/>
                        <a14:foregroundMark x1="45889" y1="36111" x2="45000" y2="33889"/>
                        <a14:foregroundMark x1="47778" y1="5000" x2="47778" y2="5000"/>
                        <a14:foregroundMark x1="56444" y1="76250" x2="57111" y2="84028"/>
                        <a14:foregroundMark x1="57111" y1="84028" x2="55333" y2="91111"/>
                        <a14:foregroundMark x1="55333" y1="91111" x2="49111" y2="94444"/>
                        <a14:foregroundMark x1="49111" y1="94444" x2="43444" y2="92500"/>
                        <a14:foregroundMark x1="43444" y1="92500" x2="40111" y2="86667"/>
                        <a14:foregroundMark x1="40111" y1="86667" x2="41111" y2="70972"/>
                        <a14:foregroundMark x1="54333" y1="33056" x2="40444" y2="40000"/>
                        <a14:foregroundMark x1="40444" y1="40000" x2="41111" y2="31389"/>
                        <a14:foregroundMark x1="41111" y1="31389" x2="49000" y2="29444"/>
                        <a14:foregroundMark x1="49000" y1="29444" x2="37889" y2="35278"/>
                        <a14:foregroundMark x1="37889" y1="35278" x2="37667" y2="31528"/>
                        <a14:foregroundMark x1="67889" y1="79722" x2="65667" y2="87222"/>
                        <a14:foregroundMark x1="65667" y1="87222" x2="59889" y2="88889"/>
                        <a14:foregroundMark x1="59889" y1="88889" x2="57111" y2="81111"/>
                        <a14:foregroundMark x1="57111" y1="81111" x2="62444" y2="75833"/>
                        <a14:foregroundMark x1="62444" y1="75833" x2="65778" y2="82778"/>
                        <a14:foregroundMark x1="65778" y1="82778" x2="65556" y2="83333"/>
                        <a14:foregroundMark x1="56111" y1="77083" x2="53556" y2="90833"/>
                        <a14:foregroundMark x1="53556" y1="90833" x2="46222" y2="88472"/>
                        <a14:foregroundMark x1="46222" y1="88472" x2="45778" y2="78333"/>
                        <a14:foregroundMark x1="45778" y1="78333" x2="50333" y2="82778"/>
                        <a14:foregroundMark x1="50333" y1="82778" x2="43889" y2="87361"/>
                        <a14:foregroundMark x1="43889" y1="87361" x2="51000" y2="77639"/>
                        <a14:foregroundMark x1="21222" y1="24861" x2="21222" y2="24861"/>
                        <a14:foregroundMark x1="22778" y1="42361" x2="22778" y2="42361"/>
                        <a14:foregroundMark x1="17889" y1="40139" x2="20444" y2="46667"/>
                        <a14:foregroundMark x1="20444" y1="46667" x2="22000" y2="42500"/>
                        <a14:foregroundMark x1="15111" y1="34167" x2="15111" y2="34167"/>
                        <a14:foregroundMark x1="15889" y1="35139" x2="15889" y2="35139"/>
                        <a14:foregroundMark x1="12000" y1="35556" x2="12000" y2="35556"/>
                        <a14:foregroundMark x1="12889" y1="36250" x2="12889" y2="36250"/>
                        <a14:foregroundMark x1="21222" y1="26250" x2="23111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976" r="23352" b="4337"/>
          <a:stretch/>
        </p:blipFill>
        <p:spPr bwMode="auto">
          <a:xfrm>
            <a:off x="10331327" y="1050324"/>
            <a:ext cx="727970" cy="871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D1DF2E2-8799-9115-4461-06EEEFD4B91C}"/>
              </a:ext>
            </a:extLst>
          </p:cNvPr>
          <p:cNvGrpSpPr/>
          <p:nvPr/>
        </p:nvGrpSpPr>
        <p:grpSpPr>
          <a:xfrm>
            <a:off x="-4586657" y="-3433023"/>
            <a:ext cx="12868427" cy="7555374"/>
            <a:chOff x="-4809078" y="-4131179"/>
            <a:chExt cx="12868427" cy="7555374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AD6007F3-8A64-46A8-426D-0FA30E7C2A17}"/>
                </a:ext>
              </a:extLst>
            </p:cNvPr>
            <p:cNvGrpSpPr/>
            <p:nvPr/>
          </p:nvGrpSpPr>
          <p:grpSpPr>
            <a:xfrm>
              <a:off x="-4809078" y="-4131179"/>
              <a:ext cx="12868427" cy="7555374"/>
              <a:chOff x="-6007174" y="-3796107"/>
              <a:chExt cx="11196394" cy="5293437"/>
            </a:xfrm>
          </p:grpSpPr>
          <p:pic>
            <p:nvPicPr>
              <p:cNvPr id="9" name="صورة 8">
                <a:extLst>
                  <a:ext uri="{FF2B5EF4-FFF2-40B4-BE49-F238E27FC236}">
                    <a16:creationId xmlns:a16="http://schemas.microsoft.com/office/drawing/2014/main" id="{2D90379A-C087-116B-A240-49EE2166C9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6248" b="92179" l="5549" r="34643">
                            <a14:foregroundMark x1="18236" y1="85077" x2="18236" y2="85077"/>
                            <a14:foregroundMark x1="34433" y1="78599" x2="34433" y2="78599"/>
                            <a14:foregroundMark x1="5549" y1="79127" x2="5549" y2="79127"/>
                            <a14:foregroundMark x1="24985" y1="85077" x2="24985" y2="85077"/>
                            <a14:foregroundMark x1="24325" y1="84885" x2="24325" y2="84885"/>
                            <a14:foregroundMark x1="34763" y1="79127" x2="34643" y2="91075"/>
                            <a14:foregroundMark x1="34643" y1="91075" x2="33383" y2="92179"/>
                            <a14:foregroundMark x1="19226" y1="76392" x2="18506" y2="769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7" t="74292" r="64435" b="5734"/>
              <a:stretch/>
            </p:blipFill>
            <p:spPr>
              <a:xfrm>
                <a:off x="-6007174" y="-3796107"/>
                <a:ext cx="5612130" cy="1748790"/>
              </a:xfrm>
              <a:prstGeom prst="rect">
                <a:avLst/>
              </a:prstGeom>
            </p:spPr>
          </p:pic>
          <p:sp>
            <p:nvSpPr>
              <p:cNvPr id="10" name="مستطيل 9">
                <a:extLst>
                  <a:ext uri="{FF2B5EF4-FFF2-40B4-BE49-F238E27FC236}">
                    <a16:creationId xmlns:a16="http://schemas.microsoft.com/office/drawing/2014/main" id="{1B2979A5-C972-150E-82AD-2920C46C28B7}"/>
                  </a:ext>
                </a:extLst>
              </p:cNvPr>
              <p:cNvSpPr/>
              <p:nvPr/>
            </p:nvSpPr>
            <p:spPr>
              <a:xfrm>
                <a:off x="3086100" y="491490"/>
                <a:ext cx="2103120" cy="1005840"/>
              </a:xfrm>
              <a:prstGeom prst="rect">
                <a:avLst/>
              </a:prstGeom>
              <a:solidFill>
                <a:srgbClr val="D417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E811F0FA-0BF6-601A-304A-9F13612D35AF}"/>
                </a:ext>
              </a:extLst>
            </p:cNvPr>
            <p:cNvSpPr txBox="1"/>
            <p:nvPr/>
          </p:nvSpPr>
          <p:spPr>
            <a:xfrm>
              <a:off x="5499029" y="2330628"/>
              <a:ext cx="2560320" cy="7514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</a:rPr>
                <a:t>Pair Work</a:t>
              </a:r>
              <a:r>
                <a:rPr lang="ar-SA" sz="3200" b="1" dirty="0">
                  <a:solidFill>
                    <a:schemeClr val="bg1"/>
                  </a:solidFill>
                </a:rPr>
                <a:t>. 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029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64FB395-A114-49B7-BC0E-412AB07FBD1E}"/>
              </a:ext>
            </a:extLst>
          </p:cNvPr>
          <p:cNvGrpSpPr/>
          <p:nvPr/>
        </p:nvGrpSpPr>
        <p:grpSpPr>
          <a:xfrm>
            <a:off x="2409567" y="2180967"/>
            <a:ext cx="6450227" cy="2496065"/>
            <a:chOff x="2187146" y="1482811"/>
            <a:chExt cx="6450227" cy="2496065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08E8E74D-CFB2-4FE6-BBC3-0F56C1A7DAB9}"/>
                </a:ext>
              </a:extLst>
            </p:cNvPr>
            <p:cNvGrpSpPr/>
            <p:nvPr/>
          </p:nvGrpSpPr>
          <p:grpSpPr>
            <a:xfrm>
              <a:off x="2187146" y="1482811"/>
              <a:ext cx="6450227" cy="2496065"/>
              <a:chOff x="80010" y="137160"/>
              <a:chExt cx="5612130" cy="1748790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id="{FBD39B22-DCD6-4F40-B9F4-613A85D7BF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6248" b="92179" l="5549" r="34643">
                            <a14:foregroundMark x1="18236" y1="85077" x2="18236" y2="85077"/>
                            <a14:foregroundMark x1="34433" y1="78599" x2="34433" y2="78599"/>
                            <a14:foregroundMark x1="5549" y1="79127" x2="5549" y2="79127"/>
                            <a14:foregroundMark x1="24985" y1="85077" x2="24985" y2="85077"/>
                            <a14:foregroundMark x1="24325" y1="84885" x2="24325" y2="84885"/>
                            <a14:foregroundMark x1="34763" y1="79127" x2="34643" y2="91075"/>
                            <a14:foregroundMark x1="34643" y1="91075" x2="33383" y2="92179"/>
                            <a14:foregroundMark x1="19226" y1="76392" x2="18506" y2="769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7" t="74292" r="64435" b="5734"/>
              <a:stretch/>
            </p:blipFill>
            <p:spPr>
              <a:xfrm>
                <a:off x="80010" y="137160"/>
                <a:ext cx="5612130" cy="1748790"/>
              </a:xfrm>
              <a:prstGeom prst="rect">
                <a:avLst/>
              </a:prstGeom>
            </p:spPr>
          </p:pic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B5211633-D43A-4951-B90D-AA1065305256}"/>
                  </a:ext>
                </a:extLst>
              </p:cNvPr>
              <p:cNvSpPr/>
              <p:nvPr/>
            </p:nvSpPr>
            <p:spPr>
              <a:xfrm>
                <a:off x="3086100" y="491490"/>
                <a:ext cx="2103120" cy="1005840"/>
              </a:xfrm>
              <a:prstGeom prst="rect">
                <a:avLst/>
              </a:prstGeom>
              <a:solidFill>
                <a:srgbClr val="D417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15E6BD85-AB8A-43F7-AA94-B94D8CC3EE5C}"/>
                </a:ext>
              </a:extLst>
            </p:cNvPr>
            <p:cNvSpPr txBox="1"/>
            <p:nvPr/>
          </p:nvSpPr>
          <p:spPr>
            <a:xfrm>
              <a:off x="5499029" y="2330628"/>
              <a:ext cx="2560320" cy="7514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</a:rPr>
                <a:t>Pair Work</a:t>
              </a:r>
              <a:r>
                <a:rPr lang="ar-SA" sz="3200" b="1" dirty="0">
                  <a:solidFill>
                    <a:schemeClr val="bg1"/>
                  </a:solidFill>
                </a:rPr>
                <a:t>. 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06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G Bk 1 F-SA_2020_2-03">
            <a:hlinkClick r:id="" action="ppaction://media"/>
            <a:extLst>
              <a:ext uri="{FF2B5EF4-FFF2-40B4-BE49-F238E27FC236}">
                <a16:creationId xmlns:a16="http://schemas.microsoft.com/office/drawing/2014/main" id="{33DCAA1A-CC09-4E97-B264-82C12C549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950" y="4772143"/>
            <a:ext cx="727364" cy="727364"/>
          </a:xfrm>
          <a:prstGeom prst="rect">
            <a:avLst/>
          </a:prstGeom>
        </p:spPr>
      </p:pic>
      <p:pic>
        <p:nvPicPr>
          <p:cNvPr id="6" name="Picture 6" descr="Light Bulb Icon clipart - Light, Lamp, Face, transparent clip art">
            <a:extLst>
              <a:ext uri="{FF2B5EF4-FFF2-40B4-BE49-F238E27FC236}">
                <a16:creationId xmlns:a16="http://schemas.microsoft.com/office/drawing/2014/main" id="{5EB2E73D-2A11-4D48-84B2-D9786660E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2500" l="10000" r="90000">
                        <a14:foregroundMark x1="44000" y1="37361" x2="44000" y2="37361"/>
                        <a14:foregroundMark x1="50556" y1="54722" x2="50556" y2="54722"/>
                        <a14:foregroundMark x1="52000" y1="54583" x2="46111" y2="55833"/>
                        <a14:foregroundMark x1="46111" y1="55833" x2="43778" y2="55000"/>
                        <a14:foregroundMark x1="20444" y1="40556" x2="20444" y2="40556"/>
                        <a14:foregroundMark x1="21222" y1="25972" x2="21222" y2="25972"/>
                        <a14:foregroundMark x1="47889" y1="29722" x2="47889" y2="29722"/>
                        <a14:foregroundMark x1="49444" y1="30972" x2="54222" y2="34861"/>
                        <a14:foregroundMark x1="54222" y1="34861" x2="45889" y2="36111"/>
                        <a14:foregroundMark x1="45889" y1="36111" x2="45000" y2="33889"/>
                        <a14:foregroundMark x1="47778" y1="5000" x2="47778" y2="5000"/>
                        <a14:foregroundMark x1="56444" y1="76250" x2="57111" y2="84028"/>
                        <a14:foregroundMark x1="57111" y1="84028" x2="55333" y2="91111"/>
                        <a14:foregroundMark x1="55333" y1="91111" x2="49111" y2="94444"/>
                        <a14:foregroundMark x1="49111" y1="94444" x2="43444" y2="92500"/>
                        <a14:foregroundMark x1="43444" y1="92500" x2="40111" y2="86667"/>
                        <a14:foregroundMark x1="40111" y1="86667" x2="41111" y2="70972"/>
                        <a14:foregroundMark x1="54333" y1="33056" x2="40444" y2="40000"/>
                        <a14:foregroundMark x1="40444" y1="40000" x2="41111" y2="31389"/>
                        <a14:foregroundMark x1="41111" y1="31389" x2="49000" y2="29444"/>
                        <a14:foregroundMark x1="49000" y1="29444" x2="37889" y2="35278"/>
                        <a14:foregroundMark x1="37889" y1="35278" x2="37667" y2="31528"/>
                        <a14:foregroundMark x1="67889" y1="79722" x2="65667" y2="87222"/>
                        <a14:foregroundMark x1="65667" y1="87222" x2="59889" y2="88889"/>
                        <a14:foregroundMark x1="59889" y1="88889" x2="57111" y2="81111"/>
                        <a14:foregroundMark x1="57111" y1="81111" x2="62444" y2="75833"/>
                        <a14:foregroundMark x1="62444" y1="75833" x2="65778" y2="82778"/>
                        <a14:foregroundMark x1="65778" y1="82778" x2="65556" y2="83333"/>
                        <a14:foregroundMark x1="56111" y1="77083" x2="53556" y2="90833"/>
                        <a14:foregroundMark x1="53556" y1="90833" x2="46222" y2="88472"/>
                        <a14:foregroundMark x1="46222" y1="88472" x2="45778" y2="78333"/>
                        <a14:foregroundMark x1="45778" y1="78333" x2="50333" y2="82778"/>
                        <a14:foregroundMark x1="50333" y1="82778" x2="43889" y2="87361"/>
                        <a14:foregroundMark x1="43889" y1="87361" x2="51000" y2="77639"/>
                        <a14:foregroundMark x1="21222" y1="24861" x2="21222" y2="24861"/>
                        <a14:foregroundMark x1="22778" y1="42361" x2="22778" y2="42361"/>
                        <a14:foregroundMark x1="17889" y1="40139" x2="20444" y2="46667"/>
                        <a14:foregroundMark x1="20444" y1="46667" x2="22000" y2="42500"/>
                        <a14:foregroundMark x1="15111" y1="34167" x2="15111" y2="34167"/>
                        <a14:foregroundMark x1="15889" y1="35139" x2="15889" y2="35139"/>
                        <a14:foregroundMark x1="12000" y1="35556" x2="12000" y2="35556"/>
                        <a14:foregroundMark x1="12889" y1="36250" x2="12889" y2="36250"/>
                        <a14:foregroundMark x1="21222" y1="26250" x2="23111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976" r="23352" b="4337"/>
          <a:stretch/>
        </p:blipFill>
        <p:spPr bwMode="auto">
          <a:xfrm>
            <a:off x="10603176" y="814824"/>
            <a:ext cx="727970" cy="871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5006F-C02E-40EF-AE8C-5540CE7BDB87}"/>
              </a:ext>
            </a:extLst>
          </p:cNvPr>
          <p:cNvSpPr txBox="1"/>
          <p:nvPr/>
        </p:nvSpPr>
        <p:spPr>
          <a:xfrm>
            <a:off x="2324563" y="766731"/>
            <a:ext cx="7731024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0070C0"/>
                </a:solidFill>
              </a:rPr>
              <a:t>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-Find sentences that are facts about the four products you read about. Make questions for those facts. In pairs ask and answer the questions. See the examples below. </a:t>
            </a: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</a:rPr>
              <a:t>What were the first bikes made of?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They were made of wood. </a:t>
            </a:r>
          </a:p>
          <a:p>
            <a:pPr algn="l"/>
            <a:r>
              <a:rPr lang="en-US" sz="2400" b="0" i="0" u="none" strike="noStrike" baseline="0" dirty="0">
                <a:solidFill>
                  <a:srgbClr val="FF0000"/>
                </a:solidFill>
              </a:rPr>
              <a:t>What’s special about the new FIAT 500?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Customers can choose a personalized car.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FF0000"/>
                </a:solidFill>
              </a:rPr>
              <a:t>How does the Henk compare with other suitcases?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It’s much lighter than other brands.</a:t>
            </a: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800" b="0" i="0" u="none" strike="noStrike" baseline="0" dirty="0">
                <a:solidFill>
                  <a:srgbClr val="0070C0"/>
                </a:solidFill>
              </a:rPr>
              <a:t>B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 Choose a product that you like. Why is it special? Write down two reasons. Share them with a partner </a:t>
            </a:r>
          </a:p>
          <a:p>
            <a:pPr algn="l"/>
            <a:endParaRPr lang="ar-SA" sz="2000" dirty="0"/>
          </a:p>
        </p:txBody>
      </p:sp>
      <p:pic>
        <p:nvPicPr>
          <p:cNvPr id="9218" name="Picture 2" descr="Speaking of Dialogue -Helping Young Writers Harness Spoken Words">
            <a:extLst>
              <a:ext uri="{FF2B5EF4-FFF2-40B4-BE49-F238E27FC236}">
                <a16:creationId xmlns:a16="http://schemas.microsoft.com/office/drawing/2014/main" id="{5AE60A30-BD23-4265-A5B5-F17F00E4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6" y="2485811"/>
            <a:ext cx="1886377" cy="1886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0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autiful ramadan kareem islamic decoration background Free Vector">
            <a:extLst>
              <a:ext uri="{FF2B5EF4-FFF2-40B4-BE49-F238E27FC236}">
                <a16:creationId xmlns:a16="http://schemas.microsoft.com/office/drawing/2014/main" id="{920EF06F-5BCB-4D4E-8D7C-D52167529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8" b="97604" l="35304" r="92812">
                        <a14:foregroundMark x1="56550" y1="14696" x2="56550" y2="14696"/>
                        <a14:foregroundMark x1="59904" y1="1438" x2="59904" y2="1438"/>
                        <a14:foregroundMark x1="88339" y1="32588" x2="88339" y2="32588"/>
                        <a14:foregroundMark x1="87061" y1="27157" x2="87061" y2="27157"/>
                        <a14:foregroundMark x1="65176" y1="47125" x2="65176" y2="47125"/>
                        <a14:foregroundMark x1="84185" y1="74121" x2="84185" y2="74121"/>
                        <a14:foregroundMark x1="81789" y1="81789" x2="81789" y2="81789"/>
                        <a14:foregroundMark x1="67891" y1="90895" x2="67891" y2="90895"/>
                        <a14:foregroundMark x1="61981" y1="97604" x2="61981" y2="97604"/>
                        <a14:foregroundMark x1="79872" y1="70767" x2="79872" y2="70767"/>
                        <a14:foregroundMark x1="76837" y1="72524" x2="76837" y2="72524"/>
                        <a14:foregroundMark x1="72364" y1="75080" x2="72364" y2="75080"/>
                        <a14:foregroundMark x1="69169" y1="75399" x2="69169" y2="75399"/>
                        <a14:foregroundMark x1="68371" y1="21086" x2="68371" y2="21086"/>
                        <a14:foregroundMark x1="80990" y1="21725" x2="80990" y2="21725"/>
                        <a14:foregroundMark x1="81150" y1="22684" x2="81150" y2="22684"/>
                        <a14:foregroundMark x1="63099" y1="88658" x2="63099" y2="88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83" r="5580"/>
          <a:stretch/>
        </p:blipFill>
        <p:spPr bwMode="auto">
          <a:xfrm rot="16200000">
            <a:off x="5102855" y="2580644"/>
            <a:ext cx="2336799" cy="6598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E52CD7D-4B01-4487-BFCB-1913C4E0EC40}"/>
              </a:ext>
            </a:extLst>
          </p:cNvPr>
          <p:cNvSpPr txBox="1"/>
          <p:nvPr/>
        </p:nvSpPr>
        <p:spPr>
          <a:xfrm>
            <a:off x="1428750" y="2336800"/>
            <a:ext cx="93345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i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يا بَنِي آدَمَ خُذُوا زِينَتَكُمْ عِندَ كُلِّ مَسْجِدٍ وَكُلُوا وَاشْرَبُوا وَلَا تُسْرِفُوا ۚ إِنَّهُ لَا يُحِبُّ الْمُسْرِفِينَ (31)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2888151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ve A Nice Day Png, Transparent Png - vhv">
            <a:extLst>
              <a:ext uri="{FF2B5EF4-FFF2-40B4-BE49-F238E27FC236}">
                <a16:creationId xmlns:a16="http://schemas.microsoft.com/office/drawing/2014/main" id="{4765B8AB-F7D5-4305-8186-37B4B7DC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9" b="89238" l="7442" r="95930">
                        <a14:foregroundMark x1="9884" y1="65022" x2="9884" y2="65022"/>
                        <a14:foregroundMark x1="7442" y1="67265" x2="7442" y2="67265"/>
                        <a14:foregroundMark x1="19767" y1="30493" x2="19767" y2="30493"/>
                        <a14:foregroundMark x1="16977" y1="66816" x2="16977" y2="66816"/>
                        <a14:foregroundMark x1="21628" y1="78475" x2="21628" y2="78475"/>
                        <a14:foregroundMark x1="25581" y1="63229" x2="25581" y2="63229"/>
                        <a14:foregroundMark x1="30116" y1="70404" x2="30116" y2="70404"/>
                        <a14:foregroundMark x1="42442" y1="59641" x2="42442" y2="59641"/>
                        <a14:foregroundMark x1="49302" y1="57848" x2="49302" y2="57848"/>
                        <a14:foregroundMark x1="56977" y1="43498" x2="56977" y2="43498"/>
                        <a14:foregroundMark x1="63023" y1="46188" x2="63023" y2="46188"/>
                        <a14:foregroundMark x1="64767" y1="54709" x2="64767" y2="54709"/>
                        <a14:foregroundMark x1="83256" y1="38565" x2="83256" y2="38565"/>
                        <a14:foregroundMark x1="90581" y1="34081" x2="90581" y2="34081"/>
                        <a14:foregroundMark x1="95930" y1="25561" x2="95930" y2="25561"/>
                        <a14:foregroundMark x1="94070" y1="53812" x2="94070" y2="53812"/>
                        <a14:backgroundMark x1="66395" y1="50224" x2="66395" y2="5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2" y="1348966"/>
            <a:ext cx="10829691" cy="3585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97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dvertisiment Images, Stock Photos &amp;amp; Vectors | Shutterstock">
            <a:extLst>
              <a:ext uri="{FF2B5EF4-FFF2-40B4-BE49-F238E27FC236}">
                <a16:creationId xmlns:a16="http://schemas.microsoft.com/office/drawing/2014/main" id="{3365224E-C73F-43D2-8044-00CCB332E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57" b="90000" l="2154" r="94462">
                        <a14:foregroundMark x1="61231" y1="31786" x2="61231" y2="31786"/>
                        <a14:foregroundMark x1="56308" y1="46786" x2="56308" y2="46786"/>
                        <a14:foregroundMark x1="62769" y1="48214" x2="66154" y2="38929"/>
                        <a14:foregroundMark x1="39077" y1="35000" x2="39077" y2="35000"/>
                        <a14:foregroundMark x1="23077" y1="83214" x2="23077" y2="83214"/>
                        <a14:foregroundMark x1="23077" y1="83214" x2="23077" y2="83214"/>
                        <a14:foregroundMark x1="23077" y1="83214" x2="23077" y2="83214"/>
                        <a14:foregroundMark x1="78769" y1="20357" x2="41231" y2="15714"/>
                        <a14:foregroundMark x1="41231" y1="15714" x2="25231" y2="18929"/>
                        <a14:foregroundMark x1="25231" y1="18929" x2="32615" y2="46786"/>
                        <a14:foregroundMark x1="32615" y1="46786" x2="70769" y2="55357"/>
                        <a14:foregroundMark x1="70769" y1="55357" x2="91385" y2="50000"/>
                        <a14:foregroundMark x1="91385" y1="50000" x2="94462" y2="47500"/>
                        <a14:foregroundMark x1="9575" y1="60000" x2="19692" y2="65357"/>
                        <a14:foregroundMark x1="8925" y1="59656" x2="9575" y2="60000"/>
                        <a14:foregroundMark x1="19692" y1="65357" x2="24000" y2="86071"/>
                        <a14:foregroundMark x1="34005" y1="77718" x2="34418" y2="77373"/>
                        <a14:foregroundMark x1="24000" y1="86071" x2="29351" y2="81604"/>
                        <a14:foregroundMark x1="92923" y1="12500" x2="12308" y2="5357"/>
                        <a14:backgroundMark x1="923" y1="8571" x2="923" y2="8571"/>
                        <a14:backgroundMark x1="1846" y1="56429" x2="1846" y2="56429"/>
                        <a14:backgroundMark x1="1538" y1="10000" x2="4308" y2="60000"/>
                        <a14:backgroundMark x1="4308" y1="60000" x2="4308" y2="60000"/>
                        <a14:backgroundMark x1="42154" y1="71429" x2="36923" y2="79286"/>
                        <a14:backgroundMark x1="34462" y1="78214" x2="29846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75" b="13523"/>
          <a:stretch/>
        </p:blipFill>
        <p:spPr bwMode="auto">
          <a:xfrm>
            <a:off x="9164408" y="4796539"/>
            <a:ext cx="3027592" cy="2027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9D5CE60-BC94-4A2F-8F09-61CBDF7F1CFE}"/>
              </a:ext>
            </a:extLst>
          </p:cNvPr>
          <p:cNvSpPr txBox="1"/>
          <p:nvPr/>
        </p:nvSpPr>
        <p:spPr>
          <a:xfrm>
            <a:off x="2543643" y="1819588"/>
            <a:ext cx="6450905" cy="304698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Good Morning</a:t>
            </a:r>
            <a:endParaRPr lang="ar-SA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D75B406-A6E2-0EE7-D413-1BDDCCCD81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19366" r="9547" b="25541"/>
          <a:stretch/>
        </p:blipFill>
        <p:spPr>
          <a:xfrm rot="21192052">
            <a:off x="-282047" y="3588477"/>
            <a:ext cx="3297621" cy="3383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13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dvertisiment Images, Stock Photos &amp;amp; Vectors | Shutterstock">
            <a:extLst>
              <a:ext uri="{FF2B5EF4-FFF2-40B4-BE49-F238E27FC236}">
                <a16:creationId xmlns:a16="http://schemas.microsoft.com/office/drawing/2014/main" id="{818E6440-AC54-497E-9C70-9A0D4C286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57" b="90000" l="2154" r="94462">
                        <a14:foregroundMark x1="61231" y1="31786" x2="61231" y2="31786"/>
                        <a14:foregroundMark x1="56308" y1="46786" x2="56308" y2="46786"/>
                        <a14:foregroundMark x1="62769" y1="48214" x2="66154" y2="38929"/>
                        <a14:foregroundMark x1="39077" y1="35000" x2="39077" y2="35000"/>
                        <a14:foregroundMark x1="23077" y1="83214" x2="23077" y2="83214"/>
                        <a14:foregroundMark x1="23077" y1="83214" x2="23077" y2="83214"/>
                        <a14:foregroundMark x1="23077" y1="83214" x2="23077" y2="83214"/>
                        <a14:foregroundMark x1="78769" y1="20357" x2="41231" y2="15714"/>
                        <a14:foregroundMark x1="41231" y1="15714" x2="25231" y2="18929"/>
                        <a14:foregroundMark x1="25231" y1="18929" x2="32615" y2="46786"/>
                        <a14:foregroundMark x1="32615" y1="46786" x2="70769" y2="55357"/>
                        <a14:foregroundMark x1="70769" y1="55357" x2="91385" y2="50000"/>
                        <a14:foregroundMark x1="91385" y1="50000" x2="94462" y2="47500"/>
                        <a14:foregroundMark x1="9575" y1="60000" x2="19692" y2="65357"/>
                        <a14:foregroundMark x1="8925" y1="59656" x2="9575" y2="60000"/>
                        <a14:foregroundMark x1="19692" y1="65357" x2="24000" y2="86071"/>
                        <a14:foregroundMark x1="34005" y1="77718" x2="34418" y2="77373"/>
                        <a14:foregroundMark x1="24000" y1="86071" x2="29351" y2="81604"/>
                        <a14:foregroundMark x1="92923" y1="12500" x2="12308" y2="5357"/>
                        <a14:backgroundMark x1="923" y1="8571" x2="923" y2="8571"/>
                        <a14:backgroundMark x1="1846" y1="56429" x2="1846" y2="56429"/>
                        <a14:backgroundMark x1="1538" y1="10000" x2="4308" y2="60000"/>
                        <a14:backgroundMark x1="4308" y1="60000" x2="4308" y2="60000"/>
                        <a14:backgroundMark x1="42154" y1="71429" x2="36923" y2="79286"/>
                        <a14:backgroundMark x1="34462" y1="78214" x2="29846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75" b="13523"/>
          <a:stretch/>
        </p:blipFill>
        <p:spPr bwMode="auto">
          <a:xfrm>
            <a:off x="9645836" y="5164823"/>
            <a:ext cx="2295526" cy="1693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A034D4C-94FF-4C18-B0AF-5920FD576D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19366" r="9547" b="25541"/>
          <a:stretch/>
        </p:blipFill>
        <p:spPr>
          <a:xfrm rot="21192052">
            <a:off x="-282047" y="3588477"/>
            <a:ext cx="3297621" cy="3383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BDACE0E-41D4-4A69-A07C-222E2792EE18}"/>
              </a:ext>
            </a:extLst>
          </p:cNvPr>
          <p:cNvSpPr txBox="1"/>
          <p:nvPr/>
        </p:nvSpPr>
        <p:spPr>
          <a:xfrm>
            <a:off x="3513135" y="456614"/>
            <a:ext cx="5165729" cy="398314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Unit-4-</a:t>
            </a:r>
          </a:p>
          <a:p>
            <a:pPr algn="l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1800" b="0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en-US" sz="3600" b="1" i="0" u="none" strike="noStrike" baseline="0" dirty="0"/>
              <a:t>The Art of Advertising</a:t>
            </a:r>
          </a:p>
          <a:p>
            <a:pPr algn="ctr"/>
            <a:r>
              <a:rPr lang="en-US" sz="3600" b="1" i="0" u="none" strike="noStrike" baseline="0" dirty="0"/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AB4518"/>
                </a:solidFill>
              </a:rPr>
              <a:t>   </a:t>
            </a:r>
            <a:r>
              <a:rPr lang="en-US" sz="3200" b="1" dirty="0">
                <a:solidFill>
                  <a:srgbClr val="AB4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   </a:t>
            </a:r>
            <a:r>
              <a:rPr lang="en-US" sz="3200" b="1" dirty="0">
                <a:solidFill>
                  <a:srgbClr val="AB4518"/>
                </a:solidFill>
              </a:rPr>
              <a:t>Listen &amp; Discuss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AB4518"/>
                </a:solidFill>
              </a:rPr>
              <a:t>Pair Work</a:t>
            </a:r>
            <a:r>
              <a:rPr lang="ar-SA" sz="3200" b="1" dirty="0">
                <a:solidFill>
                  <a:srgbClr val="AB4518"/>
                </a:solidFill>
              </a:rPr>
              <a:t> </a:t>
            </a:r>
            <a:r>
              <a:rPr lang="en-US" sz="3200" b="1" dirty="0">
                <a:solidFill>
                  <a:srgbClr val="AB45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3200" b="1" dirty="0">
              <a:solidFill>
                <a:srgbClr val="AB4518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C100280-7BFB-4790-A13A-657DE4126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081" y="3239401"/>
            <a:ext cx="578734" cy="567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5E6D2C4-28E9-4B65-8DD5-8369F7398690}"/>
              </a:ext>
            </a:extLst>
          </p:cNvPr>
          <p:cNvGrpSpPr/>
          <p:nvPr/>
        </p:nvGrpSpPr>
        <p:grpSpPr>
          <a:xfrm>
            <a:off x="-97104" y="-23237"/>
            <a:ext cx="3998010" cy="1389402"/>
            <a:chOff x="-97104" y="-23237"/>
            <a:chExt cx="3998010" cy="1389402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7C461AAD-14D7-4969-8CE9-6C1B7BAB11DD}"/>
                </a:ext>
              </a:extLst>
            </p:cNvPr>
            <p:cNvGrpSpPr/>
            <p:nvPr/>
          </p:nvGrpSpPr>
          <p:grpSpPr>
            <a:xfrm>
              <a:off x="-97104" y="-23237"/>
              <a:ext cx="3759054" cy="1389402"/>
              <a:chOff x="80010" y="137160"/>
              <a:chExt cx="5612130" cy="1748790"/>
            </a:xfrm>
          </p:grpSpPr>
          <p:pic>
            <p:nvPicPr>
              <p:cNvPr id="8" name="صورة 7">
                <a:extLst>
                  <a:ext uri="{FF2B5EF4-FFF2-40B4-BE49-F238E27FC236}">
                    <a16:creationId xmlns:a16="http://schemas.microsoft.com/office/drawing/2014/main" id="{A4686093-9488-4229-95F3-6E0F17C73A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6248" b="92179" l="5549" r="34643">
                            <a14:foregroundMark x1="18236" y1="85077" x2="18236" y2="85077"/>
                            <a14:foregroundMark x1="34433" y1="78599" x2="34433" y2="78599"/>
                            <a14:foregroundMark x1="5549" y1="79127" x2="5549" y2="79127"/>
                            <a14:foregroundMark x1="24985" y1="85077" x2="24985" y2="85077"/>
                            <a14:foregroundMark x1="24325" y1="84885" x2="24325" y2="84885"/>
                            <a14:foregroundMark x1="34763" y1="79127" x2="34643" y2="91075"/>
                            <a14:foregroundMark x1="34643" y1="91075" x2="33383" y2="92179"/>
                            <a14:foregroundMark x1="19226" y1="76392" x2="18506" y2="769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7" t="74292" r="64435" b="5734"/>
              <a:stretch/>
            </p:blipFill>
            <p:spPr>
              <a:xfrm>
                <a:off x="80010" y="137160"/>
                <a:ext cx="5612130" cy="1748790"/>
              </a:xfrm>
              <a:prstGeom prst="rect">
                <a:avLst/>
              </a:prstGeom>
            </p:spPr>
          </p:pic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ECD5CDF2-99E7-4F4D-9A47-FD691A3332A0}"/>
                  </a:ext>
                </a:extLst>
              </p:cNvPr>
              <p:cNvSpPr/>
              <p:nvPr/>
            </p:nvSpPr>
            <p:spPr>
              <a:xfrm>
                <a:off x="3086100" y="491490"/>
                <a:ext cx="2103120" cy="1005840"/>
              </a:xfrm>
              <a:prstGeom prst="rect">
                <a:avLst/>
              </a:prstGeom>
              <a:solidFill>
                <a:srgbClr val="D417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8F3A914-BE0D-4BA2-97A8-BC85C8EA0031}"/>
                </a:ext>
              </a:extLst>
            </p:cNvPr>
            <p:cNvSpPr txBox="1"/>
            <p:nvPr/>
          </p:nvSpPr>
          <p:spPr>
            <a:xfrm>
              <a:off x="1340586" y="396232"/>
              <a:ext cx="256032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Objectives</a:t>
              </a:r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</a:rPr>
                <a:t>:</a:t>
              </a:r>
              <a:endParaRPr lang="ar-SA" sz="28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30116647-DEC1-4CED-A6EB-82CFF6EA0181}"/>
              </a:ext>
            </a:extLst>
          </p:cNvPr>
          <p:cNvGrpSpPr/>
          <p:nvPr/>
        </p:nvGrpSpPr>
        <p:grpSpPr>
          <a:xfrm>
            <a:off x="600226" y="1621936"/>
            <a:ext cx="786409" cy="605385"/>
            <a:chOff x="600226" y="1992158"/>
            <a:chExt cx="786409" cy="605385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A5560547-9B49-4840-8040-1DCF06ACB730}"/>
                </a:ext>
              </a:extLst>
            </p:cNvPr>
            <p:cNvGrpSpPr/>
            <p:nvPr/>
          </p:nvGrpSpPr>
          <p:grpSpPr>
            <a:xfrm>
              <a:off x="600226" y="1992158"/>
              <a:ext cx="786409" cy="605385"/>
              <a:chOff x="80010" y="137160"/>
              <a:chExt cx="5612130" cy="1748790"/>
            </a:xfrm>
          </p:grpSpPr>
          <p:pic>
            <p:nvPicPr>
              <p:cNvPr id="13" name="صورة 12">
                <a:extLst>
                  <a:ext uri="{FF2B5EF4-FFF2-40B4-BE49-F238E27FC236}">
                    <a16:creationId xmlns:a16="http://schemas.microsoft.com/office/drawing/2014/main" id="{C5F65255-9D2C-438E-9EE7-7043E8F5E6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6248" b="92179" l="5549" r="34643">
                            <a14:foregroundMark x1="18236" y1="85077" x2="18236" y2="85077"/>
                            <a14:foregroundMark x1="34433" y1="78599" x2="34433" y2="78599"/>
                            <a14:foregroundMark x1="5549" y1="79127" x2="5549" y2="79127"/>
                            <a14:foregroundMark x1="24985" y1="85077" x2="24985" y2="85077"/>
                            <a14:foregroundMark x1="24325" y1="84885" x2="24325" y2="84885"/>
                            <a14:foregroundMark x1="34763" y1="79127" x2="34643" y2="91075"/>
                            <a14:foregroundMark x1="34643" y1="91075" x2="33383" y2="92179"/>
                            <a14:foregroundMark x1="19226" y1="76392" x2="18506" y2="769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7" t="74292" r="64435" b="5734"/>
              <a:stretch/>
            </p:blipFill>
            <p:spPr>
              <a:xfrm>
                <a:off x="80010" y="137160"/>
                <a:ext cx="5612130" cy="1748790"/>
              </a:xfrm>
              <a:prstGeom prst="rect">
                <a:avLst/>
              </a:prstGeom>
            </p:spPr>
          </p:pic>
          <p:sp>
            <p:nvSpPr>
              <p:cNvPr id="14" name="مستطيل 13">
                <a:extLst>
                  <a:ext uri="{FF2B5EF4-FFF2-40B4-BE49-F238E27FC236}">
                    <a16:creationId xmlns:a16="http://schemas.microsoft.com/office/drawing/2014/main" id="{94C8EED3-E4C8-4EEA-9A70-1E288CE69A2E}"/>
                  </a:ext>
                </a:extLst>
              </p:cNvPr>
              <p:cNvSpPr/>
              <p:nvPr/>
            </p:nvSpPr>
            <p:spPr>
              <a:xfrm>
                <a:off x="2852558" y="491490"/>
                <a:ext cx="2336669" cy="1005840"/>
              </a:xfrm>
              <a:prstGeom prst="rect">
                <a:avLst/>
              </a:prstGeom>
              <a:solidFill>
                <a:srgbClr val="D417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35EF8576-256E-491C-915D-DF50E856DBA5}"/>
                </a:ext>
              </a:extLst>
            </p:cNvPr>
            <p:cNvSpPr txBox="1"/>
            <p:nvPr/>
          </p:nvSpPr>
          <p:spPr>
            <a:xfrm>
              <a:off x="1008138" y="2114818"/>
              <a:ext cx="288621" cy="369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A576310-4362-4591-ABA7-63287D1F661E}"/>
              </a:ext>
            </a:extLst>
          </p:cNvPr>
          <p:cNvGrpSpPr/>
          <p:nvPr/>
        </p:nvGrpSpPr>
        <p:grpSpPr>
          <a:xfrm>
            <a:off x="300524" y="2244709"/>
            <a:ext cx="786409" cy="605385"/>
            <a:chOff x="600226" y="1992158"/>
            <a:chExt cx="786409" cy="605385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9AB030E7-2A32-462C-A0F6-7F147BE2BC81}"/>
                </a:ext>
              </a:extLst>
            </p:cNvPr>
            <p:cNvGrpSpPr/>
            <p:nvPr/>
          </p:nvGrpSpPr>
          <p:grpSpPr>
            <a:xfrm>
              <a:off x="600226" y="1992158"/>
              <a:ext cx="786409" cy="605385"/>
              <a:chOff x="80010" y="137160"/>
              <a:chExt cx="5612130" cy="1748790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D4899DD8-5A90-4BF2-AE33-768F1D5EF7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6248" b="92179" l="5549" r="34643">
                            <a14:foregroundMark x1="18236" y1="85077" x2="18236" y2="85077"/>
                            <a14:foregroundMark x1="34433" y1="78599" x2="34433" y2="78599"/>
                            <a14:foregroundMark x1="5549" y1="79127" x2="5549" y2="79127"/>
                            <a14:foregroundMark x1="24985" y1="85077" x2="24985" y2="85077"/>
                            <a14:foregroundMark x1="24325" y1="84885" x2="24325" y2="84885"/>
                            <a14:foregroundMark x1="34763" y1="79127" x2="34643" y2="91075"/>
                            <a14:foregroundMark x1="34643" y1="91075" x2="33383" y2="92179"/>
                            <a14:foregroundMark x1="19226" y1="76392" x2="18506" y2="769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7" t="74292" r="64435" b="5734"/>
              <a:stretch/>
            </p:blipFill>
            <p:spPr>
              <a:xfrm>
                <a:off x="80010" y="137160"/>
                <a:ext cx="5612130" cy="1748790"/>
              </a:xfrm>
              <a:prstGeom prst="rect">
                <a:avLst/>
              </a:prstGeom>
            </p:spPr>
          </p:pic>
          <p:sp>
            <p:nvSpPr>
              <p:cNvPr id="21" name="مستطيل 20">
                <a:extLst>
                  <a:ext uri="{FF2B5EF4-FFF2-40B4-BE49-F238E27FC236}">
                    <a16:creationId xmlns:a16="http://schemas.microsoft.com/office/drawing/2014/main" id="{1DAA6621-2C0F-4F4F-94FE-C6DB5AB2BEE0}"/>
                  </a:ext>
                </a:extLst>
              </p:cNvPr>
              <p:cNvSpPr/>
              <p:nvPr/>
            </p:nvSpPr>
            <p:spPr>
              <a:xfrm>
                <a:off x="2852558" y="491490"/>
                <a:ext cx="2336669" cy="1005840"/>
              </a:xfrm>
              <a:prstGeom prst="rect">
                <a:avLst/>
              </a:prstGeom>
              <a:solidFill>
                <a:srgbClr val="D417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06523FC-DFE3-48E4-8539-8B3A32B5DB90}"/>
                </a:ext>
              </a:extLst>
            </p:cNvPr>
            <p:cNvSpPr txBox="1"/>
            <p:nvPr/>
          </p:nvSpPr>
          <p:spPr>
            <a:xfrm>
              <a:off x="1008138" y="2114818"/>
              <a:ext cx="2886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CCDC49D9-D039-4A41-B40B-2990349A1359}"/>
              </a:ext>
            </a:extLst>
          </p:cNvPr>
          <p:cNvGrpSpPr/>
          <p:nvPr/>
        </p:nvGrpSpPr>
        <p:grpSpPr>
          <a:xfrm>
            <a:off x="549418" y="2872856"/>
            <a:ext cx="786409" cy="605385"/>
            <a:chOff x="600226" y="1992158"/>
            <a:chExt cx="786409" cy="605385"/>
          </a:xfrm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E1E7DFB2-9021-420A-9F1F-EE263F8D5B88}"/>
                </a:ext>
              </a:extLst>
            </p:cNvPr>
            <p:cNvGrpSpPr/>
            <p:nvPr/>
          </p:nvGrpSpPr>
          <p:grpSpPr>
            <a:xfrm>
              <a:off x="600226" y="1992158"/>
              <a:ext cx="786409" cy="605385"/>
              <a:chOff x="80010" y="137160"/>
              <a:chExt cx="5612130" cy="1748790"/>
            </a:xfrm>
          </p:grpSpPr>
          <p:pic>
            <p:nvPicPr>
              <p:cNvPr id="25" name="صورة 24">
                <a:extLst>
                  <a:ext uri="{FF2B5EF4-FFF2-40B4-BE49-F238E27FC236}">
                    <a16:creationId xmlns:a16="http://schemas.microsoft.com/office/drawing/2014/main" id="{9F50AEE3-4468-48DA-BF90-58A44BD22C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6248" b="92179" l="5549" r="34643">
                            <a14:foregroundMark x1="18236" y1="85077" x2="18236" y2="85077"/>
                            <a14:foregroundMark x1="34433" y1="78599" x2="34433" y2="78599"/>
                            <a14:foregroundMark x1="5549" y1="79127" x2="5549" y2="79127"/>
                            <a14:foregroundMark x1="24985" y1="85077" x2="24985" y2="85077"/>
                            <a14:foregroundMark x1="24325" y1="84885" x2="24325" y2="84885"/>
                            <a14:foregroundMark x1="34763" y1="79127" x2="34643" y2="91075"/>
                            <a14:foregroundMark x1="34643" y1="91075" x2="33383" y2="92179"/>
                            <a14:foregroundMark x1="19226" y1="76392" x2="18506" y2="769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7" t="74292" r="64435" b="5734"/>
              <a:stretch/>
            </p:blipFill>
            <p:spPr>
              <a:xfrm>
                <a:off x="80010" y="137160"/>
                <a:ext cx="5612130" cy="1748790"/>
              </a:xfrm>
              <a:prstGeom prst="rect">
                <a:avLst/>
              </a:prstGeom>
            </p:spPr>
          </p:pic>
          <p:sp>
            <p:nvSpPr>
              <p:cNvPr id="26" name="مستطيل 25">
                <a:extLst>
                  <a:ext uri="{FF2B5EF4-FFF2-40B4-BE49-F238E27FC236}">
                    <a16:creationId xmlns:a16="http://schemas.microsoft.com/office/drawing/2014/main" id="{213639E5-4A04-4579-8FC4-5D45F374DF8F}"/>
                  </a:ext>
                </a:extLst>
              </p:cNvPr>
              <p:cNvSpPr/>
              <p:nvPr/>
            </p:nvSpPr>
            <p:spPr>
              <a:xfrm>
                <a:off x="2852558" y="491490"/>
                <a:ext cx="2336669" cy="1005840"/>
              </a:xfrm>
              <a:prstGeom prst="rect">
                <a:avLst/>
              </a:prstGeom>
              <a:solidFill>
                <a:srgbClr val="D417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5D568F24-DB91-458E-BC55-725F3B8BC706}"/>
                </a:ext>
              </a:extLst>
            </p:cNvPr>
            <p:cNvSpPr txBox="1"/>
            <p:nvPr/>
          </p:nvSpPr>
          <p:spPr>
            <a:xfrm>
              <a:off x="1008138" y="2114818"/>
              <a:ext cx="2886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B4038A77-EB2D-489F-A1EA-C499C9D1D15D}"/>
              </a:ext>
            </a:extLst>
          </p:cNvPr>
          <p:cNvGrpSpPr/>
          <p:nvPr/>
        </p:nvGrpSpPr>
        <p:grpSpPr>
          <a:xfrm>
            <a:off x="290554" y="3440795"/>
            <a:ext cx="786409" cy="605385"/>
            <a:chOff x="600226" y="1992158"/>
            <a:chExt cx="786409" cy="605385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6EDB4357-3D66-47B7-BE9D-81CD29779410}"/>
                </a:ext>
              </a:extLst>
            </p:cNvPr>
            <p:cNvGrpSpPr/>
            <p:nvPr/>
          </p:nvGrpSpPr>
          <p:grpSpPr>
            <a:xfrm>
              <a:off x="600226" y="1992158"/>
              <a:ext cx="786409" cy="605385"/>
              <a:chOff x="80010" y="137160"/>
              <a:chExt cx="5612130" cy="1748790"/>
            </a:xfrm>
          </p:grpSpPr>
          <p:pic>
            <p:nvPicPr>
              <p:cNvPr id="30" name="صورة 29">
                <a:extLst>
                  <a:ext uri="{FF2B5EF4-FFF2-40B4-BE49-F238E27FC236}">
                    <a16:creationId xmlns:a16="http://schemas.microsoft.com/office/drawing/2014/main" id="{FA40F21C-86E8-42D6-8ABA-17A5DE89C4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6248" b="92179" l="5549" r="34643">
                            <a14:foregroundMark x1="18236" y1="85077" x2="18236" y2="85077"/>
                            <a14:foregroundMark x1="34433" y1="78599" x2="34433" y2="78599"/>
                            <a14:foregroundMark x1="5549" y1="79127" x2="5549" y2="79127"/>
                            <a14:foregroundMark x1="24985" y1="85077" x2="24985" y2="85077"/>
                            <a14:foregroundMark x1="24325" y1="84885" x2="24325" y2="84885"/>
                            <a14:foregroundMark x1="34763" y1="79127" x2="34643" y2="91075"/>
                            <a14:foregroundMark x1="34643" y1="91075" x2="33383" y2="92179"/>
                            <a14:foregroundMark x1="19226" y1="76392" x2="18506" y2="769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7" t="74292" r="64435" b="5734"/>
              <a:stretch/>
            </p:blipFill>
            <p:spPr>
              <a:xfrm>
                <a:off x="80010" y="137160"/>
                <a:ext cx="5612130" cy="1748790"/>
              </a:xfrm>
              <a:prstGeom prst="rect">
                <a:avLst/>
              </a:prstGeom>
            </p:spPr>
          </p:pic>
          <p:sp>
            <p:nvSpPr>
              <p:cNvPr id="31" name="مستطيل 30">
                <a:extLst>
                  <a:ext uri="{FF2B5EF4-FFF2-40B4-BE49-F238E27FC236}">
                    <a16:creationId xmlns:a16="http://schemas.microsoft.com/office/drawing/2014/main" id="{3E7E3149-7988-4631-B2A7-25620A0F5333}"/>
                  </a:ext>
                </a:extLst>
              </p:cNvPr>
              <p:cNvSpPr/>
              <p:nvPr/>
            </p:nvSpPr>
            <p:spPr>
              <a:xfrm>
                <a:off x="2852558" y="491490"/>
                <a:ext cx="2336669" cy="1005840"/>
              </a:xfrm>
              <a:prstGeom prst="rect">
                <a:avLst/>
              </a:prstGeom>
              <a:solidFill>
                <a:srgbClr val="D417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FCC5716E-A506-40C1-BD86-A060AFA8293B}"/>
                </a:ext>
              </a:extLst>
            </p:cNvPr>
            <p:cNvSpPr txBox="1"/>
            <p:nvPr/>
          </p:nvSpPr>
          <p:spPr>
            <a:xfrm>
              <a:off x="1008138" y="2114818"/>
              <a:ext cx="2886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26FF89E1-ACBD-47DA-95D0-9D489994BDBF}"/>
              </a:ext>
            </a:extLst>
          </p:cNvPr>
          <p:cNvGrpSpPr/>
          <p:nvPr/>
        </p:nvGrpSpPr>
        <p:grpSpPr>
          <a:xfrm>
            <a:off x="544721" y="3978408"/>
            <a:ext cx="786409" cy="605385"/>
            <a:chOff x="600226" y="1992158"/>
            <a:chExt cx="786409" cy="605385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37E9185-F4A1-4185-A508-1FC1B57CE88F}"/>
                </a:ext>
              </a:extLst>
            </p:cNvPr>
            <p:cNvGrpSpPr/>
            <p:nvPr/>
          </p:nvGrpSpPr>
          <p:grpSpPr>
            <a:xfrm>
              <a:off x="600226" y="1992158"/>
              <a:ext cx="786409" cy="605385"/>
              <a:chOff x="80010" y="137160"/>
              <a:chExt cx="5612130" cy="1748790"/>
            </a:xfrm>
          </p:grpSpPr>
          <p:pic>
            <p:nvPicPr>
              <p:cNvPr id="35" name="صورة 34">
                <a:extLst>
                  <a:ext uri="{FF2B5EF4-FFF2-40B4-BE49-F238E27FC236}">
                    <a16:creationId xmlns:a16="http://schemas.microsoft.com/office/drawing/2014/main" id="{4E124113-A845-4B87-ACD1-23684C3E6D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6248" b="92179" l="5549" r="34643">
                            <a14:foregroundMark x1="18236" y1="85077" x2="18236" y2="85077"/>
                            <a14:foregroundMark x1="34433" y1="78599" x2="34433" y2="78599"/>
                            <a14:foregroundMark x1="5549" y1="79127" x2="5549" y2="79127"/>
                            <a14:foregroundMark x1="24985" y1="85077" x2="24985" y2="85077"/>
                            <a14:foregroundMark x1="24325" y1="84885" x2="24325" y2="84885"/>
                            <a14:foregroundMark x1="34763" y1="79127" x2="34643" y2="91075"/>
                            <a14:foregroundMark x1="34643" y1="91075" x2="33383" y2="92179"/>
                            <a14:foregroundMark x1="19226" y1="76392" x2="18506" y2="769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7" t="74292" r="64435" b="5734"/>
              <a:stretch/>
            </p:blipFill>
            <p:spPr>
              <a:xfrm>
                <a:off x="80010" y="137160"/>
                <a:ext cx="5612130" cy="1748790"/>
              </a:xfrm>
              <a:prstGeom prst="rect">
                <a:avLst/>
              </a:prstGeom>
            </p:spPr>
          </p:pic>
          <p:sp>
            <p:nvSpPr>
              <p:cNvPr id="36" name="مستطيل 35">
                <a:extLst>
                  <a:ext uri="{FF2B5EF4-FFF2-40B4-BE49-F238E27FC236}">
                    <a16:creationId xmlns:a16="http://schemas.microsoft.com/office/drawing/2014/main" id="{DB33CDF8-7363-4BC4-B6EA-C180CA4949D6}"/>
                  </a:ext>
                </a:extLst>
              </p:cNvPr>
              <p:cNvSpPr/>
              <p:nvPr/>
            </p:nvSpPr>
            <p:spPr>
              <a:xfrm>
                <a:off x="2852558" y="491490"/>
                <a:ext cx="2336669" cy="1005840"/>
              </a:xfrm>
              <a:prstGeom prst="rect">
                <a:avLst/>
              </a:prstGeom>
              <a:solidFill>
                <a:srgbClr val="D417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22A07841-DFDF-4394-B38D-7C31874CDC6B}"/>
                </a:ext>
              </a:extLst>
            </p:cNvPr>
            <p:cNvSpPr txBox="1"/>
            <p:nvPr/>
          </p:nvSpPr>
          <p:spPr>
            <a:xfrm>
              <a:off x="1008138" y="2114818"/>
              <a:ext cx="2886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5588645-A765-4B4F-8695-F2CBF68054F9}"/>
              </a:ext>
            </a:extLst>
          </p:cNvPr>
          <p:cNvSpPr txBox="1"/>
          <p:nvPr/>
        </p:nvSpPr>
        <p:spPr>
          <a:xfrm>
            <a:off x="1489787" y="1654646"/>
            <a:ext cx="67215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Recall a favorite advertisement</a:t>
            </a:r>
            <a:endParaRPr lang="ar-SA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21512A1A-8C3E-4F24-ACC5-3FCBA3DADA72}"/>
              </a:ext>
            </a:extLst>
          </p:cNvPr>
          <p:cNvSpPr txBox="1"/>
          <p:nvPr/>
        </p:nvSpPr>
        <p:spPr>
          <a:xfrm>
            <a:off x="1035866" y="2390335"/>
            <a:ext cx="67215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Compare two different advertisements</a:t>
            </a:r>
            <a:endParaRPr lang="ar-SA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AAD639D-295B-49DA-AB83-40F0F5C68745}"/>
              </a:ext>
            </a:extLst>
          </p:cNvPr>
          <p:cNvSpPr txBox="1"/>
          <p:nvPr/>
        </p:nvSpPr>
        <p:spPr>
          <a:xfrm>
            <a:off x="1355231" y="3017022"/>
            <a:ext cx="67215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List words that describe (the car-suit case -the suitcase)</a:t>
            </a:r>
            <a:endParaRPr lang="ar-SA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2687365-D6C4-4827-B190-B04C49546ED7}"/>
              </a:ext>
            </a:extLst>
          </p:cNvPr>
          <p:cNvSpPr txBox="1"/>
          <p:nvPr/>
        </p:nvSpPr>
        <p:spPr>
          <a:xfrm>
            <a:off x="1106399" y="3631494"/>
            <a:ext cx="67215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Ask and answer about a product)</a:t>
            </a:r>
            <a:endParaRPr lang="ar-SA" dirty="0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BC95680-3123-4392-A5A9-F74FDF417B29}"/>
              </a:ext>
            </a:extLst>
          </p:cNvPr>
          <p:cNvSpPr txBox="1"/>
          <p:nvPr/>
        </p:nvSpPr>
        <p:spPr>
          <a:xfrm>
            <a:off x="1270859" y="4174175"/>
            <a:ext cx="67215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Choose words that are related to a picture</a:t>
            </a:r>
            <a:endParaRPr lang="ar-SA" dirty="0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DB618E6-F647-4182-88A3-D2CE5BB99881}"/>
              </a:ext>
            </a:extLst>
          </p:cNvPr>
          <p:cNvSpPr txBox="1"/>
          <p:nvPr/>
        </p:nvSpPr>
        <p:spPr>
          <a:xfrm>
            <a:off x="1035866" y="4694004"/>
            <a:ext cx="67215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Use the term "standard" correctly</a:t>
            </a:r>
            <a:endParaRPr lang="ar-SA" dirty="0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2348E01-E82D-472A-A821-F7671E749177}"/>
              </a:ext>
            </a:extLst>
          </p:cNvPr>
          <p:cNvSpPr txBox="1"/>
          <p:nvPr/>
        </p:nvSpPr>
        <p:spPr>
          <a:xfrm>
            <a:off x="1489786" y="5265237"/>
            <a:ext cx="67215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Find out how a statement is correct</a:t>
            </a:r>
            <a:endParaRPr lang="ar-SA" dirty="0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23D66A6E-A38D-4650-9F96-8D587F79BEF0}"/>
              </a:ext>
            </a:extLst>
          </p:cNvPr>
          <p:cNvSpPr txBox="1"/>
          <p:nvPr/>
        </p:nvSpPr>
        <p:spPr>
          <a:xfrm>
            <a:off x="1241254" y="5825781"/>
            <a:ext cx="67215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Write reasons why a product is special</a:t>
            </a:r>
            <a:endParaRPr lang="ar-SA" dirty="0"/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62CADF11-2038-4458-B50B-C1424C13A12B}"/>
              </a:ext>
            </a:extLst>
          </p:cNvPr>
          <p:cNvGrpSpPr/>
          <p:nvPr/>
        </p:nvGrpSpPr>
        <p:grpSpPr>
          <a:xfrm>
            <a:off x="285857" y="4571797"/>
            <a:ext cx="786409" cy="605385"/>
            <a:chOff x="600226" y="1992158"/>
            <a:chExt cx="786409" cy="605385"/>
          </a:xfrm>
        </p:grpSpPr>
        <p:grpSp>
          <p:nvGrpSpPr>
            <p:cNvPr id="46" name="مجموعة 45">
              <a:extLst>
                <a:ext uri="{FF2B5EF4-FFF2-40B4-BE49-F238E27FC236}">
                  <a16:creationId xmlns:a16="http://schemas.microsoft.com/office/drawing/2014/main" id="{E4FD2B0F-CC04-4720-A098-31CBE1F0CE0E}"/>
                </a:ext>
              </a:extLst>
            </p:cNvPr>
            <p:cNvGrpSpPr/>
            <p:nvPr/>
          </p:nvGrpSpPr>
          <p:grpSpPr>
            <a:xfrm>
              <a:off x="600226" y="1992158"/>
              <a:ext cx="786409" cy="605385"/>
              <a:chOff x="80010" y="137160"/>
              <a:chExt cx="5612130" cy="1748790"/>
            </a:xfrm>
          </p:grpSpPr>
          <p:pic>
            <p:nvPicPr>
              <p:cNvPr id="48" name="صورة 47">
                <a:extLst>
                  <a:ext uri="{FF2B5EF4-FFF2-40B4-BE49-F238E27FC236}">
                    <a16:creationId xmlns:a16="http://schemas.microsoft.com/office/drawing/2014/main" id="{77DF2239-270E-44D7-940F-25505608A7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6248" b="92179" l="5549" r="34643">
                            <a14:foregroundMark x1="18236" y1="85077" x2="18236" y2="85077"/>
                            <a14:foregroundMark x1="34433" y1="78599" x2="34433" y2="78599"/>
                            <a14:foregroundMark x1="5549" y1="79127" x2="5549" y2="79127"/>
                            <a14:foregroundMark x1="24985" y1="85077" x2="24985" y2="85077"/>
                            <a14:foregroundMark x1="24325" y1="84885" x2="24325" y2="84885"/>
                            <a14:foregroundMark x1="34763" y1="79127" x2="34643" y2="91075"/>
                            <a14:foregroundMark x1="34643" y1="91075" x2="33383" y2="92179"/>
                            <a14:foregroundMark x1="19226" y1="76392" x2="18506" y2="769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7" t="74292" r="64435" b="5734"/>
              <a:stretch/>
            </p:blipFill>
            <p:spPr>
              <a:xfrm>
                <a:off x="80010" y="137160"/>
                <a:ext cx="5612130" cy="1748790"/>
              </a:xfrm>
              <a:prstGeom prst="rect">
                <a:avLst/>
              </a:prstGeom>
            </p:spPr>
          </p:pic>
          <p:sp>
            <p:nvSpPr>
              <p:cNvPr id="49" name="مستطيل 48">
                <a:extLst>
                  <a:ext uri="{FF2B5EF4-FFF2-40B4-BE49-F238E27FC236}">
                    <a16:creationId xmlns:a16="http://schemas.microsoft.com/office/drawing/2014/main" id="{A6B620C9-0171-4CEC-9EE7-C9ABA9644639}"/>
                  </a:ext>
                </a:extLst>
              </p:cNvPr>
              <p:cNvSpPr/>
              <p:nvPr/>
            </p:nvSpPr>
            <p:spPr>
              <a:xfrm>
                <a:off x="2852558" y="491490"/>
                <a:ext cx="2336669" cy="1005840"/>
              </a:xfrm>
              <a:prstGeom prst="rect">
                <a:avLst/>
              </a:prstGeom>
              <a:solidFill>
                <a:srgbClr val="D417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5115E0D3-0316-43B8-96AB-BBC39FCDF143}"/>
                </a:ext>
              </a:extLst>
            </p:cNvPr>
            <p:cNvSpPr txBox="1"/>
            <p:nvPr/>
          </p:nvSpPr>
          <p:spPr>
            <a:xfrm>
              <a:off x="1008138" y="2114818"/>
              <a:ext cx="2886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90C2E0B8-6723-4449-8FD6-B7FC01286B40}"/>
              </a:ext>
            </a:extLst>
          </p:cNvPr>
          <p:cNvGrpSpPr/>
          <p:nvPr/>
        </p:nvGrpSpPr>
        <p:grpSpPr>
          <a:xfrm>
            <a:off x="568822" y="5109410"/>
            <a:ext cx="786409" cy="605385"/>
            <a:chOff x="600226" y="1992158"/>
            <a:chExt cx="786409" cy="605385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5D529D84-3168-455D-9A66-77F42BEEE80A}"/>
                </a:ext>
              </a:extLst>
            </p:cNvPr>
            <p:cNvGrpSpPr/>
            <p:nvPr/>
          </p:nvGrpSpPr>
          <p:grpSpPr>
            <a:xfrm>
              <a:off x="600226" y="1992158"/>
              <a:ext cx="786409" cy="605385"/>
              <a:chOff x="80010" y="137160"/>
              <a:chExt cx="5612130" cy="1748790"/>
            </a:xfrm>
          </p:grpSpPr>
          <p:pic>
            <p:nvPicPr>
              <p:cNvPr id="53" name="صورة 52">
                <a:extLst>
                  <a:ext uri="{FF2B5EF4-FFF2-40B4-BE49-F238E27FC236}">
                    <a16:creationId xmlns:a16="http://schemas.microsoft.com/office/drawing/2014/main" id="{0EEC65AB-9361-44F8-B4B0-F93AAB6DA8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6248" b="92179" l="5549" r="34643">
                            <a14:foregroundMark x1="18236" y1="85077" x2="18236" y2="85077"/>
                            <a14:foregroundMark x1="34433" y1="78599" x2="34433" y2="78599"/>
                            <a14:foregroundMark x1="5549" y1="79127" x2="5549" y2="79127"/>
                            <a14:foregroundMark x1="24985" y1="85077" x2="24985" y2="85077"/>
                            <a14:foregroundMark x1="24325" y1="84885" x2="24325" y2="84885"/>
                            <a14:foregroundMark x1="34763" y1="79127" x2="34643" y2="91075"/>
                            <a14:foregroundMark x1="34643" y1="91075" x2="33383" y2="92179"/>
                            <a14:foregroundMark x1="19226" y1="76392" x2="18506" y2="769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7" t="74292" r="64435" b="5734"/>
              <a:stretch/>
            </p:blipFill>
            <p:spPr>
              <a:xfrm>
                <a:off x="80010" y="137160"/>
                <a:ext cx="5612130" cy="1748790"/>
              </a:xfrm>
              <a:prstGeom prst="rect">
                <a:avLst/>
              </a:prstGeom>
            </p:spPr>
          </p:pic>
          <p:sp>
            <p:nvSpPr>
              <p:cNvPr id="54" name="مستطيل 53">
                <a:extLst>
                  <a:ext uri="{FF2B5EF4-FFF2-40B4-BE49-F238E27FC236}">
                    <a16:creationId xmlns:a16="http://schemas.microsoft.com/office/drawing/2014/main" id="{1B8EF1AE-E634-41C6-BF4D-9935933068D3}"/>
                  </a:ext>
                </a:extLst>
              </p:cNvPr>
              <p:cNvSpPr/>
              <p:nvPr/>
            </p:nvSpPr>
            <p:spPr>
              <a:xfrm>
                <a:off x="2852558" y="491490"/>
                <a:ext cx="2336669" cy="1005840"/>
              </a:xfrm>
              <a:prstGeom prst="rect">
                <a:avLst/>
              </a:prstGeom>
              <a:solidFill>
                <a:srgbClr val="D417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7485997C-0A49-40CE-AF57-932F913634A7}"/>
                </a:ext>
              </a:extLst>
            </p:cNvPr>
            <p:cNvSpPr txBox="1"/>
            <p:nvPr/>
          </p:nvSpPr>
          <p:spPr>
            <a:xfrm>
              <a:off x="1008138" y="2114818"/>
              <a:ext cx="2886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7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B2778023-E791-407F-915A-4CAF2D8F4EB9}"/>
              </a:ext>
            </a:extLst>
          </p:cNvPr>
          <p:cNvGrpSpPr/>
          <p:nvPr/>
        </p:nvGrpSpPr>
        <p:grpSpPr>
          <a:xfrm>
            <a:off x="340024" y="5702799"/>
            <a:ext cx="786409" cy="605385"/>
            <a:chOff x="600226" y="1992158"/>
            <a:chExt cx="786409" cy="605385"/>
          </a:xfrm>
        </p:grpSpPr>
        <p:grpSp>
          <p:nvGrpSpPr>
            <p:cNvPr id="56" name="مجموعة 55">
              <a:extLst>
                <a:ext uri="{FF2B5EF4-FFF2-40B4-BE49-F238E27FC236}">
                  <a16:creationId xmlns:a16="http://schemas.microsoft.com/office/drawing/2014/main" id="{6901646E-B6A0-4461-92E3-5796FFAD1ABD}"/>
                </a:ext>
              </a:extLst>
            </p:cNvPr>
            <p:cNvGrpSpPr/>
            <p:nvPr/>
          </p:nvGrpSpPr>
          <p:grpSpPr>
            <a:xfrm>
              <a:off x="600226" y="1992158"/>
              <a:ext cx="786409" cy="605385"/>
              <a:chOff x="80010" y="137160"/>
              <a:chExt cx="5612130" cy="1748790"/>
            </a:xfrm>
          </p:grpSpPr>
          <p:pic>
            <p:nvPicPr>
              <p:cNvPr id="58" name="صورة 57">
                <a:extLst>
                  <a:ext uri="{FF2B5EF4-FFF2-40B4-BE49-F238E27FC236}">
                    <a16:creationId xmlns:a16="http://schemas.microsoft.com/office/drawing/2014/main" id="{0C9D2BA5-1105-454F-BFB0-186232D9EF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6248" b="92179" l="5549" r="34643">
                            <a14:foregroundMark x1="18236" y1="85077" x2="18236" y2="85077"/>
                            <a14:foregroundMark x1="34433" y1="78599" x2="34433" y2="78599"/>
                            <a14:foregroundMark x1="5549" y1="79127" x2="5549" y2="79127"/>
                            <a14:foregroundMark x1="24985" y1="85077" x2="24985" y2="85077"/>
                            <a14:foregroundMark x1="24325" y1="84885" x2="24325" y2="84885"/>
                            <a14:foregroundMark x1="34763" y1="79127" x2="34643" y2="91075"/>
                            <a14:foregroundMark x1="34643" y1="91075" x2="33383" y2="92179"/>
                            <a14:foregroundMark x1="19226" y1="76392" x2="18506" y2="769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7" t="74292" r="64435" b="5734"/>
              <a:stretch/>
            </p:blipFill>
            <p:spPr>
              <a:xfrm>
                <a:off x="80010" y="137160"/>
                <a:ext cx="5612130" cy="1748790"/>
              </a:xfrm>
              <a:prstGeom prst="rect">
                <a:avLst/>
              </a:prstGeom>
            </p:spPr>
          </p:pic>
          <p:sp>
            <p:nvSpPr>
              <p:cNvPr id="59" name="مستطيل 58">
                <a:extLst>
                  <a:ext uri="{FF2B5EF4-FFF2-40B4-BE49-F238E27FC236}">
                    <a16:creationId xmlns:a16="http://schemas.microsoft.com/office/drawing/2014/main" id="{F475CB19-1887-44BF-8003-662FA691E6ED}"/>
                  </a:ext>
                </a:extLst>
              </p:cNvPr>
              <p:cNvSpPr/>
              <p:nvPr/>
            </p:nvSpPr>
            <p:spPr>
              <a:xfrm>
                <a:off x="2852558" y="491490"/>
                <a:ext cx="2336669" cy="1005840"/>
              </a:xfrm>
              <a:prstGeom prst="rect">
                <a:avLst/>
              </a:prstGeom>
              <a:solidFill>
                <a:srgbClr val="D417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AF57ABBD-06C3-4010-9F07-018756854BE3}"/>
                </a:ext>
              </a:extLst>
            </p:cNvPr>
            <p:cNvSpPr txBox="1"/>
            <p:nvPr/>
          </p:nvSpPr>
          <p:spPr>
            <a:xfrm>
              <a:off x="1008138" y="2114818"/>
              <a:ext cx="2886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8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pic>
        <p:nvPicPr>
          <p:cNvPr id="60" name="Picture 6" descr="Advertisiment Images, Stock Photos &amp;amp; Vectors | Shutterstock">
            <a:extLst>
              <a:ext uri="{FF2B5EF4-FFF2-40B4-BE49-F238E27FC236}">
                <a16:creationId xmlns:a16="http://schemas.microsoft.com/office/drawing/2014/main" id="{457E43C5-856F-4764-BE8F-4F25B8632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7" b="90000" l="2154" r="94462">
                        <a14:foregroundMark x1="61231" y1="31786" x2="61231" y2="31786"/>
                        <a14:foregroundMark x1="56308" y1="46786" x2="56308" y2="46786"/>
                        <a14:foregroundMark x1="62769" y1="48214" x2="66154" y2="38929"/>
                        <a14:foregroundMark x1="39077" y1="35000" x2="39077" y2="35000"/>
                        <a14:foregroundMark x1="23077" y1="83214" x2="23077" y2="83214"/>
                        <a14:foregroundMark x1="23077" y1="83214" x2="23077" y2="83214"/>
                        <a14:foregroundMark x1="23077" y1="83214" x2="23077" y2="83214"/>
                        <a14:foregroundMark x1="78769" y1="20357" x2="41231" y2="15714"/>
                        <a14:foregroundMark x1="41231" y1="15714" x2="25231" y2="18929"/>
                        <a14:foregroundMark x1="25231" y1="18929" x2="32615" y2="46786"/>
                        <a14:foregroundMark x1="32615" y1="46786" x2="70769" y2="55357"/>
                        <a14:foregroundMark x1="70769" y1="55357" x2="91385" y2="50000"/>
                        <a14:foregroundMark x1="91385" y1="50000" x2="94462" y2="47500"/>
                        <a14:foregroundMark x1="9575" y1="60000" x2="19692" y2="65357"/>
                        <a14:foregroundMark x1="8925" y1="59656" x2="9575" y2="60000"/>
                        <a14:foregroundMark x1="19692" y1="65357" x2="24000" y2="86071"/>
                        <a14:foregroundMark x1="24000" y1="86071" x2="27500" y2="83150"/>
                        <a14:foregroundMark x1="92923" y1="12500" x2="12308" y2="5357"/>
                        <a14:foregroundMark x1="4000" y1="50357" x2="4000" y2="50714"/>
                        <a14:foregroundMark x1="4923" y1="57143" x2="4923" y2="57143"/>
                        <a14:backgroundMark x1="923" y1="8571" x2="923" y2="8571"/>
                        <a14:backgroundMark x1="1846" y1="56429" x2="1846" y2="56429"/>
                        <a14:backgroundMark x1="4150" y1="57143" x2="4308" y2="60000"/>
                        <a14:backgroundMark x1="3794" y1="50714" x2="4150" y2="57143"/>
                        <a14:backgroundMark x1="1538" y1="10000" x2="3774" y2="50357"/>
                        <a14:backgroundMark x1="4308" y1="60000" x2="4308" y2="60000"/>
                        <a14:backgroundMark x1="42154" y1="71429" x2="36923" y2="79286"/>
                        <a14:backgroundMark x1="34462" y1="78214" x2="29846" y2="82143"/>
                        <a14:backgroundMark x1="35385" y1="76429" x2="28308" y2="8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75" b="13523"/>
          <a:stretch/>
        </p:blipFill>
        <p:spPr bwMode="auto">
          <a:xfrm>
            <a:off x="9802983" y="5063336"/>
            <a:ext cx="2295526" cy="1794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AFD3339-3485-06B2-C525-DF29672AE6D6}"/>
              </a:ext>
            </a:extLst>
          </p:cNvPr>
          <p:cNvGrpSpPr/>
          <p:nvPr/>
        </p:nvGrpSpPr>
        <p:grpSpPr>
          <a:xfrm>
            <a:off x="1006492" y="-3092877"/>
            <a:ext cx="7786768" cy="2496065"/>
            <a:chOff x="1368013" y="1458338"/>
            <a:chExt cx="7786768" cy="2496065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28A06D19-C449-9D64-6C39-B061F4EC5D01}"/>
                </a:ext>
              </a:extLst>
            </p:cNvPr>
            <p:cNvGrpSpPr/>
            <p:nvPr/>
          </p:nvGrpSpPr>
          <p:grpSpPr>
            <a:xfrm>
              <a:off x="1368013" y="1458338"/>
              <a:ext cx="7786768" cy="2496065"/>
              <a:chOff x="80010" y="137160"/>
              <a:chExt cx="5612130" cy="1748790"/>
            </a:xfrm>
          </p:grpSpPr>
          <p:pic>
            <p:nvPicPr>
              <p:cNvPr id="6" name="صورة 5">
                <a:extLst>
                  <a:ext uri="{FF2B5EF4-FFF2-40B4-BE49-F238E27FC236}">
                    <a16:creationId xmlns:a16="http://schemas.microsoft.com/office/drawing/2014/main" id="{B532EDF4-F716-B48A-8BA7-ADA9180D3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6248" b="92179" l="5549" r="34643">
                            <a14:foregroundMark x1="18236" y1="85077" x2="18236" y2="85077"/>
                            <a14:foregroundMark x1="34433" y1="78599" x2="34433" y2="78599"/>
                            <a14:foregroundMark x1="5549" y1="79127" x2="5549" y2="79127"/>
                            <a14:foregroundMark x1="24985" y1="85077" x2="24985" y2="85077"/>
                            <a14:foregroundMark x1="24325" y1="84885" x2="24325" y2="84885"/>
                            <a14:foregroundMark x1="34763" y1="79127" x2="34643" y2="91075"/>
                            <a14:foregroundMark x1="34643" y1="91075" x2="33383" y2="92179"/>
                            <a14:foregroundMark x1="19226" y1="76392" x2="18506" y2="769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7" t="74292" r="64435" b="5734"/>
              <a:stretch/>
            </p:blipFill>
            <p:spPr>
              <a:xfrm>
                <a:off x="80010" y="137160"/>
                <a:ext cx="5612130" cy="1748790"/>
              </a:xfrm>
              <a:prstGeom prst="rect">
                <a:avLst/>
              </a:prstGeom>
            </p:spPr>
          </p:pic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A43017B7-12DF-8581-C788-14412E76D4EC}"/>
                  </a:ext>
                </a:extLst>
              </p:cNvPr>
              <p:cNvSpPr/>
              <p:nvPr/>
            </p:nvSpPr>
            <p:spPr>
              <a:xfrm>
                <a:off x="3086100" y="491490"/>
                <a:ext cx="2103120" cy="1005840"/>
              </a:xfrm>
              <a:prstGeom prst="rect">
                <a:avLst/>
              </a:prstGeom>
              <a:solidFill>
                <a:srgbClr val="D417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BD4EE235-F7C9-7D14-501E-1688446A8974}"/>
                </a:ext>
              </a:extLst>
            </p:cNvPr>
            <p:cNvSpPr txBox="1"/>
            <p:nvPr/>
          </p:nvSpPr>
          <p:spPr>
            <a:xfrm>
              <a:off x="4929667" y="2370446"/>
              <a:ext cx="3628161" cy="6718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L1   </a:t>
              </a:r>
              <a:r>
                <a:rPr lang="en-US" sz="2800" b="1" dirty="0">
                  <a:solidFill>
                    <a:schemeClr val="bg1"/>
                  </a:solidFill>
                </a:rPr>
                <a:t>Listen &amp; Discuss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03247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1D5A791-4B59-2129-8F03-2FFEE395F187}"/>
              </a:ext>
            </a:extLst>
          </p:cNvPr>
          <p:cNvGrpSpPr/>
          <p:nvPr/>
        </p:nvGrpSpPr>
        <p:grpSpPr>
          <a:xfrm>
            <a:off x="1368013" y="1458338"/>
            <a:ext cx="7786768" cy="2496065"/>
            <a:chOff x="1368013" y="1458338"/>
            <a:chExt cx="7786768" cy="2496065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08E8E74D-CFB2-4FE6-BBC3-0F56C1A7DAB9}"/>
                </a:ext>
              </a:extLst>
            </p:cNvPr>
            <p:cNvGrpSpPr/>
            <p:nvPr/>
          </p:nvGrpSpPr>
          <p:grpSpPr>
            <a:xfrm>
              <a:off x="1368013" y="1458338"/>
              <a:ext cx="7786768" cy="2496065"/>
              <a:chOff x="80010" y="137160"/>
              <a:chExt cx="5612130" cy="1748790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id="{FBD39B22-DCD6-4F40-B9F4-613A85D7BF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6248" b="92179" l="5549" r="34643">
                            <a14:foregroundMark x1="18236" y1="85077" x2="18236" y2="85077"/>
                            <a14:foregroundMark x1="34433" y1="78599" x2="34433" y2="78599"/>
                            <a14:foregroundMark x1="5549" y1="79127" x2="5549" y2="79127"/>
                            <a14:foregroundMark x1="24985" y1="85077" x2="24985" y2="85077"/>
                            <a14:foregroundMark x1="24325" y1="84885" x2="24325" y2="84885"/>
                            <a14:foregroundMark x1="34763" y1="79127" x2="34643" y2="91075"/>
                            <a14:foregroundMark x1="34643" y1="91075" x2="33383" y2="92179"/>
                            <a14:foregroundMark x1="19226" y1="76392" x2="18506" y2="769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7" t="74292" r="64435" b="5734"/>
              <a:stretch/>
            </p:blipFill>
            <p:spPr>
              <a:xfrm>
                <a:off x="80010" y="137160"/>
                <a:ext cx="5612130" cy="1748790"/>
              </a:xfrm>
              <a:prstGeom prst="rect">
                <a:avLst/>
              </a:prstGeom>
            </p:spPr>
          </p:pic>
          <p:sp>
            <p:nvSpPr>
              <p:cNvPr id="6" name="مستطيل 5">
                <a:extLst>
                  <a:ext uri="{FF2B5EF4-FFF2-40B4-BE49-F238E27FC236}">
                    <a16:creationId xmlns:a16="http://schemas.microsoft.com/office/drawing/2014/main" id="{B5211633-D43A-4951-B90D-AA1065305256}"/>
                  </a:ext>
                </a:extLst>
              </p:cNvPr>
              <p:cNvSpPr/>
              <p:nvPr/>
            </p:nvSpPr>
            <p:spPr>
              <a:xfrm>
                <a:off x="3086100" y="491490"/>
                <a:ext cx="2103120" cy="1005840"/>
              </a:xfrm>
              <a:prstGeom prst="rect">
                <a:avLst/>
              </a:prstGeom>
              <a:solidFill>
                <a:srgbClr val="D417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15E6BD85-AB8A-43F7-AA94-B94D8CC3EE5C}"/>
                </a:ext>
              </a:extLst>
            </p:cNvPr>
            <p:cNvSpPr txBox="1"/>
            <p:nvPr/>
          </p:nvSpPr>
          <p:spPr>
            <a:xfrm>
              <a:off x="4929667" y="2370446"/>
              <a:ext cx="3628161" cy="6718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L1   </a:t>
              </a:r>
              <a:r>
                <a:rPr lang="en-US" sz="2800" b="1" dirty="0">
                  <a:solidFill>
                    <a:schemeClr val="bg1"/>
                  </a:solidFill>
                </a:rPr>
                <a:t>Listen &amp; Discuss</a:t>
              </a:r>
            </a:p>
          </p:txBody>
        </p:sp>
      </p:grpSp>
      <p:pic>
        <p:nvPicPr>
          <p:cNvPr id="8" name="Picture 6" descr="Day-Relevant Advertising Campaigns : Graphic Print Ads">
            <a:extLst>
              <a:ext uri="{FF2B5EF4-FFF2-40B4-BE49-F238E27FC236}">
                <a16:creationId xmlns:a16="http://schemas.microsoft.com/office/drawing/2014/main" id="{F7444EFC-27B2-4144-863D-4285441EC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19136" r="8108" b="4628"/>
          <a:stretch/>
        </p:blipFill>
        <p:spPr bwMode="auto">
          <a:xfrm>
            <a:off x="9270317" y="4484625"/>
            <a:ext cx="2736028" cy="2373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et Pepsi &amp;#39;skinny&amp;#39; can stirs up big controversy">
            <a:extLst>
              <a:ext uri="{FF2B5EF4-FFF2-40B4-BE49-F238E27FC236}">
                <a16:creationId xmlns:a16="http://schemas.microsoft.com/office/drawing/2014/main" id="{B325961B-B6B4-44A6-9E49-B1D43AC18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7595"/>
            <a:ext cx="2736027" cy="2550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15 Automotive Ad Examples and Inspiration - Creatopy">
            <a:extLst>
              <a:ext uri="{FF2B5EF4-FFF2-40B4-BE49-F238E27FC236}">
                <a16:creationId xmlns:a16="http://schemas.microsoft.com/office/drawing/2014/main" id="{2C969AF8-93A0-4B86-AED3-D7FCE5C2F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67" y="5258120"/>
            <a:ext cx="2857500" cy="1599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3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gazines, Brochures &amp;amp; Stationery - Zip ImageSetters">
            <a:extLst>
              <a:ext uri="{FF2B5EF4-FFF2-40B4-BE49-F238E27FC236}">
                <a16:creationId xmlns:a16="http://schemas.microsoft.com/office/drawing/2014/main" id="{1C5D9634-3046-47C5-9161-32CF19FEC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r="4649" b="3540"/>
          <a:stretch/>
        </p:blipFill>
        <p:spPr bwMode="auto">
          <a:xfrm>
            <a:off x="100405" y="0"/>
            <a:ext cx="120055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ay-Relevant Advertising Campaigns : Graphic Print Ads">
            <a:extLst>
              <a:ext uri="{FF2B5EF4-FFF2-40B4-BE49-F238E27FC236}">
                <a16:creationId xmlns:a16="http://schemas.microsoft.com/office/drawing/2014/main" id="{7DC53AB6-B5CC-40B4-8B4D-1627BF7B3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19136" r="8108" b="4628"/>
          <a:stretch/>
        </p:blipFill>
        <p:spPr bwMode="auto">
          <a:xfrm>
            <a:off x="9280263" y="4946572"/>
            <a:ext cx="2736028" cy="17887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est Magazines for Kids to Add to Your Classroom Library">
            <a:extLst>
              <a:ext uri="{FF2B5EF4-FFF2-40B4-BE49-F238E27FC236}">
                <a16:creationId xmlns:a16="http://schemas.microsoft.com/office/drawing/2014/main" id="{7D4BC30F-CF6A-41A2-ADC6-D146CC64A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" y="1"/>
            <a:ext cx="6174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iet Pepsi &amp;#39;skinny&amp;#39; can stirs up big controversy">
            <a:extLst>
              <a:ext uri="{FF2B5EF4-FFF2-40B4-BE49-F238E27FC236}">
                <a16:creationId xmlns:a16="http://schemas.microsoft.com/office/drawing/2014/main" id="{A2837A04-91E6-46EE-8BA6-002C3FD6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65" y="4184907"/>
            <a:ext cx="2736027" cy="2550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15 Automotive Ad Examples and Inspiration - Creatopy">
            <a:extLst>
              <a:ext uri="{FF2B5EF4-FFF2-40B4-BE49-F238E27FC236}">
                <a16:creationId xmlns:a16="http://schemas.microsoft.com/office/drawing/2014/main" id="{22E21F8A-7CA9-4713-8E56-9BD119E3A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9" y="1476260"/>
            <a:ext cx="2857500" cy="2708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2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7370FF1-57A7-4C33-A0E9-121B10426AEB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013113AE-9A1E-4324-A2CD-93B7B4487D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0" t="14857" r="34750" b="12777"/>
            <a:stretch/>
          </p:blipFill>
          <p:spPr>
            <a:xfrm>
              <a:off x="6230983" y="-1"/>
              <a:ext cx="5961017" cy="6858000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2D8B8CC1-EADF-468D-AB21-6330AB64F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3" t="19999" r="34643" b="7810"/>
            <a:stretch/>
          </p:blipFill>
          <p:spPr>
            <a:xfrm>
              <a:off x="-1" y="0"/>
              <a:ext cx="6413863" cy="6858000"/>
            </a:xfrm>
            <a:prstGeom prst="rect">
              <a:avLst/>
            </a:prstGeom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2A6A8470-5DEC-4EDE-8510-ACE119502662}"/>
              </a:ext>
            </a:extLst>
          </p:cNvPr>
          <p:cNvSpPr/>
          <p:nvPr/>
        </p:nvSpPr>
        <p:spPr>
          <a:xfrm>
            <a:off x="13855" y="-76981"/>
            <a:ext cx="12192000" cy="703948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73F0E5D-C065-41C9-8CE6-75DA4806BA2C}"/>
              </a:ext>
            </a:extLst>
          </p:cNvPr>
          <p:cNvGrpSpPr/>
          <p:nvPr/>
        </p:nvGrpSpPr>
        <p:grpSpPr>
          <a:xfrm>
            <a:off x="4543964" y="2328110"/>
            <a:ext cx="3438727" cy="2534654"/>
            <a:chOff x="583660" y="-2"/>
            <a:chExt cx="3438727" cy="2534654"/>
          </a:xfrm>
        </p:grpSpPr>
        <p:sp>
          <p:nvSpPr>
            <p:cNvPr id="11" name="مخطط انسيابي: رابط 10">
              <a:extLst>
                <a:ext uri="{FF2B5EF4-FFF2-40B4-BE49-F238E27FC236}">
                  <a16:creationId xmlns:a16="http://schemas.microsoft.com/office/drawing/2014/main" id="{2A21A26C-2E52-4A7B-ACE8-F334EF9421D2}"/>
                </a:ext>
              </a:extLst>
            </p:cNvPr>
            <p:cNvSpPr/>
            <p:nvPr/>
          </p:nvSpPr>
          <p:spPr>
            <a:xfrm>
              <a:off x="583660" y="-1"/>
              <a:ext cx="3438727" cy="2534653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2" name="Picture 4" descr="Book PNG Images | Vector and PSD Files | Free Download on Pngtree">
              <a:extLst>
                <a:ext uri="{FF2B5EF4-FFF2-40B4-BE49-F238E27FC236}">
                  <a16:creationId xmlns:a16="http://schemas.microsoft.com/office/drawing/2014/main" id="{91AC4AC2-EFA5-47D1-8DE3-6CBFACF31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14167" y1="26389" x2="14167" y2="26389"/>
                          <a14:foregroundMark x1="86389" y1="26944" x2="86389" y2="26944"/>
                          <a14:foregroundMark x1="50278" y1="26111" x2="50278" y2="26111"/>
                          <a14:foregroundMark x1="51111" y1="77778" x2="51111" y2="77778"/>
                          <a14:foregroundMark x1="44722" y1="71111" x2="44722" y2="71111"/>
                          <a14:foregroundMark x1="72222" y1="27778" x2="72222" y2="27778"/>
                          <a14:foregroundMark x1="73056" y1="32222" x2="73056" y2="32222"/>
                          <a14:foregroundMark x1="73056" y1="36944" x2="73056" y2="36944"/>
                          <a14:foregroundMark x1="73889" y1="41111" x2="73889" y2="41111"/>
                          <a14:foregroundMark x1="73611" y1="45833" x2="73611" y2="45833"/>
                          <a14:foregroundMark x1="73889" y1="50833" x2="73889" y2="50833"/>
                          <a14:foregroundMark x1="73611" y1="55833" x2="73611" y2="55833"/>
                          <a14:foregroundMark x1="74444" y1="60556" x2="74444" y2="60556"/>
                          <a14:foregroundMark x1="73611" y1="65278" x2="73611" y2="65278"/>
                          <a14:foregroundMark x1="74167" y1="70000" x2="74167" y2="70000"/>
                          <a14:foregroundMark x1="43889" y1="28889" x2="43889" y2="28889"/>
                          <a14:foregroundMark x1="44444" y1="33889" x2="44444" y2="33889"/>
                          <a14:foregroundMark x1="44167" y1="38333" x2="44167" y2="38333"/>
                          <a14:foregroundMark x1="44167" y1="43611" x2="44167" y2="43611"/>
                          <a14:foregroundMark x1="45278" y1="48333" x2="45278" y2="48333"/>
                          <a14:foregroundMark x1="45000" y1="52778" x2="45000" y2="52778"/>
                          <a14:foregroundMark x1="45278" y1="57500" x2="45278" y2="57500"/>
                          <a14:foregroundMark x1="44167" y1="61667" x2="44167" y2="61667"/>
                          <a14:foregroundMark x1="44167" y1="66111" x2="44167" y2="6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5" t="12876" r="8363" b="12300"/>
            <a:stretch/>
          </p:blipFill>
          <p:spPr bwMode="auto">
            <a:xfrm>
              <a:off x="850232" y="-2"/>
              <a:ext cx="2871536" cy="234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4B74FAF-56E4-40B9-9010-FDD836597A34}"/>
              </a:ext>
            </a:extLst>
          </p:cNvPr>
          <p:cNvGrpSpPr/>
          <p:nvPr/>
        </p:nvGrpSpPr>
        <p:grpSpPr>
          <a:xfrm>
            <a:off x="5307840" y="2777290"/>
            <a:ext cx="1846286" cy="1303419"/>
            <a:chOff x="1347536" y="449178"/>
            <a:chExt cx="1846286" cy="1303419"/>
          </a:xfrm>
        </p:grpSpPr>
        <p:sp>
          <p:nvSpPr>
            <p:cNvPr id="13" name="مخطط انسيابي: رابط 12">
              <a:extLst>
                <a:ext uri="{FF2B5EF4-FFF2-40B4-BE49-F238E27FC236}">
                  <a16:creationId xmlns:a16="http://schemas.microsoft.com/office/drawing/2014/main" id="{95146182-CEAA-406B-9E17-7A04BFA94C75}"/>
                </a:ext>
              </a:extLst>
            </p:cNvPr>
            <p:cNvSpPr/>
            <p:nvPr/>
          </p:nvSpPr>
          <p:spPr>
            <a:xfrm>
              <a:off x="1347536" y="449178"/>
              <a:ext cx="1782565" cy="1303419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/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BF402E91-B547-489B-BF87-43DA40BA8EC6}"/>
                </a:ext>
              </a:extLst>
            </p:cNvPr>
            <p:cNvSpPr txBox="1"/>
            <p:nvPr/>
          </p:nvSpPr>
          <p:spPr>
            <a:xfrm>
              <a:off x="1508506" y="787021"/>
              <a:ext cx="168531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Student Book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P.48-49</a:t>
              </a:r>
              <a:endParaRPr lang="ar-SA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6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CF41F31-224A-4850-B986-9370A0608F97}"/>
              </a:ext>
            </a:extLst>
          </p:cNvPr>
          <p:cNvGrpSpPr/>
          <p:nvPr/>
        </p:nvGrpSpPr>
        <p:grpSpPr>
          <a:xfrm>
            <a:off x="-123567" y="0"/>
            <a:ext cx="3707026" cy="1346886"/>
            <a:chOff x="80010" y="137160"/>
            <a:chExt cx="5612130" cy="174879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65CFF348-4890-4E97-8717-C30B48DD6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248" b="92179" l="5549" r="34643">
                          <a14:foregroundMark x1="18236" y1="85077" x2="18236" y2="85077"/>
                          <a14:foregroundMark x1="34433" y1="78599" x2="34433" y2="78599"/>
                          <a14:foregroundMark x1="5549" y1="79127" x2="5549" y2="79127"/>
                          <a14:foregroundMark x1="24985" y1="85077" x2="24985" y2="85077"/>
                          <a14:foregroundMark x1="24325" y1="84885" x2="24325" y2="84885"/>
                          <a14:foregroundMark x1="34763" y1="79127" x2="34643" y2="91075"/>
                          <a14:foregroundMark x1="34643" y1="91075" x2="33383" y2="92179"/>
                          <a14:foregroundMark x1="19226" y1="76392" x2="18506" y2="7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7" t="74292" r="64435" b="5734"/>
            <a:stretch/>
          </p:blipFill>
          <p:spPr>
            <a:xfrm>
              <a:off x="80010" y="137160"/>
              <a:ext cx="5612130" cy="1748790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29194522-90C9-43E4-9CAF-5F0242E0DA0F}"/>
                </a:ext>
              </a:extLst>
            </p:cNvPr>
            <p:cNvSpPr/>
            <p:nvPr/>
          </p:nvSpPr>
          <p:spPr>
            <a:xfrm>
              <a:off x="2899970" y="491490"/>
              <a:ext cx="2289250" cy="1005840"/>
            </a:xfrm>
            <a:prstGeom prst="rect">
              <a:avLst/>
            </a:prstGeom>
            <a:solidFill>
              <a:srgbClr val="D417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Skimming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989C092-EC4E-410A-9A25-4B6E1B51416D}"/>
              </a:ext>
            </a:extLst>
          </p:cNvPr>
          <p:cNvSpPr txBox="1"/>
          <p:nvPr/>
        </p:nvSpPr>
        <p:spPr>
          <a:xfrm>
            <a:off x="271848" y="1346886"/>
            <a:ext cx="9737124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2000" b="1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1" i="0" u="none" strike="noStrike" baseline="0" dirty="0"/>
              <a:t>1</a:t>
            </a:r>
            <a:r>
              <a:rPr lang="en-US" sz="2000" i="0" u="none" strike="noStrike" baseline="0" dirty="0">
                <a:latin typeface="Arial Black" panose="020B0A04020102020204" pitchFamily="34" charset="0"/>
              </a:rPr>
              <a:t>. </a:t>
            </a:r>
            <a:r>
              <a:rPr lang="en-US" sz="2400" i="0" u="none" strike="noStrike" baseline="0" dirty="0">
                <a:latin typeface="Arial Black" panose="020B0A04020102020204" pitchFamily="34" charset="0"/>
              </a:rPr>
              <a:t>Before you read, look at the pictures, and write as many words as you can about each. </a:t>
            </a:r>
            <a:endParaRPr lang="en-US" sz="2000" i="0" u="none" strike="noStrike" baseline="0" dirty="0">
              <a:latin typeface="Arial Black" panose="020B0A04020102020204" pitchFamily="34" charset="0"/>
            </a:endParaRPr>
          </a:p>
        </p:txBody>
      </p:sp>
      <p:pic>
        <p:nvPicPr>
          <p:cNvPr id="8" name="Picture 6" descr="Light Bulb Icon clipart - Light, Lamp, Face, transparent clip art">
            <a:extLst>
              <a:ext uri="{FF2B5EF4-FFF2-40B4-BE49-F238E27FC236}">
                <a16:creationId xmlns:a16="http://schemas.microsoft.com/office/drawing/2014/main" id="{29E63362-FBC6-43B2-9754-1DAB86E05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2500" l="10000" r="90000">
                        <a14:foregroundMark x1="44000" y1="37361" x2="44000" y2="37361"/>
                        <a14:foregroundMark x1="50556" y1="54722" x2="50556" y2="54722"/>
                        <a14:foregroundMark x1="52000" y1="54583" x2="46111" y2="55833"/>
                        <a14:foregroundMark x1="46111" y1="55833" x2="43778" y2="55000"/>
                        <a14:foregroundMark x1="20444" y1="40556" x2="20444" y2="40556"/>
                        <a14:foregroundMark x1="21222" y1="25972" x2="21222" y2="25972"/>
                        <a14:foregroundMark x1="47889" y1="29722" x2="47889" y2="29722"/>
                        <a14:foregroundMark x1="49444" y1="30972" x2="54222" y2="34861"/>
                        <a14:foregroundMark x1="54222" y1="34861" x2="45889" y2="36111"/>
                        <a14:foregroundMark x1="45889" y1="36111" x2="45000" y2="33889"/>
                        <a14:foregroundMark x1="47778" y1="5000" x2="47778" y2="5000"/>
                        <a14:foregroundMark x1="56444" y1="76250" x2="57111" y2="84028"/>
                        <a14:foregroundMark x1="57111" y1="84028" x2="55333" y2="91111"/>
                        <a14:foregroundMark x1="55333" y1="91111" x2="49111" y2="94444"/>
                        <a14:foregroundMark x1="49111" y1="94444" x2="43444" y2="92500"/>
                        <a14:foregroundMark x1="43444" y1="92500" x2="40111" y2="86667"/>
                        <a14:foregroundMark x1="40111" y1="86667" x2="41111" y2="70972"/>
                        <a14:foregroundMark x1="54333" y1="33056" x2="40444" y2="40000"/>
                        <a14:foregroundMark x1="40444" y1="40000" x2="41111" y2="31389"/>
                        <a14:foregroundMark x1="41111" y1="31389" x2="49000" y2="29444"/>
                        <a14:foregroundMark x1="49000" y1="29444" x2="37889" y2="35278"/>
                        <a14:foregroundMark x1="37889" y1="35278" x2="37667" y2="31528"/>
                        <a14:foregroundMark x1="67889" y1="79722" x2="65667" y2="87222"/>
                        <a14:foregroundMark x1="65667" y1="87222" x2="59889" y2="88889"/>
                        <a14:foregroundMark x1="59889" y1="88889" x2="57111" y2="81111"/>
                        <a14:foregroundMark x1="57111" y1="81111" x2="62444" y2="75833"/>
                        <a14:foregroundMark x1="62444" y1="75833" x2="65778" y2="82778"/>
                        <a14:foregroundMark x1="65778" y1="82778" x2="65556" y2="83333"/>
                        <a14:foregroundMark x1="56111" y1="77083" x2="53556" y2="90833"/>
                        <a14:foregroundMark x1="53556" y1="90833" x2="46222" y2="88472"/>
                        <a14:foregroundMark x1="46222" y1="88472" x2="45778" y2="78333"/>
                        <a14:foregroundMark x1="45778" y1="78333" x2="50333" y2="82778"/>
                        <a14:foregroundMark x1="50333" y1="82778" x2="43889" y2="87361"/>
                        <a14:foregroundMark x1="43889" y1="87361" x2="51000" y2="77639"/>
                        <a14:foregroundMark x1="21222" y1="24861" x2="21222" y2="24861"/>
                        <a14:foregroundMark x1="22778" y1="42361" x2="22778" y2="42361"/>
                        <a14:foregroundMark x1="17889" y1="40139" x2="20444" y2="46667"/>
                        <a14:foregroundMark x1="20444" y1="46667" x2="22000" y2="42500"/>
                        <a14:foregroundMark x1="15111" y1="34167" x2="15111" y2="34167"/>
                        <a14:foregroundMark x1="15889" y1="35139" x2="15889" y2="35139"/>
                        <a14:foregroundMark x1="12000" y1="35556" x2="12000" y2="35556"/>
                        <a14:foregroundMark x1="12889" y1="36250" x2="12889" y2="36250"/>
                        <a14:foregroundMark x1="21222" y1="26250" x2="23111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976" r="23352" b="4337"/>
          <a:stretch/>
        </p:blipFill>
        <p:spPr bwMode="auto">
          <a:xfrm>
            <a:off x="10640246" y="1346886"/>
            <a:ext cx="727970" cy="871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1,336 Write Down Illustrations &amp;amp; Clip Art - iStock">
            <a:extLst>
              <a:ext uri="{FF2B5EF4-FFF2-40B4-BE49-F238E27FC236}">
                <a16:creationId xmlns:a16="http://schemas.microsoft.com/office/drawing/2014/main" id="{F8FCE562-45DE-42B4-907C-C7E0821AB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89706" l="9804" r="93627">
                        <a14:foregroundMark x1="66830" y1="19444" x2="66830" y2="19444"/>
                        <a14:foregroundMark x1="54575" y1="20261" x2="54575" y2="20261"/>
                        <a14:foregroundMark x1="42647" y1="20425" x2="42647" y2="20425"/>
                        <a14:foregroundMark x1="31046" y1="21242" x2="31046" y2="21242"/>
                        <a14:foregroundMark x1="43301" y1="46895" x2="43301" y2="46895"/>
                        <a14:foregroundMark x1="68301" y1="32353" x2="68627" y2="74183"/>
                        <a14:foregroundMark x1="68627" y1="74183" x2="63399" y2="83987"/>
                        <a14:foregroundMark x1="63399" y1="83987" x2="26961" y2="84804"/>
                        <a14:foregroundMark x1="26961" y1="84804" x2="21895" y2="76961"/>
                        <a14:foregroundMark x1="21895" y1="76961" x2="26634" y2="41340"/>
                        <a14:foregroundMark x1="26634" y1="41340" x2="36601" y2="36275"/>
                        <a14:foregroundMark x1="36601" y1="36275" x2="71569" y2="46895"/>
                        <a14:foregroundMark x1="71569" y1="46895" x2="73856" y2="48366"/>
                        <a14:foregroundMark x1="91013" y1="16830" x2="91013" y2="16830"/>
                        <a14:foregroundMark x1="90850" y1="15686" x2="90850" y2="23366"/>
                        <a14:foregroundMark x1="91503" y1="16993" x2="93627" y2="16830"/>
                        <a14:foregroundMark x1="93627" y1="16830" x2="93627" y2="16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2" t="11451" b="11526"/>
          <a:stretch/>
        </p:blipFill>
        <p:spPr bwMode="auto">
          <a:xfrm rot="19511171">
            <a:off x="8749642" y="2305558"/>
            <a:ext cx="1889688" cy="22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06A4DB2-2228-4A28-8E12-6F7F5CABA3A8}"/>
              </a:ext>
            </a:extLst>
          </p:cNvPr>
          <p:cNvSpPr txBox="1"/>
          <p:nvPr/>
        </p:nvSpPr>
        <p:spPr>
          <a:xfrm>
            <a:off x="395416" y="4547286"/>
            <a:ext cx="918107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400" i="0" u="none" strike="noStrike" baseline="0" dirty="0">
                <a:latin typeface="Arial Black" panose="020B0A04020102020204" pitchFamily="34" charset="0"/>
              </a:rPr>
              <a:t>2. Read the texts and see if you can find any of the words that you wrote for each picture.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91810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CF41F31-224A-4850-B986-9370A0608F97}"/>
              </a:ext>
            </a:extLst>
          </p:cNvPr>
          <p:cNvGrpSpPr/>
          <p:nvPr/>
        </p:nvGrpSpPr>
        <p:grpSpPr>
          <a:xfrm>
            <a:off x="-123567" y="0"/>
            <a:ext cx="3707026" cy="1346886"/>
            <a:chOff x="80010" y="137160"/>
            <a:chExt cx="5612130" cy="174879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65CFF348-4890-4E97-8717-C30B48DD6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248" b="92179" l="5549" r="34643">
                          <a14:foregroundMark x1="18236" y1="85077" x2="18236" y2="85077"/>
                          <a14:foregroundMark x1="34433" y1="78599" x2="34433" y2="78599"/>
                          <a14:foregroundMark x1="5549" y1="79127" x2="5549" y2="79127"/>
                          <a14:foregroundMark x1="24985" y1="85077" x2="24985" y2="85077"/>
                          <a14:foregroundMark x1="24325" y1="84885" x2="24325" y2="84885"/>
                          <a14:foregroundMark x1="34763" y1="79127" x2="34643" y2="91075"/>
                          <a14:foregroundMark x1="34643" y1="91075" x2="33383" y2="92179"/>
                          <a14:foregroundMark x1="19226" y1="76392" x2="18506" y2="7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7" t="74292" r="64435" b="5734"/>
            <a:stretch/>
          </p:blipFill>
          <p:spPr>
            <a:xfrm>
              <a:off x="80010" y="137160"/>
              <a:ext cx="5612130" cy="1748790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29194522-90C9-43E4-9CAF-5F0242E0DA0F}"/>
                </a:ext>
              </a:extLst>
            </p:cNvPr>
            <p:cNvSpPr/>
            <p:nvPr/>
          </p:nvSpPr>
          <p:spPr>
            <a:xfrm>
              <a:off x="2899970" y="491490"/>
              <a:ext cx="2289250" cy="1005840"/>
            </a:xfrm>
            <a:prstGeom prst="rect">
              <a:avLst/>
            </a:prstGeom>
            <a:solidFill>
              <a:srgbClr val="D417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Scanning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989C092-EC4E-410A-9A25-4B6E1B51416D}"/>
              </a:ext>
            </a:extLst>
          </p:cNvPr>
          <p:cNvSpPr txBox="1"/>
          <p:nvPr/>
        </p:nvSpPr>
        <p:spPr>
          <a:xfrm>
            <a:off x="524727" y="1782527"/>
            <a:ext cx="97371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/>
              <a:t>1</a:t>
            </a:r>
            <a:r>
              <a:rPr lang="en-US" sz="3200" i="0" u="none" strike="noStrike" baseline="0" dirty="0">
                <a:latin typeface="Arial Black" panose="020B0A04020102020204" pitchFamily="34" charset="0"/>
              </a:rPr>
              <a:t>. </a:t>
            </a:r>
            <a:r>
              <a:rPr lang="en-US" sz="2800" b="1" i="1" dirty="0"/>
              <a:t>What is each photo of?</a:t>
            </a:r>
            <a:endParaRPr lang="ar-SA" sz="2000" b="1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8" name="Picture 6" descr="Light Bulb Icon clipart - Light, Lamp, Face, transparent clip art">
            <a:extLst>
              <a:ext uri="{FF2B5EF4-FFF2-40B4-BE49-F238E27FC236}">
                <a16:creationId xmlns:a16="http://schemas.microsoft.com/office/drawing/2014/main" id="{29E63362-FBC6-43B2-9754-1DAB86E05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2500" l="10000" r="90000">
                        <a14:foregroundMark x1="44000" y1="37361" x2="44000" y2="37361"/>
                        <a14:foregroundMark x1="50556" y1="54722" x2="50556" y2="54722"/>
                        <a14:foregroundMark x1="52000" y1="54583" x2="46111" y2="55833"/>
                        <a14:foregroundMark x1="46111" y1="55833" x2="43778" y2="55000"/>
                        <a14:foregroundMark x1="20444" y1="40556" x2="20444" y2="40556"/>
                        <a14:foregroundMark x1="21222" y1="25972" x2="21222" y2="25972"/>
                        <a14:foregroundMark x1="47889" y1="29722" x2="47889" y2="29722"/>
                        <a14:foregroundMark x1="49444" y1="30972" x2="54222" y2="34861"/>
                        <a14:foregroundMark x1="54222" y1="34861" x2="45889" y2="36111"/>
                        <a14:foregroundMark x1="45889" y1="36111" x2="45000" y2="33889"/>
                        <a14:foregroundMark x1="47778" y1="5000" x2="47778" y2="5000"/>
                        <a14:foregroundMark x1="56444" y1="76250" x2="57111" y2="84028"/>
                        <a14:foregroundMark x1="57111" y1="84028" x2="55333" y2="91111"/>
                        <a14:foregroundMark x1="55333" y1="91111" x2="49111" y2="94444"/>
                        <a14:foregroundMark x1="49111" y1="94444" x2="43444" y2="92500"/>
                        <a14:foregroundMark x1="43444" y1="92500" x2="40111" y2="86667"/>
                        <a14:foregroundMark x1="40111" y1="86667" x2="41111" y2="70972"/>
                        <a14:foregroundMark x1="54333" y1="33056" x2="40444" y2="40000"/>
                        <a14:foregroundMark x1="40444" y1="40000" x2="41111" y2="31389"/>
                        <a14:foregroundMark x1="41111" y1="31389" x2="49000" y2="29444"/>
                        <a14:foregroundMark x1="49000" y1="29444" x2="37889" y2="35278"/>
                        <a14:foregroundMark x1="37889" y1="35278" x2="37667" y2="31528"/>
                        <a14:foregroundMark x1="67889" y1="79722" x2="65667" y2="87222"/>
                        <a14:foregroundMark x1="65667" y1="87222" x2="59889" y2="88889"/>
                        <a14:foregroundMark x1="59889" y1="88889" x2="57111" y2="81111"/>
                        <a14:foregroundMark x1="57111" y1="81111" x2="62444" y2="75833"/>
                        <a14:foregroundMark x1="62444" y1="75833" x2="65778" y2="82778"/>
                        <a14:foregroundMark x1="65778" y1="82778" x2="65556" y2="83333"/>
                        <a14:foregroundMark x1="56111" y1="77083" x2="53556" y2="90833"/>
                        <a14:foregroundMark x1="53556" y1="90833" x2="46222" y2="88472"/>
                        <a14:foregroundMark x1="46222" y1="88472" x2="45778" y2="78333"/>
                        <a14:foregroundMark x1="45778" y1="78333" x2="50333" y2="82778"/>
                        <a14:foregroundMark x1="50333" y1="82778" x2="43889" y2="87361"/>
                        <a14:foregroundMark x1="43889" y1="87361" x2="51000" y2="77639"/>
                        <a14:foregroundMark x1="21222" y1="24861" x2="21222" y2="24861"/>
                        <a14:foregroundMark x1="22778" y1="42361" x2="22778" y2="42361"/>
                        <a14:foregroundMark x1="17889" y1="40139" x2="20444" y2="46667"/>
                        <a14:foregroundMark x1="20444" y1="46667" x2="22000" y2="42500"/>
                        <a14:foregroundMark x1="15111" y1="34167" x2="15111" y2="34167"/>
                        <a14:foregroundMark x1="15889" y1="35139" x2="15889" y2="35139"/>
                        <a14:foregroundMark x1="12000" y1="35556" x2="12000" y2="35556"/>
                        <a14:foregroundMark x1="12889" y1="36250" x2="12889" y2="36250"/>
                        <a14:foregroundMark x1="21222" y1="26250" x2="23111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8" t="2976" r="23352" b="4337"/>
          <a:stretch/>
        </p:blipFill>
        <p:spPr bwMode="auto">
          <a:xfrm>
            <a:off x="10640246" y="1346886"/>
            <a:ext cx="727970" cy="871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5400700-8B61-49F3-9050-F040CF554B76}"/>
              </a:ext>
            </a:extLst>
          </p:cNvPr>
          <p:cNvSpPr txBox="1"/>
          <p:nvPr/>
        </p:nvSpPr>
        <p:spPr>
          <a:xfrm>
            <a:off x="527029" y="2638230"/>
            <a:ext cx="97371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2400" b="0" u="none" strike="noStrike" baseline="0" dirty="0">
              <a:solidFill>
                <a:srgbClr val="000000"/>
              </a:solidFill>
              <a:latin typeface="Proxima Nova"/>
            </a:endParaRPr>
          </a:p>
          <a:p>
            <a:pPr algn="l"/>
            <a:r>
              <a:rPr lang="en-US" sz="2400" b="1" u="none" strike="noStrike" baseline="0" dirty="0">
                <a:latin typeface="Proxima Nova"/>
              </a:rPr>
              <a:t>2-How would you describe the product in each ad?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AFFCAC-2A0C-4580-8311-18A2A067E199}"/>
              </a:ext>
            </a:extLst>
          </p:cNvPr>
          <p:cNvSpPr txBox="1"/>
          <p:nvPr/>
        </p:nvSpPr>
        <p:spPr>
          <a:xfrm>
            <a:off x="271848" y="3808835"/>
            <a:ext cx="97371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u="none" strike="noStrike" baseline="0" dirty="0">
                <a:latin typeface="Proxima Nova"/>
              </a:rPr>
              <a:t>3-How is the old bicycle at the top of page 55 different from bicycles today?</a:t>
            </a:r>
            <a:endParaRPr lang="ar-SA" sz="2800" b="1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54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372</Words>
  <Application>Microsoft Office PowerPoint</Application>
  <PresentationFormat>شاشة عريضة</PresentationFormat>
  <Paragraphs>67</Paragraphs>
  <Slides>17</Slides>
  <Notes>1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8" baseType="lpstr">
      <vt:lpstr>Algerian</vt:lpstr>
      <vt:lpstr>Arial</vt:lpstr>
      <vt:lpstr>Arial Black</vt:lpstr>
      <vt:lpstr>Bahnschrift Condensed</vt:lpstr>
      <vt:lpstr>Calibri</vt:lpstr>
      <vt:lpstr>Calibri Light</vt:lpstr>
      <vt:lpstr>HelveticaNeue</vt:lpstr>
      <vt:lpstr>MV Boli</vt:lpstr>
      <vt:lpstr>Proxima Nova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22</cp:revision>
  <dcterms:created xsi:type="dcterms:W3CDTF">2021-10-26T14:46:45Z</dcterms:created>
  <dcterms:modified xsi:type="dcterms:W3CDTF">2022-10-11T17:41:35Z</dcterms:modified>
</cp:coreProperties>
</file>