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</p:sldMasterIdLst>
  <p:sldIdLst>
    <p:sldId id="284" r:id="rId3"/>
    <p:sldId id="260" r:id="rId4"/>
    <p:sldId id="263" r:id="rId5"/>
    <p:sldId id="298" r:id="rId6"/>
    <p:sldId id="293" r:id="rId7"/>
    <p:sldId id="299" r:id="rId8"/>
    <p:sldId id="266" r:id="rId9"/>
    <p:sldId id="300" r:id="rId10"/>
    <p:sldId id="281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69B"/>
    <a:srgbClr val="FDF5B6"/>
    <a:srgbClr val="D8BE65"/>
    <a:srgbClr val="FFBD6F"/>
    <a:srgbClr val="F88A71"/>
    <a:srgbClr val="A3D1E1"/>
    <a:srgbClr val="D39B66"/>
    <a:srgbClr val="9CCEE9"/>
    <a:srgbClr val="FAAB98"/>
    <a:srgbClr val="E4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02D0CB-7705-4A5E-FE64-478CC8F9D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6D7DD0-7C03-1050-C03C-64CB50113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F41C25-FE0B-409B-180F-BDDC30A3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9B4B02-8E95-4355-B908-DF277E8D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D052DE-515B-32A2-A2BC-32E40E95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4C1704-58BC-5F73-17F5-3ED3734F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5B7F3A8-FBB7-A638-6C17-BFBF847B9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74D84E-FC3B-D2D0-45A1-4011D1EC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2BE97A-0B69-0C9A-F54E-F42168AB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C35673-5BE8-04BD-375C-E369DD87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1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195F461-4047-C5E3-5C42-CA37A3280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064A593-1ECD-6DC9-0AAA-7ED4900AE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9A1C89-3568-2E35-7D40-44A324E9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A96599-F484-50F6-5C82-C46A9235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D1A2F3-1BD5-E92D-1E98-652D92A5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8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91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3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4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4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2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43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30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85A11A-CD8D-6D2C-05E8-5DBB0328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42C1B6-A812-8CF1-3A69-D6BA03259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20C907-33E4-6FA7-973F-F884C302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1DDC6C-6858-C573-0671-5179CEB7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BD9366-3B28-847B-7E81-AE7E5031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82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1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06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52E4BE-FE13-BF3F-4890-CF0B44FC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C3A0B2-711E-84C2-CED4-0B7321D03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392D1D-61C9-943D-2DE8-EF16ED68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739858-A09F-5D18-9562-A56D9FB5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4E0D-AAD4-0E43-E94E-C19775A7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5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CD8851-0567-5F73-9D02-30E0537D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E43EAC-3A23-41E7-91FA-B26CC77CD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0086D2-D642-0C52-F7C7-926A16C96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9646955-3172-C276-C8DD-9FE715B69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7342F4C-6BBB-9937-854A-8E01E959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AF9579C-4D14-8F4B-8916-EE15FC83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0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3291F0-B5CA-2281-9F63-B45B179C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B59EA77-2C13-43E3-0922-5F257F83B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8A827FB-2596-E2A1-9FC5-FE2D8EFA7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2FA51EE-A640-04F8-3421-24BBD1FC4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75A0E17-FFE8-1106-A587-796A0E798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2897C54-A782-21B7-6ED2-5D8F405D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378C964-F86E-5B37-B271-0B7C739CC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502679B-9124-F45D-B70D-3F937C99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3713D8-0ED7-F014-463C-E7F343C1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D57EFAC-3CD3-67E9-1A1D-DA38D4EB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EC39CE6-6BAE-00BD-0B5E-F525E877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5FE644-25DD-5283-6E90-F0134652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5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A2ACF7C-D380-A730-F7BE-2F01DDE6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A37CF7-5599-1DE3-F3E8-1B7EB1C4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8210001-A5CB-65B0-4DDF-F196C54B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3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3A36D1-2753-FE93-63B9-D67D4BAC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50450D0-AB56-324A-8752-40B5A2AB7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827C6B2-C5E2-5837-4AE8-04664A988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89945B1-1F5F-9FFA-838C-B263E79B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0B374D-082C-1B32-6E4B-5C411915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22FBAD-BC21-9D67-C444-0BE0FDE2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0F93B9-2F97-F763-06F5-FB05304B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57C0297-27A7-6012-4503-9EB5F6F27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AEF18FA-F6D7-1A5F-B8AF-D012B1D10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2BF6F4-2321-A37C-05AE-51869ADC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5CA9C3-22B4-8E72-1DCD-A7FDD843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49786F-9716-36CE-CA1B-E52840C8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8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A16E4CA-5447-33DB-1420-5971811A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667CD1F-9B06-4381-1AA5-B023C9EDA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2AB657-7BF6-9901-0D19-6FC184627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DAA2C7-5CA7-1DB4-7F69-9B7890DA6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CFAA81-E3CC-CC09-67B9-D5FBD46A0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3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12.svg"/><Relationship Id="rId12" Type="http://schemas.openxmlformats.org/officeDocument/2006/relationships/image" Target="../media/image3.png"/><Relationship Id="rId17" Type="http://schemas.openxmlformats.org/officeDocument/2006/relationships/image" Target="../media/image8.svg"/><Relationship Id="rId2" Type="http://schemas.openxmlformats.org/officeDocument/2006/relationships/image" Target="../media/image2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28.svg"/><Relationship Id="rId5" Type="http://schemas.openxmlformats.org/officeDocument/2006/relationships/image" Target="../media/image26.svg"/><Relationship Id="rId15" Type="http://schemas.openxmlformats.org/officeDocument/2006/relationships/image" Target="../media/image30.sv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6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svg"/><Relationship Id="rId18" Type="http://schemas.openxmlformats.org/officeDocument/2006/relationships/image" Target="../media/image32.png"/><Relationship Id="rId3" Type="http://schemas.openxmlformats.org/officeDocument/2006/relationships/image" Target="../media/image24.svg"/><Relationship Id="rId7" Type="http://schemas.openxmlformats.org/officeDocument/2006/relationships/image" Target="../media/image12.svg"/><Relationship Id="rId12" Type="http://schemas.openxmlformats.org/officeDocument/2006/relationships/image" Target="../media/image3.png"/><Relationship Id="rId17" Type="http://schemas.openxmlformats.org/officeDocument/2006/relationships/image" Target="../media/image8.svg"/><Relationship Id="rId2" Type="http://schemas.openxmlformats.org/officeDocument/2006/relationships/image" Target="../media/image2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28.svg"/><Relationship Id="rId5" Type="http://schemas.openxmlformats.org/officeDocument/2006/relationships/image" Target="../media/image26.svg"/><Relationship Id="rId15" Type="http://schemas.openxmlformats.org/officeDocument/2006/relationships/image" Target="../media/image30.sv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6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12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28.svg"/><Relationship Id="rId5" Type="http://schemas.openxmlformats.org/officeDocument/2006/relationships/image" Target="../media/image26.svg"/><Relationship Id="rId15" Type="http://schemas.openxmlformats.org/officeDocument/2006/relationships/image" Target="../media/image36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6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12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28.svg"/><Relationship Id="rId5" Type="http://schemas.openxmlformats.org/officeDocument/2006/relationships/image" Target="../media/image26.svg"/><Relationship Id="rId15" Type="http://schemas.openxmlformats.org/officeDocument/2006/relationships/image" Target="../media/image36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6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24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image" Target="../media/image26.sv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7.png"/><Relationship Id="rId3" Type="http://schemas.openxmlformats.org/officeDocument/2006/relationships/image" Target="../media/image24.svg"/><Relationship Id="rId7" Type="http://schemas.openxmlformats.org/officeDocument/2006/relationships/image" Target="../media/image40.svg"/><Relationship Id="rId12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image" Target="../media/image26.sv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42.sv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18" Type="http://schemas.openxmlformats.org/officeDocument/2006/relationships/image" Target="../media/image53.svg"/><Relationship Id="rId3" Type="http://schemas.openxmlformats.org/officeDocument/2006/relationships/image" Target="../media/image50.svg"/><Relationship Id="rId7" Type="http://schemas.openxmlformats.org/officeDocument/2006/relationships/image" Target="../media/image20.svg"/><Relationship Id="rId12" Type="http://schemas.openxmlformats.org/officeDocument/2006/relationships/hyperlink" Target="https://t.me/fatimahalsubeie" TargetMode="External"/><Relationship Id="rId17" Type="http://schemas.openxmlformats.org/officeDocument/2006/relationships/image" Target="../media/image52.png"/><Relationship Id="rId2" Type="http://schemas.openxmlformats.org/officeDocument/2006/relationships/image" Target="../media/image49.png"/><Relationship Id="rId16" Type="http://schemas.openxmlformats.org/officeDocument/2006/relationships/hyperlink" Target="https://linktr.ee/Refa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51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flipH="1">
            <a:off x="1324018" y="116601"/>
            <a:ext cx="10383250" cy="6439684"/>
          </a:xfrm>
          <a:prstGeom prst="rect">
            <a:avLst/>
          </a:prstGeom>
        </p:spPr>
      </p:pic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2D7393AC-7B64-8E9E-11A1-38EA838EC448}"/>
              </a:ext>
            </a:extLst>
          </p:cNvPr>
          <p:cNvSpPr/>
          <p:nvPr/>
        </p:nvSpPr>
        <p:spPr>
          <a:xfrm flipH="1">
            <a:off x="3059022" y="516367"/>
            <a:ext cx="5873285" cy="1579950"/>
          </a:xfrm>
          <a:custGeom>
            <a:avLst/>
            <a:gdLst>
              <a:gd name="connsiteX0" fmla="*/ 4391619 w 5873285"/>
              <a:gd name="connsiteY0" fmla="*/ 0 h 1782922"/>
              <a:gd name="connsiteX1" fmla="*/ 5155835 w 5873285"/>
              <a:gd name="connsiteY1" fmla="*/ 0 h 1782922"/>
              <a:gd name="connsiteX2" fmla="*/ 5272569 w 5873285"/>
              <a:gd name="connsiteY2" fmla="*/ 57054 h 1782922"/>
              <a:gd name="connsiteX3" fmla="*/ 5829592 w 5873285"/>
              <a:gd name="connsiteY3" fmla="*/ 726306 h 1782922"/>
              <a:gd name="connsiteX4" fmla="*/ 5835222 w 5873285"/>
              <a:gd name="connsiteY4" fmla="*/ 968408 h 1782922"/>
              <a:gd name="connsiteX5" fmla="*/ 5272945 w 5873285"/>
              <a:gd name="connsiteY5" fmla="*/ 1718737 h 1782922"/>
              <a:gd name="connsiteX6" fmla="*/ 5150956 w 5873285"/>
              <a:gd name="connsiteY6" fmla="*/ 1782922 h 1782922"/>
              <a:gd name="connsiteX7" fmla="*/ 160275 w 5873285"/>
              <a:gd name="connsiteY7" fmla="*/ 1782922 h 1782922"/>
              <a:gd name="connsiteX8" fmla="*/ 0 w 5873285"/>
              <a:gd name="connsiteY8" fmla="*/ 1601252 h 1782922"/>
              <a:gd name="connsiteX9" fmla="*/ 0 w 5873285"/>
              <a:gd name="connsiteY9" fmla="*/ 181670 h 1782922"/>
              <a:gd name="connsiteX10" fmla="*/ 160275 w 5873285"/>
              <a:gd name="connsiteY10" fmla="*/ 0 h 1782922"/>
              <a:gd name="connsiteX11" fmla="*/ 4256492 w 5873285"/>
              <a:gd name="connsiteY11" fmla="*/ 0 h 1782922"/>
              <a:gd name="connsiteX12" fmla="*/ 4256492 w 5873285"/>
              <a:gd name="connsiteY12" fmla="*/ 0 h 1782922"/>
              <a:gd name="connsiteX13" fmla="*/ 4391619 w 5873285"/>
              <a:gd name="connsiteY13" fmla="*/ 0 h 17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73285" h="1782922">
                <a:moveTo>
                  <a:pt x="4391619" y="0"/>
                </a:moveTo>
                <a:lnTo>
                  <a:pt x="5155835" y="0"/>
                </a:lnTo>
                <a:cubicBezTo>
                  <a:pt x="5200127" y="0"/>
                  <a:pt x="5242166" y="20644"/>
                  <a:pt x="5272569" y="57054"/>
                </a:cubicBezTo>
                <a:cubicBezTo>
                  <a:pt x="5458369" y="280013"/>
                  <a:pt x="5643793" y="503347"/>
                  <a:pt x="5829592" y="726306"/>
                </a:cubicBezTo>
                <a:cubicBezTo>
                  <a:pt x="5885519" y="793494"/>
                  <a:pt x="5888147" y="897842"/>
                  <a:pt x="5835222" y="968408"/>
                </a:cubicBezTo>
                <a:cubicBezTo>
                  <a:pt x="5647921" y="1218393"/>
                  <a:pt x="5460621" y="1468752"/>
                  <a:pt x="5272945" y="1718737"/>
                </a:cubicBezTo>
                <a:cubicBezTo>
                  <a:pt x="5242541" y="1759275"/>
                  <a:pt x="5197875" y="1782922"/>
                  <a:pt x="5150956" y="1782922"/>
                </a:cubicBezTo>
                <a:lnTo>
                  <a:pt x="160275" y="1782922"/>
                </a:lnTo>
                <a:cubicBezTo>
                  <a:pt x="71692" y="1782922"/>
                  <a:pt x="0" y="1701471"/>
                  <a:pt x="0" y="1601252"/>
                </a:cubicBezTo>
                <a:lnTo>
                  <a:pt x="0" y="181670"/>
                </a:lnTo>
                <a:cubicBezTo>
                  <a:pt x="0" y="81451"/>
                  <a:pt x="71692" y="0"/>
                  <a:pt x="160275" y="0"/>
                </a:cubicBezTo>
                <a:lnTo>
                  <a:pt x="4256492" y="0"/>
                </a:lnTo>
                <a:moveTo>
                  <a:pt x="4256492" y="0"/>
                </a:moveTo>
                <a:lnTo>
                  <a:pt x="4391619" y="0"/>
                </a:lnTo>
              </a:path>
            </a:pathLst>
          </a:custGeom>
          <a:solidFill>
            <a:srgbClr val="FDF5B6"/>
          </a:solidFill>
          <a:ln w="3750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C995E8B7-C8ED-6368-0C1A-E8B923D6E2C9}"/>
              </a:ext>
            </a:extLst>
          </p:cNvPr>
          <p:cNvSpPr/>
          <p:nvPr/>
        </p:nvSpPr>
        <p:spPr>
          <a:xfrm flipH="1">
            <a:off x="3234579" y="603176"/>
            <a:ext cx="5601314" cy="1296347"/>
          </a:xfrm>
          <a:custGeom>
            <a:avLst/>
            <a:gdLst>
              <a:gd name="connsiteX0" fmla="*/ 4235097 w 5873285"/>
              <a:gd name="connsiteY0" fmla="*/ 0 h 1782922"/>
              <a:gd name="connsiteX1" fmla="*/ 5155835 w 5873285"/>
              <a:gd name="connsiteY1" fmla="*/ 0 h 1782922"/>
              <a:gd name="connsiteX2" fmla="*/ 5272570 w 5873285"/>
              <a:gd name="connsiteY2" fmla="*/ 57054 h 1782922"/>
              <a:gd name="connsiteX3" fmla="*/ 5829592 w 5873285"/>
              <a:gd name="connsiteY3" fmla="*/ 726306 h 1782922"/>
              <a:gd name="connsiteX4" fmla="*/ 5835222 w 5873285"/>
              <a:gd name="connsiteY4" fmla="*/ 968408 h 1782922"/>
              <a:gd name="connsiteX5" fmla="*/ 5272945 w 5873285"/>
              <a:gd name="connsiteY5" fmla="*/ 1718737 h 1782922"/>
              <a:gd name="connsiteX6" fmla="*/ 5150580 w 5873285"/>
              <a:gd name="connsiteY6" fmla="*/ 1782922 h 1782922"/>
              <a:gd name="connsiteX7" fmla="*/ 160275 w 5873285"/>
              <a:gd name="connsiteY7" fmla="*/ 1782922 h 1782922"/>
              <a:gd name="connsiteX8" fmla="*/ 0 w 5873285"/>
              <a:gd name="connsiteY8" fmla="*/ 1601252 h 1782922"/>
              <a:gd name="connsiteX9" fmla="*/ 0 w 5873285"/>
              <a:gd name="connsiteY9" fmla="*/ 181670 h 1782922"/>
              <a:gd name="connsiteX10" fmla="*/ 160275 w 5873285"/>
              <a:gd name="connsiteY10" fmla="*/ 0 h 1782922"/>
              <a:gd name="connsiteX11" fmla="*/ 4122491 w 5873285"/>
              <a:gd name="connsiteY11" fmla="*/ 0 h 1782922"/>
              <a:gd name="connsiteX12" fmla="*/ 4122491 w 5873285"/>
              <a:gd name="connsiteY12" fmla="*/ 0 h 1782922"/>
              <a:gd name="connsiteX13" fmla="*/ 4235097 w 5873285"/>
              <a:gd name="connsiteY13" fmla="*/ 0 h 17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73285" h="1782922">
                <a:moveTo>
                  <a:pt x="4235097" y="0"/>
                </a:moveTo>
                <a:lnTo>
                  <a:pt x="5155835" y="0"/>
                </a:lnTo>
                <a:cubicBezTo>
                  <a:pt x="5200127" y="0"/>
                  <a:pt x="5242166" y="20644"/>
                  <a:pt x="5272570" y="57054"/>
                </a:cubicBezTo>
                <a:cubicBezTo>
                  <a:pt x="5458369" y="280013"/>
                  <a:pt x="5643793" y="503347"/>
                  <a:pt x="5829592" y="726306"/>
                </a:cubicBezTo>
                <a:cubicBezTo>
                  <a:pt x="5885519" y="793494"/>
                  <a:pt x="5888147" y="897842"/>
                  <a:pt x="5835222" y="968408"/>
                </a:cubicBezTo>
                <a:cubicBezTo>
                  <a:pt x="5647922" y="1218393"/>
                  <a:pt x="5460621" y="1468752"/>
                  <a:pt x="5272945" y="1718737"/>
                </a:cubicBezTo>
                <a:cubicBezTo>
                  <a:pt x="5242542" y="1759275"/>
                  <a:pt x="5197875" y="1782922"/>
                  <a:pt x="5150580" y="1782922"/>
                </a:cubicBezTo>
                <a:lnTo>
                  <a:pt x="160275" y="1782922"/>
                </a:lnTo>
                <a:cubicBezTo>
                  <a:pt x="71692" y="1782922"/>
                  <a:pt x="0" y="1701471"/>
                  <a:pt x="0" y="1601252"/>
                </a:cubicBezTo>
                <a:lnTo>
                  <a:pt x="0" y="181670"/>
                </a:lnTo>
                <a:cubicBezTo>
                  <a:pt x="0" y="81451"/>
                  <a:pt x="71692" y="0"/>
                  <a:pt x="160275" y="0"/>
                </a:cubicBezTo>
                <a:lnTo>
                  <a:pt x="4122491" y="0"/>
                </a:lnTo>
                <a:moveTo>
                  <a:pt x="4122491" y="0"/>
                </a:moveTo>
                <a:lnTo>
                  <a:pt x="4235097" y="0"/>
                </a:lnTo>
              </a:path>
            </a:pathLst>
          </a:custGeom>
          <a:solidFill>
            <a:srgbClr val="9CCEE9"/>
          </a:solidFill>
          <a:ln w="3750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80CB917C-81E9-DDA5-DAF7-9226A9362814}"/>
              </a:ext>
            </a:extLst>
          </p:cNvPr>
          <p:cNvSpPr/>
          <p:nvPr/>
        </p:nvSpPr>
        <p:spPr>
          <a:xfrm flipH="1">
            <a:off x="3088653" y="516366"/>
            <a:ext cx="5871255" cy="1598729"/>
          </a:xfrm>
          <a:custGeom>
            <a:avLst/>
            <a:gdLst>
              <a:gd name="connsiteX0" fmla="*/ 5710230 w 5871255"/>
              <a:gd name="connsiteY0" fmla="*/ 863685 h 1783672"/>
              <a:gd name="connsiteX1" fmla="*/ 5709479 w 5871255"/>
              <a:gd name="connsiteY1" fmla="*/ 582546 h 1783672"/>
              <a:gd name="connsiteX2" fmla="*/ 5580734 w 5871255"/>
              <a:gd name="connsiteY2" fmla="*/ 427526 h 1783672"/>
              <a:gd name="connsiteX3" fmla="*/ 5269192 w 5871255"/>
              <a:gd name="connsiteY3" fmla="*/ 430153 h 1783672"/>
              <a:gd name="connsiteX4" fmla="*/ 5261684 w 5871255"/>
              <a:gd name="connsiteY4" fmla="*/ 45793 h 1783672"/>
              <a:gd name="connsiteX5" fmla="*/ 5166720 w 5871255"/>
              <a:gd name="connsiteY5" fmla="*/ 1126 h 1783672"/>
              <a:gd name="connsiteX6" fmla="*/ 5175354 w 5871255"/>
              <a:gd name="connsiteY6" fmla="*/ 430529 h 1783672"/>
              <a:gd name="connsiteX7" fmla="*/ 4821772 w 5871255"/>
              <a:gd name="connsiteY7" fmla="*/ 429778 h 1783672"/>
              <a:gd name="connsiteX8" fmla="*/ 4815016 w 5871255"/>
              <a:gd name="connsiteY8" fmla="*/ 375 h 1783672"/>
              <a:gd name="connsiteX9" fmla="*/ 4721178 w 5871255"/>
              <a:gd name="connsiteY9" fmla="*/ 375 h 1783672"/>
              <a:gd name="connsiteX10" fmla="*/ 4727934 w 5871255"/>
              <a:gd name="connsiteY10" fmla="*/ 429403 h 1783672"/>
              <a:gd name="connsiteX11" fmla="*/ 4356335 w 5871255"/>
              <a:gd name="connsiteY11" fmla="*/ 426025 h 1783672"/>
              <a:gd name="connsiteX12" fmla="*/ 4353708 w 5871255"/>
              <a:gd name="connsiteY12" fmla="*/ 375 h 1783672"/>
              <a:gd name="connsiteX13" fmla="*/ 4259870 w 5871255"/>
              <a:gd name="connsiteY13" fmla="*/ 375 h 1783672"/>
              <a:gd name="connsiteX14" fmla="*/ 4262497 w 5871255"/>
              <a:gd name="connsiteY14" fmla="*/ 424898 h 1783672"/>
              <a:gd name="connsiteX15" fmla="*/ 3882641 w 5871255"/>
              <a:gd name="connsiteY15" fmla="*/ 420019 h 1783672"/>
              <a:gd name="connsiteX16" fmla="*/ 3882266 w 5871255"/>
              <a:gd name="connsiteY16" fmla="*/ 375 h 1783672"/>
              <a:gd name="connsiteX17" fmla="*/ 3788428 w 5871255"/>
              <a:gd name="connsiteY17" fmla="*/ 375 h 1783672"/>
              <a:gd name="connsiteX18" fmla="*/ 3788803 w 5871255"/>
              <a:gd name="connsiteY18" fmla="*/ 418518 h 1783672"/>
              <a:gd name="connsiteX19" fmla="*/ 3451362 w 5871255"/>
              <a:gd name="connsiteY19" fmla="*/ 414013 h 1783672"/>
              <a:gd name="connsiteX20" fmla="*/ 3440101 w 5871255"/>
              <a:gd name="connsiteY20" fmla="*/ 0 h 1783672"/>
              <a:gd name="connsiteX21" fmla="*/ 3346263 w 5871255"/>
              <a:gd name="connsiteY21" fmla="*/ 0 h 1783672"/>
              <a:gd name="connsiteX22" fmla="*/ 3357524 w 5871255"/>
              <a:gd name="connsiteY22" fmla="*/ 412887 h 1783672"/>
              <a:gd name="connsiteX23" fmla="*/ 2959275 w 5871255"/>
              <a:gd name="connsiteY23" fmla="*/ 409134 h 1783672"/>
              <a:gd name="connsiteX24" fmla="*/ 2965281 w 5871255"/>
              <a:gd name="connsiteY24" fmla="*/ 0 h 1783672"/>
              <a:gd name="connsiteX25" fmla="*/ 2871443 w 5871255"/>
              <a:gd name="connsiteY25" fmla="*/ 0 h 1783672"/>
              <a:gd name="connsiteX26" fmla="*/ 2865437 w 5871255"/>
              <a:gd name="connsiteY26" fmla="*/ 408758 h 1783672"/>
              <a:gd name="connsiteX27" fmla="*/ 2744199 w 5871255"/>
              <a:gd name="connsiteY27" fmla="*/ 408008 h 1783672"/>
              <a:gd name="connsiteX28" fmla="*/ 2559150 w 5871255"/>
              <a:gd name="connsiteY28" fmla="*/ 408008 h 1783672"/>
              <a:gd name="connsiteX29" fmla="*/ 2558775 w 5871255"/>
              <a:gd name="connsiteY29" fmla="*/ 6756 h 1783672"/>
              <a:gd name="connsiteX30" fmla="*/ 2558024 w 5871255"/>
              <a:gd name="connsiteY30" fmla="*/ 0 h 1783672"/>
              <a:gd name="connsiteX31" fmla="*/ 2465312 w 5871255"/>
              <a:gd name="connsiteY31" fmla="*/ 0 h 1783672"/>
              <a:gd name="connsiteX32" fmla="*/ 2464561 w 5871255"/>
              <a:gd name="connsiteY32" fmla="*/ 6756 h 1783672"/>
              <a:gd name="connsiteX33" fmla="*/ 2464937 w 5871255"/>
              <a:gd name="connsiteY33" fmla="*/ 408008 h 1783672"/>
              <a:gd name="connsiteX34" fmla="*/ 2068940 w 5871255"/>
              <a:gd name="connsiteY34" fmla="*/ 408008 h 1783672"/>
              <a:gd name="connsiteX35" fmla="*/ 2071568 w 5871255"/>
              <a:gd name="connsiteY35" fmla="*/ 0 h 1783672"/>
              <a:gd name="connsiteX36" fmla="*/ 1977730 w 5871255"/>
              <a:gd name="connsiteY36" fmla="*/ 0 h 1783672"/>
              <a:gd name="connsiteX37" fmla="*/ 1975102 w 5871255"/>
              <a:gd name="connsiteY37" fmla="*/ 407632 h 1783672"/>
              <a:gd name="connsiteX38" fmla="*/ 1630904 w 5871255"/>
              <a:gd name="connsiteY38" fmla="*/ 408758 h 1783672"/>
              <a:gd name="connsiteX39" fmla="*/ 1617767 w 5871255"/>
              <a:gd name="connsiteY39" fmla="*/ 0 h 1783672"/>
              <a:gd name="connsiteX40" fmla="*/ 1523929 w 5871255"/>
              <a:gd name="connsiteY40" fmla="*/ 0 h 1783672"/>
              <a:gd name="connsiteX41" fmla="*/ 1537066 w 5871255"/>
              <a:gd name="connsiteY41" fmla="*/ 409134 h 1783672"/>
              <a:gd name="connsiteX42" fmla="*/ 1165468 w 5871255"/>
              <a:gd name="connsiteY42" fmla="*/ 411010 h 1783672"/>
              <a:gd name="connsiteX43" fmla="*/ 1160588 w 5871255"/>
              <a:gd name="connsiteY43" fmla="*/ 0 h 1783672"/>
              <a:gd name="connsiteX44" fmla="*/ 1066750 w 5871255"/>
              <a:gd name="connsiteY44" fmla="*/ 0 h 1783672"/>
              <a:gd name="connsiteX45" fmla="*/ 1071630 w 5871255"/>
              <a:gd name="connsiteY45" fmla="*/ 411386 h 1783672"/>
              <a:gd name="connsiteX46" fmla="*/ 707539 w 5871255"/>
              <a:gd name="connsiteY46" fmla="*/ 414389 h 1783672"/>
              <a:gd name="connsiteX47" fmla="*/ 688771 w 5871255"/>
              <a:gd name="connsiteY47" fmla="*/ 0 h 1783672"/>
              <a:gd name="connsiteX48" fmla="*/ 594933 w 5871255"/>
              <a:gd name="connsiteY48" fmla="*/ 0 h 1783672"/>
              <a:gd name="connsiteX49" fmla="*/ 613701 w 5871255"/>
              <a:gd name="connsiteY49" fmla="*/ 415515 h 1783672"/>
              <a:gd name="connsiteX50" fmla="*/ 269878 w 5871255"/>
              <a:gd name="connsiteY50" fmla="*/ 418893 h 1783672"/>
              <a:gd name="connsiteX51" fmla="*/ 274758 w 5871255"/>
              <a:gd name="connsiteY51" fmla="*/ 375 h 1783672"/>
              <a:gd name="connsiteX52" fmla="*/ 180920 w 5871255"/>
              <a:gd name="connsiteY52" fmla="*/ 375 h 1783672"/>
              <a:gd name="connsiteX53" fmla="*/ 176040 w 5871255"/>
              <a:gd name="connsiteY53" fmla="*/ 420394 h 1783672"/>
              <a:gd name="connsiteX54" fmla="*/ 0 w 5871255"/>
              <a:gd name="connsiteY54" fmla="*/ 422271 h 1783672"/>
              <a:gd name="connsiteX55" fmla="*/ 0 w 5871255"/>
              <a:gd name="connsiteY55" fmla="*/ 516109 h 1783672"/>
              <a:gd name="connsiteX56" fmla="*/ 174914 w 5871255"/>
              <a:gd name="connsiteY56" fmla="*/ 514232 h 1783672"/>
              <a:gd name="connsiteX57" fmla="*/ 170785 w 5871255"/>
              <a:gd name="connsiteY57" fmla="*/ 858430 h 1783672"/>
              <a:gd name="connsiteX58" fmla="*/ 0 w 5871255"/>
              <a:gd name="connsiteY58" fmla="*/ 860307 h 1783672"/>
              <a:gd name="connsiteX59" fmla="*/ 0 w 5871255"/>
              <a:gd name="connsiteY59" fmla="*/ 954145 h 1783672"/>
              <a:gd name="connsiteX60" fmla="*/ 169659 w 5871255"/>
              <a:gd name="connsiteY60" fmla="*/ 952268 h 1783672"/>
              <a:gd name="connsiteX61" fmla="*/ 165155 w 5871255"/>
              <a:gd name="connsiteY61" fmla="*/ 1323491 h 1783672"/>
              <a:gd name="connsiteX62" fmla="*/ 0 w 5871255"/>
              <a:gd name="connsiteY62" fmla="*/ 1324993 h 1783672"/>
              <a:gd name="connsiteX63" fmla="*/ 0 w 5871255"/>
              <a:gd name="connsiteY63" fmla="*/ 1418831 h 1783672"/>
              <a:gd name="connsiteX64" fmla="*/ 164404 w 5871255"/>
              <a:gd name="connsiteY64" fmla="*/ 1417329 h 1783672"/>
              <a:gd name="connsiteX65" fmla="*/ 160275 w 5871255"/>
              <a:gd name="connsiteY65" fmla="*/ 1783297 h 1783672"/>
              <a:gd name="connsiteX66" fmla="*/ 160651 w 5871255"/>
              <a:gd name="connsiteY66" fmla="*/ 1783297 h 1783672"/>
              <a:gd name="connsiteX67" fmla="*/ 254113 w 5871255"/>
              <a:gd name="connsiteY67" fmla="*/ 1783297 h 1783672"/>
              <a:gd name="connsiteX68" fmla="*/ 258242 w 5871255"/>
              <a:gd name="connsiteY68" fmla="*/ 1416203 h 1783672"/>
              <a:gd name="connsiteX69" fmla="*/ 646356 w 5871255"/>
              <a:gd name="connsiteY69" fmla="*/ 1412825 h 1783672"/>
              <a:gd name="connsiteX70" fmla="*/ 654239 w 5871255"/>
              <a:gd name="connsiteY70" fmla="*/ 1783297 h 1783672"/>
              <a:gd name="connsiteX71" fmla="*/ 748077 w 5871255"/>
              <a:gd name="connsiteY71" fmla="*/ 1783297 h 1783672"/>
              <a:gd name="connsiteX72" fmla="*/ 740194 w 5871255"/>
              <a:gd name="connsiteY72" fmla="*/ 1412450 h 1783672"/>
              <a:gd name="connsiteX73" fmla="*/ 1083266 w 5871255"/>
              <a:gd name="connsiteY73" fmla="*/ 1410948 h 1783672"/>
              <a:gd name="connsiteX74" fmla="*/ 1087770 w 5871255"/>
              <a:gd name="connsiteY74" fmla="*/ 1783297 h 1783672"/>
              <a:gd name="connsiteX75" fmla="*/ 1181608 w 5871255"/>
              <a:gd name="connsiteY75" fmla="*/ 1783297 h 1783672"/>
              <a:gd name="connsiteX76" fmla="*/ 1177104 w 5871255"/>
              <a:gd name="connsiteY76" fmla="*/ 1410198 h 1783672"/>
              <a:gd name="connsiteX77" fmla="*/ 1540445 w 5871255"/>
              <a:gd name="connsiteY77" fmla="*/ 1409071 h 1783672"/>
              <a:gd name="connsiteX78" fmla="*/ 1531436 w 5871255"/>
              <a:gd name="connsiteY78" fmla="*/ 1783297 h 1783672"/>
              <a:gd name="connsiteX79" fmla="*/ 1625274 w 5871255"/>
              <a:gd name="connsiteY79" fmla="*/ 1783297 h 1783672"/>
              <a:gd name="connsiteX80" fmla="*/ 1634283 w 5871255"/>
              <a:gd name="connsiteY80" fmla="*/ 1409071 h 1783672"/>
              <a:gd name="connsiteX81" fmla="*/ 1984111 w 5871255"/>
              <a:gd name="connsiteY81" fmla="*/ 1409071 h 1783672"/>
              <a:gd name="connsiteX82" fmla="*/ 1992744 w 5871255"/>
              <a:gd name="connsiteY82" fmla="*/ 1783297 h 1783672"/>
              <a:gd name="connsiteX83" fmla="*/ 2086582 w 5871255"/>
              <a:gd name="connsiteY83" fmla="*/ 1783297 h 1783672"/>
              <a:gd name="connsiteX84" fmla="*/ 2077949 w 5871255"/>
              <a:gd name="connsiteY84" fmla="*/ 1409447 h 1783672"/>
              <a:gd name="connsiteX85" fmla="*/ 2337317 w 5871255"/>
              <a:gd name="connsiteY85" fmla="*/ 1409447 h 1783672"/>
              <a:gd name="connsiteX86" fmla="*/ 2446544 w 5871255"/>
              <a:gd name="connsiteY86" fmla="*/ 1409822 h 1783672"/>
              <a:gd name="connsiteX87" fmla="*/ 2432281 w 5871255"/>
              <a:gd name="connsiteY87" fmla="*/ 1783297 h 1783672"/>
              <a:gd name="connsiteX88" fmla="*/ 2526119 w 5871255"/>
              <a:gd name="connsiteY88" fmla="*/ 1783297 h 1783672"/>
              <a:gd name="connsiteX89" fmla="*/ 2540382 w 5871255"/>
              <a:gd name="connsiteY89" fmla="*/ 1410573 h 1783672"/>
              <a:gd name="connsiteX90" fmla="*/ 2903723 w 5871255"/>
              <a:gd name="connsiteY90" fmla="*/ 1413951 h 1783672"/>
              <a:gd name="connsiteX91" fmla="*/ 2925118 w 5871255"/>
              <a:gd name="connsiteY91" fmla="*/ 1783673 h 1783672"/>
              <a:gd name="connsiteX92" fmla="*/ 3018956 w 5871255"/>
              <a:gd name="connsiteY92" fmla="*/ 1783673 h 1783672"/>
              <a:gd name="connsiteX93" fmla="*/ 2997561 w 5871255"/>
              <a:gd name="connsiteY93" fmla="*/ 1415077 h 1783672"/>
              <a:gd name="connsiteX94" fmla="*/ 3354896 w 5871255"/>
              <a:gd name="connsiteY94" fmla="*/ 1419581 h 1783672"/>
              <a:gd name="connsiteX95" fmla="*/ 3343260 w 5871255"/>
              <a:gd name="connsiteY95" fmla="*/ 1783673 h 1783672"/>
              <a:gd name="connsiteX96" fmla="*/ 3437098 w 5871255"/>
              <a:gd name="connsiteY96" fmla="*/ 1783673 h 1783672"/>
              <a:gd name="connsiteX97" fmla="*/ 3448359 w 5871255"/>
              <a:gd name="connsiteY97" fmla="*/ 1420707 h 1783672"/>
              <a:gd name="connsiteX98" fmla="*/ 3805694 w 5871255"/>
              <a:gd name="connsiteY98" fmla="*/ 1425212 h 1783672"/>
              <a:gd name="connsiteX99" fmla="*/ 3817705 w 5871255"/>
              <a:gd name="connsiteY99" fmla="*/ 1783297 h 1783672"/>
              <a:gd name="connsiteX100" fmla="*/ 3911543 w 5871255"/>
              <a:gd name="connsiteY100" fmla="*/ 1783297 h 1783672"/>
              <a:gd name="connsiteX101" fmla="*/ 3899532 w 5871255"/>
              <a:gd name="connsiteY101" fmla="*/ 1426338 h 1783672"/>
              <a:gd name="connsiteX102" fmla="*/ 4260245 w 5871255"/>
              <a:gd name="connsiteY102" fmla="*/ 1429716 h 1783672"/>
              <a:gd name="connsiteX103" fmla="*/ 4256492 w 5871255"/>
              <a:gd name="connsiteY103" fmla="*/ 1783297 h 1783672"/>
              <a:gd name="connsiteX104" fmla="*/ 4350330 w 5871255"/>
              <a:gd name="connsiteY104" fmla="*/ 1783297 h 1783672"/>
              <a:gd name="connsiteX105" fmla="*/ 4354083 w 5871255"/>
              <a:gd name="connsiteY105" fmla="*/ 1430467 h 1783672"/>
              <a:gd name="connsiteX106" fmla="*/ 4717799 w 5871255"/>
              <a:gd name="connsiteY106" fmla="*/ 1431593 h 1783672"/>
              <a:gd name="connsiteX107" fmla="*/ 4706164 w 5871255"/>
              <a:gd name="connsiteY107" fmla="*/ 1783673 h 1783672"/>
              <a:gd name="connsiteX108" fmla="*/ 4800002 w 5871255"/>
              <a:gd name="connsiteY108" fmla="*/ 1783673 h 1783672"/>
              <a:gd name="connsiteX109" fmla="*/ 4811637 w 5871255"/>
              <a:gd name="connsiteY109" fmla="*/ 1431593 h 1783672"/>
              <a:gd name="connsiteX110" fmla="*/ 5173852 w 5871255"/>
              <a:gd name="connsiteY110" fmla="*/ 1428590 h 1783672"/>
              <a:gd name="connsiteX111" fmla="*/ 5166345 w 5871255"/>
              <a:gd name="connsiteY111" fmla="*/ 1782547 h 1783672"/>
              <a:gd name="connsiteX112" fmla="*/ 5261309 w 5871255"/>
              <a:gd name="connsiteY112" fmla="*/ 1733000 h 1783672"/>
              <a:gd name="connsiteX113" fmla="*/ 5267315 w 5871255"/>
              <a:gd name="connsiteY113" fmla="*/ 1427464 h 1783672"/>
              <a:gd name="connsiteX114" fmla="*/ 5494403 w 5871255"/>
              <a:gd name="connsiteY114" fmla="*/ 1422959 h 1783672"/>
              <a:gd name="connsiteX115" fmla="*/ 5566095 w 5871255"/>
              <a:gd name="connsiteY115" fmla="*/ 1327245 h 1783672"/>
              <a:gd name="connsiteX116" fmla="*/ 5268816 w 5871255"/>
              <a:gd name="connsiteY116" fmla="*/ 1333626 h 1783672"/>
              <a:gd name="connsiteX117" fmla="*/ 5271444 w 5871255"/>
              <a:gd name="connsiteY117" fmla="*/ 962027 h 1783672"/>
              <a:gd name="connsiteX118" fmla="*/ 5615266 w 5871255"/>
              <a:gd name="connsiteY118" fmla="*/ 959024 h 1783672"/>
              <a:gd name="connsiteX119" fmla="*/ 5612263 w 5871255"/>
              <a:gd name="connsiteY119" fmla="*/ 1265312 h 1783672"/>
              <a:gd name="connsiteX120" fmla="*/ 5707602 w 5871255"/>
              <a:gd name="connsiteY120" fmla="*/ 1138067 h 1783672"/>
              <a:gd name="connsiteX121" fmla="*/ 5709104 w 5871255"/>
              <a:gd name="connsiteY121" fmla="*/ 957523 h 1783672"/>
              <a:gd name="connsiteX122" fmla="*/ 5842729 w 5871255"/>
              <a:gd name="connsiteY122" fmla="*/ 954896 h 1783672"/>
              <a:gd name="connsiteX123" fmla="*/ 5871256 w 5871255"/>
              <a:gd name="connsiteY123" fmla="*/ 860682 h 1783672"/>
              <a:gd name="connsiteX124" fmla="*/ 5710230 w 5871255"/>
              <a:gd name="connsiteY124" fmla="*/ 863685 h 1783672"/>
              <a:gd name="connsiteX125" fmla="*/ 5176855 w 5871255"/>
              <a:gd name="connsiteY125" fmla="*/ 524367 h 1783672"/>
              <a:gd name="connsiteX126" fmla="*/ 5178732 w 5871255"/>
              <a:gd name="connsiteY126" fmla="*/ 868565 h 1783672"/>
              <a:gd name="connsiteX127" fmla="*/ 4821772 w 5871255"/>
              <a:gd name="connsiteY127" fmla="*/ 867814 h 1783672"/>
              <a:gd name="connsiteX128" fmla="*/ 4822147 w 5871255"/>
              <a:gd name="connsiteY128" fmla="*/ 523616 h 1783672"/>
              <a:gd name="connsiteX129" fmla="*/ 5176855 w 5871255"/>
              <a:gd name="connsiteY129" fmla="*/ 524367 h 1783672"/>
              <a:gd name="connsiteX130" fmla="*/ 4728685 w 5871255"/>
              <a:gd name="connsiteY130" fmla="*/ 523241 h 1783672"/>
              <a:gd name="connsiteX131" fmla="*/ 4728309 w 5871255"/>
              <a:gd name="connsiteY131" fmla="*/ 867439 h 1783672"/>
              <a:gd name="connsiteX132" fmla="*/ 4357086 w 5871255"/>
              <a:gd name="connsiteY132" fmla="*/ 864060 h 1783672"/>
              <a:gd name="connsiteX133" fmla="*/ 4356711 w 5871255"/>
              <a:gd name="connsiteY133" fmla="*/ 519863 h 1783672"/>
              <a:gd name="connsiteX134" fmla="*/ 4728685 w 5871255"/>
              <a:gd name="connsiteY134" fmla="*/ 523241 h 1783672"/>
              <a:gd name="connsiteX135" fmla="*/ 4262873 w 5871255"/>
              <a:gd name="connsiteY135" fmla="*/ 518737 h 1783672"/>
              <a:gd name="connsiteX136" fmla="*/ 4263248 w 5871255"/>
              <a:gd name="connsiteY136" fmla="*/ 862934 h 1783672"/>
              <a:gd name="connsiteX137" fmla="*/ 3887896 w 5871255"/>
              <a:gd name="connsiteY137" fmla="*/ 858055 h 1783672"/>
              <a:gd name="connsiteX138" fmla="*/ 3884143 w 5871255"/>
              <a:gd name="connsiteY138" fmla="*/ 513857 h 1783672"/>
              <a:gd name="connsiteX139" fmla="*/ 4262873 w 5871255"/>
              <a:gd name="connsiteY139" fmla="*/ 518737 h 1783672"/>
              <a:gd name="connsiteX140" fmla="*/ 3789929 w 5871255"/>
              <a:gd name="connsiteY140" fmla="*/ 512355 h 1783672"/>
              <a:gd name="connsiteX141" fmla="*/ 3793683 w 5871255"/>
              <a:gd name="connsiteY141" fmla="*/ 856553 h 1783672"/>
              <a:gd name="connsiteX142" fmla="*/ 3455115 w 5871255"/>
              <a:gd name="connsiteY142" fmla="*/ 852049 h 1783672"/>
              <a:gd name="connsiteX143" fmla="*/ 3452488 w 5871255"/>
              <a:gd name="connsiteY143" fmla="*/ 507851 h 1783672"/>
              <a:gd name="connsiteX144" fmla="*/ 3789929 w 5871255"/>
              <a:gd name="connsiteY144" fmla="*/ 512355 h 1783672"/>
              <a:gd name="connsiteX145" fmla="*/ 3361277 w 5871255"/>
              <a:gd name="connsiteY145" fmla="*/ 851298 h 1783672"/>
              <a:gd name="connsiteX146" fmla="*/ 2965281 w 5871255"/>
              <a:gd name="connsiteY146" fmla="*/ 847545 h 1783672"/>
              <a:gd name="connsiteX147" fmla="*/ 2959650 w 5871255"/>
              <a:gd name="connsiteY147" fmla="*/ 503347 h 1783672"/>
              <a:gd name="connsiteX148" fmla="*/ 3358650 w 5871255"/>
              <a:gd name="connsiteY148" fmla="*/ 507101 h 1783672"/>
              <a:gd name="connsiteX149" fmla="*/ 3361277 w 5871255"/>
              <a:gd name="connsiteY149" fmla="*/ 851298 h 1783672"/>
              <a:gd name="connsiteX150" fmla="*/ 2744199 w 5871255"/>
              <a:gd name="connsiteY150" fmla="*/ 502221 h 1783672"/>
              <a:gd name="connsiteX151" fmla="*/ 2865812 w 5871255"/>
              <a:gd name="connsiteY151" fmla="*/ 502972 h 1783672"/>
              <a:gd name="connsiteX152" fmla="*/ 2871443 w 5871255"/>
              <a:gd name="connsiteY152" fmla="*/ 847170 h 1783672"/>
              <a:gd name="connsiteX153" fmla="*/ 2744199 w 5871255"/>
              <a:gd name="connsiteY153" fmla="*/ 846419 h 1783672"/>
              <a:gd name="connsiteX154" fmla="*/ 2554646 w 5871255"/>
              <a:gd name="connsiteY154" fmla="*/ 846419 h 1783672"/>
              <a:gd name="connsiteX155" fmla="*/ 2558775 w 5871255"/>
              <a:gd name="connsiteY155" fmla="*/ 502221 h 1783672"/>
              <a:gd name="connsiteX156" fmla="*/ 2744199 w 5871255"/>
              <a:gd name="connsiteY156" fmla="*/ 502221 h 1783672"/>
              <a:gd name="connsiteX157" fmla="*/ 2460808 w 5871255"/>
              <a:gd name="connsiteY157" fmla="*/ 846419 h 1783672"/>
              <a:gd name="connsiteX158" fmla="*/ 2070817 w 5871255"/>
              <a:gd name="connsiteY158" fmla="*/ 846419 h 1783672"/>
              <a:gd name="connsiteX159" fmla="*/ 2069316 w 5871255"/>
              <a:gd name="connsiteY159" fmla="*/ 502221 h 1783672"/>
              <a:gd name="connsiteX160" fmla="*/ 2464937 w 5871255"/>
              <a:gd name="connsiteY160" fmla="*/ 502221 h 1783672"/>
              <a:gd name="connsiteX161" fmla="*/ 2460808 w 5871255"/>
              <a:gd name="connsiteY161" fmla="*/ 846419 h 1783672"/>
              <a:gd name="connsiteX162" fmla="*/ 1975478 w 5871255"/>
              <a:gd name="connsiteY162" fmla="*/ 501846 h 1783672"/>
              <a:gd name="connsiteX163" fmla="*/ 1976979 w 5871255"/>
              <a:gd name="connsiteY163" fmla="*/ 846043 h 1783672"/>
              <a:gd name="connsiteX164" fmla="*/ 1637285 w 5871255"/>
              <a:gd name="connsiteY164" fmla="*/ 846794 h 1783672"/>
              <a:gd name="connsiteX165" fmla="*/ 1633157 w 5871255"/>
              <a:gd name="connsiteY165" fmla="*/ 502596 h 1783672"/>
              <a:gd name="connsiteX166" fmla="*/ 1975478 w 5871255"/>
              <a:gd name="connsiteY166" fmla="*/ 501846 h 1783672"/>
              <a:gd name="connsiteX167" fmla="*/ 1539319 w 5871255"/>
              <a:gd name="connsiteY167" fmla="*/ 503347 h 1783672"/>
              <a:gd name="connsiteX168" fmla="*/ 1543447 w 5871255"/>
              <a:gd name="connsiteY168" fmla="*/ 847545 h 1783672"/>
              <a:gd name="connsiteX169" fmla="*/ 1170723 w 5871255"/>
              <a:gd name="connsiteY169" fmla="*/ 849422 h 1783672"/>
              <a:gd name="connsiteX170" fmla="*/ 1166594 w 5871255"/>
              <a:gd name="connsiteY170" fmla="*/ 505224 h 1783672"/>
              <a:gd name="connsiteX171" fmla="*/ 1539319 w 5871255"/>
              <a:gd name="connsiteY171" fmla="*/ 503347 h 1783672"/>
              <a:gd name="connsiteX172" fmla="*/ 1072756 w 5871255"/>
              <a:gd name="connsiteY172" fmla="*/ 505599 h 1783672"/>
              <a:gd name="connsiteX173" fmla="*/ 1076885 w 5871255"/>
              <a:gd name="connsiteY173" fmla="*/ 849797 h 1783672"/>
              <a:gd name="connsiteX174" fmla="*/ 723679 w 5871255"/>
              <a:gd name="connsiteY174" fmla="*/ 852424 h 1783672"/>
              <a:gd name="connsiteX175" fmla="*/ 711292 w 5871255"/>
              <a:gd name="connsiteY175" fmla="*/ 508602 h 1783672"/>
              <a:gd name="connsiteX176" fmla="*/ 1072756 w 5871255"/>
              <a:gd name="connsiteY176" fmla="*/ 505599 h 1783672"/>
              <a:gd name="connsiteX177" fmla="*/ 268752 w 5871255"/>
              <a:gd name="connsiteY177" fmla="*/ 513106 h 1783672"/>
              <a:gd name="connsiteX178" fmla="*/ 617454 w 5871255"/>
              <a:gd name="connsiteY178" fmla="*/ 509728 h 1783672"/>
              <a:gd name="connsiteX179" fmla="*/ 629841 w 5871255"/>
              <a:gd name="connsiteY179" fmla="*/ 853550 h 1783672"/>
              <a:gd name="connsiteX180" fmla="*/ 264623 w 5871255"/>
              <a:gd name="connsiteY180" fmla="*/ 857304 h 1783672"/>
              <a:gd name="connsiteX181" fmla="*/ 268752 w 5871255"/>
              <a:gd name="connsiteY181" fmla="*/ 513106 h 1783672"/>
              <a:gd name="connsiteX182" fmla="*/ 259368 w 5871255"/>
              <a:gd name="connsiteY182" fmla="*/ 1322365 h 1783672"/>
              <a:gd name="connsiteX183" fmla="*/ 263872 w 5871255"/>
              <a:gd name="connsiteY183" fmla="*/ 951142 h 1783672"/>
              <a:gd name="connsiteX184" fmla="*/ 633594 w 5871255"/>
              <a:gd name="connsiteY184" fmla="*/ 947388 h 1783672"/>
              <a:gd name="connsiteX185" fmla="*/ 644104 w 5871255"/>
              <a:gd name="connsiteY185" fmla="*/ 1318987 h 1783672"/>
              <a:gd name="connsiteX186" fmla="*/ 259368 w 5871255"/>
              <a:gd name="connsiteY186" fmla="*/ 1322365 h 1783672"/>
              <a:gd name="connsiteX187" fmla="*/ 737942 w 5871255"/>
              <a:gd name="connsiteY187" fmla="*/ 1318612 h 1783672"/>
              <a:gd name="connsiteX188" fmla="*/ 727432 w 5871255"/>
              <a:gd name="connsiteY188" fmla="*/ 946262 h 1783672"/>
              <a:gd name="connsiteX189" fmla="*/ 1078386 w 5871255"/>
              <a:gd name="connsiteY189" fmla="*/ 943635 h 1783672"/>
              <a:gd name="connsiteX190" fmla="*/ 1082891 w 5871255"/>
              <a:gd name="connsiteY190" fmla="*/ 1317110 h 1783672"/>
              <a:gd name="connsiteX191" fmla="*/ 737942 w 5871255"/>
              <a:gd name="connsiteY191" fmla="*/ 1318612 h 1783672"/>
              <a:gd name="connsiteX192" fmla="*/ 1176353 w 5871255"/>
              <a:gd name="connsiteY192" fmla="*/ 1316360 h 1783672"/>
              <a:gd name="connsiteX193" fmla="*/ 1171849 w 5871255"/>
              <a:gd name="connsiteY193" fmla="*/ 942884 h 1783672"/>
              <a:gd name="connsiteX194" fmla="*/ 1544198 w 5871255"/>
              <a:gd name="connsiteY194" fmla="*/ 941008 h 1783672"/>
              <a:gd name="connsiteX195" fmla="*/ 1541946 w 5871255"/>
              <a:gd name="connsiteY195" fmla="*/ 1314858 h 1783672"/>
              <a:gd name="connsiteX196" fmla="*/ 1176353 w 5871255"/>
              <a:gd name="connsiteY196" fmla="*/ 1316360 h 1783672"/>
              <a:gd name="connsiteX197" fmla="*/ 1635784 w 5871255"/>
              <a:gd name="connsiteY197" fmla="*/ 1315233 h 1783672"/>
              <a:gd name="connsiteX198" fmla="*/ 1638036 w 5871255"/>
              <a:gd name="connsiteY198" fmla="*/ 940632 h 1783672"/>
              <a:gd name="connsiteX199" fmla="*/ 1977354 w 5871255"/>
              <a:gd name="connsiteY199" fmla="*/ 939881 h 1783672"/>
              <a:gd name="connsiteX200" fmla="*/ 1982609 w 5871255"/>
              <a:gd name="connsiteY200" fmla="*/ 1315233 h 1783672"/>
              <a:gd name="connsiteX201" fmla="*/ 1635784 w 5871255"/>
              <a:gd name="connsiteY201" fmla="*/ 1315233 h 1783672"/>
              <a:gd name="connsiteX202" fmla="*/ 2337317 w 5871255"/>
              <a:gd name="connsiteY202" fmla="*/ 1315609 h 1783672"/>
              <a:gd name="connsiteX203" fmla="*/ 2076447 w 5871255"/>
              <a:gd name="connsiteY203" fmla="*/ 1315609 h 1783672"/>
              <a:gd name="connsiteX204" fmla="*/ 2071192 w 5871255"/>
              <a:gd name="connsiteY204" fmla="*/ 940257 h 1783672"/>
              <a:gd name="connsiteX205" fmla="*/ 2458931 w 5871255"/>
              <a:gd name="connsiteY205" fmla="*/ 940257 h 1783672"/>
              <a:gd name="connsiteX206" fmla="*/ 2449922 w 5871255"/>
              <a:gd name="connsiteY206" fmla="*/ 1316360 h 1783672"/>
              <a:gd name="connsiteX207" fmla="*/ 2337317 w 5871255"/>
              <a:gd name="connsiteY207" fmla="*/ 1315609 h 1783672"/>
              <a:gd name="connsiteX208" fmla="*/ 2543760 w 5871255"/>
              <a:gd name="connsiteY208" fmla="*/ 1316735 h 1783672"/>
              <a:gd name="connsiteX209" fmla="*/ 2552769 w 5871255"/>
              <a:gd name="connsiteY209" fmla="*/ 940257 h 1783672"/>
              <a:gd name="connsiteX210" fmla="*/ 2744199 w 5871255"/>
              <a:gd name="connsiteY210" fmla="*/ 940257 h 1783672"/>
              <a:gd name="connsiteX211" fmla="*/ 2874070 w 5871255"/>
              <a:gd name="connsiteY211" fmla="*/ 941008 h 1783672"/>
              <a:gd name="connsiteX212" fmla="*/ 2874821 w 5871255"/>
              <a:gd name="connsiteY212" fmla="*/ 973663 h 1783672"/>
              <a:gd name="connsiteX213" fmla="*/ 2896591 w 5871255"/>
              <a:gd name="connsiteY213" fmla="*/ 1319738 h 1783672"/>
              <a:gd name="connsiteX214" fmla="*/ 2543760 w 5871255"/>
              <a:gd name="connsiteY214" fmla="*/ 1316735 h 1783672"/>
              <a:gd name="connsiteX215" fmla="*/ 2990429 w 5871255"/>
              <a:gd name="connsiteY215" fmla="*/ 1320864 h 1783672"/>
              <a:gd name="connsiteX216" fmla="*/ 2968659 w 5871255"/>
              <a:gd name="connsiteY216" fmla="*/ 973663 h 1783672"/>
              <a:gd name="connsiteX217" fmla="*/ 2967908 w 5871255"/>
              <a:gd name="connsiteY217" fmla="*/ 941383 h 1783672"/>
              <a:gd name="connsiteX218" fmla="*/ 3361277 w 5871255"/>
              <a:gd name="connsiteY218" fmla="*/ 945136 h 1783672"/>
              <a:gd name="connsiteX219" fmla="*/ 3356773 w 5871255"/>
              <a:gd name="connsiteY219" fmla="*/ 1325368 h 1783672"/>
              <a:gd name="connsiteX220" fmla="*/ 2990429 w 5871255"/>
              <a:gd name="connsiteY220" fmla="*/ 1320864 h 1783672"/>
              <a:gd name="connsiteX221" fmla="*/ 3450236 w 5871255"/>
              <a:gd name="connsiteY221" fmla="*/ 1326494 h 1783672"/>
              <a:gd name="connsiteX222" fmla="*/ 3454740 w 5871255"/>
              <a:gd name="connsiteY222" fmla="*/ 945887 h 1783672"/>
              <a:gd name="connsiteX223" fmla="*/ 3794809 w 5871255"/>
              <a:gd name="connsiteY223" fmla="*/ 950391 h 1783672"/>
              <a:gd name="connsiteX224" fmla="*/ 3803442 w 5871255"/>
              <a:gd name="connsiteY224" fmla="*/ 1330998 h 1783672"/>
              <a:gd name="connsiteX225" fmla="*/ 3450236 w 5871255"/>
              <a:gd name="connsiteY225" fmla="*/ 1326494 h 1783672"/>
              <a:gd name="connsiteX226" fmla="*/ 3897655 w 5871255"/>
              <a:gd name="connsiteY226" fmla="*/ 1332500 h 1783672"/>
              <a:gd name="connsiteX227" fmla="*/ 3889022 w 5871255"/>
              <a:gd name="connsiteY227" fmla="*/ 951893 h 1783672"/>
              <a:gd name="connsiteX228" fmla="*/ 4263248 w 5871255"/>
              <a:gd name="connsiteY228" fmla="*/ 956772 h 1783672"/>
              <a:gd name="connsiteX229" fmla="*/ 4261371 w 5871255"/>
              <a:gd name="connsiteY229" fmla="*/ 1336253 h 1783672"/>
              <a:gd name="connsiteX230" fmla="*/ 3897655 w 5871255"/>
              <a:gd name="connsiteY230" fmla="*/ 1332500 h 1783672"/>
              <a:gd name="connsiteX231" fmla="*/ 4354834 w 5871255"/>
              <a:gd name="connsiteY231" fmla="*/ 1336629 h 1783672"/>
              <a:gd name="connsiteX232" fmla="*/ 4356711 w 5871255"/>
              <a:gd name="connsiteY232" fmla="*/ 957523 h 1783672"/>
              <a:gd name="connsiteX233" fmla="*/ 4727183 w 5871255"/>
              <a:gd name="connsiteY233" fmla="*/ 960901 h 1783672"/>
              <a:gd name="connsiteX234" fmla="*/ 4720427 w 5871255"/>
              <a:gd name="connsiteY234" fmla="*/ 1337379 h 1783672"/>
              <a:gd name="connsiteX235" fmla="*/ 4354834 w 5871255"/>
              <a:gd name="connsiteY235" fmla="*/ 1336629 h 1783672"/>
              <a:gd name="connsiteX236" fmla="*/ 5176104 w 5871255"/>
              <a:gd name="connsiteY236" fmla="*/ 1334752 h 1783672"/>
              <a:gd name="connsiteX237" fmla="*/ 4814640 w 5871255"/>
              <a:gd name="connsiteY237" fmla="*/ 1337755 h 1783672"/>
              <a:gd name="connsiteX238" fmla="*/ 4821396 w 5871255"/>
              <a:gd name="connsiteY238" fmla="*/ 961652 h 1783672"/>
              <a:gd name="connsiteX239" fmla="*/ 5178732 w 5871255"/>
              <a:gd name="connsiteY239" fmla="*/ 962403 h 1783672"/>
              <a:gd name="connsiteX240" fmla="*/ 5176104 w 5871255"/>
              <a:gd name="connsiteY240" fmla="*/ 1334752 h 1783672"/>
              <a:gd name="connsiteX241" fmla="*/ 5272570 w 5871255"/>
              <a:gd name="connsiteY241" fmla="*/ 868189 h 1783672"/>
              <a:gd name="connsiteX242" fmla="*/ 5270693 w 5871255"/>
              <a:gd name="connsiteY242" fmla="*/ 523991 h 1783672"/>
              <a:gd name="connsiteX243" fmla="*/ 5615641 w 5871255"/>
              <a:gd name="connsiteY243" fmla="*/ 520989 h 1783672"/>
              <a:gd name="connsiteX244" fmla="*/ 5616767 w 5871255"/>
              <a:gd name="connsiteY244" fmla="*/ 865186 h 1783672"/>
              <a:gd name="connsiteX245" fmla="*/ 5272570 w 5871255"/>
              <a:gd name="connsiteY245" fmla="*/ 868189 h 178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5871255" h="1783672">
                <a:moveTo>
                  <a:pt x="5710230" y="863685"/>
                </a:moveTo>
                <a:cubicBezTo>
                  <a:pt x="5710230" y="769847"/>
                  <a:pt x="5710230" y="676384"/>
                  <a:pt x="5709479" y="582546"/>
                </a:cubicBezTo>
                <a:cubicBezTo>
                  <a:pt x="5666689" y="530748"/>
                  <a:pt x="5623524" y="479325"/>
                  <a:pt x="5580734" y="427526"/>
                </a:cubicBezTo>
                <a:cubicBezTo>
                  <a:pt x="5477137" y="428652"/>
                  <a:pt x="5373164" y="429778"/>
                  <a:pt x="5269192" y="430153"/>
                </a:cubicBezTo>
                <a:cubicBezTo>
                  <a:pt x="5267315" y="302158"/>
                  <a:pt x="5265063" y="173788"/>
                  <a:pt x="5261684" y="45793"/>
                </a:cubicBezTo>
                <a:cubicBezTo>
                  <a:pt x="5235410" y="19518"/>
                  <a:pt x="5202003" y="3754"/>
                  <a:pt x="5166720" y="1126"/>
                </a:cubicBezTo>
                <a:cubicBezTo>
                  <a:pt x="5170474" y="144135"/>
                  <a:pt x="5173477" y="287520"/>
                  <a:pt x="5175354" y="430529"/>
                </a:cubicBezTo>
                <a:cubicBezTo>
                  <a:pt x="5057493" y="430904"/>
                  <a:pt x="4939632" y="430529"/>
                  <a:pt x="4821772" y="429778"/>
                </a:cubicBezTo>
                <a:cubicBezTo>
                  <a:pt x="4820646" y="286769"/>
                  <a:pt x="4818394" y="143384"/>
                  <a:pt x="4815016" y="375"/>
                </a:cubicBezTo>
                <a:lnTo>
                  <a:pt x="4721178" y="375"/>
                </a:lnTo>
                <a:cubicBezTo>
                  <a:pt x="4724556" y="143384"/>
                  <a:pt x="4726808" y="286394"/>
                  <a:pt x="4727934" y="429403"/>
                </a:cubicBezTo>
                <a:cubicBezTo>
                  <a:pt x="4604068" y="428652"/>
                  <a:pt x="4480201" y="427526"/>
                  <a:pt x="4356335" y="426025"/>
                </a:cubicBezTo>
                <a:cubicBezTo>
                  <a:pt x="4355960" y="284141"/>
                  <a:pt x="4354834" y="142258"/>
                  <a:pt x="4353708" y="375"/>
                </a:cubicBezTo>
                <a:lnTo>
                  <a:pt x="4259870" y="375"/>
                </a:lnTo>
                <a:cubicBezTo>
                  <a:pt x="4260996" y="141883"/>
                  <a:pt x="4262122" y="283391"/>
                  <a:pt x="4262497" y="424898"/>
                </a:cubicBezTo>
                <a:cubicBezTo>
                  <a:pt x="4136004" y="423397"/>
                  <a:pt x="4009135" y="421896"/>
                  <a:pt x="3882641" y="420019"/>
                </a:cubicBezTo>
                <a:cubicBezTo>
                  <a:pt x="3881891" y="280013"/>
                  <a:pt x="3881891" y="140382"/>
                  <a:pt x="3882266" y="375"/>
                </a:cubicBezTo>
                <a:lnTo>
                  <a:pt x="3788428" y="375"/>
                </a:lnTo>
                <a:cubicBezTo>
                  <a:pt x="3788053" y="139631"/>
                  <a:pt x="3787677" y="279262"/>
                  <a:pt x="3788803" y="418518"/>
                </a:cubicBezTo>
                <a:cubicBezTo>
                  <a:pt x="3676197" y="417016"/>
                  <a:pt x="3563592" y="415515"/>
                  <a:pt x="3451362" y="414013"/>
                </a:cubicBezTo>
                <a:cubicBezTo>
                  <a:pt x="3448734" y="275884"/>
                  <a:pt x="3444981" y="138130"/>
                  <a:pt x="3440101" y="0"/>
                </a:cubicBezTo>
                <a:lnTo>
                  <a:pt x="3346263" y="0"/>
                </a:lnTo>
                <a:cubicBezTo>
                  <a:pt x="3351143" y="137754"/>
                  <a:pt x="3354896" y="275133"/>
                  <a:pt x="3357524" y="412887"/>
                </a:cubicBezTo>
                <a:cubicBezTo>
                  <a:pt x="3224649" y="411386"/>
                  <a:pt x="3092150" y="409884"/>
                  <a:pt x="2959275" y="409134"/>
                </a:cubicBezTo>
                <a:cubicBezTo>
                  <a:pt x="2959650" y="272881"/>
                  <a:pt x="2961527" y="136253"/>
                  <a:pt x="2965281" y="0"/>
                </a:cubicBezTo>
                <a:lnTo>
                  <a:pt x="2871443" y="0"/>
                </a:lnTo>
                <a:cubicBezTo>
                  <a:pt x="2867689" y="136253"/>
                  <a:pt x="2865437" y="272506"/>
                  <a:pt x="2865437" y="408758"/>
                </a:cubicBezTo>
                <a:cubicBezTo>
                  <a:pt x="2824899" y="408383"/>
                  <a:pt x="2784361" y="408383"/>
                  <a:pt x="2744199" y="408008"/>
                </a:cubicBezTo>
                <a:cubicBezTo>
                  <a:pt x="2682641" y="408008"/>
                  <a:pt x="2620708" y="408008"/>
                  <a:pt x="2559150" y="408008"/>
                </a:cubicBezTo>
                <a:cubicBezTo>
                  <a:pt x="2559525" y="274382"/>
                  <a:pt x="2559525" y="140382"/>
                  <a:pt x="2558775" y="6756"/>
                </a:cubicBezTo>
                <a:cubicBezTo>
                  <a:pt x="2558775" y="4504"/>
                  <a:pt x="2558399" y="2252"/>
                  <a:pt x="2558024" y="0"/>
                </a:cubicBezTo>
                <a:lnTo>
                  <a:pt x="2465312" y="0"/>
                </a:lnTo>
                <a:cubicBezTo>
                  <a:pt x="2464937" y="2252"/>
                  <a:pt x="2464561" y="4129"/>
                  <a:pt x="2464561" y="6756"/>
                </a:cubicBezTo>
                <a:cubicBezTo>
                  <a:pt x="2465687" y="140382"/>
                  <a:pt x="2465687" y="274382"/>
                  <a:pt x="2464937" y="408008"/>
                </a:cubicBezTo>
                <a:cubicBezTo>
                  <a:pt x="2332813" y="408008"/>
                  <a:pt x="2200689" y="407632"/>
                  <a:pt x="2068940" y="408008"/>
                </a:cubicBezTo>
                <a:cubicBezTo>
                  <a:pt x="2069316" y="272130"/>
                  <a:pt x="2070442" y="136253"/>
                  <a:pt x="2071568" y="0"/>
                </a:cubicBezTo>
                <a:lnTo>
                  <a:pt x="1977730" y="0"/>
                </a:lnTo>
                <a:cubicBezTo>
                  <a:pt x="1976604" y="135877"/>
                  <a:pt x="1975102" y="271755"/>
                  <a:pt x="1975102" y="407632"/>
                </a:cubicBezTo>
                <a:cubicBezTo>
                  <a:pt x="1860245" y="407632"/>
                  <a:pt x="1745762" y="408383"/>
                  <a:pt x="1630904" y="408758"/>
                </a:cubicBezTo>
                <a:cubicBezTo>
                  <a:pt x="1627526" y="272506"/>
                  <a:pt x="1623397" y="136253"/>
                  <a:pt x="1617767" y="0"/>
                </a:cubicBezTo>
                <a:lnTo>
                  <a:pt x="1523929" y="0"/>
                </a:lnTo>
                <a:cubicBezTo>
                  <a:pt x="1529559" y="136253"/>
                  <a:pt x="1533688" y="272881"/>
                  <a:pt x="1537066" y="409134"/>
                </a:cubicBezTo>
                <a:cubicBezTo>
                  <a:pt x="1413200" y="409509"/>
                  <a:pt x="1289334" y="410260"/>
                  <a:pt x="1165468" y="411010"/>
                </a:cubicBezTo>
                <a:cubicBezTo>
                  <a:pt x="1163967" y="274007"/>
                  <a:pt x="1162090" y="137003"/>
                  <a:pt x="1160588" y="0"/>
                </a:cubicBezTo>
                <a:lnTo>
                  <a:pt x="1066750" y="0"/>
                </a:lnTo>
                <a:cubicBezTo>
                  <a:pt x="1068252" y="137003"/>
                  <a:pt x="1070129" y="274382"/>
                  <a:pt x="1071630" y="411386"/>
                </a:cubicBezTo>
                <a:cubicBezTo>
                  <a:pt x="950391" y="412137"/>
                  <a:pt x="828777" y="413263"/>
                  <a:pt x="707539" y="414389"/>
                </a:cubicBezTo>
                <a:cubicBezTo>
                  <a:pt x="701908" y="276259"/>
                  <a:pt x="695527" y="138130"/>
                  <a:pt x="688771" y="0"/>
                </a:cubicBezTo>
                <a:lnTo>
                  <a:pt x="594933" y="0"/>
                </a:lnTo>
                <a:cubicBezTo>
                  <a:pt x="601314" y="138505"/>
                  <a:pt x="608070" y="277010"/>
                  <a:pt x="613701" y="415515"/>
                </a:cubicBezTo>
                <a:cubicBezTo>
                  <a:pt x="499218" y="416641"/>
                  <a:pt x="384360" y="417767"/>
                  <a:pt x="269878" y="418893"/>
                </a:cubicBezTo>
                <a:cubicBezTo>
                  <a:pt x="271755" y="279637"/>
                  <a:pt x="273256" y="140006"/>
                  <a:pt x="274758" y="375"/>
                </a:cubicBezTo>
                <a:lnTo>
                  <a:pt x="180920" y="375"/>
                </a:lnTo>
                <a:cubicBezTo>
                  <a:pt x="179418" y="140382"/>
                  <a:pt x="177542" y="280388"/>
                  <a:pt x="176040" y="420394"/>
                </a:cubicBezTo>
                <a:cubicBezTo>
                  <a:pt x="117485" y="421145"/>
                  <a:pt x="58930" y="421520"/>
                  <a:pt x="0" y="422271"/>
                </a:cubicBezTo>
                <a:lnTo>
                  <a:pt x="0" y="516109"/>
                </a:lnTo>
                <a:cubicBezTo>
                  <a:pt x="58180" y="515358"/>
                  <a:pt x="116359" y="514983"/>
                  <a:pt x="174914" y="514232"/>
                </a:cubicBezTo>
                <a:cubicBezTo>
                  <a:pt x="173413" y="629090"/>
                  <a:pt x="172287" y="743572"/>
                  <a:pt x="170785" y="858430"/>
                </a:cubicBezTo>
                <a:cubicBezTo>
                  <a:pt x="113732" y="859181"/>
                  <a:pt x="57053" y="859556"/>
                  <a:pt x="0" y="860307"/>
                </a:cubicBezTo>
                <a:lnTo>
                  <a:pt x="0" y="954145"/>
                </a:lnTo>
                <a:cubicBezTo>
                  <a:pt x="56678" y="953394"/>
                  <a:pt x="112981" y="953019"/>
                  <a:pt x="169659" y="952268"/>
                </a:cubicBezTo>
                <a:cubicBezTo>
                  <a:pt x="168158" y="1076134"/>
                  <a:pt x="166656" y="1199625"/>
                  <a:pt x="165155" y="1323491"/>
                </a:cubicBezTo>
                <a:cubicBezTo>
                  <a:pt x="109978" y="1323867"/>
                  <a:pt x="54801" y="1324617"/>
                  <a:pt x="0" y="1324993"/>
                </a:cubicBezTo>
                <a:lnTo>
                  <a:pt x="0" y="1418831"/>
                </a:lnTo>
                <a:cubicBezTo>
                  <a:pt x="54801" y="1418080"/>
                  <a:pt x="109603" y="1417705"/>
                  <a:pt x="164404" y="1417329"/>
                </a:cubicBezTo>
                <a:cubicBezTo>
                  <a:pt x="162903" y="1539319"/>
                  <a:pt x="161401" y="1661308"/>
                  <a:pt x="160275" y="1783297"/>
                </a:cubicBezTo>
                <a:lnTo>
                  <a:pt x="160651" y="1783297"/>
                </a:lnTo>
                <a:lnTo>
                  <a:pt x="254113" y="1783297"/>
                </a:lnTo>
                <a:cubicBezTo>
                  <a:pt x="255615" y="1660933"/>
                  <a:pt x="257116" y="1538568"/>
                  <a:pt x="258242" y="1416203"/>
                </a:cubicBezTo>
                <a:cubicBezTo>
                  <a:pt x="387739" y="1415077"/>
                  <a:pt x="517235" y="1413951"/>
                  <a:pt x="646356" y="1412825"/>
                </a:cubicBezTo>
                <a:cubicBezTo>
                  <a:pt x="649359" y="1536316"/>
                  <a:pt x="651986" y="1659807"/>
                  <a:pt x="654239" y="1783297"/>
                </a:cubicBezTo>
                <a:lnTo>
                  <a:pt x="748077" y="1783297"/>
                </a:lnTo>
                <a:cubicBezTo>
                  <a:pt x="745824" y="1659807"/>
                  <a:pt x="743197" y="1535940"/>
                  <a:pt x="740194" y="1412450"/>
                </a:cubicBezTo>
                <a:cubicBezTo>
                  <a:pt x="854677" y="1411699"/>
                  <a:pt x="968784" y="1411324"/>
                  <a:pt x="1083266" y="1410948"/>
                </a:cubicBezTo>
                <a:cubicBezTo>
                  <a:pt x="1084767" y="1535190"/>
                  <a:pt x="1086269" y="1659431"/>
                  <a:pt x="1087770" y="1783297"/>
                </a:cubicBezTo>
                <a:lnTo>
                  <a:pt x="1181608" y="1783297"/>
                </a:lnTo>
                <a:cubicBezTo>
                  <a:pt x="1180107" y="1659056"/>
                  <a:pt x="1178605" y="1534814"/>
                  <a:pt x="1177104" y="1410198"/>
                </a:cubicBezTo>
                <a:cubicBezTo>
                  <a:pt x="1298343" y="1409822"/>
                  <a:pt x="1419206" y="1409071"/>
                  <a:pt x="1540445" y="1409071"/>
                </a:cubicBezTo>
                <a:cubicBezTo>
                  <a:pt x="1538192" y="1533688"/>
                  <a:pt x="1535565" y="1658681"/>
                  <a:pt x="1531436" y="1783297"/>
                </a:cubicBezTo>
                <a:lnTo>
                  <a:pt x="1625274" y="1783297"/>
                </a:lnTo>
                <a:cubicBezTo>
                  <a:pt x="1629403" y="1658681"/>
                  <a:pt x="1632030" y="1533688"/>
                  <a:pt x="1634283" y="1409071"/>
                </a:cubicBezTo>
                <a:cubicBezTo>
                  <a:pt x="1751017" y="1409071"/>
                  <a:pt x="1867376" y="1409071"/>
                  <a:pt x="1984111" y="1409071"/>
                </a:cubicBezTo>
                <a:cubicBezTo>
                  <a:pt x="1986363" y="1533688"/>
                  <a:pt x="1989366" y="1658305"/>
                  <a:pt x="1992744" y="1783297"/>
                </a:cubicBezTo>
                <a:lnTo>
                  <a:pt x="2086582" y="1783297"/>
                </a:lnTo>
                <a:cubicBezTo>
                  <a:pt x="2083203" y="1658681"/>
                  <a:pt x="2080201" y="1534064"/>
                  <a:pt x="2077949" y="1409447"/>
                </a:cubicBezTo>
                <a:cubicBezTo>
                  <a:pt x="2164280" y="1409447"/>
                  <a:pt x="2250986" y="1409447"/>
                  <a:pt x="2337317" y="1409447"/>
                </a:cubicBezTo>
                <a:cubicBezTo>
                  <a:pt x="2373726" y="1409447"/>
                  <a:pt x="2410135" y="1409822"/>
                  <a:pt x="2446544" y="1409822"/>
                </a:cubicBezTo>
                <a:cubicBezTo>
                  <a:pt x="2442415" y="1534439"/>
                  <a:pt x="2437911" y="1658681"/>
                  <a:pt x="2432281" y="1783297"/>
                </a:cubicBezTo>
                <a:lnTo>
                  <a:pt x="2526119" y="1783297"/>
                </a:lnTo>
                <a:cubicBezTo>
                  <a:pt x="2531374" y="1659056"/>
                  <a:pt x="2536253" y="1534814"/>
                  <a:pt x="2540382" y="1410573"/>
                </a:cubicBezTo>
                <a:cubicBezTo>
                  <a:pt x="2661246" y="1411324"/>
                  <a:pt x="2782484" y="1412450"/>
                  <a:pt x="2903723" y="1413951"/>
                </a:cubicBezTo>
                <a:cubicBezTo>
                  <a:pt x="2913107" y="1537066"/>
                  <a:pt x="2921740" y="1660557"/>
                  <a:pt x="2925118" y="1783673"/>
                </a:cubicBezTo>
                <a:lnTo>
                  <a:pt x="3018956" y="1783673"/>
                </a:lnTo>
                <a:cubicBezTo>
                  <a:pt x="3015578" y="1660933"/>
                  <a:pt x="3006945" y="1537817"/>
                  <a:pt x="2997561" y="1415077"/>
                </a:cubicBezTo>
                <a:cubicBezTo>
                  <a:pt x="3116548" y="1416578"/>
                  <a:pt x="3235534" y="1418080"/>
                  <a:pt x="3354896" y="1419581"/>
                </a:cubicBezTo>
                <a:cubicBezTo>
                  <a:pt x="3351893" y="1540820"/>
                  <a:pt x="3348140" y="1662434"/>
                  <a:pt x="3343260" y="1783673"/>
                </a:cubicBezTo>
                <a:lnTo>
                  <a:pt x="3437098" y="1783673"/>
                </a:lnTo>
                <a:cubicBezTo>
                  <a:pt x="3441602" y="1662809"/>
                  <a:pt x="3445731" y="1541946"/>
                  <a:pt x="3448359" y="1420707"/>
                </a:cubicBezTo>
                <a:cubicBezTo>
                  <a:pt x="3567345" y="1422209"/>
                  <a:pt x="3686707" y="1423710"/>
                  <a:pt x="3805694" y="1425212"/>
                </a:cubicBezTo>
                <a:cubicBezTo>
                  <a:pt x="3809072" y="1544574"/>
                  <a:pt x="3813201" y="1663936"/>
                  <a:pt x="3817705" y="1783297"/>
                </a:cubicBezTo>
                <a:lnTo>
                  <a:pt x="3911543" y="1783297"/>
                </a:lnTo>
                <a:cubicBezTo>
                  <a:pt x="3907039" y="1664311"/>
                  <a:pt x="3902910" y="1545324"/>
                  <a:pt x="3899532" y="1426338"/>
                </a:cubicBezTo>
                <a:cubicBezTo>
                  <a:pt x="4019645" y="1427839"/>
                  <a:pt x="4140132" y="1428965"/>
                  <a:pt x="4260245" y="1429716"/>
                </a:cubicBezTo>
                <a:cubicBezTo>
                  <a:pt x="4259495" y="1547576"/>
                  <a:pt x="4257993" y="1665437"/>
                  <a:pt x="4256492" y="1783297"/>
                </a:cubicBezTo>
                <a:lnTo>
                  <a:pt x="4350330" y="1783297"/>
                </a:lnTo>
                <a:cubicBezTo>
                  <a:pt x="4351831" y="1665812"/>
                  <a:pt x="4352957" y="1547952"/>
                  <a:pt x="4354083" y="1430467"/>
                </a:cubicBezTo>
                <a:cubicBezTo>
                  <a:pt x="4475322" y="1431217"/>
                  <a:pt x="4596561" y="1431593"/>
                  <a:pt x="4717799" y="1431593"/>
                </a:cubicBezTo>
                <a:cubicBezTo>
                  <a:pt x="4714796" y="1549078"/>
                  <a:pt x="4710668" y="1666188"/>
                  <a:pt x="4706164" y="1783673"/>
                </a:cubicBezTo>
                <a:lnTo>
                  <a:pt x="4800002" y="1783673"/>
                </a:lnTo>
                <a:cubicBezTo>
                  <a:pt x="4804506" y="1666188"/>
                  <a:pt x="4808259" y="1549078"/>
                  <a:pt x="4811637" y="1431593"/>
                </a:cubicBezTo>
                <a:cubicBezTo>
                  <a:pt x="4932501" y="1431217"/>
                  <a:pt x="5053364" y="1430091"/>
                  <a:pt x="5173852" y="1428590"/>
                </a:cubicBezTo>
                <a:cubicBezTo>
                  <a:pt x="5171975" y="1546450"/>
                  <a:pt x="5169723" y="1664311"/>
                  <a:pt x="5166345" y="1782547"/>
                </a:cubicBezTo>
                <a:cubicBezTo>
                  <a:pt x="5202003" y="1778418"/>
                  <a:pt x="5235410" y="1761152"/>
                  <a:pt x="5261309" y="1733000"/>
                </a:cubicBezTo>
                <a:cubicBezTo>
                  <a:pt x="5263937" y="1631280"/>
                  <a:pt x="5265813" y="1529559"/>
                  <a:pt x="5267315" y="1427464"/>
                </a:cubicBezTo>
                <a:cubicBezTo>
                  <a:pt x="5343136" y="1426338"/>
                  <a:pt x="5418581" y="1424836"/>
                  <a:pt x="5494403" y="1422959"/>
                </a:cubicBezTo>
                <a:cubicBezTo>
                  <a:pt x="5518425" y="1391055"/>
                  <a:pt x="5542072" y="1359150"/>
                  <a:pt x="5566095" y="1327245"/>
                </a:cubicBezTo>
                <a:cubicBezTo>
                  <a:pt x="5467002" y="1329872"/>
                  <a:pt x="5367909" y="1332124"/>
                  <a:pt x="5268816" y="1333626"/>
                </a:cubicBezTo>
                <a:cubicBezTo>
                  <a:pt x="5270317" y="1209760"/>
                  <a:pt x="5271068" y="1085893"/>
                  <a:pt x="5271444" y="962027"/>
                </a:cubicBezTo>
                <a:cubicBezTo>
                  <a:pt x="5385926" y="961652"/>
                  <a:pt x="5500784" y="960526"/>
                  <a:pt x="5615266" y="959024"/>
                </a:cubicBezTo>
                <a:cubicBezTo>
                  <a:pt x="5614891" y="1061120"/>
                  <a:pt x="5613764" y="1163216"/>
                  <a:pt x="5612263" y="1265312"/>
                </a:cubicBezTo>
                <a:cubicBezTo>
                  <a:pt x="5644168" y="1222897"/>
                  <a:pt x="5675697" y="1180482"/>
                  <a:pt x="5707602" y="1138067"/>
                </a:cubicBezTo>
                <a:cubicBezTo>
                  <a:pt x="5708353" y="1078011"/>
                  <a:pt x="5708729" y="1017579"/>
                  <a:pt x="5709104" y="957523"/>
                </a:cubicBezTo>
                <a:cubicBezTo>
                  <a:pt x="5753771" y="956772"/>
                  <a:pt x="5798438" y="956022"/>
                  <a:pt x="5842729" y="954896"/>
                </a:cubicBezTo>
                <a:cubicBezTo>
                  <a:pt x="5860371" y="926369"/>
                  <a:pt x="5869755" y="893713"/>
                  <a:pt x="5871256" y="860682"/>
                </a:cubicBezTo>
                <a:cubicBezTo>
                  <a:pt x="5818707" y="861808"/>
                  <a:pt x="5764656" y="862559"/>
                  <a:pt x="5710230" y="863685"/>
                </a:cubicBezTo>
                <a:close/>
                <a:moveTo>
                  <a:pt x="5176855" y="524367"/>
                </a:moveTo>
                <a:cubicBezTo>
                  <a:pt x="5177981" y="639224"/>
                  <a:pt x="5178732" y="753707"/>
                  <a:pt x="5178732" y="868565"/>
                </a:cubicBezTo>
                <a:cubicBezTo>
                  <a:pt x="5059745" y="868940"/>
                  <a:pt x="4940759" y="868565"/>
                  <a:pt x="4821772" y="867814"/>
                </a:cubicBezTo>
                <a:cubicBezTo>
                  <a:pt x="4822523" y="752956"/>
                  <a:pt x="4822898" y="638474"/>
                  <a:pt x="4822147" y="523616"/>
                </a:cubicBezTo>
                <a:cubicBezTo>
                  <a:pt x="4940383" y="524367"/>
                  <a:pt x="5058619" y="524367"/>
                  <a:pt x="5176855" y="524367"/>
                </a:cubicBezTo>
                <a:close/>
                <a:moveTo>
                  <a:pt x="4728685" y="523241"/>
                </a:moveTo>
                <a:cubicBezTo>
                  <a:pt x="4729060" y="638098"/>
                  <a:pt x="4729060" y="752581"/>
                  <a:pt x="4728309" y="867439"/>
                </a:cubicBezTo>
                <a:cubicBezTo>
                  <a:pt x="4604443" y="866688"/>
                  <a:pt x="4480952" y="865562"/>
                  <a:pt x="4357086" y="864060"/>
                </a:cubicBezTo>
                <a:cubicBezTo>
                  <a:pt x="4357086" y="749203"/>
                  <a:pt x="4357086" y="634720"/>
                  <a:pt x="4356711" y="519863"/>
                </a:cubicBezTo>
                <a:cubicBezTo>
                  <a:pt x="4480577" y="520989"/>
                  <a:pt x="4604443" y="522115"/>
                  <a:pt x="4728685" y="523241"/>
                </a:cubicBezTo>
                <a:close/>
                <a:moveTo>
                  <a:pt x="4262873" y="518737"/>
                </a:moveTo>
                <a:cubicBezTo>
                  <a:pt x="4263248" y="633594"/>
                  <a:pt x="4263248" y="748077"/>
                  <a:pt x="4263248" y="862934"/>
                </a:cubicBezTo>
                <a:cubicBezTo>
                  <a:pt x="4138256" y="861433"/>
                  <a:pt x="4012888" y="859931"/>
                  <a:pt x="3887896" y="858055"/>
                </a:cubicBezTo>
                <a:cubicBezTo>
                  <a:pt x="3886019" y="743197"/>
                  <a:pt x="3884893" y="628715"/>
                  <a:pt x="3884143" y="513857"/>
                </a:cubicBezTo>
                <a:cubicBezTo>
                  <a:pt x="4009885" y="515358"/>
                  <a:pt x="4136379" y="517235"/>
                  <a:pt x="4262873" y="518737"/>
                </a:cubicBezTo>
                <a:close/>
                <a:moveTo>
                  <a:pt x="3789929" y="512355"/>
                </a:moveTo>
                <a:cubicBezTo>
                  <a:pt x="3790680" y="627213"/>
                  <a:pt x="3792181" y="741696"/>
                  <a:pt x="3793683" y="856553"/>
                </a:cubicBezTo>
                <a:cubicBezTo>
                  <a:pt x="3680702" y="855052"/>
                  <a:pt x="3567721" y="853550"/>
                  <a:pt x="3455115" y="852049"/>
                </a:cubicBezTo>
                <a:cubicBezTo>
                  <a:pt x="3455115" y="737191"/>
                  <a:pt x="3454365" y="622709"/>
                  <a:pt x="3452488" y="507851"/>
                </a:cubicBezTo>
                <a:cubicBezTo>
                  <a:pt x="3565093" y="509353"/>
                  <a:pt x="3677323" y="510854"/>
                  <a:pt x="3789929" y="512355"/>
                </a:cubicBezTo>
                <a:close/>
                <a:moveTo>
                  <a:pt x="3361277" y="851298"/>
                </a:moveTo>
                <a:cubicBezTo>
                  <a:pt x="3229153" y="849797"/>
                  <a:pt x="3097405" y="848296"/>
                  <a:pt x="2965281" y="847545"/>
                </a:cubicBezTo>
                <a:cubicBezTo>
                  <a:pt x="2962278" y="732687"/>
                  <a:pt x="2960026" y="618205"/>
                  <a:pt x="2959650" y="503347"/>
                </a:cubicBezTo>
                <a:cubicBezTo>
                  <a:pt x="3092525" y="504098"/>
                  <a:pt x="3225775" y="505599"/>
                  <a:pt x="3358650" y="507101"/>
                </a:cubicBezTo>
                <a:cubicBezTo>
                  <a:pt x="3360151" y="621958"/>
                  <a:pt x="3361277" y="736441"/>
                  <a:pt x="3361277" y="851298"/>
                </a:cubicBezTo>
                <a:close/>
                <a:moveTo>
                  <a:pt x="2744199" y="502221"/>
                </a:moveTo>
                <a:cubicBezTo>
                  <a:pt x="2784737" y="502221"/>
                  <a:pt x="2825274" y="502596"/>
                  <a:pt x="2865812" y="502972"/>
                </a:cubicBezTo>
                <a:cubicBezTo>
                  <a:pt x="2866188" y="617829"/>
                  <a:pt x="2868440" y="732312"/>
                  <a:pt x="2871443" y="847170"/>
                </a:cubicBezTo>
                <a:cubicBezTo>
                  <a:pt x="2829028" y="846794"/>
                  <a:pt x="2786613" y="846794"/>
                  <a:pt x="2744199" y="846419"/>
                </a:cubicBezTo>
                <a:cubicBezTo>
                  <a:pt x="2681139" y="846043"/>
                  <a:pt x="2617705" y="846419"/>
                  <a:pt x="2554646" y="846419"/>
                </a:cubicBezTo>
                <a:cubicBezTo>
                  <a:pt x="2556523" y="731561"/>
                  <a:pt x="2558024" y="617079"/>
                  <a:pt x="2558775" y="502221"/>
                </a:cubicBezTo>
                <a:cubicBezTo>
                  <a:pt x="2620332" y="502221"/>
                  <a:pt x="2682265" y="502221"/>
                  <a:pt x="2744199" y="502221"/>
                </a:cubicBezTo>
                <a:close/>
                <a:moveTo>
                  <a:pt x="2460808" y="846419"/>
                </a:moveTo>
                <a:cubicBezTo>
                  <a:pt x="2330936" y="846419"/>
                  <a:pt x="2200689" y="846043"/>
                  <a:pt x="2070817" y="846419"/>
                </a:cubicBezTo>
                <a:cubicBezTo>
                  <a:pt x="2070066" y="731561"/>
                  <a:pt x="2069316" y="617079"/>
                  <a:pt x="2069316" y="502221"/>
                </a:cubicBezTo>
                <a:cubicBezTo>
                  <a:pt x="2201064" y="502221"/>
                  <a:pt x="2333188" y="502221"/>
                  <a:pt x="2464937" y="502221"/>
                </a:cubicBezTo>
                <a:cubicBezTo>
                  <a:pt x="2464186" y="616703"/>
                  <a:pt x="2462685" y="731561"/>
                  <a:pt x="2460808" y="846419"/>
                </a:cubicBezTo>
                <a:close/>
                <a:moveTo>
                  <a:pt x="1975478" y="501846"/>
                </a:moveTo>
                <a:cubicBezTo>
                  <a:pt x="1975478" y="616703"/>
                  <a:pt x="1976228" y="731186"/>
                  <a:pt x="1976979" y="846043"/>
                </a:cubicBezTo>
                <a:cubicBezTo>
                  <a:pt x="1863623" y="846043"/>
                  <a:pt x="1750642" y="846419"/>
                  <a:pt x="1637285" y="846794"/>
                </a:cubicBezTo>
                <a:cubicBezTo>
                  <a:pt x="1636535" y="731936"/>
                  <a:pt x="1635409" y="617454"/>
                  <a:pt x="1633157" y="502596"/>
                </a:cubicBezTo>
                <a:cubicBezTo>
                  <a:pt x="1747264" y="502596"/>
                  <a:pt x="1861371" y="502221"/>
                  <a:pt x="1975478" y="501846"/>
                </a:cubicBezTo>
                <a:close/>
                <a:moveTo>
                  <a:pt x="1539319" y="503347"/>
                </a:moveTo>
                <a:cubicBezTo>
                  <a:pt x="1541571" y="618205"/>
                  <a:pt x="1543072" y="732687"/>
                  <a:pt x="1543447" y="847545"/>
                </a:cubicBezTo>
                <a:cubicBezTo>
                  <a:pt x="1419206" y="847920"/>
                  <a:pt x="1294964" y="848671"/>
                  <a:pt x="1170723" y="849422"/>
                </a:cubicBezTo>
                <a:cubicBezTo>
                  <a:pt x="1169222" y="734564"/>
                  <a:pt x="1168095" y="620082"/>
                  <a:pt x="1166594" y="505224"/>
                </a:cubicBezTo>
                <a:cubicBezTo>
                  <a:pt x="1290836" y="504473"/>
                  <a:pt x="1415077" y="504098"/>
                  <a:pt x="1539319" y="503347"/>
                </a:cubicBezTo>
                <a:close/>
                <a:moveTo>
                  <a:pt x="1072756" y="505599"/>
                </a:moveTo>
                <a:cubicBezTo>
                  <a:pt x="1074257" y="620457"/>
                  <a:pt x="1075384" y="734939"/>
                  <a:pt x="1076885" y="849797"/>
                </a:cubicBezTo>
                <a:cubicBezTo>
                  <a:pt x="959024" y="850548"/>
                  <a:pt x="841539" y="851674"/>
                  <a:pt x="723679" y="852424"/>
                </a:cubicBezTo>
                <a:cubicBezTo>
                  <a:pt x="719925" y="737942"/>
                  <a:pt x="715796" y="623084"/>
                  <a:pt x="711292" y="508602"/>
                </a:cubicBezTo>
                <a:cubicBezTo>
                  <a:pt x="831780" y="507476"/>
                  <a:pt x="952268" y="506725"/>
                  <a:pt x="1072756" y="505599"/>
                </a:cubicBezTo>
                <a:close/>
                <a:moveTo>
                  <a:pt x="268752" y="513106"/>
                </a:moveTo>
                <a:cubicBezTo>
                  <a:pt x="385111" y="511980"/>
                  <a:pt x="501095" y="510479"/>
                  <a:pt x="617454" y="509728"/>
                </a:cubicBezTo>
                <a:cubicBezTo>
                  <a:pt x="621958" y="624210"/>
                  <a:pt x="626087" y="739068"/>
                  <a:pt x="629841" y="853550"/>
                </a:cubicBezTo>
                <a:cubicBezTo>
                  <a:pt x="508227" y="854677"/>
                  <a:pt x="386237" y="855803"/>
                  <a:pt x="264623" y="857304"/>
                </a:cubicBezTo>
                <a:cubicBezTo>
                  <a:pt x="266125" y="742446"/>
                  <a:pt x="267626" y="627964"/>
                  <a:pt x="268752" y="513106"/>
                </a:cubicBezTo>
                <a:close/>
                <a:moveTo>
                  <a:pt x="259368" y="1322365"/>
                </a:moveTo>
                <a:cubicBezTo>
                  <a:pt x="260870" y="1198499"/>
                  <a:pt x="262371" y="1075008"/>
                  <a:pt x="263872" y="951142"/>
                </a:cubicBezTo>
                <a:cubicBezTo>
                  <a:pt x="386988" y="949641"/>
                  <a:pt x="510479" y="948515"/>
                  <a:pt x="633594" y="947388"/>
                </a:cubicBezTo>
                <a:cubicBezTo>
                  <a:pt x="637723" y="1071255"/>
                  <a:pt x="640726" y="1195121"/>
                  <a:pt x="644104" y="1318987"/>
                </a:cubicBezTo>
                <a:cubicBezTo>
                  <a:pt x="515734" y="1320113"/>
                  <a:pt x="387739" y="1321239"/>
                  <a:pt x="259368" y="1322365"/>
                </a:cubicBezTo>
                <a:close/>
                <a:moveTo>
                  <a:pt x="737942" y="1318612"/>
                </a:moveTo>
                <a:cubicBezTo>
                  <a:pt x="734564" y="1194370"/>
                  <a:pt x="731561" y="1070504"/>
                  <a:pt x="727432" y="946262"/>
                </a:cubicBezTo>
                <a:cubicBezTo>
                  <a:pt x="844542" y="945136"/>
                  <a:pt x="961277" y="944386"/>
                  <a:pt x="1078386" y="943635"/>
                </a:cubicBezTo>
                <a:cubicBezTo>
                  <a:pt x="1079888" y="1068252"/>
                  <a:pt x="1081389" y="1192493"/>
                  <a:pt x="1082891" y="1317110"/>
                </a:cubicBezTo>
                <a:cubicBezTo>
                  <a:pt x="967657" y="1317486"/>
                  <a:pt x="852800" y="1317861"/>
                  <a:pt x="737942" y="1318612"/>
                </a:cubicBezTo>
                <a:close/>
                <a:moveTo>
                  <a:pt x="1176353" y="1316360"/>
                </a:moveTo>
                <a:cubicBezTo>
                  <a:pt x="1174852" y="1191743"/>
                  <a:pt x="1173350" y="1067501"/>
                  <a:pt x="1171849" y="942884"/>
                </a:cubicBezTo>
                <a:cubicBezTo>
                  <a:pt x="1296090" y="942134"/>
                  <a:pt x="1419957" y="941383"/>
                  <a:pt x="1544198" y="941008"/>
                </a:cubicBezTo>
                <a:cubicBezTo>
                  <a:pt x="1544574" y="1065624"/>
                  <a:pt x="1543823" y="1190241"/>
                  <a:pt x="1541946" y="1314858"/>
                </a:cubicBezTo>
                <a:cubicBezTo>
                  <a:pt x="1419957" y="1315609"/>
                  <a:pt x="1297967" y="1315984"/>
                  <a:pt x="1176353" y="1316360"/>
                </a:cubicBezTo>
                <a:close/>
                <a:moveTo>
                  <a:pt x="1635784" y="1315233"/>
                </a:moveTo>
                <a:cubicBezTo>
                  <a:pt x="1637285" y="1190241"/>
                  <a:pt x="1638036" y="1065624"/>
                  <a:pt x="1638036" y="940632"/>
                </a:cubicBezTo>
                <a:cubicBezTo>
                  <a:pt x="1751017" y="940257"/>
                  <a:pt x="1864373" y="939881"/>
                  <a:pt x="1977354" y="939881"/>
                </a:cubicBezTo>
                <a:cubicBezTo>
                  <a:pt x="1978480" y="1064874"/>
                  <a:pt x="1980732" y="1190241"/>
                  <a:pt x="1982609" y="1315233"/>
                </a:cubicBezTo>
                <a:cubicBezTo>
                  <a:pt x="1867001" y="1315233"/>
                  <a:pt x="1751392" y="1315233"/>
                  <a:pt x="1635784" y="1315233"/>
                </a:cubicBezTo>
                <a:close/>
                <a:moveTo>
                  <a:pt x="2337317" y="1315609"/>
                </a:moveTo>
                <a:cubicBezTo>
                  <a:pt x="2250235" y="1315233"/>
                  <a:pt x="2163529" y="1315609"/>
                  <a:pt x="2076447" y="1315609"/>
                </a:cubicBezTo>
                <a:cubicBezTo>
                  <a:pt x="2074195" y="1190617"/>
                  <a:pt x="2072318" y="1065249"/>
                  <a:pt x="2071192" y="940257"/>
                </a:cubicBezTo>
                <a:cubicBezTo>
                  <a:pt x="2200313" y="940257"/>
                  <a:pt x="2329810" y="940257"/>
                  <a:pt x="2458931" y="940257"/>
                </a:cubicBezTo>
                <a:cubicBezTo>
                  <a:pt x="2456679" y="1065624"/>
                  <a:pt x="2453676" y="1190992"/>
                  <a:pt x="2449922" y="1316360"/>
                </a:cubicBezTo>
                <a:cubicBezTo>
                  <a:pt x="2412387" y="1315984"/>
                  <a:pt x="2374852" y="1315609"/>
                  <a:pt x="2337317" y="1315609"/>
                </a:cubicBezTo>
                <a:close/>
                <a:moveTo>
                  <a:pt x="2543760" y="1316735"/>
                </a:moveTo>
                <a:cubicBezTo>
                  <a:pt x="2547514" y="1191367"/>
                  <a:pt x="2550517" y="1065624"/>
                  <a:pt x="2552769" y="940257"/>
                </a:cubicBezTo>
                <a:cubicBezTo>
                  <a:pt x="2616579" y="940257"/>
                  <a:pt x="2680389" y="940257"/>
                  <a:pt x="2744199" y="940257"/>
                </a:cubicBezTo>
                <a:cubicBezTo>
                  <a:pt x="2787364" y="940257"/>
                  <a:pt x="2830905" y="940632"/>
                  <a:pt x="2874070" y="941008"/>
                </a:cubicBezTo>
                <a:cubicBezTo>
                  <a:pt x="2874446" y="951893"/>
                  <a:pt x="2874446" y="962778"/>
                  <a:pt x="2874821" y="973663"/>
                </a:cubicBezTo>
                <a:cubicBezTo>
                  <a:pt x="2878950" y="1088896"/>
                  <a:pt x="2887583" y="1204129"/>
                  <a:pt x="2896591" y="1319738"/>
                </a:cubicBezTo>
                <a:cubicBezTo>
                  <a:pt x="2778731" y="1318612"/>
                  <a:pt x="2661246" y="1317486"/>
                  <a:pt x="2543760" y="1316735"/>
                </a:cubicBezTo>
                <a:close/>
                <a:moveTo>
                  <a:pt x="2990429" y="1320864"/>
                </a:moveTo>
                <a:cubicBezTo>
                  <a:pt x="2981421" y="1204880"/>
                  <a:pt x="2972788" y="1089272"/>
                  <a:pt x="2968659" y="973663"/>
                </a:cubicBezTo>
                <a:cubicBezTo>
                  <a:pt x="2968284" y="962778"/>
                  <a:pt x="2968284" y="952268"/>
                  <a:pt x="2967908" y="941383"/>
                </a:cubicBezTo>
                <a:cubicBezTo>
                  <a:pt x="3098906" y="942134"/>
                  <a:pt x="3230279" y="943635"/>
                  <a:pt x="3361277" y="945136"/>
                </a:cubicBezTo>
                <a:cubicBezTo>
                  <a:pt x="3360902" y="1072005"/>
                  <a:pt x="3359025" y="1198874"/>
                  <a:pt x="3356773" y="1325368"/>
                </a:cubicBezTo>
                <a:cubicBezTo>
                  <a:pt x="3234408" y="1323867"/>
                  <a:pt x="3112419" y="1322365"/>
                  <a:pt x="2990429" y="1320864"/>
                </a:cubicBezTo>
                <a:close/>
                <a:moveTo>
                  <a:pt x="3450236" y="1326494"/>
                </a:moveTo>
                <a:cubicBezTo>
                  <a:pt x="3452863" y="1199625"/>
                  <a:pt x="3454365" y="1072756"/>
                  <a:pt x="3454740" y="945887"/>
                </a:cubicBezTo>
                <a:cubicBezTo>
                  <a:pt x="3568096" y="947388"/>
                  <a:pt x="3681453" y="948890"/>
                  <a:pt x="3794809" y="950391"/>
                </a:cubicBezTo>
                <a:cubicBezTo>
                  <a:pt x="3797061" y="1077260"/>
                  <a:pt x="3800064" y="1204129"/>
                  <a:pt x="3803442" y="1330998"/>
                </a:cubicBezTo>
                <a:cubicBezTo>
                  <a:pt x="3685957" y="1329872"/>
                  <a:pt x="3568096" y="1328371"/>
                  <a:pt x="3450236" y="1326494"/>
                </a:cubicBezTo>
                <a:close/>
                <a:moveTo>
                  <a:pt x="3897655" y="1332500"/>
                </a:moveTo>
                <a:cubicBezTo>
                  <a:pt x="3894277" y="1205631"/>
                  <a:pt x="3891274" y="1078762"/>
                  <a:pt x="3889022" y="951893"/>
                </a:cubicBezTo>
                <a:cubicBezTo>
                  <a:pt x="4013639" y="953394"/>
                  <a:pt x="4138256" y="955271"/>
                  <a:pt x="4263248" y="956772"/>
                </a:cubicBezTo>
                <a:cubicBezTo>
                  <a:pt x="4262873" y="1083266"/>
                  <a:pt x="4262122" y="1209760"/>
                  <a:pt x="4261371" y="1336253"/>
                </a:cubicBezTo>
                <a:cubicBezTo>
                  <a:pt x="4139757" y="1335127"/>
                  <a:pt x="4018894" y="1334001"/>
                  <a:pt x="3897655" y="1332500"/>
                </a:cubicBezTo>
                <a:close/>
                <a:moveTo>
                  <a:pt x="4354834" y="1336629"/>
                </a:moveTo>
                <a:cubicBezTo>
                  <a:pt x="4355585" y="1210135"/>
                  <a:pt x="4356335" y="1084017"/>
                  <a:pt x="4356711" y="957523"/>
                </a:cubicBezTo>
                <a:cubicBezTo>
                  <a:pt x="4480201" y="959024"/>
                  <a:pt x="4603692" y="960150"/>
                  <a:pt x="4727183" y="960901"/>
                </a:cubicBezTo>
                <a:cubicBezTo>
                  <a:pt x="4725682" y="1086269"/>
                  <a:pt x="4723430" y="1212012"/>
                  <a:pt x="4720427" y="1337379"/>
                </a:cubicBezTo>
                <a:cubicBezTo>
                  <a:pt x="4598813" y="1337755"/>
                  <a:pt x="4476824" y="1337379"/>
                  <a:pt x="4354834" y="1336629"/>
                </a:cubicBezTo>
                <a:close/>
                <a:moveTo>
                  <a:pt x="5176104" y="1334752"/>
                </a:moveTo>
                <a:cubicBezTo>
                  <a:pt x="5055616" y="1336253"/>
                  <a:pt x="4935128" y="1337379"/>
                  <a:pt x="4814640" y="1337755"/>
                </a:cubicBezTo>
                <a:cubicBezTo>
                  <a:pt x="4817643" y="1212387"/>
                  <a:pt x="4819895" y="1087019"/>
                  <a:pt x="4821396" y="961652"/>
                </a:cubicBezTo>
                <a:cubicBezTo>
                  <a:pt x="4940383" y="962403"/>
                  <a:pt x="5059745" y="962403"/>
                  <a:pt x="5178732" y="962403"/>
                </a:cubicBezTo>
                <a:cubicBezTo>
                  <a:pt x="5178356" y="1086269"/>
                  <a:pt x="5177606" y="1210510"/>
                  <a:pt x="5176104" y="1334752"/>
                </a:cubicBezTo>
                <a:close/>
                <a:moveTo>
                  <a:pt x="5272570" y="868189"/>
                </a:moveTo>
                <a:cubicBezTo>
                  <a:pt x="5272570" y="753332"/>
                  <a:pt x="5271819" y="638849"/>
                  <a:pt x="5270693" y="523991"/>
                </a:cubicBezTo>
                <a:cubicBezTo>
                  <a:pt x="5385551" y="523616"/>
                  <a:pt x="5500408" y="522490"/>
                  <a:pt x="5615641" y="520989"/>
                </a:cubicBezTo>
                <a:cubicBezTo>
                  <a:pt x="5616392" y="635846"/>
                  <a:pt x="5617143" y="750329"/>
                  <a:pt x="5616767" y="865186"/>
                </a:cubicBezTo>
                <a:cubicBezTo>
                  <a:pt x="5501910" y="866688"/>
                  <a:pt x="5387052" y="867439"/>
                  <a:pt x="5272570" y="868189"/>
                </a:cubicBezTo>
                <a:close/>
              </a:path>
            </a:pathLst>
          </a:custGeom>
          <a:solidFill>
            <a:srgbClr val="9CCEE9"/>
          </a:solidFill>
          <a:ln w="3750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17294" flipH="1">
            <a:off x="9178215" y="1853579"/>
            <a:ext cx="1565616" cy="5123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17952" y="2776137"/>
            <a:ext cx="707469" cy="707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156553" y="213307"/>
            <a:ext cx="1638510" cy="150637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1F52FF7-BC75-4B54-2F09-34E2EDCA7040}"/>
              </a:ext>
            </a:extLst>
          </p:cNvPr>
          <p:cNvSpPr/>
          <p:nvPr/>
        </p:nvSpPr>
        <p:spPr>
          <a:xfrm>
            <a:off x="3287886" y="229029"/>
            <a:ext cx="5577640" cy="151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صباح الخير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C68CC077-306E-AAEF-AD40-47A0777179F7}"/>
              </a:ext>
            </a:extLst>
          </p:cNvPr>
          <p:cNvGrpSpPr/>
          <p:nvPr/>
        </p:nvGrpSpPr>
        <p:grpSpPr>
          <a:xfrm>
            <a:off x="6982228" y="4014603"/>
            <a:ext cx="4412465" cy="2114457"/>
            <a:chOff x="0" y="0"/>
            <a:chExt cx="3435356" cy="1138475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0F470867-601D-FE58-3F2C-CAE6EF2EAF62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8" name="Picture 4">
            <a:extLst>
              <a:ext uri="{FF2B5EF4-FFF2-40B4-BE49-F238E27FC236}">
                <a16:creationId xmlns:a16="http://schemas.microsoft.com/office/drawing/2014/main" id="{DD1BE722-5230-946A-A43C-0243664EB4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896691" y="3705079"/>
            <a:ext cx="2803385" cy="816072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0E9A9860-8AC4-E9D4-DF79-7D6155DFB7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627376" flipH="1">
            <a:off x="11256292" y="4341492"/>
            <a:ext cx="547247" cy="1030566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3AD05077-10A1-9BD2-FE5E-EB08C79DFF53}"/>
              </a:ext>
            </a:extLst>
          </p:cNvPr>
          <p:cNvSpPr/>
          <p:nvPr/>
        </p:nvSpPr>
        <p:spPr>
          <a:xfrm>
            <a:off x="8124658" y="3684225"/>
            <a:ext cx="2308923" cy="894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اليوم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3477635D-AEAD-2D48-4C0D-4841176AF9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0251760" flipH="1">
            <a:off x="91388" y="1565089"/>
            <a:ext cx="1672131" cy="1140263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09EAFA62-93AA-FB2C-D758-934DCEF644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" y="-69663"/>
            <a:ext cx="1042232" cy="1042232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AE44BAE5-ADB3-AAD4-3452-6F4ED8C847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" y="5515123"/>
            <a:ext cx="1334993" cy="1337668"/>
          </a:xfrm>
          <a:prstGeom prst="rect">
            <a:avLst/>
          </a:prstGeom>
        </p:spPr>
      </p:pic>
      <p:sp>
        <p:nvSpPr>
          <p:cNvPr id="43" name="مستطيل 42">
            <a:extLst>
              <a:ext uri="{FF2B5EF4-FFF2-40B4-BE49-F238E27FC236}">
                <a16:creationId xmlns:a16="http://schemas.microsoft.com/office/drawing/2014/main" id="{892D6473-9CB1-09F0-64F6-86E8AACB9D8E}"/>
              </a:ext>
            </a:extLst>
          </p:cNvPr>
          <p:cNvSpPr/>
          <p:nvPr/>
        </p:nvSpPr>
        <p:spPr>
          <a:xfrm>
            <a:off x="1324018" y="3843433"/>
            <a:ext cx="2476224" cy="13554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3E353-5A3C-DB31-B5E0-5FD110F4A322}"/>
              </a:ext>
            </a:extLst>
          </p:cNvPr>
          <p:cNvGrpSpPr/>
          <p:nvPr/>
        </p:nvGrpSpPr>
        <p:grpSpPr>
          <a:xfrm>
            <a:off x="1446367" y="3921428"/>
            <a:ext cx="4486735" cy="2114457"/>
            <a:chOff x="0" y="0"/>
            <a:chExt cx="3435356" cy="113847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2E01F6D-BA6D-BA8E-B96A-FFE6DFDA986F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CE70E7B-D5C9-E639-63EC-F5439AB5D7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363027" y="3618595"/>
            <a:ext cx="2803385" cy="816072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0154C73D-6E20-E112-3E9F-B2D9848440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627376" flipH="1">
            <a:off x="5618911" y="4114469"/>
            <a:ext cx="547247" cy="103056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528E4745-1366-A7A6-6C64-A1CD18B38878}"/>
              </a:ext>
            </a:extLst>
          </p:cNvPr>
          <p:cNvSpPr/>
          <p:nvPr/>
        </p:nvSpPr>
        <p:spPr>
          <a:xfrm>
            <a:off x="2531827" y="3579292"/>
            <a:ext cx="2308923" cy="894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التاريخ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2133F6C4-2415-47DA-8307-27995CDF7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81444" y="2222946"/>
            <a:ext cx="707469" cy="707469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49A31FC4-03D4-B990-FB1C-F8AC90C16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17294" flipH="1">
            <a:off x="9758477" y="2968555"/>
            <a:ext cx="1565616" cy="51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flipH="1">
            <a:off x="1191792" y="684110"/>
            <a:ext cx="10576698" cy="5945571"/>
          </a:xfrm>
          <a:prstGeom prst="rect">
            <a:avLst/>
          </a:prstGeom>
        </p:spPr>
      </p:pic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2D7393AC-7B64-8E9E-11A1-38EA838EC448}"/>
              </a:ext>
            </a:extLst>
          </p:cNvPr>
          <p:cNvSpPr/>
          <p:nvPr/>
        </p:nvSpPr>
        <p:spPr>
          <a:xfrm flipH="1">
            <a:off x="3070188" y="1075380"/>
            <a:ext cx="5623650" cy="1722782"/>
          </a:xfrm>
          <a:custGeom>
            <a:avLst/>
            <a:gdLst>
              <a:gd name="connsiteX0" fmla="*/ 4391619 w 5873285"/>
              <a:gd name="connsiteY0" fmla="*/ 0 h 1782922"/>
              <a:gd name="connsiteX1" fmla="*/ 5155835 w 5873285"/>
              <a:gd name="connsiteY1" fmla="*/ 0 h 1782922"/>
              <a:gd name="connsiteX2" fmla="*/ 5272569 w 5873285"/>
              <a:gd name="connsiteY2" fmla="*/ 57054 h 1782922"/>
              <a:gd name="connsiteX3" fmla="*/ 5829592 w 5873285"/>
              <a:gd name="connsiteY3" fmla="*/ 726306 h 1782922"/>
              <a:gd name="connsiteX4" fmla="*/ 5835222 w 5873285"/>
              <a:gd name="connsiteY4" fmla="*/ 968408 h 1782922"/>
              <a:gd name="connsiteX5" fmla="*/ 5272945 w 5873285"/>
              <a:gd name="connsiteY5" fmla="*/ 1718737 h 1782922"/>
              <a:gd name="connsiteX6" fmla="*/ 5150956 w 5873285"/>
              <a:gd name="connsiteY6" fmla="*/ 1782922 h 1782922"/>
              <a:gd name="connsiteX7" fmla="*/ 160275 w 5873285"/>
              <a:gd name="connsiteY7" fmla="*/ 1782922 h 1782922"/>
              <a:gd name="connsiteX8" fmla="*/ 0 w 5873285"/>
              <a:gd name="connsiteY8" fmla="*/ 1601252 h 1782922"/>
              <a:gd name="connsiteX9" fmla="*/ 0 w 5873285"/>
              <a:gd name="connsiteY9" fmla="*/ 181670 h 1782922"/>
              <a:gd name="connsiteX10" fmla="*/ 160275 w 5873285"/>
              <a:gd name="connsiteY10" fmla="*/ 0 h 1782922"/>
              <a:gd name="connsiteX11" fmla="*/ 4256492 w 5873285"/>
              <a:gd name="connsiteY11" fmla="*/ 0 h 1782922"/>
              <a:gd name="connsiteX12" fmla="*/ 4256492 w 5873285"/>
              <a:gd name="connsiteY12" fmla="*/ 0 h 1782922"/>
              <a:gd name="connsiteX13" fmla="*/ 4391619 w 5873285"/>
              <a:gd name="connsiteY13" fmla="*/ 0 h 17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73285" h="1782922">
                <a:moveTo>
                  <a:pt x="4391619" y="0"/>
                </a:moveTo>
                <a:lnTo>
                  <a:pt x="5155835" y="0"/>
                </a:lnTo>
                <a:cubicBezTo>
                  <a:pt x="5200127" y="0"/>
                  <a:pt x="5242166" y="20644"/>
                  <a:pt x="5272569" y="57054"/>
                </a:cubicBezTo>
                <a:cubicBezTo>
                  <a:pt x="5458369" y="280013"/>
                  <a:pt x="5643793" y="503347"/>
                  <a:pt x="5829592" y="726306"/>
                </a:cubicBezTo>
                <a:cubicBezTo>
                  <a:pt x="5885519" y="793494"/>
                  <a:pt x="5888147" y="897842"/>
                  <a:pt x="5835222" y="968408"/>
                </a:cubicBezTo>
                <a:cubicBezTo>
                  <a:pt x="5647921" y="1218393"/>
                  <a:pt x="5460621" y="1468752"/>
                  <a:pt x="5272945" y="1718737"/>
                </a:cubicBezTo>
                <a:cubicBezTo>
                  <a:pt x="5242541" y="1759275"/>
                  <a:pt x="5197875" y="1782922"/>
                  <a:pt x="5150956" y="1782922"/>
                </a:cubicBezTo>
                <a:lnTo>
                  <a:pt x="160275" y="1782922"/>
                </a:lnTo>
                <a:cubicBezTo>
                  <a:pt x="71692" y="1782922"/>
                  <a:pt x="0" y="1701471"/>
                  <a:pt x="0" y="1601252"/>
                </a:cubicBezTo>
                <a:lnTo>
                  <a:pt x="0" y="181670"/>
                </a:lnTo>
                <a:cubicBezTo>
                  <a:pt x="0" y="81451"/>
                  <a:pt x="71692" y="0"/>
                  <a:pt x="160275" y="0"/>
                </a:cubicBezTo>
                <a:lnTo>
                  <a:pt x="4256492" y="0"/>
                </a:lnTo>
                <a:moveTo>
                  <a:pt x="4256492" y="0"/>
                </a:moveTo>
                <a:lnTo>
                  <a:pt x="4391619" y="0"/>
                </a:lnTo>
              </a:path>
            </a:pathLst>
          </a:custGeom>
          <a:solidFill>
            <a:srgbClr val="FDF5B6"/>
          </a:solidFill>
          <a:ln w="3750" cap="flat">
            <a:noFill/>
            <a:prstDash val="solid"/>
            <a:miter/>
          </a:ln>
        </p:spPr>
        <p:txBody>
          <a:bodyPr rtlCol="1" anchor="ctr"/>
          <a:lstStyle/>
          <a:p>
            <a:endParaRPr lang="ar-SA" dirty="0"/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C995E8B7-C8ED-6368-0C1A-E8B923D6E2C9}"/>
              </a:ext>
            </a:extLst>
          </p:cNvPr>
          <p:cNvSpPr/>
          <p:nvPr/>
        </p:nvSpPr>
        <p:spPr>
          <a:xfrm flipH="1">
            <a:off x="3218999" y="1167365"/>
            <a:ext cx="5217657" cy="1488616"/>
          </a:xfrm>
          <a:custGeom>
            <a:avLst/>
            <a:gdLst>
              <a:gd name="connsiteX0" fmla="*/ 4235097 w 5873285"/>
              <a:gd name="connsiteY0" fmla="*/ 0 h 1782922"/>
              <a:gd name="connsiteX1" fmla="*/ 5155835 w 5873285"/>
              <a:gd name="connsiteY1" fmla="*/ 0 h 1782922"/>
              <a:gd name="connsiteX2" fmla="*/ 5272570 w 5873285"/>
              <a:gd name="connsiteY2" fmla="*/ 57054 h 1782922"/>
              <a:gd name="connsiteX3" fmla="*/ 5829592 w 5873285"/>
              <a:gd name="connsiteY3" fmla="*/ 726306 h 1782922"/>
              <a:gd name="connsiteX4" fmla="*/ 5835222 w 5873285"/>
              <a:gd name="connsiteY4" fmla="*/ 968408 h 1782922"/>
              <a:gd name="connsiteX5" fmla="*/ 5272945 w 5873285"/>
              <a:gd name="connsiteY5" fmla="*/ 1718737 h 1782922"/>
              <a:gd name="connsiteX6" fmla="*/ 5150580 w 5873285"/>
              <a:gd name="connsiteY6" fmla="*/ 1782922 h 1782922"/>
              <a:gd name="connsiteX7" fmla="*/ 160275 w 5873285"/>
              <a:gd name="connsiteY7" fmla="*/ 1782922 h 1782922"/>
              <a:gd name="connsiteX8" fmla="*/ 0 w 5873285"/>
              <a:gd name="connsiteY8" fmla="*/ 1601252 h 1782922"/>
              <a:gd name="connsiteX9" fmla="*/ 0 w 5873285"/>
              <a:gd name="connsiteY9" fmla="*/ 181670 h 1782922"/>
              <a:gd name="connsiteX10" fmla="*/ 160275 w 5873285"/>
              <a:gd name="connsiteY10" fmla="*/ 0 h 1782922"/>
              <a:gd name="connsiteX11" fmla="*/ 4122491 w 5873285"/>
              <a:gd name="connsiteY11" fmla="*/ 0 h 1782922"/>
              <a:gd name="connsiteX12" fmla="*/ 4122491 w 5873285"/>
              <a:gd name="connsiteY12" fmla="*/ 0 h 1782922"/>
              <a:gd name="connsiteX13" fmla="*/ 4235097 w 5873285"/>
              <a:gd name="connsiteY13" fmla="*/ 0 h 17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73285" h="1782922">
                <a:moveTo>
                  <a:pt x="4235097" y="0"/>
                </a:moveTo>
                <a:lnTo>
                  <a:pt x="5155835" y="0"/>
                </a:lnTo>
                <a:cubicBezTo>
                  <a:pt x="5200127" y="0"/>
                  <a:pt x="5242166" y="20644"/>
                  <a:pt x="5272570" y="57054"/>
                </a:cubicBezTo>
                <a:cubicBezTo>
                  <a:pt x="5458369" y="280013"/>
                  <a:pt x="5643793" y="503347"/>
                  <a:pt x="5829592" y="726306"/>
                </a:cubicBezTo>
                <a:cubicBezTo>
                  <a:pt x="5885519" y="793494"/>
                  <a:pt x="5888147" y="897842"/>
                  <a:pt x="5835222" y="968408"/>
                </a:cubicBezTo>
                <a:cubicBezTo>
                  <a:pt x="5647922" y="1218393"/>
                  <a:pt x="5460621" y="1468752"/>
                  <a:pt x="5272945" y="1718737"/>
                </a:cubicBezTo>
                <a:cubicBezTo>
                  <a:pt x="5242542" y="1759275"/>
                  <a:pt x="5197875" y="1782922"/>
                  <a:pt x="5150580" y="1782922"/>
                </a:cubicBezTo>
                <a:lnTo>
                  <a:pt x="160275" y="1782922"/>
                </a:lnTo>
                <a:cubicBezTo>
                  <a:pt x="71692" y="1782922"/>
                  <a:pt x="0" y="1701471"/>
                  <a:pt x="0" y="1601252"/>
                </a:cubicBezTo>
                <a:lnTo>
                  <a:pt x="0" y="181670"/>
                </a:lnTo>
                <a:cubicBezTo>
                  <a:pt x="0" y="81451"/>
                  <a:pt x="71692" y="0"/>
                  <a:pt x="160275" y="0"/>
                </a:cubicBezTo>
                <a:lnTo>
                  <a:pt x="4122491" y="0"/>
                </a:lnTo>
                <a:moveTo>
                  <a:pt x="4122491" y="0"/>
                </a:moveTo>
                <a:lnTo>
                  <a:pt x="4235097" y="0"/>
                </a:lnTo>
              </a:path>
            </a:pathLst>
          </a:custGeom>
          <a:solidFill>
            <a:srgbClr val="9CCEE9"/>
          </a:solidFill>
          <a:ln w="3750" cap="flat">
            <a:noFill/>
            <a:prstDash val="solid"/>
            <a:miter/>
          </a:ln>
        </p:spPr>
        <p:txBody>
          <a:bodyPr rtlCol="1" anchor="ctr"/>
          <a:lstStyle/>
          <a:p>
            <a:endParaRPr lang="ar-SA" dirty="0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80CB917C-81E9-DDA5-DAF7-9226A9362814}"/>
              </a:ext>
            </a:extLst>
          </p:cNvPr>
          <p:cNvSpPr/>
          <p:nvPr/>
        </p:nvSpPr>
        <p:spPr>
          <a:xfrm flipH="1">
            <a:off x="3032347" y="1075380"/>
            <a:ext cx="5661491" cy="1760091"/>
          </a:xfrm>
          <a:custGeom>
            <a:avLst/>
            <a:gdLst>
              <a:gd name="connsiteX0" fmla="*/ 5710230 w 5871255"/>
              <a:gd name="connsiteY0" fmla="*/ 863685 h 1783672"/>
              <a:gd name="connsiteX1" fmla="*/ 5709479 w 5871255"/>
              <a:gd name="connsiteY1" fmla="*/ 582546 h 1783672"/>
              <a:gd name="connsiteX2" fmla="*/ 5580734 w 5871255"/>
              <a:gd name="connsiteY2" fmla="*/ 427526 h 1783672"/>
              <a:gd name="connsiteX3" fmla="*/ 5269192 w 5871255"/>
              <a:gd name="connsiteY3" fmla="*/ 430153 h 1783672"/>
              <a:gd name="connsiteX4" fmla="*/ 5261684 w 5871255"/>
              <a:gd name="connsiteY4" fmla="*/ 45793 h 1783672"/>
              <a:gd name="connsiteX5" fmla="*/ 5166720 w 5871255"/>
              <a:gd name="connsiteY5" fmla="*/ 1126 h 1783672"/>
              <a:gd name="connsiteX6" fmla="*/ 5175354 w 5871255"/>
              <a:gd name="connsiteY6" fmla="*/ 430529 h 1783672"/>
              <a:gd name="connsiteX7" fmla="*/ 4821772 w 5871255"/>
              <a:gd name="connsiteY7" fmla="*/ 429778 h 1783672"/>
              <a:gd name="connsiteX8" fmla="*/ 4815016 w 5871255"/>
              <a:gd name="connsiteY8" fmla="*/ 375 h 1783672"/>
              <a:gd name="connsiteX9" fmla="*/ 4721178 w 5871255"/>
              <a:gd name="connsiteY9" fmla="*/ 375 h 1783672"/>
              <a:gd name="connsiteX10" fmla="*/ 4727934 w 5871255"/>
              <a:gd name="connsiteY10" fmla="*/ 429403 h 1783672"/>
              <a:gd name="connsiteX11" fmla="*/ 4356335 w 5871255"/>
              <a:gd name="connsiteY11" fmla="*/ 426025 h 1783672"/>
              <a:gd name="connsiteX12" fmla="*/ 4353708 w 5871255"/>
              <a:gd name="connsiteY12" fmla="*/ 375 h 1783672"/>
              <a:gd name="connsiteX13" fmla="*/ 4259870 w 5871255"/>
              <a:gd name="connsiteY13" fmla="*/ 375 h 1783672"/>
              <a:gd name="connsiteX14" fmla="*/ 4262497 w 5871255"/>
              <a:gd name="connsiteY14" fmla="*/ 424898 h 1783672"/>
              <a:gd name="connsiteX15" fmla="*/ 3882641 w 5871255"/>
              <a:gd name="connsiteY15" fmla="*/ 420019 h 1783672"/>
              <a:gd name="connsiteX16" fmla="*/ 3882266 w 5871255"/>
              <a:gd name="connsiteY16" fmla="*/ 375 h 1783672"/>
              <a:gd name="connsiteX17" fmla="*/ 3788428 w 5871255"/>
              <a:gd name="connsiteY17" fmla="*/ 375 h 1783672"/>
              <a:gd name="connsiteX18" fmla="*/ 3788803 w 5871255"/>
              <a:gd name="connsiteY18" fmla="*/ 418518 h 1783672"/>
              <a:gd name="connsiteX19" fmla="*/ 3451362 w 5871255"/>
              <a:gd name="connsiteY19" fmla="*/ 414013 h 1783672"/>
              <a:gd name="connsiteX20" fmla="*/ 3440101 w 5871255"/>
              <a:gd name="connsiteY20" fmla="*/ 0 h 1783672"/>
              <a:gd name="connsiteX21" fmla="*/ 3346263 w 5871255"/>
              <a:gd name="connsiteY21" fmla="*/ 0 h 1783672"/>
              <a:gd name="connsiteX22" fmla="*/ 3357524 w 5871255"/>
              <a:gd name="connsiteY22" fmla="*/ 412887 h 1783672"/>
              <a:gd name="connsiteX23" fmla="*/ 2959275 w 5871255"/>
              <a:gd name="connsiteY23" fmla="*/ 409134 h 1783672"/>
              <a:gd name="connsiteX24" fmla="*/ 2965281 w 5871255"/>
              <a:gd name="connsiteY24" fmla="*/ 0 h 1783672"/>
              <a:gd name="connsiteX25" fmla="*/ 2871443 w 5871255"/>
              <a:gd name="connsiteY25" fmla="*/ 0 h 1783672"/>
              <a:gd name="connsiteX26" fmla="*/ 2865437 w 5871255"/>
              <a:gd name="connsiteY26" fmla="*/ 408758 h 1783672"/>
              <a:gd name="connsiteX27" fmla="*/ 2744199 w 5871255"/>
              <a:gd name="connsiteY27" fmla="*/ 408008 h 1783672"/>
              <a:gd name="connsiteX28" fmla="*/ 2559150 w 5871255"/>
              <a:gd name="connsiteY28" fmla="*/ 408008 h 1783672"/>
              <a:gd name="connsiteX29" fmla="*/ 2558775 w 5871255"/>
              <a:gd name="connsiteY29" fmla="*/ 6756 h 1783672"/>
              <a:gd name="connsiteX30" fmla="*/ 2558024 w 5871255"/>
              <a:gd name="connsiteY30" fmla="*/ 0 h 1783672"/>
              <a:gd name="connsiteX31" fmla="*/ 2465312 w 5871255"/>
              <a:gd name="connsiteY31" fmla="*/ 0 h 1783672"/>
              <a:gd name="connsiteX32" fmla="*/ 2464561 w 5871255"/>
              <a:gd name="connsiteY32" fmla="*/ 6756 h 1783672"/>
              <a:gd name="connsiteX33" fmla="*/ 2464937 w 5871255"/>
              <a:gd name="connsiteY33" fmla="*/ 408008 h 1783672"/>
              <a:gd name="connsiteX34" fmla="*/ 2068940 w 5871255"/>
              <a:gd name="connsiteY34" fmla="*/ 408008 h 1783672"/>
              <a:gd name="connsiteX35" fmla="*/ 2071568 w 5871255"/>
              <a:gd name="connsiteY35" fmla="*/ 0 h 1783672"/>
              <a:gd name="connsiteX36" fmla="*/ 1977730 w 5871255"/>
              <a:gd name="connsiteY36" fmla="*/ 0 h 1783672"/>
              <a:gd name="connsiteX37" fmla="*/ 1975102 w 5871255"/>
              <a:gd name="connsiteY37" fmla="*/ 407632 h 1783672"/>
              <a:gd name="connsiteX38" fmla="*/ 1630904 w 5871255"/>
              <a:gd name="connsiteY38" fmla="*/ 408758 h 1783672"/>
              <a:gd name="connsiteX39" fmla="*/ 1617767 w 5871255"/>
              <a:gd name="connsiteY39" fmla="*/ 0 h 1783672"/>
              <a:gd name="connsiteX40" fmla="*/ 1523929 w 5871255"/>
              <a:gd name="connsiteY40" fmla="*/ 0 h 1783672"/>
              <a:gd name="connsiteX41" fmla="*/ 1537066 w 5871255"/>
              <a:gd name="connsiteY41" fmla="*/ 409134 h 1783672"/>
              <a:gd name="connsiteX42" fmla="*/ 1165468 w 5871255"/>
              <a:gd name="connsiteY42" fmla="*/ 411010 h 1783672"/>
              <a:gd name="connsiteX43" fmla="*/ 1160588 w 5871255"/>
              <a:gd name="connsiteY43" fmla="*/ 0 h 1783672"/>
              <a:gd name="connsiteX44" fmla="*/ 1066750 w 5871255"/>
              <a:gd name="connsiteY44" fmla="*/ 0 h 1783672"/>
              <a:gd name="connsiteX45" fmla="*/ 1071630 w 5871255"/>
              <a:gd name="connsiteY45" fmla="*/ 411386 h 1783672"/>
              <a:gd name="connsiteX46" fmla="*/ 707539 w 5871255"/>
              <a:gd name="connsiteY46" fmla="*/ 414389 h 1783672"/>
              <a:gd name="connsiteX47" fmla="*/ 688771 w 5871255"/>
              <a:gd name="connsiteY47" fmla="*/ 0 h 1783672"/>
              <a:gd name="connsiteX48" fmla="*/ 594933 w 5871255"/>
              <a:gd name="connsiteY48" fmla="*/ 0 h 1783672"/>
              <a:gd name="connsiteX49" fmla="*/ 613701 w 5871255"/>
              <a:gd name="connsiteY49" fmla="*/ 415515 h 1783672"/>
              <a:gd name="connsiteX50" fmla="*/ 269878 w 5871255"/>
              <a:gd name="connsiteY50" fmla="*/ 418893 h 1783672"/>
              <a:gd name="connsiteX51" fmla="*/ 274758 w 5871255"/>
              <a:gd name="connsiteY51" fmla="*/ 375 h 1783672"/>
              <a:gd name="connsiteX52" fmla="*/ 180920 w 5871255"/>
              <a:gd name="connsiteY52" fmla="*/ 375 h 1783672"/>
              <a:gd name="connsiteX53" fmla="*/ 176040 w 5871255"/>
              <a:gd name="connsiteY53" fmla="*/ 420394 h 1783672"/>
              <a:gd name="connsiteX54" fmla="*/ 0 w 5871255"/>
              <a:gd name="connsiteY54" fmla="*/ 422271 h 1783672"/>
              <a:gd name="connsiteX55" fmla="*/ 0 w 5871255"/>
              <a:gd name="connsiteY55" fmla="*/ 516109 h 1783672"/>
              <a:gd name="connsiteX56" fmla="*/ 174914 w 5871255"/>
              <a:gd name="connsiteY56" fmla="*/ 514232 h 1783672"/>
              <a:gd name="connsiteX57" fmla="*/ 170785 w 5871255"/>
              <a:gd name="connsiteY57" fmla="*/ 858430 h 1783672"/>
              <a:gd name="connsiteX58" fmla="*/ 0 w 5871255"/>
              <a:gd name="connsiteY58" fmla="*/ 860307 h 1783672"/>
              <a:gd name="connsiteX59" fmla="*/ 0 w 5871255"/>
              <a:gd name="connsiteY59" fmla="*/ 954145 h 1783672"/>
              <a:gd name="connsiteX60" fmla="*/ 169659 w 5871255"/>
              <a:gd name="connsiteY60" fmla="*/ 952268 h 1783672"/>
              <a:gd name="connsiteX61" fmla="*/ 165155 w 5871255"/>
              <a:gd name="connsiteY61" fmla="*/ 1323491 h 1783672"/>
              <a:gd name="connsiteX62" fmla="*/ 0 w 5871255"/>
              <a:gd name="connsiteY62" fmla="*/ 1324993 h 1783672"/>
              <a:gd name="connsiteX63" fmla="*/ 0 w 5871255"/>
              <a:gd name="connsiteY63" fmla="*/ 1418831 h 1783672"/>
              <a:gd name="connsiteX64" fmla="*/ 164404 w 5871255"/>
              <a:gd name="connsiteY64" fmla="*/ 1417329 h 1783672"/>
              <a:gd name="connsiteX65" fmla="*/ 160275 w 5871255"/>
              <a:gd name="connsiteY65" fmla="*/ 1783297 h 1783672"/>
              <a:gd name="connsiteX66" fmla="*/ 160651 w 5871255"/>
              <a:gd name="connsiteY66" fmla="*/ 1783297 h 1783672"/>
              <a:gd name="connsiteX67" fmla="*/ 254113 w 5871255"/>
              <a:gd name="connsiteY67" fmla="*/ 1783297 h 1783672"/>
              <a:gd name="connsiteX68" fmla="*/ 258242 w 5871255"/>
              <a:gd name="connsiteY68" fmla="*/ 1416203 h 1783672"/>
              <a:gd name="connsiteX69" fmla="*/ 646356 w 5871255"/>
              <a:gd name="connsiteY69" fmla="*/ 1412825 h 1783672"/>
              <a:gd name="connsiteX70" fmla="*/ 654239 w 5871255"/>
              <a:gd name="connsiteY70" fmla="*/ 1783297 h 1783672"/>
              <a:gd name="connsiteX71" fmla="*/ 748077 w 5871255"/>
              <a:gd name="connsiteY71" fmla="*/ 1783297 h 1783672"/>
              <a:gd name="connsiteX72" fmla="*/ 740194 w 5871255"/>
              <a:gd name="connsiteY72" fmla="*/ 1412450 h 1783672"/>
              <a:gd name="connsiteX73" fmla="*/ 1083266 w 5871255"/>
              <a:gd name="connsiteY73" fmla="*/ 1410948 h 1783672"/>
              <a:gd name="connsiteX74" fmla="*/ 1087770 w 5871255"/>
              <a:gd name="connsiteY74" fmla="*/ 1783297 h 1783672"/>
              <a:gd name="connsiteX75" fmla="*/ 1181608 w 5871255"/>
              <a:gd name="connsiteY75" fmla="*/ 1783297 h 1783672"/>
              <a:gd name="connsiteX76" fmla="*/ 1177104 w 5871255"/>
              <a:gd name="connsiteY76" fmla="*/ 1410198 h 1783672"/>
              <a:gd name="connsiteX77" fmla="*/ 1540445 w 5871255"/>
              <a:gd name="connsiteY77" fmla="*/ 1409071 h 1783672"/>
              <a:gd name="connsiteX78" fmla="*/ 1531436 w 5871255"/>
              <a:gd name="connsiteY78" fmla="*/ 1783297 h 1783672"/>
              <a:gd name="connsiteX79" fmla="*/ 1625274 w 5871255"/>
              <a:gd name="connsiteY79" fmla="*/ 1783297 h 1783672"/>
              <a:gd name="connsiteX80" fmla="*/ 1634283 w 5871255"/>
              <a:gd name="connsiteY80" fmla="*/ 1409071 h 1783672"/>
              <a:gd name="connsiteX81" fmla="*/ 1984111 w 5871255"/>
              <a:gd name="connsiteY81" fmla="*/ 1409071 h 1783672"/>
              <a:gd name="connsiteX82" fmla="*/ 1992744 w 5871255"/>
              <a:gd name="connsiteY82" fmla="*/ 1783297 h 1783672"/>
              <a:gd name="connsiteX83" fmla="*/ 2086582 w 5871255"/>
              <a:gd name="connsiteY83" fmla="*/ 1783297 h 1783672"/>
              <a:gd name="connsiteX84" fmla="*/ 2077949 w 5871255"/>
              <a:gd name="connsiteY84" fmla="*/ 1409447 h 1783672"/>
              <a:gd name="connsiteX85" fmla="*/ 2337317 w 5871255"/>
              <a:gd name="connsiteY85" fmla="*/ 1409447 h 1783672"/>
              <a:gd name="connsiteX86" fmla="*/ 2446544 w 5871255"/>
              <a:gd name="connsiteY86" fmla="*/ 1409822 h 1783672"/>
              <a:gd name="connsiteX87" fmla="*/ 2432281 w 5871255"/>
              <a:gd name="connsiteY87" fmla="*/ 1783297 h 1783672"/>
              <a:gd name="connsiteX88" fmla="*/ 2526119 w 5871255"/>
              <a:gd name="connsiteY88" fmla="*/ 1783297 h 1783672"/>
              <a:gd name="connsiteX89" fmla="*/ 2540382 w 5871255"/>
              <a:gd name="connsiteY89" fmla="*/ 1410573 h 1783672"/>
              <a:gd name="connsiteX90" fmla="*/ 2903723 w 5871255"/>
              <a:gd name="connsiteY90" fmla="*/ 1413951 h 1783672"/>
              <a:gd name="connsiteX91" fmla="*/ 2925118 w 5871255"/>
              <a:gd name="connsiteY91" fmla="*/ 1783673 h 1783672"/>
              <a:gd name="connsiteX92" fmla="*/ 3018956 w 5871255"/>
              <a:gd name="connsiteY92" fmla="*/ 1783673 h 1783672"/>
              <a:gd name="connsiteX93" fmla="*/ 2997561 w 5871255"/>
              <a:gd name="connsiteY93" fmla="*/ 1415077 h 1783672"/>
              <a:gd name="connsiteX94" fmla="*/ 3354896 w 5871255"/>
              <a:gd name="connsiteY94" fmla="*/ 1419581 h 1783672"/>
              <a:gd name="connsiteX95" fmla="*/ 3343260 w 5871255"/>
              <a:gd name="connsiteY95" fmla="*/ 1783673 h 1783672"/>
              <a:gd name="connsiteX96" fmla="*/ 3437098 w 5871255"/>
              <a:gd name="connsiteY96" fmla="*/ 1783673 h 1783672"/>
              <a:gd name="connsiteX97" fmla="*/ 3448359 w 5871255"/>
              <a:gd name="connsiteY97" fmla="*/ 1420707 h 1783672"/>
              <a:gd name="connsiteX98" fmla="*/ 3805694 w 5871255"/>
              <a:gd name="connsiteY98" fmla="*/ 1425212 h 1783672"/>
              <a:gd name="connsiteX99" fmla="*/ 3817705 w 5871255"/>
              <a:gd name="connsiteY99" fmla="*/ 1783297 h 1783672"/>
              <a:gd name="connsiteX100" fmla="*/ 3911543 w 5871255"/>
              <a:gd name="connsiteY100" fmla="*/ 1783297 h 1783672"/>
              <a:gd name="connsiteX101" fmla="*/ 3899532 w 5871255"/>
              <a:gd name="connsiteY101" fmla="*/ 1426338 h 1783672"/>
              <a:gd name="connsiteX102" fmla="*/ 4260245 w 5871255"/>
              <a:gd name="connsiteY102" fmla="*/ 1429716 h 1783672"/>
              <a:gd name="connsiteX103" fmla="*/ 4256492 w 5871255"/>
              <a:gd name="connsiteY103" fmla="*/ 1783297 h 1783672"/>
              <a:gd name="connsiteX104" fmla="*/ 4350330 w 5871255"/>
              <a:gd name="connsiteY104" fmla="*/ 1783297 h 1783672"/>
              <a:gd name="connsiteX105" fmla="*/ 4354083 w 5871255"/>
              <a:gd name="connsiteY105" fmla="*/ 1430467 h 1783672"/>
              <a:gd name="connsiteX106" fmla="*/ 4717799 w 5871255"/>
              <a:gd name="connsiteY106" fmla="*/ 1431593 h 1783672"/>
              <a:gd name="connsiteX107" fmla="*/ 4706164 w 5871255"/>
              <a:gd name="connsiteY107" fmla="*/ 1783673 h 1783672"/>
              <a:gd name="connsiteX108" fmla="*/ 4800002 w 5871255"/>
              <a:gd name="connsiteY108" fmla="*/ 1783673 h 1783672"/>
              <a:gd name="connsiteX109" fmla="*/ 4811637 w 5871255"/>
              <a:gd name="connsiteY109" fmla="*/ 1431593 h 1783672"/>
              <a:gd name="connsiteX110" fmla="*/ 5173852 w 5871255"/>
              <a:gd name="connsiteY110" fmla="*/ 1428590 h 1783672"/>
              <a:gd name="connsiteX111" fmla="*/ 5166345 w 5871255"/>
              <a:gd name="connsiteY111" fmla="*/ 1782547 h 1783672"/>
              <a:gd name="connsiteX112" fmla="*/ 5261309 w 5871255"/>
              <a:gd name="connsiteY112" fmla="*/ 1733000 h 1783672"/>
              <a:gd name="connsiteX113" fmla="*/ 5267315 w 5871255"/>
              <a:gd name="connsiteY113" fmla="*/ 1427464 h 1783672"/>
              <a:gd name="connsiteX114" fmla="*/ 5494403 w 5871255"/>
              <a:gd name="connsiteY114" fmla="*/ 1422959 h 1783672"/>
              <a:gd name="connsiteX115" fmla="*/ 5566095 w 5871255"/>
              <a:gd name="connsiteY115" fmla="*/ 1327245 h 1783672"/>
              <a:gd name="connsiteX116" fmla="*/ 5268816 w 5871255"/>
              <a:gd name="connsiteY116" fmla="*/ 1333626 h 1783672"/>
              <a:gd name="connsiteX117" fmla="*/ 5271444 w 5871255"/>
              <a:gd name="connsiteY117" fmla="*/ 962027 h 1783672"/>
              <a:gd name="connsiteX118" fmla="*/ 5615266 w 5871255"/>
              <a:gd name="connsiteY118" fmla="*/ 959024 h 1783672"/>
              <a:gd name="connsiteX119" fmla="*/ 5612263 w 5871255"/>
              <a:gd name="connsiteY119" fmla="*/ 1265312 h 1783672"/>
              <a:gd name="connsiteX120" fmla="*/ 5707602 w 5871255"/>
              <a:gd name="connsiteY120" fmla="*/ 1138067 h 1783672"/>
              <a:gd name="connsiteX121" fmla="*/ 5709104 w 5871255"/>
              <a:gd name="connsiteY121" fmla="*/ 957523 h 1783672"/>
              <a:gd name="connsiteX122" fmla="*/ 5842729 w 5871255"/>
              <a:gd name="connsiteY122" fmla="*/ 954896 h 1783672"/>
              <a:gd name="connsiteX123" fmla="*/ 5871256 w 5871255"/>
              <a:gd name="connsiteY123" fmla="*/ 860682 h 1783672"/>
              <a:gd name="connsiteX124" fmla="*/ 5710230 w 5871255"/>
              <a:gd name="connsiteY124" fmla="*/ 863685 h 1783672"/>
              <a:gd name="connsiteX125" fmla="*/ 5176855 w 5871255"/>
              <a:gd name="connsiteY125" fmla="*/ 524367 h 1783672"/>
              <a:gd name="connsiteX126" fmla="*/ 5178732 w 5871255"/>
              <a:gd name="connsiteY126" fmla="*/ 868565 h 1783672"/>
              <a:gd name="connsiteX127" fmla="*/ 4821772 w 5871255"/>
              <a:gd name="connsiteY127" fmla="*/ 867814 h 1783672"/>
              <a:gd name="connsiteX128" fmla="*/ 4822147 w 5871255"/>
              <a:gd name="connsiteY128" fmla="*/ 523616 h 1783672"/>
              <a:gd name="connsiteX129" fmla="*/ 5176855 w 5871255"/>
              <a:gd name="connsiteY129" fmla="*/ 524367 h 1783672"/>
              <a:gd name="connsiteX130" fmla="*/ 4728685 w 5871255"/>
              <a:gd name="connsiteY130" fmla="*/ 523241 h 1783672"/>
              <a:gd name="connsiteX131" fmla="*/ 4728309 w 5871255"/>
              <a:gd name="connsiteY131" fmla="*/ 867439 h 1783672"/>
              <a:gd name="connsiteX132" fmla="*/ 4357086 w 5871255"/>
              <a:gd name="connsiteY132" fmla="*/ 864060 h 1783672"/>
              <a:gd name="connsiteX133" fmla="*/ 4356711 w 5871255"/>
              <a:gd name="connsiteY133" fmla="*/ 519863 h 1783672"/>
              <a:gd name="connsiteX134" fmla="*/ 4728685 w 5871255"/>
              <a:gd name="connsiteY134" fmla="*/ 523241 h 1783672"/>
              <a:gd name="connsiteX135" fmla="*/ 4262873 w 5871255"/>
              <a:gd name="connsiteY135" fmla="*/ 518737 h 1783672"/>
              <a:gd name="connsiteX136" fmla="*/ 4263248 w 5871255"/>
              <a:gd name="connsiteY136" fmla="*/ 862934 h 1783672"/>
              <a:gd name="connsiteX137" fmla="*/ 3887896 w 5871255"/>
              <a:gd name="connsiteY137" fmla="*/ 858055 h 1783672"/>
              <a:gd name="connsiteX138" fmla="*/ 3884143 w 5871255"/>
              <a:gd name="connsiteY138" fmla="*/ 513857 h 1783672"/>
              <a:gd name="connsiteX139" fmla="*/ 4262873 w 5871255"/>
              <a:gd name="connsiteY139" fmla="*/ 518737 h 1783672"/>
              <a:gd name="connsiteX140" fmla="*/ 3789929 w 5871255"/>
              <a:gd name="connsiteY140" fmla="*/ 512355 h 1783672"/>
              <a:gd name="connsiteX141" fmla="*/ 3793683 w 5871255"/>
              <a:gd name="connsiteY141" fmla="*/ 856553 h 1783672"/>
              <a:gd name="connsiteX142" fmla="*/ 3455115 w 5871255"/>
              <a:gd name="connsiteY142" fmla="*/ 852049 h 1783672"/>
              <a:gd name="connsiteX143" fmla="*/ 3452488 w 5871255"/>
              <a:gd name="connsiteY143" fmla="*/ 507851 h 1783672"/>
              <a:gd name="connsiteX144" fmla="*/ 3789929 w 5871255"/>
              <a:gd name="connsiteY144" fmla="*/ 512355 h 1783672"/>
              <a:gd name="connsiteX145" fmla="*/ 3361277 w 5871255"/>
              <a:gd name="connsiteY145" fmla="*/ 851298 h 1783672"/>
              <a:gd name="connsiteX146" fmla="*/ 2965281 w 5871255"/>
              <a:gd name="connsiteY146" fmla="*/ 847545 h 1783672"/>
              <a:gd name="connsiteX147" fmla="*/ 2959650 w 5871255"/>
              <a:gd name="connsiteY147" fmla="*/ 503347 h 1783672"/>
              <a:gd name="connsiteX148" fmla="*/ 3358650 w 5871255"/>
              <a:gd name="connsiteY148" fmla="*/ 507101 h 1783672"/>
              <a:gd name="connsiteX149" fmla="*/ 3361277 w 5871255"/>
              <a:gd name="connsiteY149" fmla="*/ 851298 h 1783672"/>
              <a:gd name="connsiteX150" fmla="*/ 2744199 w 5871255"/>
              <a:gd name="connsiteY150" fmla="*/ 502221 h 1783672"/>
              <a:gd name="connsiteX151" fmla="*/ 2865812 w 5871255"/>
              <a:gd name="connsiteY151" fmla="*/ 502972 h 1783672"/>
              <a:gd name="connsiteX152" fmla="*/ 2871443 w 5871255"/>
              <a:gd name="connsiteY152" fmla="*/ 847170 h 1783672"/>
              <a:gd name="connsiteX153" fmla="*/ 2744199 w 5871255"/>
              <a:gd name="connsiteY153" fmla="*/ 846419 h 1783672"/>
              <a:gd name="connsiteX154" fmla="*/ 2554646 w 5871255"/>
              <a:gd name="connsiteY154" fmla="*/ 846419 h 1783672"/>
              <a:gd name="connsiteX155" fmla="*/ 2558775 w 5871255"/>
              <a:gd name="connsiteY155" fmla="*/ 502221 h 1783672"/>
              <a:gd name="connsiteX156" fmla="*/ 2744199 w 5871255"/>
              <a:gd name="connsiteY156" fmla="*/ 502221 h 1783672"/>
              <a:gd name="connsiteX157" fmla="*/ 2460808 w 5871255"/>
              <a:gd name="connsiteY157" fmla="*/ 846419 h 1783672"/>
              <a:gd name="connsiteX158" fmla="*/ 2070817 w 5871255"/>
              <a:gd name="connsiteY158" fmla="*/ 846419 h 1783672"/>
              <a:gd name="connsiteX159" fmla="*/ 2069316 w 5871255"/>
              <a:gd name="connsiteY159" fmla="*/ 502221 h 1783672"/>
              <a:gd name="connsiteX160" fmla="*/ 2464937 w 5871255"/>
              <a:gd name="connsiteY160" fmla="*/ 502221 h 1783672"/>
              <a:gd name="connsiteX161" fmla="*/ 2460808 w 5871255"/>
              <a:gd name="connsiteY161" fmla="*/ 846419 h 1783672"/>
              <a:gd name="connsiteX162" fmla="*/ 1975478 w 5871255"/>
              <a:gd name="connsiteY162" fmla="*/ 501846 h 1783672"/>
              <a:gd name="connsiteX163" fmla="*/ 1976979 w 5871255"/>
              <a:gd name="connsiteY163" fmla="*/ 846043 h 1783672"/>
              <a:gd name="connsiteX164" fmla="*/ 1637285 w 5871255"/>
              <a:gd name="connsiteY164" fmla="*/ 846794 h 1783672"/>
              <a:gd name="connsiteX165" fmla="*/ 1633157 w 5871255"/>
              <a:gd name="connsiteY165" fmla="*/ 502596 h 1783672"/>
              <a:gd name="connsiteX166" fmla="*/ 1975478 w 5871255"/>
              <a:gd name="connsiteY166" fmla="*/ 501846 h 1783672"/>
              <a:gd name="connsiteX167" fmla="*/ 1539319 w 5871255"/>
              <a:gd name="connsiteY167" fmla="*/ 503347 h 1783672"/>
              <a:gd name="connsiteX168" fmla="*/ 1543447 w 5871255"/>
              <a:gd name="connsiteY168" fmla="*/ 847545 h 1783672"/>
              <a:gd name="connsiteX169" fmla="*/ 1170723 w 5871255"/>
              <a:gd name="connsiteY169" fmla="*/ 849422 h 1783672"/>
              <a:gd name="connsiteX170" fmla="*/ 1166594 w 5871255"/>
              <a:gd name="connsiteY170" fmla="*/ 505224 h 1783672"/>
              <a:gd name="connsiteX171" fmla="*/ 1539319 w 5871255"/>
              <a:gd name="connsiteY171" fmla="*/ 503347 h 1783672"/>
              <a:gd name="connsiteX172" fmla="*/ 1072756 w 5871255"/>
              <a:gd name="connsiteY172" fmla="*/ 505599 h 1783672"/>
              <a:gd name="connsiteX173" fmla="*/ 1076885 w 5871255"/>
              <a:gd name="connsiteY173" fmla="*/ 849797 h 1783672"/>
              <a:gd name="connsiteX174" fmla="*/ 723679 w 5871255"/>
              <a:gd name="connsiteY174" fmla="*/ 852424 h 1783672"/>
              <a:gd name="connsiteX175" fmla="*/ 711292 w 5871255"/>
              <a:gd name="connsiteY175" fmla="*/ 508602 h 1783672"/>
              <a:gd name="connsiteX176" fmla="*/ 1072756 w 5871255"/>
              <a:gd name="connsiteY176" fmla="*/ 505599 h 1783672"/>
              <a:gd name="connsiteX177" fmla="*/ 268752 w 5871255"/>
              <a:gd name="connsiteY177" fmla="*/ 513106 h 1783672"/>
              <a:gd name="connsiteX178" fmla="*/ 617454 w 5871255"/>
              <a:gd name="connsiteY178" fmla="*/ 509728 h 1783672"/>
              <a:gd name="connsiteX179" fmla="*/ 629841 w 5871255"/>
              <a:gd name="connsiteY179" fmla="*/ 853550 h 1783672"/>
              <a:gd name="connsiteX180" fmla="*/ 264623 w 5871255"/>
              <a:gd name="connsiteY180" fmla="*/ 857304 h 1783672"/>
              <a:gd name="connsiteX181" fmla="*/ 268752 w 5871255"/>
              <a:gd name="connsiteY181" fmla="*/ 513106 h 1783672"/>
              <a:gd name="connsiteX182" fmla="*/ 259368 w 5871255"/>
              <a:gd name="connsiteY182" fmla="*/ 1322365 h 1783672"/>
              <a:gd name="connsiteX183" fmla="*/ 263872 w 5871255"/>
              <a:gd name="connsiteY183" fmla="*/ 951142 h 1783672"/>
              <a:gd name="connsiteX184" fmla="*/ 633594 w 5871255"/>
              <a:gd name="connsiteY184" fmla="*/ 947388 h 1783672"/>
              <a:gd name="connsiteX185" fmla="*/ 644104 w 5871255"/>
              <a:gd name="connsiteY185" fmla="*/ 1318987 h 1783672"/>
              <a:gd name="connsiteX186" fmla="*/ 259368 w 5871255"/>
              <a:gd name="connsiteY186" fmla="*/ 1322365 h 1783672"/>
              <a:gd name="connsiteX187" fmla="*/ 737942 w 5871255"/>
              <a:gd name="connsiteY187" fmla="*/ 1318612 h 1783672"/>
              <a:gd name="connsiteX188" fmla="*/ 727432 w 5871255"/>
              <a:gd name="connsiteY188" fmla="*/ 946262 h 1783672"/>
              <a:gd name="connsiteX189" fmla="*/ 1078386 w 5871255"/>
              <a:gd name="connsiteY189" fmla="*/ 943635 h 1783672"/>
              <a:gd name="connsiteX190" fmla="*/ 1082891 w 5871255"/>
              <a:gd name="connsiteY190" fmla="*/ 1317110 h 1783672"/>
              <a:gd name="connsiteX191" fmla="*/ 737942 w 5871255"/>
              <a:gd name="connsiteY191" fmla="*/ 1318612 h 1783672"/>
              <a:gd name="connsiteX192" fmla="*/ 1176353 w 5871255"/>
              <a:gd name="connsiteY192" fmla="*/ 1316360 h 1783672"/>
              <a:gd name="connsiteX193" fmla="*/ 1171849 w 5871255"/>
              <a:gd name="connsiteY193" fmla="*/ 942884 h 1783672"/>
              <a:gd name="connsiteX194" fmla="*/ 1544198 w 5871255"/>
              <a:gd name="connsiteY194" fmla="*/ 941008 h 1783672"/>
              <a:gd name="connsiteX195" fmla="*/ 1541946 w 5871255"/>
              <a:gd name="connsiteY195" fmla="*/ 1314858 h 1783672"/>
              <a:gd name="connsiteX196" fmla="*/ 1176353 w 5871255"/>
              <a:gd name="connsiteY196" fmla="*/ 1316360 h 1783672"/>
              <a:gd name="connsiteX197" fmla="*/ 1635784 w 5871255"/>
              <a:gd name="connsiteY197" fmla="*/ 1315233 h 1783672"/>
              <a:gd name="connsiteX198" fmla="*/ 1638036 w 5871255"/>
              <a:gd name="connsiteY198" fmla="*/ 940632 h 1783672"/>
              <a:gd name="connsiteX199" fmla="*/ 1977354 w 5871255"/>
              <a:gd name="connsiteY199" fmla="*/ 939881 h 1783672"/>
              <a:gd name="connsiteX200" fmla="*/ 1982609 w 5871255"/>
              <a:gd name="connsiteY200" fmla="*/ 1315233 h 1783672"/>
              <a:gd name="connsiteX201" fmla="*/ 1635784 w 5871255"/>
              <a:gd name="connsiteY201" fmla="*/ 1315233 h 1783672"/>
              <a:gd name="connsiteX202" fmla="*/ 2337317 w 5871255"/>
              <a:gd name="connsiteY202" fmla="*/ 1315609 h 1783672"/>
              <a:gd name="connsiteX203" fmla="*/ 2076447 w 5871255"/>
              <a:gd name="connsiteY203" fmla="*/ 1315609 h 1783672"/>
              <a:gd name="connsiteX204" fmla="*/ 2071192 w 5871255"/>
              <a:gd name="connsiteY204" fmla="*/ 940257 h 1783672"/>
              <a:gd name="connsiteX205" fmla="*/ 2458931 w 5871255"/>
              <a:gd name="connsiteY205" fmla="*/ 940257 h 1783672"/>
              <a:gd name="connsiteX206" fmla="*/ 2449922 w 5871255"/>
              <a:gd name="connsiteY206" fmla="*/ 1316360 h 1783672"/>
              <a:gd name="connsiteX207" fmla="*/ 2337317 w 5871255"/>
              <a:gd name="connsiteY207" fmla="*/ 1315609 h 1783672"/>
              <a:gd name="connsiteX208" fmla="*/ 2543760 w 5871255"/>
              <a:gd name="connsiteY208" fmla="*/ 1316735 h 1783672"/>
              <a:gd name="connsiteX209" fmla="*/ 2552769 w 5871255"/>
              <a:gd name="connsiteY209" fmla="*/ 940257 h 1783672"/>
              <a:gd name="connsiteX210" fmla="*/ 2744199 w 5871255"/>
              <a:gd name="connsiteY210" fmla="*/ 940257 h 1783672"/>
              <a:gd name="connsiteX211" fmla="*/ 2874070 w 5871255"/>
              <a:gd name="connsiteY211" fmla="*/ 941008 h 1783672"/>
              <a:gd name="connsiteX212" fmla="*/ 2874821 w 5871255"/>
              <a:gd name="connsiteY212" fmla="*/ 973663 h 1783672"/>
              <a:gd name="connsiteX213" fmla="*/ 2896591 w 5871255"/>
              <a:gd name="connsiteY213" fmla="*/ 1319738 h 1783672"/>
              <a:gd name="connsiteX214" fmla="*/ 2543760 w 5871255"/>
              <a:gd name="connsiteY214" fmla="*/ 1316735 h 1783672"/>
              <a:gd name="connsiteX215" fmla="*/ 2990429 w 5871255"/>
              <a:gd name="connsiteY215" fmla="*/ 1320864 h 1783672"/>
              <a:gd name="connsiteX216" fmla="*/ 2968659 w 5871255"/>
              <a:gd name="connsiteY216" fmla="*/ 973663 h 1783672"/>
              <a:gd name="connsiteX217" fmla="*/ 2967908 w 5871255"/>
              <a:gd name="connsiteY217" fmla="*/ 941383 h 1783672"/>
              <a:gd name="connsiteX218" fmla="*/ 3361277 w 5871255"/>
              <a:gd name="connsiteY218" fmla="*/ 945136 h 1783672"/>
              <a:gd name="connsiteX219" fmla="*/ 3356773 w 5871255"/>
              <a:gd name="connsiteY219" fmla="*/ 1325368 h 1783672"/>
              <a:gd name="connsiteX220" fmla="*/ 2990429 w 5871255"/>
              <a:gd name="connsiteY220" fmla="*/ 1320864 h 1783672"/>
              <a:gd name="connsiteX221" fmla="*/ 3450236 w 5871255"/>
              <a:gd name="connsiteY221" fmla="*/ 1326494 h 1783672"/>
              <a:gd name="connsiteX222" fmla="*/ 3454740 w 5871255"/>
              <a:gd name="connsiteY222" fmla="*/ 945887 h 1783672"/>
              <a:gd name="connsiteX223" fmla="*/ 3794809 w 5871255"/>
              <a:gd name="connsiteY223" fmla="*/ 950391 h 1783672"/>
              <a:gd name="connsiteX224" fmla="*/ 3803442 w 5871255"/>
              <a:gd name="connsiteY224" fmla="*/ 1330998 h 1783672"/>
              <a:gd name="connsiteX225" fmla="*/ 3450236 w 5871255"/>
              <a:gd name="connsiteY225" fmla="*/ 1326494 h 1783672"/>
              <a:gd name="connsiteX226" fmla="*/ 3897655 w 5871255"/>
              <a:gd name="connsiteY226" fmla="*/ 1332500 h 1783672"/>
              <a:gd name="connsiteX227" fmla="*/ 3889022 w 5871255"/>
              <a:gd name="connsiteY227" fmla="*/ 951893 h 1783672"/>
              <a:gd name="connsiteX228" fmla="*/ 4263248 w 5871255"/>
              <a:gd name="connsiteY228" fmla="*/ 956772 h 1783672"/>
              <a:gd name="connsiteX229" fmla="*/ 4261371 w 5871255"/>
              <a:gd name="connsiteY229" fmla="*/ 1336253 h 1783672"/>
              <a:gd name="connsiteX230" fmla="*/ 3897655 w 5871255"/>
              <a:gd name="connsiteY230" fmla="*/ 1332500 h 1783672"/>
              <a:gd name="connsiteX231" fmla="*/ 4354834 w 5871255"/>
              <a:gd name="connsiteY231" fmla="*/ 1336629 h 1783672"/>
              <a:gd name="connsiteX232" fmla="*/ 4356711 w 5871255"/>
              <a:gd name="connsiteY232" fmla="*/ 957523 h 1783672"/>
              <a:gd name="connsiteX233" fmla="*/ 4727183 w 5871255"/>
              <a:gd name="connsiteY233" fmla="*/ 960901 h 1783672"/>
              <a:gd name="connsiteX234" fmla="*/ 4720427 w 5871255"/>
              <a:gd name="connsiteY234" fmla="*/ 1337379 h 1783672"/>
              <a:gd name="connsiteX235" fmla="*/ 4354834 w 5871255"/>
              <a:gd name="connsiteY235" fmla="*/ 1336629 h 1783672"/>
              <a:gd name="connsiteX236" fmla="*/ 5176104 w 5871255"/>
              <a:gd name="connsiteY236" fmla="*/ 1334752 h 1783672"/>
              <a:gd name="connsiteX237" fmla="*/ 4814640 w 5871255"/>
              <a:gd name="connsiteY237" fmla="*/ 1337755 h 1783672"/>
              <a:gd name="connsiteX238" fmla="*/ 4821396 w 5871255"/>
              <a:gd name="connsiteY238" fmla="*/ 961652 h 1783672"/>
              <a:gd name="connsiteX239" fmla="*/ 5178732 w 5871255"/>
              <a:gd name="connsiteY239" fmla="*/ 962403 h 1783672"/>
              <a:gd name="connsiteX240" fmla="*/ 5176104 w 5871255"/>
              <a:gd name="connsiteY240" fmla="*/ 1334752 h 1783672"/>
              <a:gd name="connsiteX241" fmla="*/ 5272570 w 5871255"/>
              <a:gd name="connsiteY241" fmla="*/ 868189 h 1783672"/>
              <a:gd name="connsiteX242" fmla="*/ 5270693 w 5871255"/>
              <a:gd name="connsiteY242" fmla="*/ 523991 h 1783672"/>
              <a:gd name="connsiteX243" fmla="*/ 5615641 w 5871255"/>
              <a:gd name="connsiteY243" fmla="*/ 520989 h 1783672"/>
              <a:gd name="connsiteX244" fmla="*/ 5616767 w 5871255"/>
              <a:gd name="connsiteY244" fmla="*/ 865186 h 1783672"/>
              <a:gd name="connsiteX245" fmla="*/ 5272570 w 5871255"/>
              <a:gd name="connsiteY245" fmla="*/ 868189 h 178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5871255" h="1783672">
                <a:moveTo>
                  <a:pt x="5710230" y="863685"/>
                </a:moveTo>
                <a:cubicBezTo>
                  <a:pt x="5710230" y="769847"/>
                  <a:pt x="5710230" y="676384"/>
                  <a:pt x="5709479" y="582546"/>
                </a:cubicBezTo>
                <a:cubicBezTo>
                  <a:pt x="5666689" y="530748"/>
                  <a:pt x="5623524" y="479325"/>
                  <a:pt x="5580734" y="427526"/>
                </a:cubicBezTo>
                <a:cubicBezTo>
                  <a:pt x="5477137" y="428652"/>
                  <a:pt x="5373164" y="429778"/>
                  <a:pt x="5269192" y="430153"/>
                </a:cubicBezTo>
                <a:cubicBezTo>
                  <a:pt x="5267315" y="302158"/>
                  <a:pt x="5265063" y="173788"/>
                  <a:pt x="5261684" y="45793"/>
                </a:cubicBezTo>
                <a:cubicBezTo>
                  <a:pt x="5235410" y="19518"/>
                  <a:pt x="5202003" y="3754"/>
                  <a:pt x="5166720" y="1126"/>
                </a:cubicBezTo>
                <a:cubicBezTo>
                  <a:pt x="5170474" y="144135"/>
                  <a:pt x="5173477" y="287520"/>
                  <a:pt x="5175354" y="430529"/>
                </a:cubicBezTo>
                <a:cubicBezTo>
                  <a:pt x="5057493" y="430904"/>
                  <a:pt x="4939632" y="430529"/>
                  <a:pt x="4821772" y="429778"/>
                </a:cubicBezTo>
                <a:cubicBezTo>
                  <a:pt x="4820646" y="286769"/>
                  <a:pt x="4818394" y="143384"/>
                  <a:pt x="4815016" y="375"/>
                </a:cubicBezTo>
                <a:lnTo>
                  <a:pt x="4721178" y="375"/>
                </a:lnTo>
                <a:cubicBezTo>
                  <a:pt x="4724556" y="143384"/>
                  <a:pt x="4726808" y="286394"/>
                  <a:pt x="4727934" y="429403"/>
                </a:cubicBezTo>
                <a:cubicBezTo>
                  <a:pt x="4604068" y="428652"/>
                  <a:pt x="4480201" y="427526"/>
                  <a:pt x="4356335" y="426025"/>
                </a:cubicBezTo>
                <a:cubicBezTo>
                  <a:pt x="4355960" y="284141"/>
                  <a:pt x="4354834" y="142258"/>
                  <a:pt x="4353708" y="375"/>
                </a:cubicBezTo>
                <a:lnTo>
                  <a:pt x="4259870" y="375"/>
                </a:lnTo>
                <a:cubicBezTo>
                  <a:pt x="4260996" y="141883"/>
                  <a:pt x="4262122" y="283391"/>
                  <a:pt x="4262497" y="424898"/>
                </a:cubicBezTo>
                <a:cubicBezTo>
                  <a:pt x="4136004" y="423397"/>
                  <a:pt x="4009135" y="421896"/>
                  <a:pt x="3882641" y="420019"/>
                </a:cubicBezTo>
                <a:cubicBezTo>
                  <a:pt x="3881891" y="280013"/>
                  <a:pt x="3881891" y="140382"/>
                  <a:pt x="3882266" y="375"/>
                </a:cubicBezTo>
                <a:lnTo>
                  <a:pt x="3788428" y="375"/>
                </a:lnTo>
                <a:cubicBezTo>
                  <a:pt x="3788053" y="139631"/>
                  <a:pt x="3787677" y="279262"/>
                  <a:pt x="3788803" y="418518"/>
                </a:cubicBezTo>
                <a:cubicBezTo>
                  <a:pt x="3676197" y="417016"/>
                  <a:pt x="3563592" y="415515"/>
                  <a:pt x="3451362" y="414013"/>
                </a:cubicBezTo>
                <a:cubicBezTo>
                  <a:pt x="3448734" y="275884"/>
                  <a:pt x="3444981" y="138130"/>
                  <a:pt x="3440101" y="0"/>
                </a:cubicBezTo>
                <a:lnTo>
                  <a:pt x="3346263" y="0"/>
                </a:lnTo>
                <a:cubicBezTo>
                  <a:pt x="3351143" y="137754"/>
                  <a:pt x="3354896" y="275133"/>
                  <a:pt x="3357524" y="412887"/>
                </a:cubicBezTo>
                <a:cubicBezTo>
                  <a:pt x="3224649" y="411386"/>
                  <a:pt x="3092150" y="409884"/>
                  <a:pt x="2959275" y="409134"/>
                </a:cubicBezTo>
                <a:cubicBezTo>
                  <a:pt x="2959650" y="272881"/>
                  <a:pt x="2961527" y="136253"/>
                  <a:pt x="2965281" y="0"/>
                </a:cubicBezTo>
                <a:lnTo>
                  <a:pt x="2871443" y="0"/>
                </a:lnTo>
                <a:cubicBezTo>
                  <a:pt x="2867689" y="136253"/>
                  <a:pt x="2865437" y="272506"/>
                  <a:pt x="2865437" y="408758"/>
                </a:cubicBezTo>
                <a:cubicBezTo>
                  <a:pt x="2824899" y="408383"/>
                  <a:pt x="2784361" y="408383"/>
                  <a:pt x="2744199" y="408008"/>
                </a:cubicBezTo>
                <a:cubicBezTo>
                  <a:pt x="2682641" y="408008"/>
                  <a:pt x="2620708" y="408008"/>
                  <a:pt x="2559150" y="408008"/>
                </a:cubicBezTo>
                <a:cubicBezTo>
                  <a:pt x="2559525" y="274382"/>
                  <a:pt x="2559525" y="140382"/>
                  <a:pt x="2558775" y="6756"/>
                </a:cubicBezTo>
                <a:cubicBezTo>
                  <a:pt x="2558775" y="4504"/>
                  <a:pt x="2558399" y="2252"/>
                  <a:pt x="2558024" y="0"/>
                </a:cubicBezTo>
                <a:lnTo>
                  <a:pt x="2465312" y="0"/>
                </a:lnTo>
                <a:cubicBezTo>
                  <a:pt x="2464937" y="2252"/>
                  <a:pt x="2464561" y="4129"/>
                  <a:pt x="2464561" y="6756"/>
                </a:cubicBezTo>
                <a:cubicBezTo>
                  <a:pt x="2465687" y="140382"/>
                  <a:pt x="2465687" y="274382"/>
                  <a:pt x="2464937" y="408008"/>
                </a:cubicBezTo>
                <a:cubicBezTo>
                  <a:pt x="2332813" y="408008"/>
                  <a:pt x="2200689" y="407632"/>
                  <a:pt x="2068940" y="408008"/>
                </a:cubicBezTo>
                <a:cubicBezTo>
                  <a:pt x="2069316" y="272130"/>
                  <a:pt x="2070442" y="136253"/>
                  <a:pt x="2071568" y="0"/>
                </a:cubicBezTo>
                <a:lnTo>
                  <a:pt x="1977730" y="0"/>
                </a:lnTo>
                <a:cubicBezTo>
                  <a:pt x="1976604" y="135877"/>
                  <a:pt x="1975102" y="271755"/>
                  <a:pt x="1975102" y="407632"/>
                </a:cubicBezTo>
                <a:cubicBezTo>
                  <a:pt x="1860245" y="407632"/>
                  <a:pt x="1745762" y="408383"/>
                  <a:pt x="1630904" y="408758"/>
                </a:cubicBezTo>
                <a:cubicBezTo>
                  <a:pt x="1627526" y="272506"/>
                  <a:pt x="1623397" y="136253"/>
                  <a:pt x="1617767" y="0"/>
                </a:cubicBezTo>
                <a:lnTo>
                  <a:pt x="1523929" y="0"/>
                </a:lnTo>
                <a:cubicBezTo>
                  <a:pt x="1529559" y="136253"/>
                  <a:pt x="1533688" y="272881"/>
                  <a:pt x="1537066" y="409134"/>
                </a:cubicBezTo>
                <a:cubicBezTo>
                  <a:pt x="1413200" y="409509"/>
                  <a:pt x="1289334" y="410260"/>
                  <a:pt x="1165468" y="411010"/>
                </a:cubicBezTo>
                <a:cubicBezTo>
                  <a:pt x="1163967" y="274007"/>
                  <a:pt x="1162090" y="137003"/>
                  <a:pt x="1160588" y="0"/>
                </a:cubicBezTo>
                <a:lnTo>
                  <a:pt x="1066750" y="0"/>
                </a:lnTo>
                <a:cubicBezTo>
                  <a:pt x="1068252" y="137003"/>
                  <a:pt x="1070129" y="274382"/>
                  <a:pt x="1071630" y="411386"/>
                </a:cubicBezTo>
                <a:cubicBezTo>
                  <a:pt x="950391" y="412137"/>
                  <a:pt x="828777" y="413263"/>
                  <a:pt x="707539" y="414389"/>
                </a:cubicBezTo>
                <a:cubicBezTo>
                  <a:pt x="701908" y="276259"/>
                  <a:pt x="695527" y="138130"/>
                  <a:pt x="688771" y="0"/>
                </a:cubicBezTo>
                <a:lnTo>
                  <a:pt x="594933" y="0"/>
                </a:lnTo>
                <a:cubicBezTo>
                  <a:pt x="601314" y="138505"/>
                  <a:pt x="608070" y="277010"/>
                  <a:pt x="613701" y="415515"/>
                </a:cubicBezTo>
                <a:cubicBezTo>
                  <a:pt x="499218" y="416641"/>
                  <a:pt x="384360" y="417767"/>
                  <a:pt x="269878" y="418893"/>
                </a:cubicBezTo>
                <a:cubicBezTo>
                  <a:pt x="271755" y="279637"/>
                  <a:pt x="273256" y="140006"/>
                  <a:pt x="274758" y="375"/>
                </a:cubicBezTo>
                <a:lnTo>
                  <a:pt x="180920" y="375"/>
                </a:lnTo>
                <a:cubicBezTo>
                  <a:pt x="179418" y="140382"/>
                  <a:pt x="177542" y="280388"/>
                  <a:pt x="176040" y="420394"/>
                </a:cubicBezTo>
                <a:cubicBezTo>
                  <a:pt x="117485" y="421145"/>
                  <a:pt x="58930" y="421520"/>
                  <a:pt x="0" y="422271"/>
                </a:cubicBezTo>
                <a:lnTo>
                  <a:pt x="0" y="516109"/>
                </a:lnTo>
                <a:cubicBezTo>
                  <a:pt x="58180" y="515358"/>
                  <a:pt x="116359" y="514983"/>
                  <a:pt x="174914" y="514232"/>
                </a:cubicBezTo>
                <a:cubicBezTo>
                  <a:pt x="173413" y="629090"/>
                  <a:pt x="172287" y="743572"/>
                  <a:pt x="170785" y="858430"/>
                </a:cubicBezTo>
                <a:cubicBezTo>
                  <a:pt x="113732" y="859181"/>
                  <a:pt x="57053" y="859556"/>
                  <a:pt x="0" y="860307"/>
                </a:cubicBezTo>
                <a:lnTo>
                  <a:pt x="0" y="954145"/>
                </a:lnTo>
                <a:cubicBezTo>
                  <a:pt x="56678" y="953394"/>
                  <a:pt x="112981" y="953019"/>
                  <a:pt x="169659" y="952268"/>
                </a:cubicBezTo>
                <a:cubicBezTo>
                  <a:pt x="168158" y="1076134"/>
                  <a:pt x="166656" y="1199625"/>
                  <a:pt x="165155" y="1323491"/>
                </a:cubicBezTo>
                <a:cubicBezTo>
                  <a:pt x="109978" y="1323867"/>
                  <a:pt x="54801" y="1324617"/>
                  <a:pt x="0" y="1324993"/>
                </a:cubicBezTo>
                <a:lnTo>
                  <a:pt x="0" y="1418831"/>
                </a:lnTo>
                <a:cubicBezTo>
                  <a:pt x="54801" y="1418080"/>
                  <a:pt x="109603" y="1417705"/>
                  <a:pt x="164404" y="1417329"/>
                </a:cubicBezTo>
                <a:cubicBezTo>
                  <a:pt x="162903" y="1539319"/>
                  <a:pt x="161401" y="1661308"/>
                  <a:pt x="160275" y="1783297"/>
                </a:cubicBezTo>
                <a:lnTo>
                  <a:pt x="160651" y="1783297"/>
                </a:lnTo>
                <a:lnTo>
                  <a:pt x="254113" y="1783297"/>
                </a:lnTo>
                <a:cubicBezTo>
                  <a:pt x="255615" y="1660933"/>
                  <a:pt x="257116" y="1538568"/>
                  <a:pt x="258242" y="1416203"/>
                </a:cubicBezTo>
                <a:cubicBezTo>
                  <a:pt x="387739" y="1415077"/>
                  <a:pt x="517235" y="1413951"/>
                  <a:pt x="646356" y="1412825"/>
                </a:cubicBezTo>
                <a:cubicBezTo>
                  <a:pt x="649359" y="1536316"/>
                  <a:pt x="651986" y="1659807"/>
                  <a:pt x="654239" y="1783297"/>
                </a:cubicBezTo>
                <a:lnTo>
                  <a:pt x="748077" y="1783297"/>
                </a:lnTo>
                <a:cubicBezTo>
                  <a:pt x="745824" y="1659807"/>
                  <a:pt x="743197" y="1535940"/>
                  <a:pt x="740194" y="1412450"/>
                </a:cubicBezTo>
                <a:cubicBezTo>
                  <a:pt x="854677" y="1411699"/>
                  <a:pt x="968784" y="1411324"/>
                  <a:pt x="1083266" y="1410948"/>
                </a:cubicBezTo>
                <a:cubicBezTo>
                  <a:pt x="1084767" y="1535190"/>
                  <a:pt x="1086269" y="1659431"/>
                  <a:pt x="1087770" y="1783297"/>
                </a:cubicBezTo>
                <a:lnTo>
                  <a:pt x="1181608" y="1783297"/>
                </a:lnTo>
                <a:cubicBezTo>
                  <a:pt x="1180107" y="1659056"/>
                  <a:pt x="1178605" y="1534814"/>
                  <a:pt x="1177104" y="1410198"/>
                </a:cubicBezTo>
                <a:cubicBezTo>
                  <a:pt x="1298343" y="1409822"/>
                  <a:pt x="1419206" y="1409071"/>
                  <a:pt x="1540445" y="1409071"/>
                </a:cubicBezTo>
                <a:cubicBezTo>
                  <a:pt x="1538192" y="1533688"/>
                  <a:pt x="1535565" y="1658681"/>
                  <a:pt x="1531436" y="1783297"/>
                </a:cubicBezTo>
                <a:lnTo>
                  <a:pt x="1625274" y="1783297"/>
                </a:lnTo>
                <a:cubicBezTo>
                  <a:pt x="1629403" y="1658681"/>
                  <a:pt x="1632030" y="1533688"/>
                  <a:pt x="1634283" y="1409071"/>
                </a:cubicBezTo>
                <a:cubicBezTo>
                  <a:pt x="1751017" y="1409071"/>
                  <a:pt x="1867376" y="1409071"/>
                  <a:pt x="1984111" y="1409071"/>
                </a:cubicBezTo>
                <a:cubicBezTo>
                  <a:pt x="1986363" y="1533688"/>
                  <a:pt x="1989366" y="1658305"/>
                  <a:pt x="1992744" y="1783297"/>
                </a:cubicBezTo>
                <a:lnTo>
                  <a:pt x="2086582" y="1783297"/>
                </a:lnTo>
                <a:cubicBezTo>
                  <a:pt x="2083203" y="1658681"/>
                  <a:pt x="2080201" y="1534064"/>
                  <a:pt x="2077949" y="1409447"/>
                </a:cubicBezTo>
                <a:cubicBezTo>
                  <a:pt x="2164280" y="1409447"/>
                  <a:pt x="2250986" y="1409447"/>
                  <a:pt x="2337317" y="1409447"/>
                </a:cubicBezTo>
                <a:cubicBezTo>
                  <a:pt x="2373726" y="1409447"/>
                  <a:pt x="2410135" y="1409822"/>
                  <a:pt x="2446544" y="1409822"/>
                </a:cubicBezTo>
                <a:cubicBezTo>
                  <a:pt x="2442415" y="1534439"/>
                  <a:pt x="2437911" y="1658681"/>
                  <a:pt x="2432281" y="1783297"/>
                </a:cubicBezTo>
                <a:lnTo>
                  <a:pt x="2526119" y="1783297"/>
                </a:lnTo>
                <a:cubicBezTo>
                  <a:pt x="2531374" y="1659056"/>
                  <a:pt x="2536253" y="1534814"/>
                  <a:pt x="2540382" y="1410573"/>
                </a:cubicBezTo>
                <a:cubicBezTo>
                  <a:pt x="2661246" y="1411324"/>
                  <a:pt x="2782484" y="1412450"/>
                  <a:pt x="2903723" y="1413951"/>
                </a:cubicBezTo>
                <a:cubicBezTo>
                  <a:pt x="2913107" y="1537066"/>
                  <a:pt x="2921740" y="1660557"/>
                  <a:pt x="2925118" y="1783673"/>
                </a:cubicBezTo>
                <a:lnTo>
                  <a:pt x="3018956" y="1783673"/>
                </a:lnTo>
                <a:cubicBezTo>
                  <a:pt x="3015578" y="1660933"/>
                  <a:pt x="3006945" y="1537817"/>
                  <a:pt x="2997561" y="1415077"/>
                </a:cubicBezTo>
                <a:cubicBezTo>
                  <a:pt x="3116548" y="1416578"/>
                  <a:pt x="3235534" y="1418080"/>
                  <a:pt x="3354896" y="1419581"/>
                </a:cubicBezTo>
                <a:cubicBezTo>
                  <a:pt x="3351893" y="1540820"/>
                  <a:pt x="3348140" y="1662434"/>
                  <a:pt x="3343260" y="1783673"/>
                </a:cubicBezTo>
                <a:lnTo>
                  <a:pt x="3437098" y="1783673"/>
                </a:lnTo>
                <a:cubicBezTo>
                  <a:pt x="3441602" y="1662809"/>
                  <a:pt x="3445731" y="1541946"/>
                  <a:pt x="3448359" y="1420707"/>
                </a:cubicBezTo>
                <a:cubicBezTo>
                  <a:pt x="3567345" y="1422209"/>
                  <a:pt x="3686707" y="1423710"/>
                  <a:pt x="3805694" y="1425212"/>
                </a:cubicBezTo>
                <a:cubicBezTo>
                  <a:pt x="3809072" y="1544574"/>
                  <a:pt x="3813201" y="1663936"/>
                  <a:pt x="3817705" y="1783297"/>
                </a:cubicBezTo>
                <a:lnTo>
                  <a:pt x="3911543" y="1783297"/>
                </a:lnTo>
                <a:cubicBezTo>
                  <a:pt x="3907039" y="1664311"/>
                  <a:pt x="3902910" y="1545324"/>
                  <a:pt x="3899532" y="1426338"/>
                </a:cubicBezTo>
                <a:cubicBezTo>
                  <a:pt x="4019645" y="1427839"/>
                  <a:pt x="4140132" y="1428965"/>
                  <a:pt x="4260245" y="1429716"/>
                </a:cubicBezTo>
                <a:cubicBezTo>
                  <a:pt x="4259495" y="1547576"/>
                  <a:pt x="4257993" y="1665437"/>
                  <a:pt x="4256492" y="1783297"/>
                </a:cubicBezTo>
                <a:lnTo>
                  <a:pt x="4350330" y="1783297"/>
                </a:lnTo>
                <a:cubicBezTo>
                  <a:pt x="4351831" y="1665812"/>
                  <a:pt x="4352957" y="1547952"/>
                  <a:pt x="4354083" y="1430467"/>
                </a:cubicBezTo>
                <a:cubicBezTo>
                  <a:pt x="4475322" y="1431217"/>
                  <a:pt x="4596561" y="1431593"/>
                  <a:pt x="4717799" y="1431593"/>
                </a:cubicBezTo>
                <a:cubicBezTo>
                  <a:pt x="4714796" y="1549078"/>
                  <a:pt x="4710668" y="1666188"/>
                  <a:pt x="4706164" y="1783673"/>
                </a:cubicBezTo>
                <a:lnTo>
                  <a:pt x="4800002" y="1783673"/>
                </a:lnTo>
                <a:cubicBezTo>
                  <a:pt x="4804506" y="1666188"/>
                  <a:pt x="4808259" y="1549078"/>
                  <a:pt x="4811637" y="1431593"/>
                </a:cubicBezTo>
                <a:cubicBezTo>
                  <a:pt x="4932501" y="1431217"/>
                  <a:pt x="5053364" y="1430091"/>
                  <a:pt x="5173852" y="1428590"/>
                </a:cubicBezTo>
                <a:cubicBezTo>
                  <a:pt x="5171975" y="1546450"/>
                  <a:pt x="5169723" y="1664311"/>
                  <a:pt x="5166345" y="1782547"/>
                </a:cubicBezTo>
                <a:cubicBezTo>
                  <a:pt x="5202003" y="1778418"/>
                  <a:pt x="5235410" y="1761152"/>
                  <a:pt x="5261309" y="1733000"/>
                </a:cubicBezTo>
                <a:cubicBezTo>
                  <a:pt x="5263937" y="1631280"/>
                  <a:pt x="5265813" y="1529559"/>
                  <a:pt x="5267315" y="1427464"/>
                </a:cubicBezTo>
                <a:cubicBezTo>
                  <a:pt x="5343136" y="1426338"/>
                  <a:pt x="5418581" y="1424836"/>
                  <a:pt x="5494403" y="1422959"/>
                </a:cubicBezTo>
                <a:cubicBezTo>
                  <a:pt x="5518425" y="1391055"/>
                  <a:pt x="5542072" y="1359150"/>
                  <a:pt x="5566095" y="1327245"/>
                </a:cubicBezTo>
                <a:cubicBezTo>
                  <a:pt x="5467002" y="1329872"/>
                  <a:pt x="5367909" y="1332124"/>
                  <a:pt x="5268816" y="1333626"/>
                </a:cubicBezTo>
                <a:cubicBezTo>
                  <a:pt x="5270317" y="1209760"/>
                  <a:pt x="5271068" y="1085893"/>
                  <a:pt x="5271444" y="962027"/>
                </a:cubicBezTo>
                <a:cubicBezTo>
                  <a:pt x="5385926" y="961652"/>
                  <a:pt x="5500784" y="960526"/>
                  <a:pt x="5615266" y="959024"/>
                </a:cubicBezTo>
                <a:cubicBezTo>
                  <a:pt x="5614891" y="1061120"/>
                  <a:pt x="5613764" y="1163216"/>
                  <a:pt x="5612263" y="1265312"/>
                </a:cubicBezTo>
                <a:cubicBezTo>
                  <a:pt x="5644168" y="1222897"/>
                  <a:pt x="5675697" y="1180482"/>
                  <a:pt x="5707602" y="1138067"/>
                </a:cubicBezTo>
                <a:cubicBezTo>
                  <a:pt x="5708353" y="1078011"/>
                  <a:pt x="5708729" y="1017579"/>
                  <a:pt x="5709104" y="957523"/>
                </a:cubicBezTo>
                <a:cubicBezTo>
                  <a:pt x="5753771" y="956772"/>
                  <a:pt x="5798438" y="956022"/>
                  <a:pt x="5842729" y="954896"/>
                </a:cubicBezTo>
                <a:cubicBezTo>
                  <a:pt x="5860371" y="926369"/>
                  <a:pt x="5869755" y="893713"/>
                  <a:pt x="5871256" y="860682"/>
                </a:cubicBezTo>
                <a:cubicBezTo>
                  <a:pt x="5818707" y="861808"/>
                  <a:pt x="5764656" y="862559"/>
                  <a:pt x="5710230" y="863685"/>
                </a:cubicBezTo>
                <a:close/>
                <a:moveTo>
                  <a:pt x="5176855" y="524367"/>
                </a:moveTo>
                <a:cubicBezTo>
                  <a:pt x="5177981" y="639224"/>
                  <a:pt x="5178732" y="753707"/>
                  <a:pt x="5178732" y="868565"/>
                </a:cubicBezTo>
                <a:cubicBezTo>
                  <a:pt x="5059745" y="868940"/>
                  <a:pt x="4940759" y="868565"/>
                  <a:pt x="4821772" y="867814"/>
                </a:cubicBezTo>
                <a:cubicBezTo>
                  <a:pt x="4822523" y="752956"/>
                  <a:pt x="4822898" y="638474"/>
                  <a:pt x="4822147" y="523616"/>
                </a:cubicBezTo>
                <a:cubicBezTo>
                  <a:pt x="4940383" y="524367"/>
                  <a:pt x="5058619" y="524367"/>
                  <a:pt x="5176855" y="524367"/>
                </a:cubicBezTo>
                <a:close/>
                <a:moveTo>
                  <a:pt x="4728685" y="523241"/>
                </a:moveTo>
                <a:cubicBezTo>
                  <a:pt x="4729060" y="638098"/>
                  <a:pt x="4729060" y="752581"/>
                  <a:pt x="4728309" y="867439"/>
                </a:cubicBezTo>
                <a:cubicBezTo>
                  <a:pt x="4604443" y="866688"/>
                  <a:pt x="4480952" y="865562"/>
                  <a:pt x="4357086" y="864060"/>
                </a:cubicBezTo>
                <a:cubicBezTo>
                  <a:pt x="4357086" y="749203"/>
                  <a:pt x="4357086" y="634720"/>
                  <a:pt x="4356711" y="519863"/>
                </a:cubicBezTo>
                <a:cubicBezTo>
                  <a:pt x="4480577" y="520989"/>
                  <a:pt x="4604443" y="522115"/>
                  <a:pt x="4728685" y="523241"/>
                </a:cubicBezTo>
                <a:close/>
                <a:moveTo>
                  <a:pt x="4262873" y="518737"/>
                </a:moveTo>
                <a:cubicBezTo>
                  <a:pt x="4263248" y="633594"/>
                  <a:pt x="4263248" y="748077"/>
                  <a:pt x="4263248" y="862934"/>
                </a:cubicBezTo>
                <a:cubicBezTo>
                  <a:pt x="4138256" y="861433"/>
                  <a:pt x="4012888" y="859931"/>
                  <a:pt x="3887896" y="858055"/>
                </a:cubicBezTo>
                <a:cubicBezTo>
                  <a:pt x="3886019" y="743197"/>
                  <a:pt x="3884893" y="628715"/>
                  <a:pt x="3884143" y="513857"/>
                </a:cubicBezTo>
                <a:cubicBezTo>
                  <a:pt x="4009885" y="515358"/>
                  <a:pt x="4136379" y="517235"/>
                  <a:pt x="4262873" y="518737"/>
                </a:cubicBezTo>
                <a:close/>
                <a:moveTo>
                  <a:pt x="3789929" y="512355"/>
                </a:moveTo>
                <a:cubicBezTo>
                  <a:pt x="3790680" y="627213"/>
                  <a:pt x="3792181" y="741696"/>
                  <a:pt x="3793683" y="856553"/>
                </a:cubicBezTo>
                <a:cubicBezTo>
                  <a:pt x="3680702" y="855052"/>
                  <a:pt x="3567721" y="853550"/>
                  <a:pt x="3455115" y="852049"/>
                </a:cubicBezTo>
                <a:cubicBezTo>
                  <a:pt x="3455115" y="737191"/>
                  <a:pt x="3454365" y="622709"/>
                  <a:pt x="3452488" y="507851"/>
                </a:cubicBezTo>
                <a:cubicBezTo>
                  <a:pt x="3565093" y="509353"/>
                  <a:pt x="3677323" y="510854"/>
                  <a:pt x="3789929" y="512355"/>
                </a:cubicBezTo>
                <a:close/>
                <a:moveTo>
                  <a:pt x="3361277" y="851298"/>
                </a:moveTo>
                <a:cubicBezTo>
                  <a:pt x="3229153" y="849797"/>
                  <a:pt x="3097405" y="848296"/>
                  <a:pt x="2965281" y="847545"/>
                </a:cubicBezTo>
                <a:cubicBezTo>
                  <a:pt x="2962278" y="732687"/>
                  <a:pt x="2960026" y="618205"/>
                  <a:pt x="2959650" y="503347"/>
                </a:cubicBezTo>
                <a:cubicBezTo>
                  <a:pt x="3092525" y="504098"/>
                  <a:pt x="3225775" y="505599"/>
                  <a:pt x="3358650" y="507101"/>
                </a:cubicBezTo>
                <a:cubicBezTo>
                  <a:pt x="3360151" y="621958"/>
                  <a:pt x="3361277" y="736441"/>
                  <a:pt x="3361277" y="851298"/>
                </a:cubicBezTo>
                <a:close/>
                <a:moveTo>
                  <a:pt x="2744199" y="502221"/>
                </a:moveTo>
                <a:cubicBezTo>
                  <a:pt x="2784737" y="502221"/>
                  <a:pt x="2825274" y="502596"/>
                  <a:pt x="2865812" y="502972"/>
                </a:cubicBezTo>
                <a:cubicBezTo>
                  <a:pt x="2866188" y="617829"/>
                  <a:pt x="2868440" y="732312"/>
                  <a:pt x="2871443" y="847170"/>
                </a:cubicBezTo>
                <a:cubicBezTo>
                  <a:pt x="2829028" y="846794"/>
                  <a:pt x="2786613" y="846794"/>
                  <a:pt x="2744199" y="846419"/>
                </a:cubicBezTo>
                <a:cubicBezTo>
                  <a:pt x="2681139" y="846043"/>
                  <a:pt x="2617705" y="846419"/>
                  <a:pt x="2554646" y="846419"/>
                </a:cubicBezTo>
                <a:cubicBezTo>
                  <a:pt x="2556523" y="731561"/>
                  <a:pt x="2558024" y="617079"/>
                  <a:pt x="2558775" y="502221"/>
                </a:cubicBezTo>
                <a:cubicBezTo>
                  <a:pt x="2620332" y="502221"/>
                  <a:pt x="2682265" y="502221"/>
                  <a:pt x="2744199" y="502221"/>
                </a:cubicBezTo>
                <a:close/>
                <a:moveTo>
                  <a:pt x="2460808" y="846419"/>
                </a:moveTo>
                <a:cubicBezTo>
                  <a:pt x="2330936" y="846419"/>
                  <a:pt x="2200689" y="846043"/>
                  <a:pt x="2070817" y="846419"/>
                </a:cubicBezTo>
                <a:cubicBezTo>
                  <a:pt x="2070066" y="731561"/>
                  <a:pt x="2069316" y="617079"/>
                  <a:pt x="2069316" y="502221"/>
                </a:cubicBezTo>
                <a:cubicBezTo>
                  <a:pt x="2201064" y="502221"/>
                  <a:pt x="2333188" y="502221"/>
                  <a:pt x="2464937" y="502221"/>
                </a:cubicBezTo>
                <a:cubicBezTo>
                  <a:pt x="2464186" y="616703"/>
                  <a:pt x="2462685" y="731561"/>
                  <a:pt x="2460808" y="846419"/>
                </a:cubicBezTo>
                <a:close/>
                <a:moveTo>
                  <a:pt x="1975478" y="501846"/>
                </a:moveTo>
                <a:cubicBezTo>
                  <a:pt x="1975478" y="616703"/>
                  <a:pt x="1976228" y="731186"/>
                  <a:pt x="1976979" y="846043"/>
                </a:cubicBezTo>
                <a:cubicBezTo>
                  <a:pt x="1863623" y="846043"/>
                  <a:pt x="1750642" y="846419"/>
                  <a:pt x="1637285" y="846794"/>
                </a:cubicBezTo>
                <a:cubicBezTo>
                  <a:pt x="1636535" y="731936"/>
                  <a:pt x="1635409" y="617454"/>
                  <a:pt x="1633157" y="502596"/>
                </a:cubicBezTo>
                <a:cubicBezTo>
                  <a:pt x="1747264" y="502596"/>
                  <a:pt x="1861371" y="502221"/>
                  <a:pt x="1975478" y="501846"/>
                </a:cubicBezTo>
                <a:close/>
                <a:moveTo>
                  <a:pt x="1539319" y="503347"/>
                </a:moveTo>
                <a:cubicBezTo>
                  <a:pt x="1541571" y="618205"/>
                  <a:pt x="1543072" y="732687"/>
                  <a:pt x="1543447" y="847545"/>
                </a:cubicBezTo>
                <a:cubicBezTo>
                  <a:pt x="1419206" y="847920"/>
                  <a:pt x="1294964" y="848671"/>
                  <a:pt x="1170723" y="849422"/>
                </a:cubicBezTo>
                <a:cubicBezTo>
                  <a:pt x="1169222" y="734564"/>
                  <a:pt x="1168095" y="620082"/>
                  <a:pt x="1166594" y="505224"/>
                </a:cubicBezTo>
                <a:cubicBezTo>
                  <a:pt x="1290836" y="504473"/>
                  <a:pt x="1415077" y="504098"/>
                  <a:pt x="1539319" y="503347"/>
                </a:cubicBezTo>
                <a:close/>
                <a:moveTo>
                  <a:pt x="1072756" y="505599"/>
                </a:moveTo>
                <a:cubicBezTo>
                  <a:pt x="1074257" y="620457"/>
                  <a:pt x="1075384" y="734939"/>
                  <a:pt x="1076885" y="849797"/>
                </a:cubicBezTo>
                <a:cubicBezTo>
                  <a:pt x="959024" y="850548"/>
                  <a:pt x="841539" y="851674"/>
                  <a:pt x="723679" y="852424"/>
                </a:cubicBezTo>
                <a:cubicBezTo>
                  <a:pt x="719925" y="737942"/>
                  <a:pt x="715796" y="623084"/>
                  <a:pt x="711292" y="508602"/>
                </a:cubicBezTo>
                <a:cubicBezTo>
                  <a:pt x="831780" y="507476"/>
                  <a:pt x="952268" y="506725"/>
                  <a:pt x="1072756" y="505599"/>
                </a:cubicBezTo>
                <a:close/>
                <a:moveTo>
                  <a:pt x="268752" y="513106"/>
                </a:moveTo>
                <a:cubicBezTo>
                  <a:pt x="385111" y="511980"/>
                  <a:pt x="501095" y="510479"/>
                  <a:pt x="617454" y="509728"/>
                </a:cubicBezTo>
                <a:cubicBezTo>
                  <a:pt x="621958" y="624210"/>
                  <a:pt x="626087" y="739068"/>
                  <a:pt x="629841" y="853550"/>
                </a:cubicBezTo>
                <a:cubicBezTo>
                  <a:pt x="508227" y="854677"/>
                  <a:pt x="386237" y="855803"/>
                  <a:pt x="264623" y="857304"/>
                </a:cubicBezTo>
                <a:cubicBezTo>
                  <a:pt x="266125" y="742446"/>
                  <a:pt x="267626" y="627964"/>
                  <a:pt x="268752" y="513106"/>
                </a:cubicBezTo>
                <a:close/>
                <a:moveTo>
                  <a:pt x="259368" y="1322365"/>
                </a:moveTo>
                <a:cubicBezTo>
                  <a:pt x="260870" y="1198499"/>
                  <a:pt x="262371" y="1075008"/>
                  <a:pt x="263872" y="951142"/>
                </a:cubicBezTo>
                <a:cubicBezTo>
                  <a:pt x="386988" y="949641"/>
                  <a:pt x="510479" y="948515"/>
                  <a:pt x="633594" y="947388"/>
                </a:cubicBezTo>
                <a:cubicBezTo>
                  <a:pt x="637723" y="1071255"/>
                  <a:pt x="640726" y="1195121"/>
                  <a:pt x="644104" y="1318987"/>
                </a:cubicBezTo>
                <a:cubicBezTo>
                  <a:pt x="515734" y="1320113"/>
                  <a:pt x="387739" y="1321239"/>
                  <a:pt x="259368" y="1322365"/>
                </a:cubicBezTo>
                <a:close/>
                <a:moveTo>
                  <a:pt x="737942" y="1318612"/>
                </a:moveTo>
                <a:cubicBezTo>
                  <a:pt x="734564" y="1194370"/>
                  <a:pt x="731561" y="1070504"/>
                  <a:pt x="727432" y="946262"/>
                </a:cubicBezTo>
                <a:cubicBezTo>
                  <a:pt x="844542" y="945136"/>
                  <a:pt x="961277" y="944386"/>
                  <a:pt x="1078386" y="943635"/>
                </a:cubicBezTo>
                <a:cubicBezTo>
                  <a:pt x="1079888" y="1068252"/>
                  <a:pt x="1081389" y="1192493"/>
                  <a:pt x="1082891" y="1317110"/>
                </a:cubicBezTo>
                <a:cubicBezTo>
                  <a:pt x="967657" y="1317486"/>
                  <a:pt x="852800" y="1317861"/>
                  <a:pt x="737942" y="1318612"/>
                </a:cubicBezTo>
                <a:close/>
                <a:moveTo>
                  <a:pt x="1176353" y="1316360"/>
                </a:moveTo>
                <a:cubicBezTo>
                  <a:pt x="1174852" y="1191743"/>
                  <a:pt x="1173350" y="1067501"/>
                  <a:pt x="1171849" y="942884"/>
                </a:cubicBezTo>
                <a:cubicBezTo>
                  <a:pt x="1296090" y="942134"/>
                  <a:pt x="1419957" y="941383"/>
                  <a:pt x="1544198" y="941008"/>
                </a:cubicBezTo>
                <a:cubicBezTo>
                  <a:pt x="1544574" y="1065624"/>
                  <a:pt x="1543823" y="1190241"/>
                  <a:pt x="1541946" y="1314858"/>
                </a:cubicBezTo>
                <a:cubicBezTo>
                  <a:pt x="1419957" y="1315609"/>
                  <a:pt x="1297967" y="1315984"/>
                  <a:pt x="1176353" y="1316360"/>
                </a:cubicBezTo>
                <a:close/>
                <a:moveTo>
                  <a:pt x="1635784" y="1315233"/>
                </a:moveTo>
                <a:cubicBezTo>
                  <a:pt x="1637285" y="1190241"/>
                  <a:pt x="1638036" y="1065624"/>
                  <a:pt x="1638036" y="940632"/>
                </a:cubicBezTo>
                <a:cubicBezTo>
                  <a:pt x="1751017" y="940257"/>
                  <a:pt x="1864373" y="939881"/>
                  <a:pt x="1977354" y="939881"/>
                </a:cubicBezTo>
                <a:cubicBezTo>
                  <a:pt x="1978480" y="1064874"/>
                  <a:pt x="1980732" y="1190241"/>
                  <a:pt x="1982609" y="1315233"/>
                </a:cubicBezTo>
                <a:cubicBezTo>
                  <a:pt x="1867001" y="1315233"/>
                  <a:pt x="1751392" y="1315233"/>
                  <a:pt x="1635784" y="1315233"/>
                </a:cubicBezTo>
                <a:close/>
                <a:moveTo>
                  <a:pt x="2337317" y="1315609"/>
                </a:moveTo>
                <a:cubicBezTo>
                  <a:pt x="2250235" y="1315233"/>
                  <a:pt x="2163529" y="1315609"/>
                  <a:pt x="2076447" y="1315609"/>
                </a:cubicBezTo>
                <a:cubicBezTo>
                  <a:pt x="2074195" y="1190617"/>
                  <a:pt x="2072318" y="1065249"/>
                  <a:pt x="2071192" y="940257"/>
                </a:cubicBezTo>
                <a:cubicBezTo>
                  <a:pt x="2200313" y="940257"/>
                  <a:pt x="2329810" y="940257"/>
                  <a:pt x="2458931" y="940257"/>
                </a:cubicBezTo>
                <a:cubicBezTo>
                  <a:pt x="2456679" y="1065624"/>
                  <a:pt x="2453676" y="1190992"/>
                  <a:pt x="2449922" y="1316360"/>
                </a:cubicBezTo>
                <a:cubicBezTo>
                  <a:pt x="2412387" y="1315984"/>
                  <a:pt x="2374852" y="1315609"/>
                  <a:pt x="2337317" y="1315609"/>
                </a:cubicBezTo>
                <a:close/>
                <a:moveTo>
                  <a:pt x="2543760" y="1316735"/>
                </a:moveTo>
                <a:cubicBezTo>
                  <a:pt x="2547514" y="1191367"/>
                  <a:pt x="2550517" y="1065624"/>
                  <a:pt x="2552769" y="940257"/>
                </a:cubicBezTo>
                <a:cubicBezTo>
                  <a:pt x="2616579" y="940257"/>
                  <a:pt x="2680389" y="940257"/>
                  <a:pt x="2744199" y="940257"/>
                </a:cubicBezTo>
                <a:cubicBezTo>
                  <a:pt x="2787364" y="940257"/>
                  <a:pt x="2830905" y="940632"/>
                  <a:pt x="2874070" y="941008"/>
                </a:cubicBezTo>
                <a:cubicBezTo>
                  <a:pt x="2874446" y="951893"/>
                  <a:pt x="2874446" y="962778"/>
                  <a:pt x="2874821" y="973663"/>
                </a:cubicBezTo>
                <a:cubicBezTo>
                  <a:pt x="2878950" y="1088896"/>
                  <a:pt x="2887583" y="1204129"/>
                  <a:pt x="2896591" y="1319738"/>
                </a:cubicBezTo>
                <a:cubicBezTo>
                  <a:pt x="2778731" y="1318612"/>
                  <a:pt x="2661246" y="1317486"/>
                  <a:pt x="2543760" y="1316735"/>
                </a:cubicBezTo>
                <a:close/>
                <a:moveTo>
                  <a:pt x="2990429" y="1320864"/>
                </a:moveTo>
                <a:cubicBezTo>
                  <a:pt x="2981421" y="1204880"/>
                  <a:pt x="2972788" y="1089272"/>
                  <a:pt x="2968659" y="973663"/>
                </a:cubicBezTo>
                <a:cubicBezTo>
                  <a:pt x="2968284" y="962778"/>
                  <a:pt x="2968284" y="952268"/>
                  <a:pt x="2967908" y="941383"/>
                </a:cubicBezTo>
                <a:cubicBezTo>
                  <a:pt x="3098906" y="942134"/>
                  <a:pt x="3230279" y="943635"/>
                  <a:pt x="3361277" y="945136"/>
                </a:cubicBezTo>
                <a:cubicBezTo>
                  <a:pt x="3360902" y="1072005"/>
                  <a:pt x="3359025" y="1198874"/>
                  <a:pt x="3356773" y="1325368"/>
                </a:cubicBezTo>
                <a:cubicBezTo>
                  <a:pt x="3234408" y="1323867"/>
                  <a:pt x="3112419" y="1322365"/>
                  <a:pt x="2990429" y="1320864"/>
                </a:cubicBezTo>
                <a:close/>
                <a:moveTo>
                  <a:pt x="3450236" y="1326494"/>
                </a:moveTo>
                <a:cubicBezTo>
                  <a:pt x="3452863" y="1199625"/>
                  <a:pt x="3454365" y="1072756"/>
                  <a:pt x="3454740" y="945887"/>
                </a:cubicBezTo>
                <a:cubicBezTo>
                  <a:pt x="3568096" y="947388"/>
                  <a:pt x="3681453" y="948890"/>
                  <a:pt x="3794809" y="950391"/>
                </a:cubicBezTo>
                <a:cubicBezTo>
                  <a:pt x="3797061" y="1077260"/>
                  <a:pt x="3800064" y="1204129"/>
                  <a:pt x="3803442" y="1330998"/>
                </a:cubicBezTo>
                <a:cubicBezTo>
                  <a:pt x="3685957" y="1329872"/>
                  <a:pt x="3568096" y="1328371"/>
                  <a:pt x="3450236" y="1326494"/>
                </a:cubicBezTo>
                <a:close/>
                <a:moveTo>
                  <a:pt x="3897655" y="1332500"/>
                </a:moveTo>
                <a:cubicBezTo>
                  <a:pt x="3894277" y="1205631"/>
                  <a:pt x="3891274" y="1078762"/>
                  <a:pt x="3889022" y="951893"/>
                </a:cubicBezTo>
                <a:cubicBezTo>
                  <a:pt x="4013639" y="953394"/>
                  <a:pt x="4138256" y="955271"/>
                  <a:pt x="4263248" y="956772"/>
                </a:cubicBezTo>
                <a:cubicBezTo>
                  <a:pt x="4262873" y="1083266"/>
                  <a:pt x="4262122" y="1209760"/>
                  <a:pt x="4261371" y="1336253"/>
                </a:cubicBezTo>
                <a:cubicBezTo>
                  <a:pt x="4139757" y="1335127"/>
                  <a:pt x="4018894" y="1334001"/>
                  <a:pt x="3897655" y="1332500"/>
                </a:cubicBezTo>
                <a:close/>
                <a:moveTo>
                  <a:pt x="4354834" y="1336629"/>
                </a:moveTo>
                <a:cubicBezTo>
                  <a:pt x="4355585" y="1210135"/>
                  <a:pt x="4356335" y="1084017"/>
                  <a:pt x="4356711" y="957523"/>
                </a:cubicBezTo>
                <a:cubicBezTo>
                  <a:pt x="4480201" y="959024"/>
                  <a:pt x="4603692" y="960150"/>
                  <a:pt x="4727183" y="960901"/>
                </a:cubicBezTo>
                <a:cubicBezTo>
                  <a:pt x="4725682" y="1086269"/>
                  <a:pt x="4723430" y="1212012"/>
                  <a:pt x="4720427" y="1337379"/>
                </a:cubicBezTo>
                <a:cubicBezTo>
                  <a:pt x="4598813" y="1337755"/>
                  <a:pt x="4476824" y="1337379"/>
                  <a:pt x="4354834" y="1336629"/>
                </a:cubicBezTo>
                <a:close/>
                <a:moveTo>
                  <a:pt x="5176104" y="1334752"/>
                </a:moveTo>
                <a:cubicBezTo>
                  <a:pt x="5055616" y="1336253"/>
                  <a:pt x="4935128" y="1337379"/>
                  <a:pt x="4814640" y="1337755"/>
                </a:cubicBezTo>
                <a:cubicBezTo>
                  <a:pt x="4817643" y="1212387"/>
                  <a:pt x="4819895" y="1087019"/>
                  <a:pt x="4821396" y="961652"/>
                </a:cubicBezTo>
                <a:cubicBezTo>
                  <a:pt x="4940383" y="962403"/>
                  <a:pt x="5059745" y="962403"/>
                  <a:pt x="5178732" y="962403"/>
                </a:cubicBezTo>
                <a:cubicBezTo>
                  <a:pt x="5178356" y="1086269"/>
                  <a:pt x="5177606" y="1210510"/>
                  <a:pt x="5176104" y="1334752"/>
                </a:cubicBezTo>
                <a:close/>
                <a:moveTo>
                  <a:pt x="5272570" y="868189"/>
                </a:moveTo>
                <a:cubicBezTo>
                  <a:pt x="5272570" y="753332"/>
                  <a:pt x="5271819" y="638849"/>
                  <a:pt x="5270693" y="523991"/>
                </a:cubicBezTo>
                <a:cubicBezTo>
                  <a:pt x="5385551" y="523616"/>
                  <a:pt x="5500408" y="522490"/>
                  <a:pt x="5615641" y="520989"/>
                </a:cubicBezTo>
                <a:cubicBezTo>
                  <a:pt x="5616392" y="635846"/>
                  <a:pt x="5617143" y="750329"/>
                  <a:pt x="5616767" y="865186"/>
                </a:cubicBezTo>
                <a:cubicBezTo>
                  <a:pt x="5501910" y="866688"/>
                  <a:pt x="5387052" y="867439"/>
                  <a:pt x="5272570" y="868189"/>
                </a:cubicBezTo>
                <a:close/>
              </a:path>
            </a:pathLst>
          </a:custGeom>
          <a:solidFill>
            <a:srgbClr val="9CCEE9"/>
          </a:solidFill>
          <a:ln w="3750" cap="flat">
            <a:noFill/>
            <a:prstDash val="solid"/>
            <a:miter/>
          </a:ln>
        </p:spPr>
        <p:txBody>
          <a:bodyPr rtlCol="1" anchor="ctr"/>
          <a:lstStyle/>
          <a:p>
            <a:endParaRPr lang="ar-SA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17294" flipH="1">
            <a:off x="4584633" y="3534551"/>
            <a:ext cx="1565616" cy="5123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4543784" y="5261150"/>
            <a:ext cx="901405" cy="9014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266811" y="1659131"/>
            <a:ext cx="1592813" cy="146436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1F52FF7-BC75-4B54-2F09-34E2EDCA7040}"/>
              </a:ext>
            </a:extLst>
          </p:cNvPr>
          <p:cNvSpPr/>
          <p:nvPr/>
        </p:nvSpPr>
        <p:spPr>
          <a:xfrm>
            <a:off x="3365833" y="1204856"/>
            <a:ext cx="5143466" cy="151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التهيئة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المعادلات الخطية والدوال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C68CC077-306E-AAEF-AD40-47A0777179F7}"/>
              </a:ext>
            </a:extLst>
          </p:cNvPr>
          <p:cNvGrpSpPr/>
          <p:nvPr/>
        </p:nvGrpSpPr>
        <p:grpSpPr>
          <a:xfrm>
            <a:off x="6804212" y="3519467"/>
            <a:ext cx="4383741" cy="929242"/>
            <a:chOff x="0" y="0"/>
            <a:chExt cx="3435356" cy="1138475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0F470867-601D-FE58-3F2C-CAE6EF2EAF62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8" name="Picture 4">
            <a:extLst>
              <a:ext uri="{FF2B5EF4-FFF2-40B4-BE49-F238E27FC236}">
                <a16:creationId xmlns:a16="http://schemas.microsoft.com/office/drawing/2014/main" id="{DD1BE722-5230-946A-A43C-0243664EB4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54963" y="3281465"/>
            <a:ext cx="2028657" cy="590547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0E9A9860-8AC4-E9D4-DF79-7D6155DFB7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42817" flipH="1">
            <a:off x="10804299" y="3365972"/>
            <a:ext cx="480503" cy="904875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EB91E3D6-6FCB-9B86-72C9-F3BD2C431992}"/>
              </a:ext>
            </a:extLst>
          </p:cNvPr>
          <p:cNvSpPr/>
          <p:nvPr/>
        </p:nvSpPr>
        <p:spPr>
          <a:xfrm>
            <a:off x="6486861" y="3593054"/>
            <a:ext cx="4832850" cy="995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أحل المعادلات الخطية بمتغير واحد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3AD05077-10A1-9BD2-FE5E-EB08C79DFF53}"/>
              </a:ext>
            </a:extLst>
          </p:cNvPr>
          <p:cNvSpPr/>
          <p:nvPr/>
        </p:nvSpPr>
        <p:spPr>
          <a:xfrm>
            <a:off x="7832094" y="3101976"/>
            <a:ext cx="2308923" cy="894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الفكرة العامة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3477635D-AEAD-2D48-4C0D-4841176AF9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84910" flipH="1">
            <a:off x="9346649" y="984513"/>
            <a:ext cx="2254977" cy="2096113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3B793DB5-7B78-ADFD-ECB8-40F65FE623D7}"/>
              </a:ext>
            </a:extLst>
          </p:cNvPr>
          <p:cNvSpPr/>
          <p:nvPr/>
        </p:nvSpPr>
        <p:spPr>
          <a:xfrm rot="1352574">
            <a:off x="9377028" y="1575777"/>
            <a:ext cx="2308923" cy="894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استراتيجية التصفح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09EAFA62-93AA-FB2C-D758-934DCEF644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" y="-69663"/>
            <a:ext cx="1042232" cy="1042232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AE44BAE5-ADB3-AAD4-3452-6F4ED8C847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" y="5515123"/>
            <a:ext cx="1334993" cy="133766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7F939BB2-5381-63B0-02B8-BBEAFD4CB4A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339554" y="3179322"/>
            <a:ext cx="2666196" cy="3344641"/>
          </a:xfrm>
          <a:prstGeom prst="rect">
            <a:avLst/>
          </a:prstGeom>
        </p:spPr>
      </p:pic>
      <p:sp>
        <p:nvSpPr>
          <p:cNvPr id="43" name="مستطيل 42">
            <a:extLst>
              <a:ext uri="{FF2B5EF4-FFF2-40B4-BE49-F238E27FC236}">
                <a16:creationId xmlns:a16="http://schemas.microsoft.com/office/drawing/2014/main" id="{892D6473-9CB1-09F0-64F6-86E8AACB9D8E}"/>
              </a:ext>
            </a:extLst>
          </p:cNvPr>
          <p:cNvSpPr/>
          <p:nvPr/>
        </p:nvSpPr>
        <p:spPr>
          <a:xfrm>
            <a:off x="1324018" y="3843433"/>
            <a:ext cx="2476224" cy="13554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/>
            <a:endParaRPr lang="ar-SA" sz="4000" b="1" kern="0" dirty="0">
              <a:solidFill>
                <a:srgbClr val="44546A"/>
              </a:solidFill>
              <a:cs typeface="Calibri" panose="020F0502020204030204" pitchFamily="34" charset="0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94E272A2-C8BC-7446-BCF0-50228619A2FD}"/>
              </a:ext>
            </a:extLst>
          </p:cNvPr>
          <p:cNvSpPr txBox="1"/>
          <p:nvPr/>
        </p:nvSpPr>
        <p:spPr>
          <a:xfrm>
            <a:off x="1209516" y="3484899"/>
            <a:ext cx="26005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  <a:cs typeface="Calibri" panose="020F0502020204030204" pitchFamily="34" charset="0"/>
              </a:rPr>
              <a:t>الاستراتيجيات</a:t>
            </a:r>
          </a:p>
          <a:p>
            <a:pPr algn="ctr"/>
            <a:endParaRPr lang="ar-SA" sz="240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/>
            <a:r>
              <a:rPr lang="ar-SA" sz="2400" b="1" dirty="0">
                <a:solidFill>
                  <a:prstClr val="black"/>
                </a:solidFill>
                <a:cs typeface="Calibri" panose="020F0502020204030204" pitchFamily="34" charset="0"/>
              </a:rPr>
              <a:t>التصفح</a:t>
            </a:r>
          </a:p>
          <a:p>
            <a:pPr algn="ctr"/>
            <a:r>
              <a:rPr lang="ar-SA" sz="2400" b="1" dirty="0">
                <a:solidFill>
                  <a:prstClr val="black"/>
                </a:solidFill>
                <a:cs typeface="Calibri" panose="020F0502020204030204" pitchFamily="34" charset="0"/>
              </a:rPr>
              <a:t>القراءة المبصرة</a:t>
            </a:r>
          </a:p>
          <a:p>
            <a:pPr algn="ctr"/>
            <a:r>
              <a:rPr lang="ar-SA" sz="2400" b="1" dirty="0">
                <a:solidFill>
                  <a:prstClr val="black"/>
                </a:solidFill>
                <a:cs typeface="Calibri" panose="020F0502020204030204" pitchFamily="34" charset="0"/>
              </a:rPr>
              <a:t>التعلم الفردي</a:t>
            </a:r>
          </a:p>
          <a:p>
            <a:pPr algn="ctr"/>
            <a:r>
              <a:rPr lang="ar-SA" sz="2400" b="1" dirty="0">
                <a:solidFill>
                  <a:prstClr val="black"/>
                </a:solidFill>
                <a:cs typeface="Calibri" panose="020F0502020204030204" pitchFamily="34" charset="0"/>
              </a:rPr>
              <a:t>التعلم الثنائي</a:t>
            </a:r>
          </a:p>
          <a:p>
            <a:pPr algn="ctr"/>
            <a:r>
              <a:rPr lang="ar-SA" sz="2400" b="1" dirty="0">
                <a:solidFill>
                  <a:prstClr val="black"/>
                </a:solidFill>
                <a:cs typeface="Calibri" panose="020F0502020204030204" pitchFamily="34" charset="0"/>
              </a:rPr>
              <a:t>التعلم التعاوني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8F8D70B-056D-B19A-C46B-34F1C4D145E7}"/>
              </a:ext>
            </a:extLst>
          </p:cNvPr>
          <p:cNvGrpSpPr/>
          <p:nvPr/>
        </p:nvGrpSpPr>
        <p:grpSpPr>
          <a:xfrm>
            <a:off x="6751602" y="4919924"/>
            <a:ext cx="4383741" cy="1652997"/>
            <a:chOff x="0" y="0"/>
            <a:chExt cx="3435356" cy="1138475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2DF8970-1AAD-40B3-CD71-DC25834F6A6F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D25DA38C-399F-7AD4-9EB6-78BE2698E8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04785" y="4527590"/>
            <a:ext cx="2028657" cy="476368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4CB5F674-7B52-FE17-0515-0C43D67D1F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42817" flipH="1">
            <a:off x="10751689" y="4766430"/>
            <a:ext cx="480503" cy="904875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E889495D-D1E0-BB4A-9ECC-F7ECEE8E467A}"/>
              </a:ext>
            </a:extLst>
          </p:cNvPr>
          <p:cNvSpPr/>
          <p:nvPr/>
        </p:nvSpPr>
        <p:spPr>
          <a:xfrm>
            <a:off x="7685992" y="4302795"/>
            <a:ext cx="2308923" cy="902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15D802D-C7FF-1517-449D-14AE29AF6908}"/>
              </a:ext>
            </a:extLst>
          </p:cNvPr>
          <p:cNvSpPr/>
          <p:nvPr/>
        </p:nvSpPr>
        <p:spPr>
          <a:xfrm>
            <a:off x="6416936" y="5094486"/>
            <a:ext cx="4902775" cy="1451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الصيغة الرياضية 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استراتيجية الحل عكسيا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المعادلات ذات خطوتين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المعادلة الخطية</a:t>
            </a: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C55D715D-D69D-D73C-D9C9-E7358062F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17294" flipH="1">
            <a:off x="5016643" y="4777456"/>
            <a:ext cx="1565616" cy="512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43" grpId="0"/>
      <p:bldP spid="44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2C4C1E-FE4C-FF23-374E-768B1424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flipH="1">
            <a:off x="9685857" y="-3111770"/>
            <a:ext cx="8470482" cy="4761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E97E9-D46B-723D-BC81-C06824AE9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rot="5400000" flipH="1">
            <a:off x="-5582907" y="1914118"/>
            <a:ext cx="8589820" cy="476158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026152C-C18D-51DD-AA32-AD66B004D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794837" y="454191"/>
            <a:ext cx="2289183" cy="816072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7AD75A97-93F7-DDC9-6B84-B2A392D23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615" flipH="1">
            <a:off x="11500112" y="378671"/>
            <a:ext cx="545259" cy="69588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E411F2A1-6510-EF53-A58D-D7918B9A70A7}"/>
              </a:ext>
            </a:extLst>
          </p:cNvPr>
          <p:cNvSpPr/>
          <p:nvPr/>
        </p:nvSpPr>
        <p:spPr>
          <a:xfrm>
            <a:off x="9945445" y="403411"/>
            <a:ext cx="1548728" cy="84880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مراجعة سريعة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القراءة المبصرة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6F270F7-C446-8A14-A8F8-7DAB1577E8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" y="0"/>
            <a:ext cx="1042232" cy="104223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559B89A-98F0-9D1D-6CF8-C1C9946F0E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8" y="5520332"/>
            <a:ext cx="1228263" cy="1337668"/>
          </a:xfrm>
          <a:prstGeom prst="rect">
            <a:avLst/>
          </a:prstGeom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14772B48-CCA0-7C07-9FCA-7C4A91A4C5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893033" y="5527486"/>
            <a:ext cx="707469" cy="707469"/>
          </a:xfrm>
          <a:prstGeom prst="rect">
            <a:avLst/>
          </a:prstGeom>
        </p:spPr>
      </p:pic>
      <p:pic>
        <p:nvPicPr>
          <p:cNvPr id="54" name="Picture 7">
            <a:extLst>
              <a:ext uri="{FF2B5EF4-FFF2-40B4-BE49-F238E27FC236}">
                <a16:creationId xmlns:a16="http://schemas.microsoft.com/office/drawing/2014/main" id="{BA93348F-D4E4-A6AB-8CAC-1130B839D7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 flipH="1">
            <a:off x="11151925" y="5397848"/>
            <a:ext cx="1565616" cy="512383"/>
          </a:xfrm>
          <a:prstGeom prst="rect">
            <a:avLst/>
          </a:prstGeom>
        </p:spPr>
      </p:pic>
      <p:pic>
        <p:nvPicPr>
          <p:cNvPr id="55" name="Picture 7">
            <a:extLst>
              <a:ext uri="{FF2B5EF4-FFF2-40B4-BE49-F238E27FC236}">
                <a16:creationId xmlns:a16="http://schemas.microsoft.com/office/drawing/2014/main" id="{969B5C4C-0C17-C880-06CD-6F9D0568EA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800000" flipH="1">
            <a:off x="10267211" y="6290249"/>
            <a:ext cx="1565616" cy="512383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C0C54B8-24C7-03E5-4CBB-720D82DA68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71687" y="2499006"/>
            <a:ext cx="1206854" cy="141652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E26C5A5-B0DF-B57F-736B-41C8D178A0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648805" y="3915535"/>
            <a:ext cx="1144626" cy="105231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4FCF026-B75D-B203-4292-30D042C30D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1425031"/>
            <a:ext cx="8050991" cy="3878489"/>
          </a:xfrm>
          <a:prstGeom prst="rect">
            <a:avLst/>
          </a:prstGeom>
          <a:ln w="19050">
            <a:solidFill>
              <a:srgbClr val="FDF5B6"/>
            </a:solidFill>
          </a:ln>
        </p:spPr>
      </p:pic>
    </p:spTree>
    <p:extLst>
      <p:ext uri="{BB962C8B-B14F-4D97-AF65-F5344CB8AC3E}">
        <p14:creationId xmlns:p14="http://schemas.microsoft.com/office/powerpoint/2010/main" val="17702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2C4C1E-FE4C-FF23-374E-768B1424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flipH="1">
            <a:off x="9685857" y="-3111770"/>
            <a:ext cx="8470482" cy="4761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E97E9-D46B-723D-BC81-C06824AE9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rot="5400000" flipH="1">
            <a:off x="-5582907" y="1914118"/>
            <a:ext cx="8589820" cy="476158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026152C-C18D-51DD-AA32-AD66B004D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794837" y="454191"/>
            <a:ext cx="2289183" cy="816072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7AD75A97-93F7-DDC9-6B84-B2A392D23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615" flipH="1">
            <a:off x="11500112" y="378671"/>
            <a:ext cx="545259" cy="69588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E411F2A1-6510-EF53-A58D-D7918B9A70A7}"/>
              </a:ext>
            </a:extLst>
          </p:cNvPr>
          <p:cNvSpPr/>
          <p:nvPr/>
        </p:nvSpPr>
        <p:spPr>
          <a:xfrm>
            <a:off x="9945445" y="403411"/>
            <a:ext cx="1548728" cy="84880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اختبار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سريع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تعلم فردي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6F270F7-C446-8A14-A8F8-7DAB1577E8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" y="0"/>
            <a:ext cx="1042232" cy="104223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559B89A-98F0-9D1D-6CF8-C1C9946F0E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8" y="5520332"/>
            <a:ext cx="1228263" cy="1337668"/>
          </a:xfrm>
          <a:prstGeom prst="rect">
            <a:avLst/>
          </a:prstGeom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14772B48-CCA0-7C07-9FCA-7C4A91A4C5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893033" y="5527486"/>
            <a:ext cx="707469" cy="707469"/>
          </a:xfrm>
          <a:prstGeom prst="rect">
            <a:avLst/>
          </a:prstGeom>
        </p:spPr>
      </p:pic>
      <p:pic>
        <p:nvPicPr>
          <p:cNvPr id="54" name="Picture 7">
            <a:extLst>
              <a:ext uri="{FF2B5EF4-FFF2-40B4-BE49-F238E27FC236}">
                <a16:creationId xmlns:a16="http://schemas.microsoft.com/office/drawing/2014/main" id="{BA93348F-D4E4-A6AB-8CAC-1130B839D7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 flipH="1">
            <a:off x="11151925" y="5397848"/>
            <a:ext cx="1565616" cy="512383"/>
          </a:xfrm>
          <a:prstGeom prst="rect">
            <a:avLst/>
          </a:prstGeom>
        </p:spPr>
      </p:pic>
      <p:pic>
        <p:nvPicPr>
          <p:cNvPr id="55" name="Picture 7">
            <a:extLst>
              <a:ext uri="{FF2B5EF4-FFF2-40B4-BE49-F238E27FC236}">
                <a16:creationId xmlns:a16="http://schemas.microsoft.com/office/drawing/2014/main" id="{969B5C4C-0C17-C880-06CD-6F9D0568EA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800000" flipH="1">
            <a:off x="10267211" y="6290249"/>
            <a:ext cx="1565616" cy="512383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C0C54B8-24C7-03E5-4CBB-720D82DA68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71687" y="2499006"/>
            <a:ext cx="1206854" cy="141652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E26C5A5-B0DF-B57F-736B-41C8D178A0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648805" y="3915535"/>
            <a:ext cx="1144626" cy="10523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40D0719-0672-28A1-4599-62E5ECD27D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98569" y="1355384"/>
            <a:ext cx="8146312" cy="4351548"/>
          </a:xfrm>
          <a:prstGeom prst="rect">
            <a:avLst/>
          </a:prstGeom>
          <a:ln w="19050">
            <a:solidFill>
              <a:srgbClr val="C3D69B"/>
            </a:solidFill>
          </a:ln>
        </p:spPr>
      </p:pic>
    </p:spTree>
    <p:extLst>
      <p:ext uri="{BB962C8B-B14F-4D97-AF65-F5344CB8AC3E}">
        <p14:creationId xmlns:p14="http://schemas.microsoft.com/office/powerpoint/2010/main" val="40213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2C4C1E-FE4C-FF23-374E-768B1424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flipH="1">
            <a:off x="9685857" y="-3111770"/>
            <a:ext cx="8470482" cy="4761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E97E9-D46B-723D-BC81-C06824AE9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rot="5400000" flipH="1">
            <a:off x="-5582907" y="1914118"/>
            <a:ext cx="8589820" cy="476158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026152C-C18D-51DD-AA32-AD66B004D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848625" y="454191"/>
            <a:ext cx="2235395" cy="816072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7AD75A97-93F7-DDC9-6B84-B2A392D23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615" flipH="1">
            <a:off x="11500112" y="378671"/>
            <a:ext cx="545259" cy="69588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E411F2A1-6510-EF53-A58D-D7918B9A70A7}"/>
              </a:ext>
            </a:extLst>
          </p:cNvPr>
          <p:cNvSpPr/>
          <p:nvPr/>
        </p:nvSpPr>
        <p:spPr>
          <a:xfrm>
            <a:off x="9907794" y="349625"/>
            <a:ext cx="1586380" cy="90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مراجعة سريعة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القراءة المبصرة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6F270F7-C446-8A14-A8F8-7DAB1577E8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" y="0"/>
            <a:ext cx="1042232" cy="104223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559B89A-98F0-9D1D-6CF8-C1C9946F0E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8" y="5520332"/>
            <a:ext cx="1228263" cy="1337668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A1F3ACD4-5979-CFED-7F78-0B3C39A0FA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61166" y="1899773"/>
            <a:ext cx="707469" cy="707469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E3370FDB-5027-C778-40E1-2E626F23D1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477667" flipH="1">
            <a:off x="11008743" y="1972826"/>
            <a:ext cx="1221918" cy="423593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E5CE06FB-FE82-CD41-AC00-5E6D096189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477667" flipH="1">
            <a:off x="11077392" y="2755143"/>
            <a:ext cx="1221918" cy="42359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84783AD-8700-1775-2C8F-CC7D49C624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9221" y="1721813"/>
            <a:ext cx="8470482" cy="4681996"/>
          </a:xfrm>
          <a:prstGeom prst="rect">
            <a:avLst/>
          </a:prstGeom>
          <a:ln w="19050">
            <a:solidFill>
              <a:srgbClr val="FDF5B6"/>
            </a:solidFill>
          </a:ln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09AC6BAF-AB18-EF52-2256-A1EB00AFD3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9902527" flipH="1">
            <a:off x="11068159" y="5557893"/>
            <a:ext cx="552720" cy="541666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EE322805-EA16-B120-E7B0-351D196BFD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9902527" flipH="1">
            <a:off x="11447390" y="6129874"/>
            <a:ext cx="668898" cy="6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9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2C4C1E-FE4C-FF23-374E-768B1424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flipH="1">
            <a:off x="9685857" y="-3111770"/>
            <a:ext cx="8470482" cy="4761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E97E9-D46B-723D-BC81-C06824AE9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rot="5400000" flipH="1">
            <a:off x="-5582907" y="1914118"/>
            <a:ext cx="8589820" cy="476158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026152C-C18D-51DD-AA32-AD66B004D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848625" y="454191"/>
            <a:ext cx="2235395" cy="816072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7AD75A97-93F7-DDC9-6B84-B2A392D23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615" flipH="1">
            <a:off x="11500112" y="378671"/>
            <a:ext cx="545259" cy="69588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E411F2A1-6510-EF53-A58D-D7918B9A70A7}"/>
              </a:ext>
            </a:extLst>
          </p:cNvPr>
          <p:cNvSpPr/>
          <p:nvPr/>
        </p:nvSpPr>
        <p:spPr>
          <a:xfrm>
            <a:off x="9907794" y="349625"/>
            <a:ext cx="1586380" cy="90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اختبار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سريع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التعلم</a:t>
            </a:r>
            <a:r>
              <a:rPr kumimoji="0" lang="ar-SA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الثنائي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6F270F7-C446-8A14-A8F8-7DAB1577E8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" y="0"/>
            <a:ext cx="1042232" cy="104223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559B89A-98F0-9D1D-6CF8-C1C9946F0E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8" y="5520332"/>
            <a:ext cx="1228263" cy="1337668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A1F3ACD4-5979-CFED-7F78-0B3C39A0FA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61166" y="1899773"/>
            <a:ext cx="707469" cy="707469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E3370FDB-5027-C778-40E1-2E626F23D1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477667" flipH="1">
            <a:off x="11008743" y="1972826"/>
            <a:ext cx="1221918" cy="423593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E5CE06FB-FE82-CD41-AC00-5E6D096189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477667" flipH="1">
            <a:off x="11077392" y="2755143"/>
            <a:ext cx="1221918" cy="42359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EF6AB3-4BDE-05E4-F403-BC4509D7BF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2965" y="1861960"/>
            <a:ext cx="8685315" cy="3904140"/>
          </a:xfrm>
          <a:prstGeom prst="rect">
            <a:avLst/>
          </a:prstGeom>
          <a:ln w="19050">
            <a:solidFill>
              <a:srgbClr val="C3D69B"/>
            </a:solidFill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F8BBB88-EEFF-DAA1-E0CE-3B2E7979E3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9902527" flipH="1">
            <a:off x="11073537" y="5511137"/>
            <a:ext cx="552720" cy="541666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362912C-FE2C-89D8-25FF-4150A9417B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9902527" flipH="1">
            <a:off x="11452768" y="6083118"/>
            <a:ext cx="668898" cy="6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2C4C1E-FE4C-FF23-374E-768B1424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flipH="1">
            <a:off x="10048302" y="-3047180"/>
            <a:ext cx="8470482" cy="4761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E97E9-D46B-723D-BC81-C06824AE9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rot="5400000" flipH="1">
            <a:off x="-5582907" y="1914117"/>
            <a:ext cx="8589820" cy="476158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6F270F7-C446-8A14-A8F8-7DAB1577E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" y="0"/>
            <a:ext cx="1042232" cy="104223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559B89A-98F0-9D1D-6CF8-C1C9946F0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8" y="5520332"/>
            <a:ext cx="1228263" cy="1337668"/>
          </a:xfrm>
          <a:prstGeom prst="rect">
            <a:avLst/>
          </a:prstGeom>
        </p:spPr>
      </p:pic>
      <p:pic>
        <p:nvPicPr>
          <p:cNvPr id="5" name="Picture 26">
            <a:extLst>
              <a:ext uri="{FF2B5EF4-FFF2-40B4-BE49-F238E27FC236}">
                <a16:creationId xmlns:a16="http://schemas.microsoft.com/office/drawing/2014/main" id="{54158236-35C1-C2A4-D081-CDFE5208DD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016188" flipH="1">
            <a:off x="10746017" y="4058339"/>
            <a:ext cx="1276404" cy="672422"/>
          </a:xfrm>
          <a:prstGeom prst="rect">
            <a:avLst/>
          </a:prstGeom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13AD4E5F-0339-3275-DE1E-76A8FD4BD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136435" y="5127741"/>
            <a:ext cx="968918" cy="166722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C3CD8435-9535-602C-C07F-AA7E772C4C9D}"/>
              </a:ext>
            </a:extLst>
          </p:cNvPr>
          <p:cNvSpPr/>
          <p:nvPr/>
        </p:nvSpPr>
        <p:spPr>
          <a:xfrm>
            <a:off x="3092824" y="4394550"/>
            <a:ext cx="3646842" cy="39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7E7A081-1486-A306-FEB4-697E517DF624}"/>
              </a:ext>
            </a:extLst>
          </p:cNvPr>
          <p:cNvSpPr/>
          <p:nvPr/>
        </p:nvSpPr>
        <p:spPr>
          <a:xfrm>
            <a:off x="3137648" y="4979443"/>
            <a:ext cx="2375647" cy="39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78788A0-B810-97AD-5479-EAAF2E06D2F3}"/>
              </a:ext>
            </a:extLst>
          </p:cNvPr>
          <p:cNvSpPr/>
          <p:nvPr/>
        </p:nvSpPr>
        <p:spPr>
          <a:xfrm>
            <a:off x="3496234" y="5961351"/>
            <a:ext cx="914401" cy="39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DE4D80F-994A-D99E-F73F-3AB2254D7E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248353" y="416317"/>
            <a:ext cx="1776163" cy="719587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D7D29FE7-B9DA-D00E-9DA5-F78EADD1370E}"/>
              </a:ext>
            </a:extLst>
          </p:cNvPr>
          <p:cNvSpPr/>
          <p:nvPr/>
        </p:nvSpPr>
        <p:spPr>
          <a:xfrm>
            <a:off x="10125991" y="351528"/>
            <a:ext cx="2074016" cy="8491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مراجعة سريعة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القراءة المبصرة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54B389C-31EB-9CF7-DF0D-2DD98FCC58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3613" y="112955"/>
            <a:ext cx="7019364" cy="2065468"/>
          </a:xfrm>
          <a:prstGeom prst="rect">
            <a:avLst/>
          </a:prstGeom>
          <a:ln w="12700">
            <a:solidFill>
              <a:srgbClr val="FDF5B6"/>
            </a:solidFill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A205DC8-8098-B339-ED25-3660CA3A9A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3379" y="2348462"/>
            <a:ext cx="7146803" cy="1952040"/>
          </a:xfrm>
          <a:prstGeom prst="rect">
            <a:avLst/>
          </a:prstGeom>
          <a:ln w="19050">
            <a:solidFill>
              <a:srgbClr val="FDF5B6"/>
            </a:solidFill>
          </a:ln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858EE4F-1E57-9DB6-F4AF-482B3177A4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8102" y="4503126"/>
            <a:ext cx="6691256" cy="2135508"/>
          </a:xfrm>
          <a:prstGeom prst="rect">
            <a:avLst/>
          </a:prstGeom>
          <a:ln w="19050">
            <a:solidFill>
              <a:srgbClr val="FDF5B6"/>
            </a:solidFill>
          </a:ln>
        </p:spPr>
      </p:pic>
    </p:spTree>
    <p:extLst>
      <p:ext uri="{BB962C8B-B14F-4D97-AF65-F5344CB8AC3E}">
        <p14:creationId xmlns:p14="http://schemas.microsoft.com/office/powerpoint/2010/main" val="42625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2C4C1E-FE4C-FF23-374E-768B1424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flipH="1">
            <a:off x="10048302" y="-3047180"/>
            <a:ext cx="8470482" cy="4761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E97E9-D46B-723D-BC81-C06824AE9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rot="5400000" flipH="1">
            <a:off x="-5582907" y="1914117"/>
            <a:ext cx="8589820" cy="476158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6F270F7-C446-8A14-A8F8-7DAB1577E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" y="0"/>
            <a:ext cx="1042232" cy="104223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559B89A-98F0-9D1D-6CF8-C1C9946F0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8" y="5520332"/>
            <a:ext cx="1228263" cy="1337668"/>
          </a:xfrm>
          <a:prstGeom prst="rect">
            <a:avLst/>
          </a:prstGeom>
        </p:spPr>
      </p:pic>
      <p:pic>
        <p:nvPicPr>
          <p:cNvPr id="5" name="Picture 26">
            <a:extLst>
              <a:ext uri="{FF2B5EF4-FFF2-40B4-BE49-F238E27FC236}">
                <a16:creationId xmlns:a16="http://schemas.microsoft.com/office/drawing/2014/main" id="{54158236-35C1-C2A4-D081-CDFE5208DD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016188" flipH="1">
            <a:off x="10746017" y="4058339"/>
            <a:ext cx="1276404" cy="672422"/>
          </a:xfrm>
          <a:prstGeom prst="rect">
            <a:avLst/>
          </a:prstGeom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13AD4E5F-0339-3275-DE1E-76A8FD4BD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136435" y="5127741"/>
            <a:ext cx="968918" cy="166722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C3CD8435-9535-602C-C07F-AA7E772C4C9D}"/>
              </a:ext>
            </a:extLst>
          </p:cNvPr>
          <p:cNvSpPr/>
          <p:nvPr/>
        </p:nvSpPr>
        <p:spPr>
          <a:xfrm>
            <a:off x="3092824" y="4394550"/>
            <a:ext cx="3646842" cy="39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7E7A081-1486-A306-FEB4-697E517DF624}"/>
              </a:ext>
            </a:extLst>
          </p:cNvPr>
          <p:cNvSpPr/>
          <p:nvPr/>
        </p:nvSpPr>
        <p:spPr>
          <a:xfrm>
            <a:off x="3137648" y="4979443"/>
            <a:ext cx="2375647" cy="39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78788A0-B810-97AD-5479-EAAF2E06D2F3}"/>
              </a:ext>
            </a:extLst>
          </p:cNvPr>
          <p:cNvSpPr/>
          <p:nvPr/>
        </p:nvSpPr>
        <p:spPr>
          <a:xfrm>
            <a:off x="3496234" y="5961351"/>
            <a:ext cx="914401" cy="39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DE4D80F-994A-D99E-F73F-3AB2254D7E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248353" y="416317"/>
            <a:ext cx="1776163" cy="719587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D7D29FE7-B9DA-D00E-9DA5-F78EADD1370E}"/>
              </a:ext>
            </a:extLst>
          </p:cNvPr>
          <p:cNvSpPr/>
          <p:nvPr/>
        </p:nvSpPr>
        <p:spPr>
          <a:xfrm>
            <a:off x="10125991" y="351528"/>
            <a:ext cx="2074016" cy="8491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 dirty="0">
                <a:solidFill>
                  <a:srgbClr val="FF0000"/>
                </a:solidFill>
                <a:latin typeface="Calibri" panose="020F0502020204030204"/>
                <a:cs typeface="Calibri" panose="020F0502020204030204" pitchFamily="34" charset="0"/>
              </a:rPr>
              <a:t>اختبار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سريع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التعلم التعاوني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7CE0825-35A8-A20D-1CD5-01564ED23C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0880" y="220886"/>
            <a:ext cx="6884333" cy="1865069"/>
          </a:xfrm>
          <a:prstGeom prst="rect">
            <a:avLst/>
          </a:prstGeom>
          <a:ln w="12700">
            <a:solidFill>
              <a:srgbClr val="C3D69B"/>
            </a:solidFill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B36556A-8A6E-A9DB-EA2F-330DCE9999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7215" y="2220482"/>
            <a:ext cx="7897246" cy="2077923"/>
          </a:xfrm>
          <a:prstGeom prst="rect">
            <a:avLst/>
          </a:prstGeom>
          <a:ln w="12700">
            <a:solidFill>
              <a:srgbClr val="C3D69B"/>
            </a:solidFill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88CAF5B-2775-4BCE-9C35-40A932CC557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4468"/>
          <a:stretch/>
        </p:blipFill>
        <p:spPr>
          <a:xfrm>
            <a:off x="1366221" y="4501187"/>
            <a:ext cx="7779618" cy="2179312"/>
          </a:xfrm>
          <a:prstGeom prst="rect">
            <a:avLst/>
          </a:prstGeom>
          <a:ln w="12700">
            <a:solidFill>
              <a:srgbClr val="C3D69B"/>
            </a:solidFill>
          </a:ln>
        </p:spPr>
      </p:pic>
    </p:spTree>
    <p:extLst>
      <p:ext uri="{BB962C8B-B14F-4D97-AF65-F5344CB8AC3E}">
        <p14:creationId xmlns:p14="http://schemas.microsoft.com/office/powerpoint/2010/main" val="38872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 flipH="1">
            <a:off x="0" y="-804"/>
            <a:ext cx="12192000" cy="6853595"/>
          </a:xfrm>
          <a:prstGeom prst="rect">
            <a:avLst/>
          </a:prstGeom>
        </p:spPr>
      </p:pic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2D7393AC-7B64-8E9E-11A1-38EA838EC448}"/>
              </a:ext>
            </a:extLst>
          </p:cNvPr>
          <p:cNvSpPr/>
          <p:nvPr/>
        </p:nvSpPr>
        <p:spPr>
          <a:xfrm flipH="1">
            <a:off x="3551659" y="1272689"/>
            <a:ext cx="5510400" cy="1688271"/>
          </a:xfrm>
          <a:custGeom>
            <a:avLst/>
            <a:gdLst>
              <a:gd name="connsiteX0" fmla="*/ 4391619 w 5873285"/>
              <a:gd name="connsiteY0" fmla="*/ 0 h 1782922"/>
              <a:gd name="connsiteX1" fmla="*/ 5155835 w 5873285"/>
              <a:gd name="connsiteY1" fmla="*/ 0 h 1782922"/>
              <a:gd name="connsiteX2" fmla="*/ 5272569 w 5873285"/>
              <a:gd name="connsiteY2" fmla="*/ 57054 h 1782922"/>
              <a:gd name="connsiteX3" fmla="*/ 5829592 w 5873285"/>
              <a:gd name="connsiteY3" fmla="*/ 726306 h 1782922"/>
              <a:gd name="connsiteX4" fmla="*/ 5835222 w 5873285"/>
              <a:gd name="connsiteY4" fmla="*/ 968408 h 1782922"/>
              <a:gd name="connsiteX5" fmla="*/ 5272945 w 5873285"/>
              <a:gd name="connsiteY5" fmla="*/ 1718737 h 1782922"/>
              <a:gd name="connsiteX6" fmla="*/ 5150956 w 5873285"/>
              <a:gd name="connsiteY6" fmla="*/ 1782922 h 1782922"/>
              <a:gd name="connsiteX7" fmla="*/ 160275 w 5873285"/>
              <a:gd name="connsiteY7" fmla="*/ 1782922 h 1782922"/>
              <a:gd name="connsiteX8" fmla="*/ 0 w 5873285"/>
              <a:gd name="connsiteY8" fmla="*/ 1601252 h 1782922"/>
              <a:gd name="connsiteX9" fmla="*/ 0 w 5873285"/>
              <a:gd name="connsiteY9" fmla="*/ 181670 h 1782922"/>
              <a:gd name="connsiteX10" fmla="*/ 160275 w 5873285"/>
              <a:gd name="connsiteY10" fmla="*/ 0 h 1782922"/>
              <a:gd name="connsiteX11" fmla="*/ 4256492 w 5873285"/>
              <a:gd name="connsiteY11" fmla="*/ 0 h 1782922"/>
              <a:gd name="connsiteX12" fmla="*/ 4256492 w 5873285"/>
              <a:gd name="connsiteY12" fmla="*/ 0 h 1782922"/>
              <a:gd name="connsiteX13" fmla="*/ 4391619 w 5873285"/>
              <a:gd name="connsiteY13" fmla="*/ 0 h 17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73285" h="1782922">
                <a:moveTo>
                  <a:pt x="4391619" y="0"/>
                </a:moveTo>
                <a:lnTo>
                  <a:pt x="5155835" y="0"/>
                </a:lnTo>
                <a:cubicBezTo>
                  <a:pt x="5200127" y="0"/>
                  <a:pt x="5242166" y="20644"/>
                  <a:pt x="5272569" y="57054"/>
                </a:cubicBezTo>
                <a:cubicBezTo>
                  <a:pt x="5458369" y="280013"/>
                  <a:pt x="5643793" y="503347"/>
                  <a:pt x="5829592" y="726306"/>
                </a:cubicBezTo>
                <a:cubicBezTo>
                  <a:pt x="5885519" y="793494"/>
                  <a:pt x="5888147" y="897842"/>
                  <a:pt x="5835222" y="968408"/>
                </a:cubicBezTo>
                <a:cubicBezTo>
                  <a:pt x="5647921" y="1218393"/>
                  <a:pt x="5460621" y="1468752"/>
                  <a:pt x="5272945" y="1718737"/>
                </a:cubicBezTo>
                <a:cubicBezTo>
                  <a:pt x="5242541" y="1759275"/>
                  <a:pt x="5197875" y="1782922"/>
                  <a:pt x="5150956" y="1782922"/>
                </a:cubicBezTo>
                <a:lnTo>
                  <a:pt x="160275" y="1782922"/>
                </a:lnTo>
                <a:cubicBezTo>
                  <a:pt x="71692" y="1782922"/>
                  <a:pt x="0" y="1701471"/>
                  <a:pt x="0" y="1601252"/>
                </a:cubicBezTo>
                <a:lnTo>
                  <a:pt x="0" y="181670"/>
                </a:lnTo>
                <a:cubicBezTo>
                  <a:pt x="0" y="81451"/>
                  <a:pt x="71692" y="0"/>
                  <a:pt x="160275" y="0"/>
                </a:cubicBezTo>
                <a:lnTo>
                  <a:pt x="4256492" y="0"/>
                </a:lnTo>
                <a:moveTo>
                  <a:pt x="4256492" y="0"/>
                </a:moveTo>
                <a:lnTo>
                  <a:pt x="4391619" y="0"/>
                </a:lnTo>
              </a:path>
            </a:pathLst>
          </a:custGeom>
          <a:solidFill>
            <a:srgbClr val="FDF5B6"/>
          </a:solidFill>
          <a:ln w="3750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C995E8B7-C8ED-6368-0C1A-E8B923D6E2C9}"/>
              </a:ext>
            </a:extLst>
          </p:cNvPr>
          <p:cNvSpPr/>
          <p:nvPr/>
        </p:nvSpPr>
        <p:spPr>
          <a:xfrm flipH="1">
            <a:off x="3567778" y="1057865"/>
            <a:ext cx="5314535" cy="1650715"/>
          </a:xfrm>
          <a:custGeom>
            <a:avLst/>
            <a:gdLst>
              <a:gd name="connsiteX0" fmla="*/ 4235097 w 5873285"/>
              <a:gd name="connsiteY0" fmla="*/ 0 h 1782922"/>
              <a:gd name="connsiteX1" fmla="*/ 5155835 w 5873285"/>
              <a:gd name="connsiteY1" fmla="*/ 0 h 1782922"/>
              <a:gd name="connsiteX2" fmla="*/ 5272570 w 5873285"/>
              <a:gd name="connsiteY2" fmla="*/ 57054 h 1782922"/>
              <a:gd name="connsiteX3" fmla="*/ 5829592 w 5873285"/>
              <a:gd name="connsiteY3" fmla="*/ 726306 h 1782922"/>
              <a:gd name="connsiteX4" fmla="*/ 5835222 w 5873285"/>
              <a:gd name="connsiteY4" fmla="*/ 968408 h 1782922"/>
              <a:gd name="connsiteX5" fmla="*/ 5272945 w 5873285"/>
              <a:gd name="connsiteY5" fmla="*/ 1718737 h 1782922"/>
              <a:gd name="connsiteX6" fmla="*/ 5150580 w 5873285"/>
              <a:gd name="connsiteY6" fmla="*/ 1782922 h 1782922"/>
              <a:gd name="connsiteX7" fmla="*/ 160275 w 5873285"/>
              <a:gd name="connsiteY7" fmla="*/ 1782922 h 1782922"/>
              <a:gd name="connsiteX8" fmla="*/ 0 w 5873285"/>
              <a:gd name="connsiteY8" fmla="*/ 1601252 h 1782922"/>
              <a:gd name="connsiteX9" fmla="*/ 0 w 5873285"/>
              <a:gd name="connsiteY9" fmla="*/ 181670 h 1782922"/>
              <a:gd name="connsiteX10" fmla="*/ 160275 w 5873285"/>
              <a:gd name="connsiteY10" fmla="*/ 0 h 1782922"/>
              <a:gd name="connsiteX11" fmla="*/ 4122491 w 5873285"/>
              <a:gd name="connsiteY11" fmla="*/ 0 h 1782922"/>
              <a:gd name="connsiteX12" fmla="*/ 4122491 w 5873285"/>
              <a:gd name="connsiteY12" fmla="*/ 0 h 1782922"/>
              <a:gd name="connsiteX13" fmla="*/ 4235097 w 5873285"/>
              <a:gd name="connsiteY13" fmla="*/ 0 h 17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73285" h="1782922">
                <a:moveTo>
                  <a:pt x="4235097" y="0"/>
                </a:moveTo>
                <a:lnTo>
                  <a:pt x="5155835" y="0"/>
                </a:lnTo>
                <a:cubicBezTo>
                  <a:pt x="5200127" y="0"/>
                  <a:pt x="5242166" y="20644"/>
                  <a:pt x="5272570" y="57054"/>
                </a:cubicBezTo>
                <a:cubicBezTo>
                  <a:pt x="5458369" y="280013"/>
                  <a:pt x="5643793" y="503347"/>
                  <a:pt x="5829592" y="726306"/>
                </a:cubicBezTo>
                <a:cubicBezTo>
                  <a:pt x="5885519" y="793494"/>
                  <a:pt x="5888147" y="897842"/>
                  <a:pt x="5835222" y="968408"/>
                </a:cubicBezTo>
                <a:cubicBezTo>
                  <a:pt x="5647922" y="1218393"/>
                  <a:pt x="5460621" y="1468752"/>
                  <a:pt x="5272945" y="1718737"/>
                </a:cubicBezTo>
                <a:cubicBezTo>
                  <a:pt x="5242542" y="1759275"/>
                  <a:pt x="5197875" y="1782922"/>
                  <a:pt x="5150580" y="1782922"/>
                </a:cubicBezTo>
                <a:lnTo>
                  <a:pt x="160275" y="1782922"/>
                </a:lnTo>
                <a:cubicBezTo>
                  <a:pt x="71692" y="1782922"/>
                  <a:pt x="0" y="1701471"/>
                  <a:pt x="0" y="1601252"/>
                </a:cubicBezTo>
                <a:lnTo>
                  <a:pt x="0" y="181670"/>
                </a:lnTo>
                <a:cubicBezTo>
                  <a:pt x="0" y="81451"/>
                  <a:pt x="71692" y="0"/>
                  <a:pt x="160275" y="0"/>
                </a:cubicBezTo>
                <a:lnTo>
                  <a:pt x="4122491" y="0"/>
                </a:lnTo>
                <a:moveTo>
                  <a:pt x="4122491" y="0"/>
                </a:moveTo>
                <a:lnTo>
                  <a:pt x="4235097" y="0"/>
                </a:lnTo>
              </a:path>
            </a:pathLst>
          </a:custGeom>
          <a:solidFill>
            <a:srgbClr val="9CCEE9"/>
          </a:solidFill>
          <a:ln w="3750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80CB917C-81E9-DDA5-DAF7-9226A9362814}"/>
              </a:ext>
            </a:extLst>
          </p:cNvPr>
          <p:cNvSpPr/>
          <p:nvPr/>
        </p:nvSpPr>
        <p:spPr>
          <a:xfrm flipH="1">
            <a:off x="3655328" y="1465520"/>
            <a:ext cx="5510401" cy="1495902"/>
          </a:xfrm>
          <a:custGeom>
            <a:avLst/>
            <a:gdLst>
              <a:gd name="connsiteX0" fmla="*/ 5710230 w 5871255"/>
              <a:gd name="connsiteY0" fmla="*/ 863685 h 1783672"/>
              <a:gd name="connsiteX1" fmla="*/ 5709479 w 5871255"/>
              <a:gd name="connsiteY1" fmla="*/ 582546 h 1783672"/>
              <a:gd name="connsiteX2" fmla="*/ 5580734 w 5871255"/>
              <a:gd name="connsiteY2" fmla="*/ 427526 h 1783672"/>
              <a:gd name="connsiteX3" fmla="*/ 5269192 w 5871255"/>
              <a:gd name="connsiteY3" fmla="*/ 430153 h 1783672"/>
              <a:gd name="connsiteX4" fmla="*/ 5261684 w 5871255"/>
              <a:gd name="connsiteY4" fmla="*/ 45793 h 1783672"/>
              <a:gd name="connsiteX5" fmla="*/ 5166720 w 5871255"/>
              <a:gd name="connsiteY5" fmla="*/ 1126 h 1783672"/>
              <a:gd name="connsiteX6" fmla="*/ 5175354 w 5871255"/>
              <a:gd name="connsiteY6" fmla="*/ 430529 h 1783672"/>
              <a:gd name="connsiteX7" fmla="*/ 4821772 w 5871255"/>
              <a:gd name="connsiteY7" fmla="*/ 429778 h 1783672"/>
              <a:gd name="connsiteX8" fmla="*/ 4815016 w 5871255"/>
              <a:gd name="connsiteY8" fmla="*/ 375 h 1783672"/>
              <a:gd name="connsiteX9" fmla="*/ 4721178 w 5871255"/>
              <a:gd name="connsiteY9" fmla="*/ 375 h 1783672"/>
              <a:gd name="connsiteX10" fmla="*/ 4727934 w 5871255"/>
              <a:gd name="connsiteY10" fmla="*/ 429403 h 1783672"/>
              <a:gd name="connsiteX11" fmla="*/ 4356335 w 5871255"/>
              <a:gd name="connsiteY11" fmla="*/ 426025 h 1783672"/>
              <a:gd name="connsiteX12" fmla="*/ 4353708 w 5871255"/>
              <a:gd name="connsiteY12" fmla="*/ 375 h 1783672"/>
              <a:gd name="connsiteX13" fmla="*/ 4259870 w 5871255"/>
              <a:gd name="connsiteY13" fmla="*/ 375 h 1783672"/>
              <a:gd name="connsiteX14" fmla="*/ 4262497 w 5871255"/>
              <a:gd name="connsiteY14" fmla="*/ 424898 h 1783672"/>
              <a:gd name="connsiteX15" fmla="*/ 3882641 w 5871255"/>
              <a:gd name="connsiteY15" fmla="*/ 420019 h 1783672"/>
              <a:gd name="connsiteX16" fmla="*/ 3882266 w 5871255"/>
              <a:gd name="connsiteY16" fmla="*/ 375 h 1783672"/>
              <a:gd name="connsiteX17" fmla="*/ 3788428 w 5871255"/>
              <a:gd name="connsiteY17" fmla="*/ 375 h 1783672"/>
              <a:gd name="connsiteX18" fmla="*/ 3788803 w 5871255"/>
              <a:gd name="connsiteY18" fmla="*/ 418518 h 1783672"/>
              <a:gd name="connsiteX19" fmla="*/ 3451362 w 5871255"/>
              <a:gd name="connsiteY19" fmla="*/ 414013 h 1783672"/>
              <a:gd name="connsiteX20" fmla="*/ 3440101 w 5871255"/>
              <a:gd name="connsiteY20" fmla="*/ 0 h 1783672"/>
              <a:gd name="connsiteX21" fmla="*/ 3346263 w 5871255"/>
              <a:gd name="connsiteY21" fmla="*/ 0 h 1783672"/>
              <a:gd name="connsiteX22" fmla="*/ 3357524 w 5871255"/>
              <a:gd name="connsiteY22" fmla="*/ 412887 h 1783672"/>
              <a:gd name="connsiteX23" fmla="*/ 2959275 w 5871255"/>
              <a:gd name="connsiteY23" fmla="*/ 409134 h 1783672"/>
              <a:gd name="connsiteX24" fmla="*/ 2965281 w 5871255"/>
              <a:gd name="connsiteY24" fmla="*/ 0 h 1783672"/>
              <a:gd name="connsiteX25" fmla="*/ 2871443 w 5871255"/>
              <a:gd name="connsiteY25" fmla="*/ 0 h 1783672"/>
              <a:gd name="connsiteX26" fmla="*/ 2865437 w 5871255"/>
              <a:gd name="connsiteY26" fmla="*/ 408758 h 1783672"/>
              <a:gd name="connsiteX27" fmla="*/ 2744199 w 5871255"/>
              <a:gd name="connsiteY27" fmla="*/ 408008 h 1783672"/>
              <a:gd name="connsiteX28" fmla="*/ 2559150 w 5871255"/>
              <a:gd name="connsiteY28" fmla="*/ 408008 h 1783672"/>
              <a:gd name="connsiteX29" fmla="*/ 2558775 w 5871255"/>
              <a:gd name="connsiteY29" fmla="*/ 6756 h 1783672"/>
              <a:gd name="connsiteX30" fmla="*/ 2558024 w 5871255"/>
              <a:gd name="connsiteY30" fmla="*/ 0 h 1783672"/>
              <a:gd name="connsiteX31" fmla="*/ 2465312 w 5871255"/>
              <a:gd name="connsiteY31" fmla="*/ 0 h 1783672"/>
              <a:gd name="connsiteX32" fmla="*/ 2464561 w 5871255"/>
              <a:gd name="connsiteY32" fmla="*/ 6756 h 1783672"/>
              <a:gd name="connsiteX33" fmla="*/ 2464937 w 5871255"/>
              <a:gd name="connsiteY33" fmla="*/ 408008 h 1783672"/>
              <a:gd name="connsiteX34" fmla="*/ 2068940 w 5871255"/>
              <a:gd name="connsiteY34" fmla="*/ 408008 h 1783672"/>
              <a:gd name="connsiteX35" fmla="*/ 2071568 w 5871255"/>
              <a:gd name="connsiteY35" fmla="*/ 0 h 1783672"/>
              <a:gd name="connsiteX36" fmla="*/ 1977730 w 5871255"/>
              <a:gd name="connsiteY36" fmla="*/ 0 h 1783672"/>
              <a:gd name="connsiteX37" fmla="*/ 1975102 w 5871255"/>
              <a:gd name="connsiteY37" fmla="*/ 407632 h 1783672"/>
              <a:gd name="connsiteX38" fmla="*/ 1630904 w 5871255"/>
              <a:gd name="connsiteY38" fmla="*/ 408758 h 1783672"/>
              <a:gd name="connsiteX39" fmla="*/ 1617767 w 5871255"/>
              <a:gd name="connsiteY39" fmla="*/ 0 h 1783672"/>
              <a:gd name="connsiteX40" fmla="*/ 1523929 w 5871255"/>
              <a:gd name="connsiteY40" fmla="*/ 0 h 1783672"/>
              <a:gd name="connsiteX41" fmla="*/ 1537066 w 5871255"/>
              <a:gd name="connsiteY41" fmla="*/ 409134 h 1783672"/>
              <a:gd name="connsiteX42" fmla="*/ 1165468 w 5871255"/>
              <a:gd name="connsiteY42" fmla="*/ 411010 h 1783672"/>
              <a:gd name="connsiteX43" fmla="*/ 1160588 w 5871255"/>
              <a:gd name="connsiteY43" fmla="*/ 0 h 1783672"/>
              <a:gd name="connsiteX44" fmla="*/ 1066750 w 5871255"/>
              <a:gd name="connsiteY44" fmla="*/ 0 h 1783672"/>
              <a:gd name="connsiteX45" fmla="*/ 1071630 w 5871255"/>
              <a:gd name="connsiteY45" fmla="*/ 411386 h 1783672"/>
              <a:gd name="connsiteX46" fmla="*/ 707539 w 5871255"/>
              <a:gd name="connsiteY46" fmla="*/ 414389 h 1783672"/>
              <a:gd name="connsiteX47" fmla="*/ 688771 w 5871255"/>
              <a:gd name="connsiteY47" fmla="*/ 0 h 1783672"/>
              <a:gd name="connsiteX48" fmla="*/ 594933 w 5871255"/>
              <a:gd name="connsiteY48" fmla="*/ 0 h 1783672"/>
              <a:gd name="connsiteX49" fmla="*/ 613701 w 5871255"/>
              <a:gd name="connsiteY49" fmla="*/ 415515 h 1783672"/>
              <a:gd name="connsiteX50" fmla="*/ 269878 w 5871255"/>
              <a:gd name="connsiteY50" fmla="*/ 418893 h 1783672"/>
              <a:gd name="connsiteX51" fmla="*/ 274758 w 5871255"/>
              <a:gd name="connsiteY51" fmla="*/ 375 h 1783672"/>
              <a:gd name="connsiteX52" fmla="*/ 180920 w 5871255"/>
              <a:gd name="connsiteY52" fmla="*/ 375 h 1783672"/>
              <a:gd name="connsiteX53" fmla="*/ 176040 w 5871255"/>
              <a:gd name="connsiteY53" fmla="*/ 420394 h 1783672"/>
              <a:gd name="connsiteX54" fmla="*/ 0 w 5871255"/>
              <a:gd name="connsiteY54" fmla="*/ 422271 h 1783672"/>
              <a:gd name="connsiteX55" fmla="*/ 0 w 5871255"/>
              <a:gd name="connsiteY55" fmla="*/ 516109 h 1783672"/>
              <a:gd name="connsiteX56" fmla="*/ 174914 w 5871255"/>
              <a:gd name="connsiteY56" fmla="*/ 514232 h 1783672"/>
              <a:gd name="connsiteX57" fmla="*/ 170785 w 5871255"/>
              <a:gd name="connsiteY57" fmla="*/ 858430 h 1783672"/>
              <a:gd name="connsiteX58" fmla="*/ 0 w 5871255"/>
              <a:gd name="connsiteY58" fmla="*/ 860307 h 1783672"/>
              <a:gd name="connsiteX59" fmla="*/ 0 w 5871255"/>
              <a:gd name="connsiteY59" fmla="*/ 954145 h 1783672"/>
              <a:gd name="connsiteX60" fmla="*/ 169659 w 5871255"/>
              <a:gd name="connsiteY60" fmla="*/ 952268 h 1783672"/>
              <a:gd name="connsiteX61" fmla="*/ 165155 w 5871255"/>
              <a:gd name="connsiteY61" fmla="*/ 1323491 h 1783672"/>
              <a:gd name="connsiteX62" fmla="*/ 0 w 5871255"/>
              <a:gd name="connsiteY62" fmla="*/ 1324993 h 1783672"/>
              <a:gd name="connsiteX63" fmla="*/ 0 w 5871255"/>
              <a:gd name="connsiteY63" fmla="*/ 1418831 h 1783672"/>
              <a:gd name="connsiteX64" fmla="*/ 164404 w 5871255"/>
              <a:gd name="connsiteY64" fmla="*/ 1417329 h 1783672"/>
              <a:gd name="connsiteX65" fmla="*/ 160275 w 5871255"/>
              <a:gd name="connsiteY65" fmla="*/ 1783297 h 1783672"/>
              <a:gd name="connsiteX66" fmla="*/ 160651 w 5871255"/>
              <a:gd name="connsiteY66" fmla="*/ 1783297 h 1783672"/>
              <a:gd name="connsiteX67" fmla="*/ 254113 w 5871255"/>
              <a:gd name="connsiteY67" fmla="*/ 1783297 h 1783672"/>
              <a:gd name="connsiteX68" fmla="*/ 258242 w 5871255"/>
              <a:gd name="connsiteY68" fmla="*/ 1416203 h 1783672"/>
              <a:gd name="connsiteX69" fmla="*/ 646356 w 5871255"/>
              <a:gd name="connsiteY69" fmla="*/ 1412825 h 1783672"/>
              <a:gd name="connsiteX70" fmla="*/ 654239 w 5871255"/>
              <a:gd name="connsiteY70" fmla="*/ 1783297 h 1783672"/>
              <a:gd name="connsiteX71" fmla="*/ 748077 w 5871255"/>
              <a:gd name="connsiteY71" fmla="*/ 1783297 h 1783672"/>
              <a:gd name="connsiteX72" fmla="*/ 740194 w 5871255"/>
              <a:gd name="connsiteY72" fmla="*/ 1412450 h 1783672"/>
              <a:gd name="connsiteX73" fmla="*/ 1083266 w 5871255"/>
              <a:gd name="connsiteY73" fmla="*/ 1410948 h 1783672"/>
              <a:gd name="connsiteX74" fmla="*/ 1087770 w 5871255"/>
              <a:gd name="connsiteY74" fmla="*/ 1783297 h 1783672"/>
              <a:gd name="connsiteX75" fmla="*/ 1181608 w 5871255"/>
              <a:gd name="connsiteY75" fmla="*/ 1783297 h 1783672"/>
              <a:gd name="connsiteX76" fmla="*/ 1177104 w 5871255"/>
              <a:gd name="connsiteY76" fmla="*/ 1410198 h 1783672"/>
              <a:gd name="connsiteX77" fmla="*/ 1540445 w 5871255"/>
              <a:gd name="connsiteY77" fmla="*/ 1409071 h 1783672"/>
              <a:gd name="connsiteX78" fmla="*/ 1531436 w 5871255"/>
              <a:gd name="connsiteY78" fmla="*/ 1783297 h 1783672"/>
              <a:gd name="connsiteX79" fmla="*/ 1625274 w 5871255"/>
              <a:gd name="connsiteY79" fmla="*/ 1783297 h 1783672"/>
              <a:gd name="connsiteX80" fmla="*/ 1634283 w 5871255"/>
              <a:gd name="connsiteY80" fmla="*/ 1409071 h 1783672"/>
              <a:gd name="connsiteX81" fmla="*/ 1984111 w 5871255"/>
              <a:gd name="connsiteY81" fmla="*/ 1409071 h 1783672"/>
              <a:gd name="connsiteX82" fmla="*/ 1992744 w 5871255"/>
              <a:gd name="connsiteY82" fmla="*/ 1783297 h 1783672"/>
              <a:gd name="connsiteX83" fmla="*/ 2086582 w 5871255"/>
              <a:gd name="connsiteY83" fmla="*/ 1783297 h 1783672"/>
              <a:gd name="connsiteX84" fmla="*/ 2077949 w 5871255"/>
              <a:gd name="connsiteY84" fmla="*/ 1409447 h 1783672"/>
              <a:gd name="connsiteX85" fmla="*/ 2337317 w 5871255"/>
              <a:gd name="connsiteY85" fmla="*/ 1409447 h 1783672"/>
              <a:gd name="connsiteX86" fmla="*/ 2446544 w 5871255"/>
              <a:gd name="connsiteY86" fmla="*/ 1409822 h 1783672"/>
              <a:gd name="connsiteX87" fmla="*/ 2432281 w 5871255"/>
              <a:gd name="connsiteY87" fmla="*/ 1783297 h 1783672"/>
              <a:gd name="connsiteX88" fmla="*/ 2526119 w 5871255"/>
              <a:gd name="connsiteY88" fmla="*/ 1783297 h 1783672"/>
              <a:gd name="connsiteX89" fmla="*/ 2540382 w 5871255"/>
              <a:gd name="connsiteY89" fmla="*/ 1410573 h 1783672"/>
              <a:gd name="connsiteX90" fmla="*/ 2903723 w 5871255"/>
              <a:gd name="connsiteY90" fmla="*/ 1413951 h 1783672"/>
              <a:gd name="connsiteX91" fmla="*/ 2925118 w 5871255"/>
              <a:gd name="connsiteY91" fmla="*/ 1783673 h 1783672"/>
              <a:gd name="connsiteX92" fmla="*/ 3018956 w 5871255"/>
              <a:gd name="connsiteY92" fmla="*/ 1783673 h 1783672"/>
              <a:gd name="connsiteX93" fmla="*/ 2997561 w 5871255"/>
              <a:gd name="connsiteY93" fmla="*/ 1415077 h 1783672"/>
              <a:gd name="connsiteX94" fmla="*/ 3354896 w 5871255"/>
              <a:gd name="connsiteY94" fmla="*/ 1419581 h 1783672"/>
              <a:gd name="connsiteX95" fmla="*/ 3343260 w 5871255"/>
              <a:gd name="connsiteY95" fmla="*/ 1783673 h 1783672"/>
              <a:gd name="connsiteX96" fmla="*/ 3437098 w 5871255"/>
              <a:gd name="connsiteY96" fmla="*/ 1783673 h 1783672"/>
              <a:gd name="connsiteX97" fmla="*/ 3448359 w 5871255"/>
              <a:gd name="connsiteY97" fmla="*/ 1420707 h 1783672"/>
              <a:gd name="connsiteX98" fmla="*/ 3805694 w 5871255"/>
              <a:gd name="connsiteY98" fmla="*/ 1425212 h 1783672"/>
              <a:gd name="connsiteX99" fmla="*/ 3817705 w 5871255"/>
              <a:gd name="connsiteY99" fmla="*/ 1783297 h 1783672"/>
              <a:gd name="connsiteX100" fmla="*/ 3911543 w 5871255"/>
              <a:gd name="connsiteY100" fmla="*/ 1783297 h 1783672"/>
              <a:gd name="connsiteX101" fmla="*/ 3899532 w 5871255"/>
              <a:gd name="connsiteY101" fmla="*/ 1426338 h 1783672"/>
              <a:gd name="connsiteX102" fmla="*/ 4260245 w 5871255"/>
              <a:gd name="connsiteY102" fmla="*/ 1429716 h 1783672"/>
              <a:gd name="connsiteX103" fmla="*/ 4256492 w 5871255"/>
              <a:gd name="connsiteY103" fmla="*/ 1783297 h 1783672"/>
              <a:gd name="connsiteX104" fmla="*/ 4350330 w 5871255"/>
              <a:gd name="connsiteY104" fmla="*/ 1783297 h 1783672"/>
              <a:gd name="connsiteX105" fmla="*/ 4354083 w 5871255"/>
              <a:gd name="connsiteY105" fmla="*/ 1430467 h 1783672"/>
              <a:gd name="connsiteX106" fmla="*/ 4717799 w 5871255"/>
              <a:gd name="connsiteY106" fmla="*/ 1431593 h 1783672"/>
              <a:gd name="connsiteX107" fmla="*/ 4706164 w 5871255"/>
              <a:gd name="connsiteY107" fmla="*/ 1783673 h 1783672"/>
              <a:gd name="connsiteX108" fmla="*/ 4800002 w 5871255"/>
              <a:gd name="connsiteY108" fmla="*/ 1783673 h 1783672"/>
              <a:gd name="connsiteX109" fmla="*/ 4811637 w 5871255"/>
              <a:gd name="connsiteY109" fmla="*/ 1431593 h 1783672"/>
              <a:gd name="connsiteX110" fmla="*/ 5173852 w 5871255"/>
              <a:gd name="connsiteY110" fmla="*/ 1428590 h 1783672"/>
              <a:gd name="connsiteX111" fmla="*/ 5166345 w 5871255"/>
              <a:gd name="connsiteY111" fmla="*/ 1782547 h 1783672"/>
              <a:gd name="connsiteX112" fmla="*/ 5261309 w 5871255"/>
              <a:gd name="connsiteY112" fmla="*/ 1733000 h 1783672"/>
              <a:gd name="connsiteX113" fmla="*/ 5267315 w 5871255"/>
              <a:gd name="connsiteY113" fmla="*/ 1427464 h 1783672"/>
              <a:gd name="connsiteX114" fmla="*/ 5494403 w 5871255"/>
              <a:gd name="connsiteY114" fmla="*/ 1422959 h 1783672"/>
              <a:gd name="connsiteX115" fmla="*/ 5566095 w 5871255"/>
              <a:gd name="connsiteY115" fmla="*/ 1327245 h 1783672"/>
              <a:gd name="connsiteX116" fmla="*/ 5268816 w 5871255"/>
              <a:gd name="connsiteY116" fmla="*/ 1333626 h 1783672"/>
              <a:gd name="connsiteX117" fmla="*/ 5271444 w 5871255"/>
              <a:gd name="connsiteY117" fmla="*/ 962027 h 1783672"/>
              <a:gd name="connsiteX118" fmla="*/ 5615266 w 5871255"/>
              <a:gd name="connsiteY118" fmla="*/ 959024 h 1783672"/>
              <a:gd name="connsiteX119" fmla="*/ 5612263 w 5871255"/>
              <a:gd name="connsiteY119" fmla="*/ 1265312 h 1783672"/>
              <a:gd name="connsiteX120" fmla="*/ 5707602 w 5871255"/>
              <a:gd name="connsiteY120" fmla="*/ 1138067 h 1783672"/>
              <a:gd name="connsiteX121" fmla="*/ 5709104 w 5871255"/>
              <a:gd name="connsiteY121" fmla="*/ 957523 h 1783672"/>
              <a:gd name="connsiteX122" fmla="*/ 5842729 w 5871255"/>
              <a:gd name="connsiteY122" fmla="*/ 954896 h 1783672"/>
              <a:gd name="connsiteX123" fmla="*/ 5871256 w 5871255"/>
              <a:gd name="connsiteY123" fmla="*/ 860682 h 1783672"/>
              <a:gd name="connsiteX124" fmla="*/ 5710230 w 5871255"/>
              <a:gd name="connsiteY124" fmla="*/ 863685 h 1783672"/>
              <a:gd name="connsiteX125" fmla="*/ 5176855 w 5871255"/>
              <a:gd name="connsiteY125" fmla="*/ 524367 h 1783672"/>
              <a:gd name="connsiteX126" fmla="*/ 5178732 w 5871255"/>
              <a:gd name="connsiteY126" fmla="*/ 868565 h 1783672"/>
              <a:gd name="connsiteX127" fmla="*/ 4821772 w 5871255"/>
              <a:gd name="connsiteY127" fmla="*/ 867814 h 1783672"/>
              <a:gd name="connsiteX128" fmla="*/ 4822147 w 5871255"/>
              <a:gd name="connsiteY128" fmla="*/ 523616 h 1783672"/>
              <a:gd name="connsiteX129" fmla="*/ 5176855 w 5871255"/>
              <a:gd name="connsiteY129" fmla="*/ 524367 h 1783672"/>
              <a:gd name="connsiteX130" fmla="*/ 4728685 w 5871255"/>
              <a:gd name="connsiteY130" fmla="*/ 523241 h 1783672"/>
              <a:gd name="connsiteX131" fmla="*/ 4728309 w 5871255"/>
              <a:gd name="connsiteY131" fmla="*/ 867439 h 1783672"/>
              <a:gd name="connsiteX132" fmla="*/ 4357086 w 5871255"/>
              <a:gd name="connsiteY132" fmla="*/ 864060 h 1783672"/>
              <a:gd name="connsiteX133" fmla="*/ 4356711 w 5871255"/>
              <a:gd name="connsiteY133" fmla="*/ 519863 h 1783672"/>
              <a:gd name="connsiteX134" fmla="*/ 4728685 w 5871255"/>
              <a:gd name="connsiteY134" fmla="*/ 523241 h 1783672"/>
              <a:gd name="connsiteX135" fmla="*/ 4262873 w 5871255"/>
              <a:gd name="connsiteY135" fmla="*/ 518737 h 1783672"/>
              <a:gd name="connsiteX136" fmla="*/ 4263248 w 5871255"/>
              <a:gd name="connsiteY136" fmla="*/ 862934 h 1783672"/>
              <a:gd name="connsiteX137" fmla="*/ 3887896 w 5871255"/>
              <a:gd name="connsiteY137" fmla="*/ 858055 h 1783672"/>
              <a:gd name="connsiteX138" fmla="*/ 3884143 w 5871255"/>
              <a:gd name="connsiteY138" fmla="*/ 513857 h 1783672"/>
              <a:gd name="connsiteX139" fmla="*/ 4262873 w 5871255"/>
              <a:gd name="connsiteY139" fmla="*/ 518737 h 1783672"/>
              <a:gd name="connsiteX140" fmla="*/ 3789929 w 5871255"/>
              <a:gd name="connsiteY140" fmla="*/ 512355 h 1783672"/>
              <a:gd name="connsiteX141" fmla="*/ 3793683 w 5871255"/>
              <a:gd name="connsiteY141" fmla="*/ 856553 h 1783672"/>
              <a:gd name="connsiteX142" fmla="*/ 3455115 w 5871255"/>
              <a:gd name="connsiteY142" fmla="*/ 852049 h 1783672"/>
              <a:gd name="connsiteX143" fmla="*/ 3452488 w 5871255"/>
              <a:gd name="connsiteY143" fmla="*/ 507851 h 1783672"/>
              <a:gd name="connsiteX144" fmla="*/ 3789929 w 5871255"/>
              <a:gd name="connsiteY144" fmla="*/ 512355 h 1783672"/>
              <a:gd name="connsiteX145" fmla="*/ 3361277 w 5871255"/>
              <a:gd name="connsiteY145" fmla="*/ 851298 h 1783672"/>
              <a:gd name="connsiteX146" fmla="*/ 2965281 w 5871255"/>
              <a:gd name="connsiteY146" fmla="*/ 847545 h 1783672"/>
              <a:gd name="connsiteX147" fmla="*/ 2959650 w 5871255"/>
              <a:gd name="connsiteY147" fmla="*/ 503347 h 1783672"/>
              <a:gd name="connsiteX148" fmla="*/ 3358650 w 5871255"/>
              <a:gd name="connsiteY148" fmla="*/ 507101 h 1783672"/>
              <a:gd name="connsiteX149" fmla="*/ 3361277 w 5871255"/>
              <a:gd name="connsiteY149" fmla="*/ 851298 h 1783672"/>
              <a:gd name="connsiteX150" fmla="*/ 2744199 w 5871255"/>
              <a:gd name="connsiteY150" fmla="*/ 502221 h 1783672"/>
              <a:gd name="connsiteX151" fmla="*/ 2865812 w 5871255"/>
              <a:gd name="connsiteY151" fmla="*/ 502972 h 1783672"/>
              <a:gd name="connsiteX152" fmla="*/ 2871443 w 5871255"/>
              <a:gd name="connsiteY152" fmla="*/ 847170 h 1783672"/>
              <a:gd name="connsiteX153" fmla="*/ 2744199 w 5871255"/>
              <a:gd name="connsiteY153" fmla="*/ 846419 h 1783672"/>
              <a:gd name="connsiteX154" fmla="*/ 2554646 w 5871255"/>
              <a:gd name="connsiteY154" fmla="*/ 846419 h 1783672"/>
              <a:gd name="connsiteX155" fmla="*/ 2558775 w 5871255"/>
              <a:gd name="connsiteY155" fmla="*/ 502221 h 1783672"/>
              <a:gd name="connsiteX156" fmla="*/ 2744199 w 5871255"/>
              <a:gd name="connsiteY156" fmla="*/ 502221 h 1783672"/>
              <a:gd name="connsiteX157" fmla="*/ 2460808 w 5871255"/>
              <a:gd name="connsiteY157" fmla="*/ 846419 h 1783672"/>
              <a:gd name="connsiteX158" fmla="*/ 2070817 w 5871255"/>
              <a:gd name="connsiteY158" fmla="*/ 846419 h 1783672"/>
              <a:gd name="connsiteX159" fmla="*/ 2069316 w 5871255"/>
              <a:gd name="connsiteY159" fmla="*/ 502221 h 1783672"/>
              <a:gd name="connsiteX160" fmla="*/ 2464937 w 5871255"/>
              <a:gd name="connsiteY160" fmla="*/ 502221 h 1783672"/>
              <a:gd name="connsiteX161" fmla="*/ 2460808 w 5871255"/>
              <a:gd name="connsiteY161" fmla="*/ 846419 h 1783672"/>
              <a:gd name="connsiteX162" fmla="*/ 1975478 w 5871255"/>
              <a:gd name="connsiteY162" fmla="*/ 501846 h 1783672"/>
              <a:gd name="connsiteX163" fmla="*/ 1976979 w 5871255"/>
              <a:gd name="connsiteY163" fmla="*/ 846043 h 1783672"/>
              <a:gd name="connsiteX164" fmla="*/ 1637285 w 5871255"/>
              <a:gd name="connsiteY164" fmla="*/ 846794 h 1783672"/>
              <a:gd name="connsiteX165" fmla="*/ 1633157 w 5871255"/>
              <a:gd name="connsiteY165" fmla="*/ 502596 h 1783672"/>
              <a:gd name="connsiteX166" fmla="*/ 1975478 w 5871255"/>
              <a:gd name="connsiteY166" fmla="*/ 501846 h 1783672"/>
              <a:gd name="connsiteX167" fmla="*/ 1539319 w 5871255"/>
              <a:gd name="connsiteY167" fmla="*/ 503347 h 1783672"/>
              <a:gd name="connsiteX168" fmla="*/ 1543447 w 5871255"/>
              <a:gd name="connsiteY168" fmla="*/ 847545 h 1783672"/>
              <a:gd name="connsiteX169" fmla="*/ 1170723 w 5871255"/>
              <a:gd name="connsiteY169" fmla="*/ 849422 h 1783672"/>
              <a:gd name="connsiteX170" fmla="*/ 1166594 w 5871255"/>
              <a:gd name="connsiteY170" fmla="*/ 505224 h 1783672"/>
              <a:gd name="connsiteX171" fmla="*/ 1539319 w 5871255"/>
              <a:gd name="connsiteY171" fmla="*/ 503347 h 1783672"/>
              <a:gd name="connsiteX172" fmla="*/ 1072756 w 5871255"/>
              <a:gd name="connsiteY172" fmla="*/ 505599 h 1783672"/>
              <a:gd name="connsiteX173" fmla="*/ 1076885 w 5871255"/>
              <a:gd name="connsiteY173" fmla="*/ 849797 h 1783672"/>
              <a:gd name="connsiteX174" fmla="*/ 723679 w 5871255"/>
              <a:gd name="connsiteY174" fmla="*/ 852424 h 1783672"/>
              <a:gd name="connsiteX175" fmla="*/ 711292 w 5871255"/>
              <a:gd name="connsiteY175" fmla="*/ 508602 h 1783672"/>
              <a:gd name="connsiteX176" fmla="*/ 1072756 w 5871255"/>
              <a:gd name="connsiteY176" fmla="*/ 505599 h 1783672"/>
              <a:gd name="connsiteX177" fmla="*/ 268752 w 5871255"/>
              <a:gd name="connsiteY177" fmla="*/ 513106 h 1783672"/>
              <a:gd name="connsiteX178" fmla="*/ 617454 w 5871255"/>
              <a:gd name="connsiteY178" fmla="*/ 509728 h 1783672"/>
              <a:gd name="connsiteX179" fmla="*/ 629841 w 5871255"/>
              <a:gd name="connsiteY179" fmla="*/ 853550 h 1783672"/>
              <a:gd name="connsiteX180" fmla="*/ 264623 w 5871255"/>
              <a:gd name="connsiteY180" fmla="*/ 857304 h 1783672"/>
              <a:gd name="connsiteX181" fmla="*/ 268752 w 5871255"/>
              <a:gd name="connsiteY181" fmla="*/ 513106 h 1783672"/>
              <a:gd name="connsiteX182" fmla="*/ 259368 w 5871255"/>
              <a:gd name="connsiteY182" fmla="*/ 1322365 h 1783672"/>
              <a:gd name="connsiteX183" fmla="*/ 263872 w 5871255"/>
              <a:gd name="connsiteY183" fmla="*/ 951142 h 1783672"/>
              <a:gd name="connsiteX184" fmla="*/ 633594 w 5871255"/>
              <a:gd name="connsiteY184" fmla="*/ 947388 h 1783672"/>
              <a:gd name="connsiteX185" fmla="*/ 644104 w 5871255"/>
              <a:gd name="connsiteY185" fmla="*/ 1318987 h 1783672"/>
              <a:gd name="connsiteX186" fmla="*/ 259368 w 5871255"/>
              <a:gd name="connsiteY186" fmla="*/ 1322365 h 1783672"/>
              <a:gd name="connsiteX187" fmla="*/ 737942 w 5871255"/>
              <a:gd name="connsiteY187" fmla="*/ 1318612 h 1783672"/>
              <a:gd name="connsiteX188" fmla="*/ 727432 w 5871255"/>
              <a:gd name="connsiteY188" fmla="*/ 946262 h 1783672"/>
              <a:gd name="connsiteX189" fmla="*/ 1078386 w 5871255"/>
              <a:gd name="connsiteY189" fmla="*/ 943635 h 1783672"/>
              <a:gd name="connsiteX190" fmla="*/ 1082891 w 5871255"/>
              <a:gd name="connsiteY190" fmla="*/ 1317110 h 1783672"/>
              <a:gd name="connsiteX191" fmla="*/ 737942 w 5871255"/>
              <a:gd name="connsiteY191" fmla="*/ 1318612 h 1783672"/>
              <a:gd name="connsiteX192" fmla="*/ 1176353 w 5871255"/>
              <a:gd name="connsiteY192" fmla="*/ 1316360 h 1783672"/>
              <a:gd name="connsiteX193" fmla="*/ 1171849 w 5871255"/>
              <a:gd name="connsiteY193" fmla="*/ 942884 h 1783672"/>
              <a:gd name="connsiteX194" fmla="*/ 1544198 w 5871255"/>
              <a:gd name="connsiteY194" fmla="*/ 941008 h 1783672"/>
              <a:gd name="connsiteX195" fmla="*/ 1541946 w 5871255"/>
              <a:gd name="connsiteY195" fmla="*/ 1314858 h 1783672"/>
              <a:gd name="connsiteX196" fmla="*/ 1176353 w 5871255"/>
              <a:gd name="connsiteY196" fmla="*/ 1316360 h 1783672"/>
              <a:gd name="connsiteX197" fmla="*/ 1635784 w 5871255"/>
              <a:gd name="connsiteY197" fmla="*/ 1315233 h 1783672"/>
              <a:gd name="connsiteX198" fmla="*/ 1638036 w 5871255"/>
              <a:gd name="connsiteY198" fmla="*/ 940632 h 1783672"/>
              <a:gd name="connsiteX199" fmla="*/ 1977354 w 5871255"/>
              <a:gd name="connsiteY199" fmla="*/ 939881 h 1783672"/>
              <a:gd name="connsiteX200" fmla="*/ 1982609 w 5871255"/>
              <a:gd name="connsiteY200" fmla="*/ 1315233 h 1783672"/>
              <a:gd name="connsiteX201" fmla="*/ 1635784 w 5871255"/>
              <a:gd name="connsiteY201" fmla="*/ 1315233 h 1783672"/>
              <a:gd name="connsiteX202" fmla="*/ 2337317 w 5871255"/>
              <a:gd name="connsiteY202" fmla="*/ 1315609 h 1783672"/>
              <a:gd name="connsiteX203" fmla="*/ 2076447 w 5871255"/>
              <a:gd name="connsiteY203" fmla="*/ 1315609 h 1783672"/>
              <a:gd name="connsiteX204" fmla="*/ 2071192 w 5871255"/>
              <a:gd name="connsiteY204" fmla="*/ 940257 h 1783672"/>
              <a:gd name="connsiteX205" fmla="*/ 2458931 w 5871255"/>
              <a:gd name="connsiteY205" fmla="*/ 940257 h 1783672"/>
              <a:gd name="connsiteX206" fmla="*/ 2449922 w 5871255"/>
              <a:gd name="connsiteY206" fmla="*/ 1316360 h 1783672"/>
              <a:gd name="connsiteX207" fmla="*/ 2337317 w 5871255"/>
              <a:gd name="connsiteY207" fmla="*/ 1315609 h 1783672"/>
              <a:gd name="connsiteX208" fmla="*/ 2543760 w 5871255"/>
              <a:gd name="connsiteY208" fmla="*/ 1316735 h 1783672"/>
              <a:gd name="connsiteX209" fmla="*/ 2552769 w 5871255"/>
              <a:gd name="connsiteY209" fmla="*/ 940257 h 1783672"/>
              <a:gd name="connsiteX210" fmla="*/ 2744199 w 5871255"/>
              <a:gd name="connsiteY210" fmla="*/ 940257 h 1783672"/>
              <a:gd name="connsiteX211" fmla="*/ 2874070 w 5871255"/>
              <a:gd name="connsiteY211" fmla="*/ 941008 h 1783672"/>
              <a:gd name="connsiteX212" fmla="*/ 2874821 w 5871255"/>
              <a:gd name="connsiteY212" fmla="*/ 973663 h 1783672"/>
              <a:gd name="connsiteX213" fmla="*/ 2896591 w 5871255"/>
              <a:gd name="connsiteY213" fmla="*/ 1319738 h 1783672"/>
              <a:gd name="connsiteX214" fmla="*/ 2543760 w 5871255"/>
              <a:gd name="connsiteY214" fmla="*/ 1316735 h 1783672"/>
              <a:gd name="connsiteX215" fmla="*/ 2990429 w 5871255"/>
              <a:gd name="connsiteY215" fmla="*/ 1320864 h 1783672"/>
              <a:gd name="connsiteX216" fmla="*/ 2968659 w 5871255"/>
              <a:gd name="connsiteY216" fmla="*/ 973663 h 1783672"/>
              <a:gd name="connsiteX217" fmla="*/ 2967908 w 5871255"/>
              <a:gd name="connsiteY217" fmla="*/ 941383 h 1783672"/>
              <a:gd name="connsiteX218" fmla="*/ 3361277 w 5871255"/>
              <a:gd name="connsiteY218" fmla="*/ 945136 h 1783672"/>
              <a:gd name="connsiteX219" fmla="*/ 3356773 w 5871255"/>
              <a:gd name="connsiteY219" fmla="*/ 1325368 h 1783672"/>
              <a:gd name="connsiteX220" fmla="*/ 2990429 w 5871255"/>
              <a:gd name="connsiteY220" fmla="*/ 1320864 h 1783672"/>
              <a:gd name="connsiteX221" fmla="*/ 3450236 w 5871255"/>
              <a:gd name="connsiteY221" fmla="*/ 1326494 h 1783672"/>
              <a:gd name="connsiteX222" fmla="*/ 3454740 w 5871255"/>
              <a:gd name="connsiteY222" fmla="*/ 945887 h 1783672"/>
              <a:gd name="connsiteX223" fmla="*/ 3794809 w 5871255"/>
              <a:gd name="connsiteY223" fmla="*/ 950391 h 1783672"/>
              <a:gd name="connsiteX224" fmla="*/ 3803442 w 5871255"/>
              <a:gd name="connsiteY224" fmla="*/ 1330998 h 1783672"/>
              <a:gd name="connsiteX225" fmla="*/ 3450236 w 5871255"/>
              <a:gd name="connsiteY225" fmla="*/ 1326494 h 1783672"/>
              <a:gd name="connsiteX226" fmla="*/ 3897655 w 5871255"/>
              <a:gd name="connsiteY226" fmla="*/ 1332500 h 1783672"/>
              <a:gd name="connsiteX227" fmla="*/ 3889022 w 5871255"/>
              <a:gd name="connsiteY227" fmla="*/ 951893 h 1783672"/>
              <a:gd name="connsiteX228" fmla="*/ 4263248 w 5871255"/>
              <a:gd name="connsiteY228" fmla="*/ 956772 h 1783672"/>
              <a:gd name="connsiteX229" fmla="*/ 4261371 w 5871255"/>
              <a:gd name="connsiteY229" fmla="*/ 1336253 h 1783672"/>
              <a:gd name="connsiteX230" fmla="*/ 3897655 w 5871255"/>
              <a:gd name="connsiteY230" fmla="*/ 1332500 h 1783672"/>
              <a:gd name="connsiteX231" fmla="*/ 4354834 w 5871255"/>
              <a:gd name="connsiteY231" fmla="*/ 1336629 h 1783672"/>
              <a:gd name="connsiteX232" fmla="*/ 4356711 w 5871255"/>
              <a:gd name="connsiteY232" fmla="*/ 957523 h 1783672"/>
              <a:gd name="connsiteX233" fmla="*/ 4727183 w 5871255"/>
              <a:gd name="connsiteY233" fmla="*/ 960901 h 1783672"/>
              <a:gd name="connsiteX234" fmla="*/ 4720427 w 5871255"/>
              <a:gd name="connsiteY234" fmla="*/ 1337379 h 1783672"/>
              <a:gd name="connsiteX235" fmla="*/ 4354834 w 5871255"/>
              <a:gd name="connsiteY235" fmla="*/ 1336629 h 1783672"/>
              <a:gd name="connsiteX236" fmla="*/ 5176104 w 5871255"/>
              <a:gd name="connsiteY236" fmla="*/ 1334752 h 1783672"/>
              <a:gd name="connsiteX237" fmla="*/ 4814640 w 5871255"/>
              <a:gd name="connsiteY237" fmla="*/ 1337755 h 1783672"/>
              <a:gd name="connsiteX238" fmla="*/ 4821396 w 5871255"/>
              <a:gd name="connsiteY238" fmla="*/ 961652 h 1783672"/>
              <a:gd name="connsiteX239" fmla="*/ 5178732 w 5871255"/>
              <a:gd name="connsiteY239" fmla="*/ 962403 h 1783672"/>
              <a:gd name="connsiteX240" fmla="*/ 5176104 w 5871255"/>
              <a:gd name="connsiteY240" fmla="*/ 1334752 h 1783672"/>
              <a:gd name="connsiteX241" fmla="*/ 5272570 w 5871255"/>
              <a:gd name="connsiteY241" fmla="*/ 868189 h 1783672"/>
              <a:gd name="connsiteX242" fmla="*/ 5270693 w 5871255"/>
              <a:gd name="connsiteY242" fmla="*/ 523991 h 1783672"/>
              <a:gd name="connsiteX243" fmla="*/ 5615641 w 5871255"/>
              <a:gd name="connsiteY243" fmla="*/ 520989 h 1783672"/>
              <a:gd name="connsiteX244" fmla="*/ 5616767 w 5871255"/>
              <a:gd name="connsiteY244" fmla="*/ 865186 h 1783672"/>
              <a:gd name="connsiteX245" fmla="*/ 5272570 w 5871255"/>
              <a:gd name="connsiteY245" fmla="*/ 868189 h 178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5871255" h="1783672">
                <a:moveTo>
                  <a:pt x="5710230" y="863685"/>
                </a:moveTo>
                <a:cubicBezTo>
                  <a:pt x="5710230" y="769847"/>
                  <a:pt x="5710230" y="676384"/>
                  <a:pt x="5709479" y="582546"/>
                </a:cubicBezTo>
                <a:cubicBezTo>
                  <a:pt x="5666689" y="530748"/>
                  <a:pt x="5623524" y="479325"/>
                  <a:pt x="5580734" y="427526"/>
                </a:cubicBezTo>
                <a:cubicBezTo>
                  <a:pt x="5477137" y="428652"/>
                  <a:pt x="5373164" y="429778"/>
                  <a:pt x="5269192" y="430153"/>
                </a:cubicBezTo>
                <a:cubicBezTo>
                  <a:pt x="5267315" y="302158"/>
                  <a:pt x="5265063" y="173788"/>
                  <a:pt x="5261684" y="45793"/>
                </a:cubicBezTo>
                <a:cubicBezTo>
                  <a:pt x="5235410" y="19518"/>
                  <a:pt x="5202003" y="3754"/>
                  <a:pt x="5166720" y="1126"/>
                </a:cubicBezTo>
                <a:cubicBezTo>
                  <a:pt x="5170474" y="144135"/>
                  <a:pt x="5173477" y="287520"/>
                  <a:pt x="5175354" y="430529"/>
                </a:cubicBezTo>
                <a:cubicBezTo>
                  <a:pt x="5057493" y="430904"/>
                  <a:pt x="4939632" y="430529"/>
                  <a:pt x="4821772" y="429778"/>
                </a:cubicBezTo>
                <a:cubicBezTo>
                  <a:pt x="4820646" y="286769"/>
                  <a:pt x="4818394" y="143384"/>
                  <a:pt x="4815016" y="375"/>
                </a:cubicBezTo>
                <a:lnTo>
                  <a:pt x="4721178" y="375"/>
                </a:lnTo>
                <a:cubicBezTo>
                  <a:pt x="4724556" y="143384"/>
                  <a:pt x="4726808" y="286394"/>
                  <a:pt x="4727934" y="429403"/>
                </a:cubicBezTo>
                <a:cubicBezTo>
                  <a:pt x="4604068" y="428652"/>
                  <a:pt x="4480201" y="427526"/>
                  <a:pt x="4356335" y="426025"/>
                </a:cubicBezTo>
                <a:cubicBezTo>
                  <a:pt x="4355960" y="284141"/>
                  <a:pt x="4354834" y="142258"/>
                  <a:pt x="4353708" y="375"/>
                </a:cubicBezTo>
                <a:lnTo>
                  <a:pt x="4259870" y="375"/>
                </a:lnTo>
                <a:cubicBezTo>
                  <a:pt x="4260996" y="141883"/>
                  <a:pt x="4262122" y="283391"/>
                  <a:pt x="4262497" y="424898"/>
                </a:cubicBezTo>
                <a:cubicBezTo>
                  <a:pt x="4136004" y="423397"/>
                  <a:pt x="4009135" y="421896"/>
                  <a:pt x="3882641" y="420019"/>
                </a:cubicBezTo>
                <a:cubicBezTo>
                  <a:pt x="3881891" y="280013"/>
                  <a:pt x="3881891" y="140382"/>
                  <a:pt x="3882266" y="375"/>
                </a:cubicBezTo>
                <a:lnTo>
                  <a:pt x="3788428" y="375"/>
                </a:lnTo>
                <a:cubicBezTo>
                  <a:pt x="3788053" y="139631"/>
                  <a:pt x="3787677" y="279262"/>
                  <a:pt x="3788803" y="418518"/>
                </a:cubicBezTo>
                <a:cubicBezTo>
                  <a:pt x="3676197" y="417016"/>
                  <a:pt x="3563592" y="415515"/>
                  <a:pt x="3451362" y="414013"/>
                </a:cubicBezTo>
                <a:cubicBezTo>
                  <a:pt x="3448734" y="275884"/>
                  <a:pt x="3444981" y="138130"/>
                  <a:pt x="3440101" y="0"/>
                </a:cubicBezTo>
                <a:lnTo>
                  <a:pt x="3346263" y="0"/>
                </a:lnTo>
                <a:cubicBezTo>
                  <a:pt x="3351143" y="137754"/>
                  <a:pt x="3354896" y="275133"/>
                  <a:pt x="3357524" y="412887"/>
                </a:cubicBezTo>
                <a:cubicBezTo>
                  <a:pt x="3224649" y="411386"/>
                  <a:pt x="3092150" y="409884"/>
                  <a:pt x="2959275" y="409134"/>
                </a:cubicBezTo>
                <a:cubicBezTo>
                  <a:pt x="2959650" y="272881"/>
                  <a:pt x="2961527" y="136253"/>
                  <a:pt x="2965281" y="0"/>
                </a:cubicBezTo>
                <a:lnTo>
                  <a:pt x="2871443" y="0"/>
                </a:lnTo>
                <a:cubicBezTo>
                  <a:pt x="2867689" y="136253"/>
                  <a:pt x="2865437" y="272506"/>
                  <a:pt x="2865437" y="408758"/>
                </a:cubicBezTo>
                <a:cubicBezTo>
                  <a:pt x="2824899" y="408383"/>
                  <a:pt x="2784361" y="408383"/>
                  <a:pt x="2744199" y="408008"/>
                </a:cubicBezTo>
                <a:cubicBezTo>
                  <a:pt x="2682641" y="408008"/>
                  <a:pt x="2620708" y="408008"/>
                  <a:pt x="2559150" y="408008"/>
                </a:cubicBezTo>
                <a:cubicBezTo>
                  <a:pt x="2559525" y="274382"/>
                  <a:pt x="2559525" y="140382"/>
                  <a:pt x="2558775" y="6756"/>
                </a:cubicBezTo>
                <a:cubicBezTo>
                  <a:pt x="2558775" y="4504"/>
                  <a:pt x="2558399" y="2252"/>
                  <a:pt x="2558024" y="0"/>
                </a:cubicBezTo>
                <a:lnTo>
                  <a:pt x="2465312" y="0"/>
                </a:lnTo>
                <a:cubicBezTo>
                  <a:pt x="2464937" y="2252"/>
                  <a:pt x="2464561" y="4129"/>
                  <a:pt x="2464561" y="6756"/>
                </a:cubicBezTo>
                <a:cubicBezTo>
                  <a:pt x="2465687" y="140382"/>
                  <a:pt x="2465687" y="274382"/>
                  <a:pt x="2464937" y="408008"/>
                </a:cubicBezTo>
                <a:cubicBezTo>
                  <a:pt x="2332813" y="408008"/>
                  <a:pt x="2200689" y="407632"/>
                  <a:pt x="2068940" y="408008"/>
                </a:cubicBezTo>
                <a:cubicBezTo>
                  <a:pt x="2069316" y="272130"/>
                  <a:pt x="2070442" y="136253"/>
                  <a:pt x="2071568" y="0"/>
                </a:cubicBezTo>
                <a:lnTo>
                  <a:pt x="1977730" y="0"/>
                </a:lnTo>
                <a:cubicBezTo>
                  <a:pt x="1976604" y="135877"/>
                  <a:pt x="1975102" y="271755"/>
                  <a:pt x="1975102" y="407632"/>
                </a:cubicBezTo>
                <a:cubicBezTo>
                  <a:pt x="1860245" y="407632"/>
                  <a:pt x="1745762" y="408383"/>
                  <a:pt x="1630904" y="408758"/>
                </a:cubicBezTo>
                <a:cubicBezTo>
                  <a:pt x="1627526" y="272506"/>
                  <a:pt x="1623397" y="136253"/>
                  <a:pt x="1617767" y="0"/>
                </a:cubicBezTo>
                <a:lnTo>
                  <a:pt x="1523929" y="0"/>
                </a:lnTo>
                <a:cubicBezTo>
                  <a:pt x="1529559" y="136253"/>
                  <a:pt x="1533688" y="272881"/>
                  <a:pt x="1537066" y="409134"/>
                </a:cubicBezTo>
                <a:cubicBezTo>
                  <a:pt x="1413200" y="409509"/>
                  <a:pt x="1289334" y="410260"/>
                  <a:pt x="1165468" y="411010"/>
                </a:cubicBezTo>
                <a:cubicBezTo>
                  <a:pt x="1163967" y="274007"/>
                  <a:pt x="1162090" y="137003"/>
                  <a:pt x="1160588" y="0"/>
                </a:cubicBezTo>
                <a:lnTo>
                  <a:pt x="1066750" y="0"/>
                </a:lnTo>
                <a:cubicBezTo>
                  <a:pt x="1068252" y="137003"/>
                  <a:pt x="1070129" y="274382"/>
                  <a:pt x="1071630" y="411386"/>
                </a:cubicBezTo>
                <a:cubicBezTo>
                  <a:pt x="950391" y="412137"/>
                  <a:pt x="828777" y="413263"/>
                  <a:pt x="707539" y="414389"/>
                </a:cubicBezTo>
                <a:cubicBezTo>
                  <a:pt x="701908" y="276259"/>
                  <a:pt x="695527" y="138130"/>
                  <a:pt x="688771" y="0"/>
                </a:cubicBezTo>
                <a:lnTo>
                  <a:pt x="594933" y="0"/>
                </a:lnTo>
                <a:cubicBezTo>
                  <a:pt x="601314" y="138505"/>
                  <a:pt x="608070" y="277010"/>
                  <a:pt x="613701" y="415515"/>
                </a:cubicBezTo>
                <a:cubicBezTo>
                  <a:pt x="499218" y="416641"/>
                  <a:pt x="384360" y="417767"/>
                  <a:pt x="269878" y="418893"/>
                </a:cubicBezTo>
                <a:cubicBezTo>
                  <a:pt x="271755" y="279637"/>
                  <a:pt x="273256" y="140006"/>
                  <a:pt x="274758" y="375"/>
                </a:cubicBezTo>
                <a:lnTo>
                  <a:pt x="180920" y="375"/>
                </a:lnTo>
                <a:cubicBezTo>
                  <a:pt x="179418" y="140382"/>
                  <a:pt x="177542" y="280388"/>
                  <a:pt x="176040" y="420394"/>
                </a:cubicBezTo>
                <a:cubicBezTo>
                  <a:pt x="117485" y="421145"/>
                  <a:pt x="58930" y="421520"/>
                  <a:pt x="0" y="422271"/>
                </a:cubicBezTo>
                <a:lnTo>
                  <a:pt x="0" y="516109"/>
                </a:lnTo>
                <a:cubicBezTo>
                  <a:pt x="58180" y="515358"/>
                  <a:pt x="116359" y="514983"/>
                  <a:pt x="174914" y="514232"/>
                </a:cubicBezTo>
                <a:cubicBezTo>
                  <a:pt x="173413" y="629090"/>
                  <a:pt x="172287" y="743572"/>
                  <a:pt x="170785" y="858430"/>
                </a:cubicBezTo>
                <a:cubicBezTo>
                  <a:pt x="113732" y="859181"/>
                  <a:pt x="57053" y="859556"/>
                  <a:pt x="0" y="860307"/>
                </a:cubicBezTo>
                <a:lnTo>
                  <a:pt x="0" y="954145"/>
                </a:lnTo>
                <a:cubicBezTo>
                  <a:pt x="56678" y="953394"/>
                  <a:pt x="112981" y="953019"/>
                  <a:pt x="169659" y="952268"/>
                </a:cubicBezTo>
                <a:cubicBezTo>
                  <a:pt x="168158" y="1076134"/>
                  <a:pt x="166656" y="1199625"/>
                  <a:pt x="165155" y="1323491"/>
                </a:cubicBezTo>
                <a:cubicBezTo>
                  <a:pt x="109978" y="1323867"/>
                  <a:pt x="54801" y="1324617"/>
                  <a:pt x="0" y="1324993"/>
                </a:cubicBezTo>
                <a:lnTo>
                  <a:pt x="0" y="1418831"/>
                </a:lnTo>
                <a:cubicBezTo>
                  <a:pt x="54801" y="1418080"/>
                  <a:pt x="109603" y="1417705"/>
                  <a:pt x="164404" y="1417329"/>
                </a:cubicBezTo>
                <a:cubicBezTo>
                  <a:pt x="162903" y="1539319"/>
                  <a:pt x="161401" y="1661308"/>
                  <a:pt x="160275" y="1783297"/>
                </a:cubicBezTo>
                <a:lnTo>
                  <a:pt x="160651" y="1783297"/>
                </a:lnTo>
                <a:lnTo>
                  <a:pt x="254113" y="1783297"/>
                </a:lnTo>
                <a:cubicBezTo>
                  <a:pt x="255615" y="1660933"/>
                  <a:pt x="257116" y="1538568"/>
                  <a:pt x="258242" y="1416203"/>
                </a:cubicBezTo>
                <a:cubicBezTo>
                  <a:pt x="387739" y="1415077"/>
                  <a:pt x="517235" y="1413951"/>
                  <a:pt x="646356" y="1412825"/>
                </a:cubicBezTo>
                <a:cubicBezTo>
                  <a:pt x="649359" y="1536316"/>
                  <a:pt x="651986" y="1659807"/>
                  <a:pt x="654239" y="1783297"/>
                </a:cubicBezTo>
                <a:lnTo>
                  <a:pt x="748077" y="1783297"/>
                </a:lnTo>
                <a:cubicBezTo>
                  <a:pt x="745824" y="1659807"/>
                  <a:pt x="743197" y="1535940"/>
                  <a:pt x="740194" y="1412450"/>
                </a:cubicBezTo>
                <a:cubicBezTo>
                  <a:pt x="854677" y="1411699"/>
                  <a:pt x="968784" y="1411324"/>
                  <a:pt x="1083266" y="1410948"/>
                </a:cubicBezTo>
                <a:cubicBezTo>
                  <a:pt x="1084767" y="1535190"/>
                  <a:pt x="1086269" y="1659431"/>
                  <a:pt x="1087770" y="1783297"/>
                </a:cubicBezTo>
                <a:lnTo>
                  <a:pt x="1181608" y="1783297"/>
                </a:lnTo>
                <a:cubicBezTo>
                  <a:pt x="1180107" y="1659056"/>
                  <a:pt x="1178605" y="1534814"/>
                  <a:pt x="1177104" y="1410198"/>
                </a:cubicBezTo>
                <a:cubicBezTo>
                  <a:pt x="1298343" y="1409822"/>
                  <a:pt x="1419206" y="1409071"/>
                  <a:pt x="1540445" y="1409071"/>
                </a:cubicBezTo>
                <a:cubicBezTo>
                  <a:pt x="1538192" y="1533688"/>
                  <a:pt x="1535565" y="1658681"/>
                  <a:pt x="1531436" y="1783297"/>
                </a:cubicBezTo>
                <a:lnTo>
                  <a:pt x="1625274" y="1783297"/>
                </a:lnTo>
                <a:cubicBezTo>
                  <a:pt x="1629403" y="1658681"/>
                  <a:pt x="1632030" y="1533688"/>
                  <a:pt x="1634283" y="1409071"/>
                </a:cubicBezTo>
                <a:cubicBezTo>
                  <a:pt x="1751017" y="1409071"/>
                  <a:pt x="1867376" y="1409071"/>
                  <a:pt x="1984111" y="1409071"/>
                </a:cubicBezTo>
                <a:cubicBezTo>
                  <a:pt x="1986363" y="1533688"/>
                  <a:pt x="1989366" y="1658305"/>
                  <a:pt x="1992744" y="1783297"/>
                </a:cubicBezTo>
                <a:lnTo>
                  <a:pt x="2086582" y="1783297"/>
                </a:lnTo>
                <a:cubicBezTo>
                  <a:pt x="2083203" y="1658681"/>
                  <a:pt x="2080201" y="1534064"/>
                  <a:pt x="2077949" y="1409447"/>
                </a:cubicBezTo>
                <a:cubicBezTo>
                  <a:pt x="2164280" y="1409447"/>
                  <a:pt x="2250986" y="1409447"/>
                  <a:pt x="2337317" y="1409447"/>
                </a:cubicBezTo>
                <a:cubicBezTo>
                  <a:pt x="2373726" y="1409447"/>
                  <a:pt x="2410135" y="1409822"/>
                  <a:pt x="2446544" y="1409822"/>
                </a:cubicBezTo>
                <a:cubicBezTo>
                  <a:pt x="2442415" y="1534439"/>
                  <a:pt x="2437911" y="1658681"/>
                  <a:pt x="2432281" y="1783297"/>
                </a:cubicBezTo>
                <a:lnTo>
                  <a:pt x="2526119" y="1783297"/>
                </a:lnTo>
                <a:cubicBezTo>
                  <a:pt x="2531374" y="1659056"/>
                  <a:pt x="2536253" y="1534814"/>
                  <a:pt x="2540382" y="1410573"/>
                </a:cubicBezTo>
                <a:cubicBezTo>
                  <a:pt x="2661246" y="1411324"/>
                  <a:pt x="2782484" y="1412450"/>
                  <a:pt x="2903723" y="1413951"/>
                </a:cubicBezTo>
                <a:cubicBezTo>
                  <a:pt x="2913107" y="1537066"/>
                  <a:pt x="2921740" y="1660557"/>
                  <a:pt x="2925118" y="1783673"/>
                </a:cubicBezTo>
                <a:lnTo>
                  <a:pt x="3018956" y="1783673"/>
                </a:lnTo>
                <a:cubicBezTo>
                  <a:pt x="3015578" y="1660933"/>
                  <a:pt x="3006945" y="1537817"/>
                  <a:pt x="2997561" y="1415077"/>
                </a:cubicBezTo>
                <a:cubicBezTo>
                  <a:pt x="3116548" y="1416578"/>
                  <a:pt x="3235534" y="1418080"/>
                  <a:pt x="3354896" y="1419581"/>
                </a:cubicBezTo>
                <a:cubicBezTo>
                  <a:pt x="3351893" y="1540820"/>
                  <a:pt x="3348140" y="1662434"/>
                  <a:pt x="3343260" y="1783673"/>
                </a:cubicBezTo>
                <a:lnTo>
                  <a:pt x="3437098" y="1783673"/>
                </a:lnTo>
                <a:cubicBezTo>
                  <a:pt x="3441602" y="1662809"/>
                  <a:pt x="3445731" y="1541946"/>
                  <a:pt x="3448359" y="1420707"/>
                </a:cubicBezTo>
                <a:cubicBezTo>
                  <a:pt x="3567345" y="1422209"/>
                  <a:pt x="3686707" y="1423710"/>
                  <a:pt x="3805694" y="1425212"/>
                </a:cubicBezTo>
                <a:cubicBezTo>
                  <a:pt x="3809072" y="1544574"/>
                  <a:pt x="3813201" y="1663936"/>
                  <a:pt x="3817705" y="1783297"/>
                </a:cubicBezTo>
                <a:lnTo>
                  <a:pt x="3911543" y="1783297"/>
                </a:lnTo>
                <a:cubicBezTo>
                  <a:pt x="3907039" y="1664311"/>
                  <a:pt x="3902910" y="1545324"/>
                  <a:pt x="3899532" y="1426338"/>
                </a:cubicBezTo>
                <a:cubicBezTo>
                  <a:pt x="4019645" y="1427839"/>
                  <a:pt x="4140132" y="1428965"/>
                  <a:pt x="4260245" y="1429716"/>
                </a:cubicBezTo>
                <a:cubicBezTo>
                  <a:pt x="4259495" y="1547576"/>
                  <a:pt x="4257993" y="1665437"/>
                  <a:pt x="4256492" y="1783297"/>
                </a:cubicBezTo>
                <a:lnTo>
                  <a:pt x="4350330" y="1783297"/>
                </a:lnTo>
                <a:cubicBezTo>
                  <a:pt x="4351831" y="1665812"/>
                  <a:pt x="4352957" y="1547952"/>
                  <a:pt x="4354083" y="1430467"/>
                </a:cubicBezTo>
                <a:cubicBezTo>
                  <a:pt x="4475322" y="1431217"/>
                  <a:pt x="4596561" y="1431593"/>
                  <a:pt x="4717799" y="1431593"/>
                </a:cubicBezTo>
                <a:cubicBezTo>
                  <a:pt x="4714796" y="1549078"/>
                  <a:pt x="4710668" y="1666188"/>
                  <a:pt x="4706164" y="1783673"/>
                </a:cubicBezTo>
                <a:lnTo>
                  <a:pt x="4800002" y="1783673"/>
                </a:lnTo>
                <a:cubicBezTo>
                  <a:pt x="4804506" y="1666188"/>
                  <a:pt x="4808259" y="1549078"/>
                  <a:pt x="4811637" y="1431593"/>
                </a:cubicBezTo>
                <a:cubicBezTo>
                  <a:pt x="4932501" y="1431217"/>
                  <a:pt x="5053364" y="1430091"/>
                  <a:pt x="5173852" y="1428590"/>
                </a:cubicBezTo>
                <a:cubicBezTo>
                  <a:pt x="5171975" y="1546450"/>
                  <a:pt x="5169723" y="1664311"/>
                  <a:pt x="5166345" y="1782547"/>
                </a:cubicBezTo>
                <a:cubicBezTo>
                  <a:pt x="5202003" y="1778418"/>
                  <a:pt x="5235410" y="1761152"/>
                  <a:pt x="5261309" y="1733000"/>
                </a:cubicBezTo>
                <a:cubicBezTo>
                  <a:pt x="5263937" y="1631280"/>
                  <a:pt x="5265813" y="1529559"/>
                  <a:pt x="5267315" y="1427464"/>
                </a:cubicBezTo>
                <a:cubicBezTo>
                  <a:pt x="5343136" y="1426338"/>
                  <a:pt x="5418581" y="1424836"/>
                  <a:pt x="5494403" y="1422959"/>
                </a:cubicBezTo>
                <a:cubicBezTo>
                  <a:pt x="5518425" y="1391055"/>
                  <a:pt x="5542072" y="1359150"/>
                  <a:pt x="5566095" y="1327245"/>
                </a:cubicBezTo>
                <a:cubicBezTo>
                  <a:pt x="5467002" y="1329872"/>
                  <a:pt x="5367909" y="1332124"/>
                  <a:pt x="5268816" y="1333626"/>
                </a:cubicBezTo>
                <a:cubicBezTo>
                  <a:pt x="5270317" y="1209760"/>
                  <a:pt x="5271068" y="1085893"/>
                  <a:pt x="5271444" y="962027"/>
                </a:cubicBezTo>
                <a:cubicBezTo>
                  <a:pt x="5385926" y="961652"/>
                  <a:pt x="5500784" y="960526"/>
                  <a:pt x="5615266" y="959024"/>
                </a:cubicBezTo>
                <a:cubicBezTo>
                  <a:pt x="5614891" y="1061120"/>
                  <a:pt x="5613764" y="1163216"/>
                  <a:pt x="5612263" y="1265312"/>
                </a:cubicBezTo>
                <a:cubicBezTo>
                  <a:pt x="5644168" y="1222897"/>
                  <a:pt x="5675697" y="1180482"/>
                  <a:pt x="5707602" y="1138067"/>
                </a:cubicBezTo>
                <a:cubicBezTo>
                  <a:pt x="5708353" y="1078011"/>
                  <a:pt x="5708729" y="1017579"/>
                  <a:pt x="5709104" y="957523"/>
                </a:cubicBezTo>
                <a:cubicBezTo>
                  <a:pt x="5753771" y="956772"/>
                  <a:pt x="5798438" y="956022"/>
                  <a:pt x="5842729" y="954896"/>
                </a:cubicBezTo>
                <a:cubicBezTo>
                  <a:pt x="5860371" y="926369"/>
                  <a:pt x="5869755" y="893713"/>
                  <a:pt x="5871256" y="860682"/>
                </a:cubicBezTo>
                <a:cubicBezTo>
                  <a:pt x="5818707" y="861808"/>
                  <a:pt x="5764656" y="862559"/>
                  <a:pt x="5710230" y="863685"/>
                </a:cubicBezTo>
                <a:close/>
                <a:moveTo>
                  <a:pt x="5176855" y="524367"/>
                </a:moveTo>
                <a:cubicBezTo>
                  <a:pt x="5177981" y="639224"/>
                  <a:pt x="5178732" y="753707"/>
                  <a:pt x="5178732" y="868565"/>
                </a:cubicBezTo>
                <a:cubicBezTo>
                  <a:pt x="5059745" y="868940"/>
                  <a:pt x="4940759" y="868565"/>
                  <a:pt x="4821772" y="867814"/>
                </a:cubicBezTo>
                <a:cubicBezTo>
                  <a:pt x="4822523" y="752956"/>
                  <a:pt x="4822898" y="638474"/>
                  <a:pt x="4822147" y="523616"/>
                </a:cubicBezTo>
                <a:cubicBezTo>
                  <a:pt x="4940383" y="524367"/>
                  <a:pt x="5058619" y="524367"/>
                  <a:pt x="5176855" y="524367"/>
                </a:cubicBezTo>
                <a:close/>
                <a:moveTo>
                  <a:pt x="4728685" y="523241"/>
                </a:moveTo>
                <a:cubicBezTo>
                  <a:pt x="4729060" y="638098"/>
                  <a:pt x="4729060" y="752581"/>
                  <a:pt x="4728309" y="867439"/>
                </a:cubicBezTo>
                <a:cubicBezTo>
                  <a:pt x="4604443" y="866688"/>
                  <a:pt x="4480952" y="865562"/>
                  <a:pt x="4357086" y="864060"/>
                </a:cubicBezTo>
                <a:cubicBezTo>
                  <a:pt x="4357086" y="749203"/>
                  <a:pt x="4357086" y="634720"/>
                  <a:pt x="4356711" y="519863"/>
                </a:cubicBezTo>
                <a:cubicBezTo>
                  <a:pt x="4480577" y="520989"/>
                  <a:pt x="4604443" y="522115"/>
                  <a:pt x="4728685" y="523241"/>
                </a:cubicBezTo>
                <a:close/>
                <a:moveTo>
                  <a:pt x="4262873" y="518737"/>
                </a:moveTo>
                <a:cubicBezTo>
                  <a:pt x="4263248" y="633594"/>
                  <a:pt x="4263248" y="748077"/>
                  <a:pt x="4263248" y="862934"/>
                </a:cubicBezTo>
                <a:cubicBezTo>
                  <a:pt x="4138256" y="861433"/>
                  <a:pt x="4012888" y="859931"/>
                  <a:pt x="3887896" y="858055"/>
                </a:cubicBezTo>
                <a:cubicBezTo>
                  <a:pt x="3886019" y="743197"/>
                  <a:pt x="3884893" y="628715"/>
                  <a:pt x="3884143" y="513857"/>
                </a:cubicBezTo>
                <a:cubicBezTo>
                  <a:pt x="4009885" y="515358"/>
                  <a:pt x="4136379" y="517235"/>
                  <a:pt x="4262873" y="518737"/>
                </a:cubicBezTo>
                <a:close/>
                <a:moveTo>
                  <a:pt x="3789929" y="512355"/>
                </a:moveTo>
                <a:cubicBezTo>
                  <a:pt x="3790680" y="627213"/>
                  <a:pt x="3792181" y="741696"/>
                  <a:pt x="3793683" y="856553"/>
                </a:cubicBezTo>
                <a:cubicBezTo>
                  <a:pt x="3680702" y="855052"/>
                  <a:pt x="3567721" y="853550"/>
                  <a:pt x="3455115" y="852049"/>
                </a:cubicBezTo>
                <a:cubicBezTo>
                  <a:pt x="3455115" y="737191"/>
                  <a:pt x="3454365" y="622709"/>
                  <a:pt x="3452488" y="507851"/>
                </a:cubicBezTo>
                <a:cubicBezTo>
                  <a:pt x="3565093" y="509353"/>
                  <a:pt x="3677323" y="510854"/>
                  <a:pt x="3789929" y="512355"/>
                </a:cubicBezTo>
                <a:close/>
                <a:moveTo>
                  <a:pt x="3361277" y="851298"/>
                </a:moveTo>
                <a:cubicBezTo>
                  <a:pt x="3229153" y="849797"/>
                  <a:pt x="3097405" y="848296"/>
                  <a:pt x="2965281" y="847545"/>
                </a:cubicBezTo>
                <a:cubicBezTo>
                  <a:pt x="2962278" y="732687"/>
                  <a:pt x="2960026" y="618205"/>
                  <a:pt x="2959650" y="503347"/>
                </a:cubicBezTo>
                <a:cubicBezTo>
                  <a:pt x="3092525" y="504098"/>
                  <a:pt x="3225775" y="505599"/>
                  <a:pt x="3358650" y="507101"/>
                </a:cubicBezTo>
                <a:cubicBezTo>
                  <a:pt x="3360151" y="621958"/>
                  <a:pt x="3361277" y="736441"/>
                  <a:pt x="3361277" y="851298"/>
                </a:cubicBezTo>
                <a:close/>
                <a:moveTo>
                  <a:pt x="2744199" y="502221"/>
                </a:moveTo>
                <a:cubicBezTo>
                  <a:pt x="2784737" y="502221"/>
                  <a:pt x="2825274" y="502596"/>
                  <a:pt x="2865812" y="502972"/>
                </a:cubicBezTo>
                <a:cubicBezTo>
                  <a:pt x="2866188" y="617829"/>
                  <a:pt x="2868440" y="732312"/>
                  <a:pt x="2871443" y="847170"/>
                </a:cubicBezTo>
                <a:cubicBezTo>
                  <a:pt x="2829028" y="846794"/>
                  <a:pt x="2786613" y="846794"/>
                  <a:pt x="2744199" y="846419"/>
                </a:cubicBezTo>
                <a:cubicBezTo>
                  <a:pt x="2681139" y="846043"/>
                  <a:pt x="2617705" y="846419"/>
                  <a:pt x="2554646" y="846419"/>
                </a:cubicBezTo>
                <a:cubicBezTo>
                  <a:pt x="2556523" y="731561"/>
                  <a:pt x="2558024" y="617079"/>
                  <a:pt x="2558775" y="502221"/>
                </a:cubicBezTo>
                <a:cubicBezTo>
                  <a:pt x="2620332" y="502221"/>
                  <a:pt x="2682265" y="502221"/>
                  <a:pt x="2744199" y="502221"/>
                </a:cubicBezTo>
                <a:close/>
                <a:moveTo>
                  <a:pt x="2460808" y="846419"/>
                </a:moveTo>
                <a:cubicBezTo>
                  <a:pt x="2330936" y="846419"/>
                  <a:pt x="2200689" y="846043"/>
                  <a:pt x="2070817" y="846419"/>
                </a:cubicBezTo>
                <a:cubicBezTo>
                  <a:pt x="2070066" y="731561"/>
                  <a:pt x="2069316" y="617079"/>
                  <a:pt x="2069316" y="502221"/>
                </a:cubicBezTo>
                <a:cubicBezTo>
                  <a:pt x="2201064" y="502221"/>
                  <a:pt x="2333188" y="502221"/>
                  <a:pt x="2464937" y="502221"/>
                </a:cubicBezTo>
                <a:cubicBezTo>
                  <a:pt x="2464186" y="616703"/>
                  <a:pt x="2462685" y="731561"/>
                  <a:pt x="2460808" y="846419"/>
                </a:cubicBezTo>
                <a:close/>
                <a:moveTo>
                  <a:pt x="1975478" y="501846"/>
                </a:moveTo>
                <a:cubicBezTo>
                  <a:pt x="1975478" y="616703"/>
                  <a:pt x="1976228" y="731186"/>
                  <a:pt x="1976979" y="846043"/>
                </a:cubicBezTo>
                <a:cubicBezTo>
                  <a:pt x="1863623" y="846043"/>
                  <a:pt x="1750642" y="846419"/>
                  <a:pt x="1637285" y="846794"/>
                </a:cubicBezTo>
                <a:cubicBezTo>
                  <a:pt x="1636535" y="731936"/>
                  <a:pt x="1635409" y="617454"/>
                  <a:pt x="1633157" y="502596"/>
                </a:cubicBezTo>
                <a:cubicBezTo>
                  <a:pt x="1747264" y="502596"/>
                  <a:pt x="1861371" y="502221"/>
                  <a:pt x="1975478" y="501846"/>
                </a:cubicBezTo>
                <a:close/>
                <a:moveTo>
                  <a:pt x="1539319" y="503347"/>
                </a:moveTo>
                <a:cubicBezTo>
                  <a:pt x="1541571" y="618205"/>
                  <a:pt x="1543072" y="732687"/>
                  <a:pt x="1543447" y="847545"/>
                </a:cubicBezTo>
                <a:cubicBezTo>
                  <a:pt x="1419206" y="847920"/>
                  <a:pt x="1294964" y="848671"/>
                  <a:pt x="1170723" y="849422"/>
                </a:cubicBezTo>
                <a:cubicBezTo>
                  <a:pt x="1169222" y="734564"/>
                  <a:pt x="1168095" y="620082"/>
                  <a:pt x="1166594" y="505224"/>
                </a:cubicBezTo>
                <a:cubicBezTo>
                  <a:pt x="1290836" y="504473"/>
                  <a:pt x="1415077" y="504098"/>
                  <a:pt x="1539319" y="503347"/>
                </a:cubicBezTo>
                <a:close/>
                <a:moveTo>
                  <a:pt x="1072756" y="505599"/>
                </a:moveTo>
                <a:cubicBezTo>
                  <a:pt x="1074257" y="620457"/>
                  <a:pt x="1075384" y="734939"/>
                  <a:pt x="1076885" y="849797"/>
                </a:cubicBezTo>
                <a:cubicBezTo>
                  <a:pt x="959024" y="850548"/>
                  <a:pt x="841539" y="851674"/>
                  <a:pt x="723679" y="852424"/>
                </a:cubicBezTo>
                <a:cubicBezTo>
                  <a:pt x="719925" y="737942"/>
                  <a:pt x="715796" y="623084"/>
                  <a:pt x="711292" y="508602"/>
                </a:cubicBezTo>
                <a:cubicBezTo>
                  <a:pt x="831780" y="507476"/>
                  <a:pt x="952268" y="506725"/>
                  <a:pt x="1072756" y="505599"/>
                </a:cubicBezTo>
                <a:close/>
                <a:moveTo>
                  <a:pt x="268752" y="513106"/>
                </a:moveTo>
                <a:cubicBezTo>
                  <a:pt x="385111" y="511980"/>
                  <a:pt x="501095" y="510479"/>
                  <a:pt x="617454" y="509728"/>
                </a:cubicBezTo>
                <a:cubicBezTo>
                  <a:pt x="621958" y="624210"/>
                  <a:pt x="626087" y="739068"/>
                  <a:pt x="629841" y="853550"/>
                </a:cubicBezTo>
                <a:cubicBezTo>
                  <a:pt x="508227" y="854677"/>
                  <a:pt x="386237" y="855803"/>
                  <a:pt x="264623" y="857304"/>
                </a:cubicBezTo>
                <a:cubicBezTo>
                  <a:pt x="266125" y="742446"/>
                  <a:pt x="267626" y="627964"/>
                  <a:pt x="268752" y="513106"/>
                </a:cubicBezTo>
                <a:close/>
                <a:moveTo>
                  <a:pt x="259368" y="1322365"/>
                </a:moveTo>
                <a:cubicBezTo>
                  <a:pt x="260870" y="1198499"/>
                  <a:pt x="262371" y="1075008"/>
                  <a:pt x="263872" y="951142"/>
                </a:cubicBezTo>
                <a:cubicBezTo>
                  <a:pt x="386988" y="949641"/>
                  <a:pt x="510479" y="948515"/>
                  <a:pt x="633594" y="947388"/>
                </a:cubicBezTo>
                <a:cubicBezTo>
                  <a:pt x="637723" y="1071255"/>
                  <a:pt x="640726" y="1195121"/>
                  <a:pt x="644104" y="1318987"/>
                </a:cubicBezTo>
                <a:cubicBezTo>
                  <a:pt x="515734" y="1320113"/>
                  <a:pt x="387739" y="1321239"/>
                  <a:pt x="259368" y="1322365"/>
                </a:cubicBezTo>
                <a:close/>
                <a:moveTo>
                  <a:pt x="737942" y="1318612"/>
                </a:moveTo>
                <a:cubicBezTo>
                  <a:pt x="734564" y="1194370"/>
                  <a:pt x="731561" y="1070504"/>
                  <a:pt x="727432" y="946262"/>
                </a:cubicBezTo>
                <a:cubicBezTo>
                  <a:pt x="844542" y="945136"/>
                  <a:pt x="961277" y="944386"/>
                  <a:pt x="1078386" y="943635"/>
                </a:cubicBezTo>
                <a:cubicBezTo>
                  <a:pt x="1079888" y="1068252"/>
                  <a:pt x="1081389" y="1192493"/>
                  <a:pt x="1082891" y="1317110"/>
                </a:cubicBezTo>
                <a:cubicBezTo>
                  <a:pt x="967657" y="1317486"/>
                  <a:pt x="852800" y="1317861"/>
                  <a:pt x="737942" y="1318612"/>
                </a:cubicBezTo>
                <a:close/>
                <a:moveTo>
                  <a:pt x="1176353" y="1316360"/>
                </a:moveTo>
                <a:cubicBezTo>
                  <a:pt x="1174852" y="1191743"/>
                  <a:pt x="1173350" y="1067501"/>
                  <a:pt x="1171849" y="942884"/>
                </a:cubicBezTo>
                <a:cubicBezTo>
                  <a:pt x="1296090" y="942134"/>
                  <a:pt x="1419957" y="941383"/>
                  <a:pt x="1544198" y="941008"/>
                </a:cubicBezTo>
                <a:cubicBezTo>
                  <a:pt x="1544574" y="1065624"/>
                  <a:pt x="1543823" y="1190241"/>
                  <a:pt x="1541946" y="1314858"/>
                </a:cubicBezTo>
                <a:cubicBezTo>
                  <a:pt x="1419957" y="1315609"/>
                  <a:pt x="1297967" y="1315984"/>
                  <a:pt x="1176353" y="1316360"/>
                </a:cubicBezTo>
                <a:close/>
                <a:moveTo>
                  <a:pt x="1635784" y="1315233"/>
                </a:moveTo>
                <a:cubicBezTo>
                  <a:pt x="1637285" y="1190241"/>
                  <a:pt x="1638036" y="1065624"/>
                  <a:pt x="1638036" y="940632"/>
                </a:cubicBezTo>
                <a:cubicBezTo>
                  <a:pt x="1751017" y="940257"/>
                  <a:pt x="1864373" y="939881"/>
                  <a:pt x="1977354" y="939881"/>
                </a:cubicBezTo>
                <a:cubicBezTo>
                  <a:pt x="1978480" y="1064874"/>
                  <a:pt x="1980732" y="1190241"/>
                  <a:pt x="1982609" y="1315233"/>
                </a:cubicBezTo>
                <a:cubicBezTo>
                  <a:pt x="1867001" y="1315233"/>
                  <a:pt x="1751392" y="1315233"/>
                  <a:pt x="1635784" y="1315233"/>
                </a:cubicBezTo>
                <a:close/>
                <a:moveTo>
                  <a:pt x="2337317" y="1315609"/>
                </a:moveTo>
                <a:cubicBezTo>
                  <a:pt x="2250235" y="1315233"/>
                  <a:pt x="2163529" y="1315609"/>
                  <a:pt x="2076447" y="1315609"/>
                </a:cubicBezTo>
                <a:cubicBezTo>
                  <a:pt x="2074195" y="1190617"/>
                  <a:pt x="2072318" y="1065249"/>
                  <a:pt x="2071192" y="940257"/>
                </a:cubicBezTo>
                <a:cubicBezTo>
                  <a:pt x="2200313" y="940257"/>
                  <a:pt x="2329810" y="940257"/>
                  <a:pt x="2458931" y="940257"/>
                </a:cubicBezTo>
                <a:cubicBezTo>
                  <a:pt x="2456679" y="1065624"/>
                  <a:pt x="2453676" y="1190992"/>
                  <a:pt x="2449922" y="1316360"/>
                </a:cubicBezTo>
                <a:cubicBezTo>
                  <a:pt x="2412387" y="1315984"/>
                  <a:pt x="2374852" y="1315609"/>
                  <a:pt x="2337317" y="1315609"/>
                </a:cubicBezTo>
                <a:close/>
                <a:moveTo>
                  <a:pt x="2543760" y="1316735"/>
                </a:moveTo>
                <a:cubicBezTo>
                  <a:pt x="2547514" y="1191367"/>
                  <a:pt x="2550517" y="1065624"/>
                  <a:pt x="2552769" y="940257"/>
                </a:cubicBezTo>
                <a:cubicBezTo>
                  <a:pt x="2616579" y="940257"/>
                  <a:pt x="2680389" y="940257"/>
                  <a:pt x="2744199" y="940257"/>
                </a:cubicBezTo>
                <a:cubicBezTo>
                  <a:pt x="2787364" y="940257"/>
                  <a:pt x="2830905" y="940632"/>
                  <a:pt x="2874070" y="941008"/>
                </a:cubicBezTo>
                <a:cubicBezTo>
                  <a:pt x="2874446" y="951893"/>
                  <a:pt x="2874446" y="962778"/>
                  <a:pt x="2874821" y="973663"/>
                </a:cubicBezTo>
                <a:cubicBezTo>
                  <a:pt x="2878950" y="1088896"/>
                  <a:pt x="2887583" y="1204129"/>
                  <a:pt x="2896591" y="1319738"/>
                </a:cubicBezTo>
                <a:cubicBezTo>
                  <a:pt x="2778731" y="1318612"/>
                  <a:pt x="2661246" y="1317486"/>
                  <a:pt x="2543760" y="1316735"/>
                </a:cubicBezTo>
                <a:close/>
                <a:moveTo>
                  <a:pt x="2990429" y="1320864"/>
                </a:moveTo>
                <a:cubicBezTo>
                  <a:pt x="2981421" y="1204880"/>
                  <a:pt x="2972788" y="1089272"/>
                  <a:pt x="2968659" y="973663"/>
                </a:cubicBezTo>
                <a:cubicBezTo>
                  <a:pt x="2968284" y="962778"/>
                  <a:pt x="2968284" y="952268"/>
                  <a:pt x="2967908" y="941383"/>
                </a:cubicBezTo>
                <a:cubicBezTo>
                  <a:pt x="3098906" y="942134"/>
                  <a:pt x="3230279" y="943635"/>
                  <a:pt x="3361277" y="945136"/>
                </a:cubicBezTo>
                <a:cubicBezTo>
                  <a:pt x="3360902" y="1072005"/>
                  <a:pt x="3359025" y="1198874"/>
                  <a:pt x="3356773" y="1325368"/>
                </a:cubicBezTo>
                <a:cubicBezTo>
                  <a:pt x="3234408" y="1323867"/>
                  <a:pt x="3112419" y="1322365"/>
                  <a:pt x="2990429" y="1320864"/>
                </a:cubicBezTo>
                <a:close/>
                <a:moveTo>
                  <a:pt x="3450236" y="1326494"/>
                </a:moveTo>
                <a:cubicBezTo>
                  <a:pt x="3452863" y="1199625"/>
                  <a:pt x="3454365" y="1072756"/>
                  <a:pt x="3454740" y="945887"/>
                </a:cubicBezTo>
                <a:cubicBezTo>
                  <a:pt x="3568096" y="947388"/>
                  <a:pt x="3681453" y="948890"/>
                  <a:pt x="3794809" y="950391"/>
                </a:cubicBezTo>
                <a:cubicBezTo>
                  <a:pt x="3797061" y="1077260"/>
                  <a:pt x="3800064" y="1204129"/>
                  <a:pt x="3803442" y="1330998"/>
                </a:cubicBezTo>
                <a:cubicBezTo>
                  <a:pt x="3685957" y="1329872"/>
                  <a:pt x="3568096" y="1328371"/>
                  <a:pt x="3450236" y="1326494"/>
                </a:cubicBezTo>
                <a:close/>
                <a:moveTo>
                  <a:pt x="3897655" y="1332500"/>
                </a:moveTo>
                <a:cubicBezTo>
                  <a:pt x="3894277" y="1205631"/>
                  <a:pt x="3891274" y="1078762"/>
                  <a:pt x="3889022" y="951893"/>
                </a:cubicBezTo>
                <a:cubicBezTo>
                  <a:pt x="4013639" y="953394"/>
                  <a:pt x="4138256" y="955271"/>
                  <a:pt x="4263248" y="956772"/>
                </a:cubicBezTo>
                <a:cubicBezTo>
                  <a:pt x="4262873" y="1083266"/>
                  <a:pt x="4262122" y="1209760"/>
                  <a:pt x="4261371" y="1336253"/>
                </a:cubicBezTo>
                <a:cubicBezTo>
                  <a:pt x="4139757" y="1335127"/>
                  <a:pt x="4018894" y="1334001"/>
                  <a:pt x="3897655" y="1332500"/>
                </a:cubicBezTo>
                <a:close/>
                <a:moveTo>
                  <a:pt x="4354834" y="1336629"/>
                </a:moveTo>
                <a:cubicBezTo>
                  <a:pt x="4355585" y="1210135"/>
                  <a:pt x="4356335" y="1084017"/>
                  <a:pt x="4356711" y="957523"/>
                </a:cubicBezTo>
                <a:cubicBezTo>
                  <a:pt x="4480201" y="959024"/>
                  <a:pt x="4603692" y="960150"/>
                  <a:pt x="4727183" y="960901"/>
                </a:cubicBezTo>
                <a:cubicBezTo>
                  <a:pt x="4725682" y="1086269"/>
                  <a:pt x="4723430" y="1212012"/>
                  <a:pt x="4720427" y="1337379"/>
                </a:cubicBezTo>
                <a:cubicBezTo>
                  <a:pt x="4598813" y="1337755"/>
                  <a:pt x="4476824" y="1337379"/>
                  <a:pt x="4354834" y="1336629"/>
                </a:cubicBezTo>
                <a:close/>
                <a:moveTo>
                  <a:pt x="5176104" y="1334752"/>
                </a:moveTo>
                <a:cubicBezTo>
                  <a:pt x="5055616" y="1336253"/>
                  <a:pt x="4935128" y="1337379"/>
                  <a:pt x="4814640" y="1337755"/>
                </a:cubicBezTo>
                <a:cubicBezTo>
                  <a:pt x="4817643" y="1212387"/>
                  <a:pt x="4819895" y="1087019"/>
                  <a:pt x="4821396" y="961652"/>
                </a:cubicBezTo>
                <a:cubicBezTo>
                  <a:pt x="4940383" y="962403"/>
                  <a:pt x="5059745" y="962403"/>
                  <a:pt x="5178732" y="962403"/>
                </a:cubicBezTo>
                <a:cubicBezTo>
                  <a:pt x="5178356" y="1086269"/>
                  <a:pt x="5177606" y="1210510"/>
                  <a:pt x="5176104" y="1334752"/>
                </a:cubicBezTo>
                <a:close/>
                <a:moveTo>
                  <a:pt x="5272570" y="868189"/>
                </a:moveTo>
                <a:cubicBezTo>
                  <a:pt x="5272570" y="753332"/>
                  <a:pt x="5271819" y="638849"/>
                  <a:pt x="5270693" y="523991"/>
                </a:cubicBezTo>
                <a:cubicBezTo>
                  <a:pt x="5385551" y="523616"/>
                  <a:pt x="5500408" y="522490"/>
                  <a:pt x="5615641" y="520989"/>
                </a:cubicBezTo>
                <a:cubicBezTo>
                  <a:pt x="5616392" y="635846"/>
                  <a:pt x="5617143" y="750329"/>
                  <a:pt x="5616767" y="865186"/>
                </a:cubicBezTo>
                <a:cubicBezTo>
                  <a:pt x="5501910" y="866688"/>
                  <a:pt x="5387052" y="867439"/>
                  <a:pt x="5272570" y="868189"/>
                </a:cubicBezTo>
                <a:close/>
              </a:path>
            </a:pathLst>
          </a:custGeom>
          <a:solidFill>
            <a:srgbClr val="9CCEE9"/>
          </a:solidFill>
          <a:ln w="3750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06581" flipH="1">
            <a:off x="9193998" y="1757096"/>
            <a:ext cx="1565616" cy="5123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243221" y="784701"/>
            <a:ext cx="707469" cy="707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156553" y="213307"/>
            <a:ext cx="1638510" cy="150637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1F52FF7-BC75-4B54-2F09-34E2EDCA7040}"/>
              </a:ext>
            </a:extLst>
          </p:cNvPr>
          <p:cNvSpPr/>
          <p:nvPr/>
        </p:nvSpPr>
        <p:spPr>
          <a:xfrm>
            <a:off x="3758136" y="1056941"/>
            <a:ext cx="5151157" cy="151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الواجب المنزلي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منصة مدرستي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C68CC077-306E-AAEF-AD40-47A0777179F7}"/>
              </a:ext>
            </a:extLst>
          </p:cNvPr>
          <p:cNvGrpSpPr/>
          <p:nvPr/>
        </p:nvGrpSpPr>
        <p:grpSpPr>
          <a:xfrm>
            <a:off x="6773041" y="3629346"/>
            <a:ext cx="4909247" cy="2146285"/>
            <a:chOff x="0" y="0"/>
            <a:chExt cx="3435356" cy="1138475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0F470867-601D-FE58-3F2C-CAE6EF2EAF62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  <p:txBody>
            <a:bodyPr/>
            <a:lstStyle/>
            <a:p>
              <a:endParaRPr lang="ar-SA" dirty="0"/>
            </a:p>
          </p:txBody>
        </p:sp>
      </p:grpSp>
      <p:pic>
        <p:nvPicPr>
          <p:cNvPr id="19" name="Picture 14">
            <a:extLst>
              <a:ext uri="{FF2B5EF4-FFF2-40B4-BE49-F238E27FC236}">
                <a16:creationId xmlns:a16="http://schemas.microsoft.com/office/drawing/2014/main" id="{0E9A9860-8AC4-E9D4-DF79-7D6155DFB7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45478" flipH="1">
            <a:off x="11071943" y="3553224"/>
            <a:ext cx="547247" cy="1030566"/>
          </a:xfrm>
          <a:prstGeom prst="rect">
            <a:avLst/>
          </a:prstGeom>
        </p:spPr>
      </p:pic>
      <p:sp>
        <p:nvSpPr>
          <p:cNvPr id="23" name="مستطيل 22">
            <a:hlinkClick r:id="rId12"/>
            <a:extLst>
              <a:ext uri="{FF2B5EF4-FFF2-40B4-BE49-F238E27FC236}">
                <a16:creationId xmlns:a16="http://schemas.microsoft.com/office/drawing/2014/main" id="{3AD05077-10A1-9BD2-FE5E-EB08C79DFF53}"/>
              </a:ext>
            </a:extLst>
          </p:cNvPr>
          <p:cNvSpPr/>
          <p:nvPr/>
        </p:nvSpPr>
        <p:spPr>
          <a:xfrm>
            <a:off x="7372086" y="3859216"/>
            <a:ext cx="4117859" cy="180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قناة الأستاذة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فاطمه صالح السبيعي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09EAFA62-93AA-FB2C-D758-934DCEF644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" y="-69663"/>
            <a:ext cx="1042232" cy="1042232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AE44BAE5-ADB3-AAD4-3452-6F4ED8C847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" y="5515123"/>
            <a:ext cx="1334993" cy="1337668"/>
          </a:xfrm>
          <a:prstGeom prst="rect">
            <a:avLst/>
          </a:prstGeom>
        </p:spPr>
      </p:pic>
      <p:sp>
        <p:nvSpPr>
          <p:cNvPr id="43" name="مستطيل 42">
            <a:extLst>
              <a:ext uri="{FF2B5EF4-FFF2-40B4-BE49-F238E27FC236}">
                <a16:creationId xmlns:a16="http://schemas.microsoft.com/office/drawing/2014/main" id="{892D6473-9CB1-09F0-64F6-86E8AACB9D8E}"/>
              </a:ext>
            </a:extLst>
          </p:cNvPr>
          <p:cNvSpPr/>
          <p:nvPr/>
        </p:nvSpPr>
        <p:spPr>
          <a:xfrm>
            <a:off x="1324018" y="3843433"/>
            <a:ext cx="2476224" cy="13554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3DF4AD02-EDE6-C54E-FB76-A43677FF9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63105" y="1362105"/>
            <a:ext cx="1042233" cy="1042233"/>
          </a:xfrm>
          <a:prstGeom prst="rect">
            <a:avLst/>
          </a:prstGeom>
        </p:spPr>
      </p:pic>
      <p:pic>
        <p:nvPicPr>
          <p:cNvPr id="10" name="صورة 9">
            <a:hlinkClick r:id="rId12"/>
            <a:extLst>
              <a:ext uri="{FF2B5EF4-FFF2-40B4-BE49-F238E27FC236}">
                <a16:creationId xmlns:a16="http://schemas.microsoft.com/office/drawing/2014/main" id="{70DFFCCA-91F0-2AAB-4263-8FFCDE4AEA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68674" y="3920563"/>
            <a:ext cx="1030897" cy="1030897"/>
          </a:xfrm>
          <a:prstGeom prst="rect">
            <a:avLst/>
          </a:prstGeom>
        </p:spPr>
      </p:pic>
      <p:grpSp>
        <p:nvGrpSpPr>
          <p:cNvPr id="21" name="Group 2">
            <a:extLst>
              <a:ext uri="{FF2B5EF4-FFF2-40B4-BE49-F238E27FC236}">
                <a16:creationId xmlns:a16="http://schemas.microsoft.com/office/drawing/2014/main" id="{7777942E-D357-2B38-06FF-C83F0EAED132}"/>
              </a:ext>
            </a:extLst>
          </p:cNvPr>
          <p:cNvGrpSpPr/>
          <p:nvPr/>
        </p:nvGrpSpPr>
        <p:grpSpPr>
          <a:xfrm>
            <a:off x="1155467" y="3665492"/>
            <a:ext cx="4909247" cy="2146285"/>
            <a:chOff x="0" y="0"/>
            <a:chExt cx="3435356" cy="1138475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377C88E6-9C7D-019E-6534-6BC15D769FA8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  <p:txBody>
            <a:bodyPr/>
            <a:lstStyle/>
            <a:p>
              <a:endParaRPr lang="ar-SA" dirty="0"/>
            </a:p>
          </p:txBody>
        </p:sp>
      </p:grpSp>
      <p:pic>
        <p:nvPicPr>
          <p:cNvPr id="24" name="Picture 14">
            <a:extLst>
              <a:ext uri="{FF2B5EF4-FFF2-40B4-BE49-F238E27FC236}">
                <a16:creationId xmlns:a16="http://schemas.microsoft.com/office/drawing/2014/main" id="{CA6E47DD-D3C3-5FCA-9408-78F1D146B6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45478" flipH="1">
            <a:off x="5430553" y="3573796"/>
            <a:ext cx="547247" cy="1030566"/>
          </a:xfrm>
          <a:prstGeom prst="rect">
            <a:avLst/>
          </a:prstGeom>
        </p:spPr>
      </p:pic>
      <p:sp>
        <p:nvSpPr>
          <p:cNvPr id="25" name="مستطيل 24">
            <a:hlinkClick r:id="rId16"/>
            <a:extLst>
              <a:ext uri="{FF2B5EF4-FFF2-40B4-BE49-F238E27FC236}">
                <a16:creationId xmlns:a16="http://schemas.microsoft.com/office/drawing/2014/main" id="{51FF7C7F-73D4-F98D-C6C8-BF368A0C2034}"/>
              </a:ext>
            </a:extLst>
          </p:cNvPr>
          <p:cNvSpPr/>
          <p:nvPr/>
        </p:nvSpPr>
        <p:spPr>
          <a:xfrm>
            <a:off x="1872343" y="3879788"/>
            <a:ext cx="3976212" cy="180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قنوات مجموعة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رفعة التعليمية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صورة 25">
            <a:hlinkClick r:id="rId16"/>
            <a:extLst>
              <a:ext uri="{FF2B5EF4-FFF2-40B4-BE49-F238E27FC236}">
                <a16:creationId xmlns:a16="http://schemas.microsoft.com/office/drawing/2014/main" id="{7BA663D9-4038-7028-F4A0-430F1B93BA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5087" y="4067992"/>
            <a:ext cx="1030897" cy="1030897"/>
          </a:xfrm>
          <a:prstGeom prst="rect">
            <a:avLst/>
          </a:prstGeom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3C6D61FF-4840-C868-5947-0B726970CC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10620804" y="2060558"/>
            <a:ext cx="1406652" cy="10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</Words>
  <Application>Microsoft Office PowerPoint</Application>
  <PresentationFormat>شاشة عريضة</PresentationFormat>
  <Paragraphs>38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نسق Office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السبيعي</dc:creator>
  <cp:lastModifiedBy>قمراء السبيعي</cp:lastModifiedBy>
  <cp:revision>13</cp:revision>
  <dcterms:created xsi:type="dcterms:W3CDTF">2022-10-22T15:12:00Z</dcterms:created>
  <dcterms:modified xsi:type="dcterms:W3CDTF">2023-10-09T16:00:08Z</dcterms:modified>
</cp:coreProperties>
</file>