
<file path=[Content_Types].xml><?xml version="1.0" encoding="utf-8"?>
<Types xmlns="http://schemas.openxmlformats.org/package/2006/content-types">
  <Default Extension="png" ContentType="image/png"/>
  <Default Extension="jfif" ContentType="image/jpe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67" r:id="rId3"/>
    <p:sldId id="261" r:id="rId4"/>
    <p:sldId id="263" r:id="rId5"/>
    <p:sldId id="265" r:id="rId6"/>
    <p:sldId id="258" r:id="rId7"/>
    <p:sldId id="259" r:id="rId8"/>
    <p:sldId id="286" r:id="rId9"/>
    <p:sldId id="268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84" r:id="rId20"/>
    <p:sldId id="285" r:id="rId21"/>
    <p:sldId id="260" r:id="rId22"/>
    <p:sldId id="280" r:id="rId23"/>
    <p:sldId id="279" r:id="rId24"/>
    <p:sldId id="283" r:id="rId25"/>
    <p:sldId id="281" r:id="rId26"/>
    <p:sldId id="282" r:id="rId27"/>
    <p:sldId id="256" r:id="rId28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F86EA-38F2-4D72-8028-562705F0ED88}" type="datetimeFigureOut">
              <a:rPr lang="ar-SA" smtClean="0"/>
              <a:t>22/02/42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46C3-76A4-4CAE-A2D8-5DD8505D4F8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56418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F86EA-38F2-4D72-8028-562705F0ED88}" type="datetimeFigureOut">
              <a:rPr lang="ar-SA" smtClean="0"/>
              <a:t>22/02/42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46C3-76A4-4CAE-A2D8-5DD8505D4F8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6453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F86EA-38F2-4D72-8028-562705F0ED88}" type="datetimeFigureOut">
              <a:rPr lang="ar-SA" smtClean="0"/>
              <a:t>22/02/42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46C3-76A4-4CAE-A2D8-5DD8505D4F8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04303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F86EA-38F2-4D72-8028-562705F0ED88}" type="datetimeFigureOut">
              <a:rPr lang="ar-SA" smtClean="0"/>
              <a:t>22/02/42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46C3-76A4-4CAE-A2D8-5DD8505D4F8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13104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F86EA-38F2-4D72-8028-562705F0ED88}" type="datetimeFigureOut">
              <a:rPr lang="ar-SA" smtClean="0"/>
              <a:t>22/02/42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46C3-76A4-4CAE-A2D8-5DD8505D4F8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8446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F86EA-38F2-4D72-8028-562705F0ED88}" type="datetimeFigureOut">
              <a:rPr lang="ar-SA" smtClean="0"/>
              <a:t>22/02/42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46C3-76A4-4CAE-A2D8-5DD8505D4F8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97335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F86EA-38F2-4D72-8028-562705F0ED88}" type="datetimeFigureOut">
              <a:rPr lang="ar-SA" smtClean="0"/>
              <a:t>22/02/42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46C3-76A4-4CAE-A2D8-5DD8505D4F8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88236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F86EA-38F2-4D72-8028-562705F0ED88}" type="datetimeFigureOut">
              <a:rPr lang="ar-SA" smtClean="0"/>
              <a:t>22/02/42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46C3-76A4-4CAE-A2D8-5DD8505D4F8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09759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F86EA-38F2-4D72-8028-562705F0ED88}" type="datetimeFigureOut">
              <a:rPr lang="ar-SA" smtClean="0"/>
              <a:t>22/02/42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46C3-76A4-4CAE-A2D8-5DD8505D4F8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21666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F86EA-38F2-4D72-8028-562705F0ED88}" type="datetimeFigureOut">
              <a:rPr lang="ar-SA" smtClean="0"/>
              <a:t>22/02/42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46C3-76A4-4CAE-A2D8-5DD8505D4F8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13074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F86EA-38F2-4D72-8028-562705F0ED88}" type="datetimeFigureOut">
              <a:rPr lang="ar-SA" smtClean="0"/>
              <a:t>22/02/42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46C3-76A4-4CAE-A2D8-5DD8505D4F8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05488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F86EA-38F2-4D72-8028-562705F0ED88}" type="datetimeFigureOut">
              <a:rPr lang="ar-SA" smtClean="0"/>
              <a:t>22/02/42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346C3-76A4-4CAE-A2D8-5DD8505D4F8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76614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f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f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f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fif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fif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fif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microsoft.com/office/2007/relationships/media" Target="../media/media2.mp3"/><Relationship Id="rId7" Type="http://schemas.openxmlformats.org/officeDocument/2006/relationships/image" Target="../media/image2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jp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30.png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30.png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="" xmlns:a16="http://schemas.microsoft.com/office/drawing/2014/main" id="{E1F3BAF9-BBCA-4991-B6F0-66768DB26E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1" y="1052736"/>
            <a:ext cx="6768752" cy="2901948"/>
          </a:xfrm>
          <a:prstGeom prst="rect">
            <a:avLst/>
          </a:prstGeom>
        </p:spPr>
      </p:pic>
      <p:sp>
        <p:nvSpPr>
          <p:cNvPr id="7" name="مستطيل 6"/>
          <p:cNvSpPr/>
          <p:nvPr/>
        </p:nvSpPr>
        <p:spPr>
          <a:xfrm>
            <a:off x="7380313" y="1196752"/>
            <a:ext cx="93647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9600" b="1" cap="none" spc="0" dirty="0" smtClean="0">
                <a:ln w="1143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5</a:t>
            </a:r>
            <a:endParaRPr lang="ar-SA" sz="9600" b="1" cap="none" spc="0" dirty="0">
              <a:ln w="11430">
                <a:solidFill>
                  <a:schemeClr val="bg1"/>
                </a:solidFill>
              </a:ln>
              <a:solidFill>
                <a:srgbClr val="FFC0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2551256" y="3217589"/>
            <a:ext cx="4041491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0"/>
            <a:r>
              <a:rPr lang="en-US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Unit:3</a:t>
            </a:r>
          </a:p>
          <a:p>
            <a:pPr algn="ctr" rtl="0"/>
            <a:r>
              <a:rPr lang="en-US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Lesson:1</a:t>
            </a:r>
            <a:endParaRPr lang="ar-SA" sz="7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11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23628" y="-999494"/>
            <a:ext cx="6624736" cy="8856987"/>
          </a:xfrm>
        </p:spPr>
      </p:pic>
      <p:sp>
        <p:nvSpPr>
          <p:cNvPr id="5" name="مستطيل 4"/>
          <p:cNvSpPr/>
          <p:nvPr/>
        </p:nvSpPr>
        <p:spPr>
          <a:xfrm>
            <a:off x="1403648" y="233610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0"/>
            <a:r>
              <a:rPr lang="en-US" sz="5400" b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football</a:t>
            </a:r>
            <a:endParaRPr lang="ar-SA" sz="5400" b="1" dirty="0">
              <a:ln w="180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="" xmlns:a16="http://schemas.microsoft.com/office/drawing/2014/main" id="{7CCB1FED-90FF-4D92-B080-5EF85C4EA1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1436"/>
          <a:stretch/>
        </p:blipFill>
        <p:spPr>
          <a:xfrm>
            <a:off x="5591175" y="1412776"/>
            <a:ext cx="2533650" cy="4490542"/>
          </a:xfrm>
          <a:prstGeom prst="rect">
            <a:avLst/>
          </a:prstGeom>
        </p:spPr>
      </p:pic>
      <p:sp>
        <p:nvSpPr>
          <p:cNvPr id="8" name="مستطيل 7"/>
          <p:cNvSpPr/>
          <p:nvPr/>
        </p:nvSpPr>
        <p:spPr>
          <a:xfrm>
            <a:off x="2119964" y="1037166"/>
            <a:ext cx="434285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0"/>
            <a:r>
              <a:rPr lang="en-US" sz="44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Common Sports</a:t>
            </a:r>
            <a:endParaRPr lang="ar-SA" sz="4400" b="1" dirty="0">
              <a:ln w="18000">
                <a:solidFill>
                  <a:schemeClr val="tx1"/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958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9036495" cy="6552728"/>
          </a:xfrm>
        </p:spPr>
      </p:pic>
      <p:sp>
        <p:nvSpPr>
          <p:cNvPr id="5" name="مستطيل 4"/>
          <p:cNvSpPr/>
          <p:nvPr/>
        </p:nvSpPr>
        <p:spPr>
          <a:xfrm>
            <a:off x="1763688" y="427678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0"/>
            <a:r>
              <a:rPr lang="en-US" sz="5400" b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basketball</a:t>
            </a:r>
            <a:endParaRPr lang="ar-SA" sz="5400" b="1" dirty="0">
              <a:ln w="180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miter lim="800000"/>
              </a:ln>
              <a:blipFill>
                <a:blip r:embed="rId3"/>
                <a:tile tx="0" ty="0" sx="100000" sy="100000" flip="none" algn="tl"/>
              </a:blip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="" xmlns:a16="http://schemas.microsoft.com/office/drawing/2014/main" id="{3C76D212-493F-41F7-AAC8-EA8A7E8A0A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14"/>
          <a:stretch/>
        </p:blipFill>
        <p:spPr>
          <a:xfrm>
            <a:off x="606536" y="1196752"/>
            <a:ext cx="3444056" cy="3239620"/>
          </a:xfrm>
          <a:prstGeom prst="rect">
            <a:avLst/>
          </a:prstGeom>
        </p:spPr>
      </p:pic>
      <p:sp>
        <p:nvSpPr>
          <p:cNvPr id="8" name="مستطيل 7"/>
          <p:cNvSpPr/>
          <p:nvPr/>
        </p:nvSpPr>
        <p:spPr>
          <a:xfrm>
            <a:off x="2328564" y="652445"/>
            <a:ext cx="434285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0"/>
            <a:r>
              <a:rPr lang="en-US" sz="44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Common Sports</a:t>
            </a:r>
            <a:endParaRPr lang="ar-SA" sz="4400" b="1" dirty="0">
              <a:ln w="18000">
                <a:solidFill>
                  <a:schemeClr val="tx1"/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434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عنصر نائب للمحتوى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0"/>
            <a:ext cx="9505056" cy="6858000"/>
          </a:xfrm>
        </p:spPr>
      </p:pic>
      <p:sp>
        <p:nvSpPr>
          <p:cNvPr id="6" name="مستطيل 5"/>
          <p:cNvSpPr/>
          <p:nvPr/>
        </p:nvSpPr>
        <p:spPr>
          <a:xfrm>
            <a:off x="1547664" y="278092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0"/>
            <a:r>
              <a:rPr lang="en-US" sz="5400" b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Horse riding</a:t>
            </a:r>
            <a:endParaRPr lang="ar-SA" sz="5400" b="1" dirty="0">
              <a:ln w="180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miter lim="800000"/>
              </a:ln>
              <a:blipFill>
                <a:blip r:embed="rId3"/>
                <a:tile tx="0" ty="0" sx="100000" sy="100000" flip="none" algn="tl"/>
              </a:blip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="" xmlns:a16="http://schemas.microsoft.com/office/drawing/2014/main" id="{238694B4-6B79-4C9C-890F-9FFD6BC5C0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48680"/>
            <a:ext cx="1979712" cy="2033218"/>
          </a:xfrm>
          <a:prstGeom prst="rect">
            <a:avLst/>
          </a:prstGeom>
        </p:spPr>
      </p:pic>
      <p:sp>
        <p:nvSpPr>
          <p:cNvPr id="8" name="مستطيل 7"/>
          <p:cNvSpPr/>
          <p:nvPr/>
        </p:nvSpPr>
        <p:spPr>
          <a:xfrm>
            <a:off x="2807296" y="1014789"/>
            <a:ext cx="434285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0"/>
            <a:r>
              <a:rPr lang="en-US" sz="44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Common Sports</a:t>
            </a:r>
            <a:endParaRPr lang="ar-SA" sz="4400" b="1" dirty="0">
              <a:ln w="18000">
                <a:solidFill>
                  <a:schemeClr val="tx1"/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805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8" name="عنصر نائب للمحتوى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856984" cy="6336704"/>
          </a:xfrm>
        </p:spPr>
      </p:pic>
    </p:spTree>
    <p:extLst>
      <p:ext uri="{BB962C8B-B14F-4D97-AF65-F5344CB8AC3E}">
        <p14:creationId xmlns:p14="http://schemas.microsoft.com/office/powerpoint/2010/main" val="213851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97"/>
          <a:stretch/>
        </p:blipFill>
        <p:spPr>
          <a:xfrm>
            <a:off x="-756592" y="0"/>
            <a:ext cx="10513168" cy="6858000"/>
          </a:xfrm>
        </p:spPr>
      </p:pic>
      <p:sp>
        <p:nvSpPr>
          <p:cNvPr id="5" name="مستطيل 4"/>
          <p:cNvSpPr/>
          <p:nvPr/>
        </p:nvSpPr>
        <p:spPr>
          <a:xfrm>
            <a:off x="3203848" y="465313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0"/>
            <a:r>
              <a:rPr lang="en-US" sz="5400" b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volleyball</a:t>
            </a:r>
            <a:endParaRPr lang="ar-SA" sz="5400" b="1" dirty="0">
              <a:ln w="180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2627784" y="245348"/>
            <a:ext cx="434285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0"/>
            <a:r>
              <a:rPr lang="en-US" sz="44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Common Sports</a:t>
            </a:r>
            <a:endParaRPr lang="ar-SA" sz="4400" b="1" dirty="0">
              <a:ln w="18000">
                <a:solidFill>
                  <a:schemeClr val="tx1"/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026" name="Picture 2" descr="Kids Playing Volleyball Stock Vector (Royalty Free) 8962422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5"/>
          <a:stretch/>
        </p:blipFill>
        <p:spPr bwMode="auto">
          <a:xfrm>
            <a:off x="3707904" y="1916832"/>
            <a:ext cx="2619375" cy="2426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493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مستطيل 4"/>
          <p:cNvSpPr/>
          <p:nvPr/>
        </p:nvSpPr>
        <p:spPr>
          <a:xfrm>
            <a:off x="3419872" y="985083"/>
            <a:ext cx="36888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0"/>
            <a:r>
              <a:rPr lang="en-US" sz="3200" b="1" dirty="0" smtClean="0">
                <a:ln w="18000">
                  <a:solidFill>
                    <a:schemeClr val="accent2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Dangerous Sports</a:t>
            </a:r>
            <a:endParaRPr lang="ar-SA" sz="3200" b="1" dirty="0">
              <a:ln w="18000">
                <a:solidFill>
                  <a:schemeClr val="accent2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267744" y="170080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0"/>
            <a:r>
              <a:rPr lang="en-US" sz="5400" b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Scuba diving</a:t>
            </a:r>
            <a:endParaRPr lang="ar-SA" sz="5400" b="1" dirty="0">
              <a:ln w="180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="" xmlns:a16="http://schemas.microsoft.com/office/drawing/2014/main" id="{51308900-363C-48EE-A618-654C0EDA4F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48679"/>
            <a:ext cx="2564217" cy="1242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07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مستطيل 4"/>
          <p:cNvSpPr/>
          <p:nvPr/>
        </p:nvSpPr>
        <p:spPr>
          <a:xfrm>
            <a:off x="2843808" y="132960"/>
            <a:ext cx="36888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0"/>
            <a:r>
              <a:rPr lang="en-US" sz="3200" b="1" dirty="0" smtClean="0">
                <a:ln w="18000">
                  <a:solidFill>
                    <a:schemeClr val="accent2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Dangerous Sports</a:t>
            </a:r>
            <a:endParaRPr lang="ar-SA" sz="3200" b="1" dirty="0">
              <a:ln w="18000">
                <a:solidFill>
                  <a:schemeClr val="accent2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267744" y="2223167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0"/>
            <a:r>
              <a:rPr lang="en-US" sz="5400" b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Sky diving</a:t>
            </a:r>
            <a:endParaRPr lang="ar-SA" sz="5400" b="1" dirty="0">
              <a:ln w="180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="" xmlns:a16="http://schemas.microsoft.com/office/drawing/2014/main" id="{744B7DDE-C9D1-4EC3-8499-5B386E769E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34"/>
          <a:stretch/>
        </p:blipFill>
        <p:spPr>
          <a:xfrm>
            <a:off x="3275856" y="3179289"/>
            <a:ext cx="2555776" cy="184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49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مستطيل 4"/>
          <p:cNvSpPr/>
          <p:nvPr/>
        </p:nvSpPr>
        <p:spPr>
          <a:xfrm>
            <a:off x="954362" y="1273481"/>
            <a:ext cx="36888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0"/>
            <a:r>
              <a:rPr lang="en-US" sz="3200" b="1" dirty="0" smtClean="0">
                <a:ln w="18000">
                  <a:solidFill>
                    <a:schemeClr val="accent2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Dangerous Sports</a:t>
            </a:r>
            <a:endParaRPr lang="ar-SA" sz="3200" b="1" dirty="0">
              <a:ln w="18000">
                <a:solidFill>
                  <a:schemeClr val="accent2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3275856" y="315374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0"/>
            <a:r>
              <a:rPr lang="en-US" sz="5400" b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Hang gliding</a:t>
            </a:r>
            <a:endParaRPr lang="ar-SA" sz="5400" b="1" dirty="0">
              <a:ln w="180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="" xmlns:a16="http://schemas.microsoft.com/office/drawing/2014/main" id="{6FA279A5-5010-4530-89C6-8D1CA2AB6A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77072"/>
            <a:ext cx="2570088" cy="247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650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739415"/>
            <a:ext cx="7695561" cy="5135038"/>
          </a:xfrm>
        </p:spPr>
      </p:pic>
      <p:sp>
        <p:nvSpPr>
          <p:cNvPr id="5" name="مستطيل 4"/>
          <p:cNvSpPr/>
          <p:nvPr/>
        </p:nvSpPr>
        <p:spPr>
          <a:xfrm>
            <a:off x="2555776" y="400308"/>
            <a:ext cx="36888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0"/>
            <a:r>
              <a:rPr lang="en-US" sz="3200" b="1" dirty="0" smtClean="0">
                <a:ln w="18000">
                  <a:solidFill>
                    <a:schemeClr val="accent2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Dangerous Sports</a:t>
            </a:r>
            <a:endParaRPr lang="ar-SA" sz="3200" b="1" dirty="0">
              <a:ln w="18000">
                <a:solidFill>
                  <a:schemeClr val="accent2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2267744" y="126876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0"/>
            <a:r>
              <a:rPr lang="en-US" sz="5400" b="1" dirty="0" err="1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Bunjee</a:t>
            </a:r>
            <a:r>
              <a:rPr lang="en-US" sz="5400" b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 jumping</a:t>
            </a:r>
            <a:endParaRPr lang="ar-SA" sz="5400" b="1" dirty="0">
              <a:ln w="180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2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10"/>
          <a:stretch/>
        </p:blipFill>
        <p:spPr>
          <a:xfrm>
            <a:off x="5508104" y="0"/>
            <a:ext cx="3635896" cy="6858000"/>
          </a:xfrm>
        </p:spPr>
      </p:pic>
      <p:sp>
        <p:nvSpPr>
          <p:cNvPr id="5" name="مستطيل 4"/>
          <p:cNvSpPr/>
          <p:nvPr/>
        </p:nvSpPr>
        <p:spPr>
          <a:xfrm>
            <a:off x="899592" y="379702"/>
            <a:ext cx="36888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0"/>
            <a:r>
              <a:rPr lang="en-US" sz="3200" b="1" dirty="0" smtClean="0">
                <a:ln w="18000">
                  <a:solidFill>
                    <a:schemeClr val="accent2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Dangerous Sports</a:t>
            </a:r>
            <a:endParaRPr lang="ar-SA" sz="3200" b="1" dirty="0">
              <a:ln w="18000">
                <a:solidFill>
                  <a:schemeClr val="accent2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539552" y="263691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0"/>
            <a:r>
              <a:rPr lang="en-US" sz="5400" b="1" dirty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r</a:t>
            </a:r>
            <a:r>
              <a:rPr lang="en-US" sz="5400" b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ock climbing</a:t>
            </a:r>
            <a:endParaRPr lang="ar-SA" sz="5400" b="1" dirty="0">
              <a:ln w="180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18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مستطيل 3"/>
          <p:cNvSpPr/>
          <p:nvPr/>
        </p:nvSpPr>
        <p:spPr>
          <a:xfrm>
            <a:off x="3544315" y="3244334"/>
            <a:ext cx="20553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sports and activities</a:t>
            </a:r>
            <a:endParaRPr lang="ar-SA" dirty="0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مستطيل 5"/>
          <p:cNvSpPr/>
          <p:nvPr/>
        </p:nvSpPr>
        <p:spPr>
          <a:xfrm>
            <a:off x="2286000" y="2121603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0"/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Today is Sunday</a:t>
            </a:r>
          </a:p>
          <a:p>
            <a:pPr algn="ctr" rtl="0"/>
            <a:endParaRPr lang="en-US" sz="40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itchFamily="66" charset="0"/>
            </a:endParaRPr>
          </a:p>
          <a:p>
            <a:pPr algn="ctr" rtl="0"/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The date is 24/02/1442 A.H</a:t>
            </a:r>
            <a:endParaRPr lang="ar-SA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3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58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مستطيل 3"/>
          <p:cNvSpPr/>
          <p:nvPr/>
        </p:nvSpPr>
        <p:spPr>
          <a:xfrm>
            <a:off x="3544315" y="3244334"/>
            <a:ext cx="20553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sports and activities</a:t>
            </a:r>
            <a:endParaRPr lang="ar-SA" dirty="0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="" xmlns:a16="http://schemas.microsoft.com/office/drawing/2014/main" id="{77C555C3-AC4C-47B3-9CBC-E449A6D40B5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1" t="15534" r="31335" b="5632"/>
          <a:stretch/>
        </p:blipFill>
        <p:spPr>
          <a:xfrm>
            <a:off x="1" y="0"/>
            <a:ext cx="9436962" cy="685800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="" xmlns:a16="http://schemas.microsoft.com/office/drawing/2014/main" id="{77C555C3-AC4C-47B3-9CBC-E449A6D40B5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1" t="15534" r="31335" b="5632"/>
          <a:stretch/>
        </p:blipFill>
        <p:spPr>
          <a:xfrm>
            <a:off x="1" y="0"/>
            <a:ext cx="9436962" cy="6858000"/>
          </a:xfrm>
          <a:prstGeom prst="rect">
            <a:avLst/>
          </a:prstGeom>
        </p:spPr>
      </p:pic>
      <p:pic>
        <p:nvPicPr>
          <p:cNvPr id="10" name="We Can 5 (2016) SB_CD 1_25">
            <a:hlinkClick r:id="" action="ppaction://media"/>
            <a:extLst>
              <a:ext uri="{FF2B5EF4-FFF2-40B4-BE49-F238E27FC236}">
                <a16:creationId xmlns="" xmlns:a16="http://schemas.microsoft.com/office/drawing/2014/main" id="{EEFD432B-D7B2-41F5-A9F1-64BD711DB2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71153" y="1764098"/>
            <a:ext cx="487363" cy="487363"/>
          </a:xfrm>
          <a:prstGeom prst="rect">
            <a:avLst/>
          </a:prstGeom>
        </p:spPr>
      </p:pic>
      <p:pic>
        <p:nvPicPr>
          <p:cNvPr id="11" name="We Can 5 (2016) SB_CD 1_26">
            <a:hlinkClick r:id="" action="ppaction://media"/>
            <a:extLst>
              <a:ext uri="{FF2B5EF4-FFF2-40B4-BE49-F238E27FC236}">
                <a16:creationId xmlns="" xmlns:a16="http://schemas.microsoft.com/office/drawing/2014/main" id="{9D10E8D8-0410-439A-AB09-E521DB4C8DD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21460" y="5386187"/>
            <a:ext cx="487363" cy="487363"/>
          </a:xfrm>
          <a:prstGeom prst="rect">
            <a:avLst/>
          </a:prstGeom>
        </p:spPr>
      </p:pic>
      <p:sp>
        <p:nvSpPr>
          <p:cNvPr id="12" name="عنصر نائب للتذييل 5">
            <a:extLst>
              <a:ext uri="{FF2B5EF4-FFF2-40B4-BE49-F238E27FC236}">
                <a16:creationId xmlns="" xmlns:a16="http://schemas.microsoft.com/office/drawing/2014/main" id="{C1092116-6A82-486F-B7D5-4838677BB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</p:spPr>
        <p:txBody>
          <a:bodyPr/>
          <a:lstStyle/>
          <a:p>
            <a:r>
              <a:rPr lang="ar-SA"/>
              <a:t>اعداد المعلمة نوف القرشي </a:t>
            </a:r>
          </a:p>
        </p:txBody>
      </p:sp>
    </p:spTree>
    <p:extLst>
      <p:ext uri="{BB962C8B-B14F-4D97-AF65-F5344CB8AC3E}">
        <p14:creationId xmlns:p14="http://schemas.microsoft.com/office/powerpoint/2010/main" val="1279521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71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7418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6" name="صورة 5" descr="صورة تحتوي على نص&#10;&#10;تم إنشاء الوصف تلقائياً">
            <a:extLst>
              <a:ext uri="{FF2B5EF4-FFF2-40B4-BE49-F238E27FC236}">
                <a16:creationId xmlns="" xmlns:a16="http://schemas.microsoft.com/office/drawing/2014/main" id="{CB7523C2-7D54-4FD4-A7A6-BE2ECD5E2EC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0" t="15408" r="31833" b="5334"/>
          <a:stretch/>
        </p:blipFill>
        <p:spPr>
          <a:xfrm>
            <a:off x="0" y="0"/>
            <a:ext cx="9347200" cy="6858000"/>
          </a:xfrm>
          <a:prstGeom prst="rect">
            <a:avLst/>
          </a:prstGeom>
        </p:spPr>
      </p:pic>
      <p:pic>
        <p:nvPicPr>
          <p:cNvPr id="7" name="We Can 5 (2016) SB_CD 1_27">
            <a:hlinkClick r:id="" action="ppaction://media"/>
            <a:extLst>
              <a:ext uri="{FF2B5EF4-FFF2-40B4-BE49-F238E27FC236}">
                <a16:creationId xmlns="" xmlns:a16="http://schemas.microsoft.com/office/drawing/2014/main" id="{E9D288B4-520E-4E44-A029-3C16305797F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25525" y="1203325"/>
            <a:ext cx="487363" cy="487363"/>
          </a:xfrm>
          <a:prstGeom prst="rect">
            <a:avLst/>
          </a:prstGeom>
        </p:spPr>
      </p:pic>
      <p:sp>
        <p:nvSpPr>
          <p:cNvPr id="8" name="عنصر نائب للتذييل 4">
            <a:extLst>
              <a:ext uri="{FF2B5EF4-FFF2-40B4-BE49-F238E27FC236}">
                <a16:creationId xmlns="" xmlns:a16="http://schemas.microsoft.com/office/drawing/2014/main" id="{B000EDE6-4961-49FB-86F2-F8C1083E9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</p:spPr>
        <p:txBody>
          <a:bodyPr/>
          <a:lstStyle/>
          <a:p>
            <a:r>
              <a:rPr lang="ar-SA"/>
              <a:t>اعداد المعلمة نوف القرشي </a:t>
            </a:r>
          </a:p>
        </p:txBody>
      </p:sp>
    </p:spTree>
    <p:extLst>
      <p:ext uri="{BB962C8B-B14F-4D97-AF65-F5344CB8AC3E}">
        <p14:creationId xmlns:p14="http://schemas.microsoft.com/office/powerpoint/2010/main" val="2276657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46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66"/>
          <a:stretch/>
        </p:blipFill>
        <p:spPr>
          <a:xfrm>
            <a:off x="4860032" y="0"/>
            <a:ext cx="4268192" cy="6858000"/>
          </a:xfrm>
        </p:spPr>
      </p:pic>
      <p:sp>
        <p:nvSpPr>
          <p:cNvPr id="7" name="مستطيل 6"/>
          <p:cNvSpPr/>
          <p:nvPr/>
        </p:nvSpPr>
        <p:spPr>
          <a:xfrm>
            <a:off x="2555776" y="692696"/>
            <a:ext cx="36888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0"/>
            <a:r>
              <a:rPr lang="en-US" sz="3200" b="1" dirty="0" smtClean="0">
                <a:ln w="18000">
                  <a:solidFill>
                    <a:schemeClr val="accent2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Dangerous Sports</a:t>
            </a:r>
            <a:endParaRPr lang="ar-SA" sz="3200" b="1" dirty="0">
              <a:ln w="18000">
                <a:solidFill>
                  <a:schemeClr val="accent2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467544" y="306896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0"/>
            <a:r>
              <a:rPr lang="en-US" sz="5400" b="1" dirty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r</a:t>
            </a:r>
            <a:r>
              <a:rPr lang="en-US" sz="5400" b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ock climbing</a:t>
            </a:r>
            <a:endParaRPr lang="ar-SA" sz="5400" b="1" dirty="0">
              <a:ln w="180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3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مستطيل 9"/>
          <p:cNvSpPr/>
          <p:nvPr/>
        </p:nvSpPr>
        <p:spPr>
          <a:xfrm>
            <a:off x="2265851" y="977014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 rtl="0">
              <a:buFontTx/>
              <a:buChar char="-"/>
            </a:pPr>
            <a:r>
              <a:rPr lang="en-US" sz="2400" b="1" cap="none" spc="0" dirty="0" smtClean="0">
                <a:ln w="12700" cmpd="sng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tx2"/>
                </a:solidFill>
                <a:effectLst/>
                <a:latin typeface="Comic Sans MS" pitchFamily="66" charset="0"/>
              </a:rPr>
              <a:t>What sport or activity do you like?</a:t>
            </a:r>
          </a:p>
          <a:p>
            <a:pPr marL="342900" indent="-342900" algn="ctr" rtl="0">
              <a:buFontTx/>
              <a:buChar char="-"/>
            </a:pPr>
            <a:r>
              <a:rPr lang="en-US" sz="2400" b="1" dirty="0" smtClean="0">
                <a:ln w="12700" cmpd="sng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Comic Sans MS" pitchFamily="66" charset="0"/>
              </a:rPr>
              <a:t>I Like _______________</a:t>
            </a:r>
          </a:p>
          <a:p>
            <a:pPr algn="ctr" rtl="0"/>
            <a:endParaRPr lang="en-US" sz="2400" b="1" dirty="0" smtClean="0">
              <a:ln w="12700" cmpd="sng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</a:ln>
              <a:solidFill>
                <a:schemeClr val="tx2"/>
              </a:solidFill>
              <a:latin typeface="Comic Sans MS" pitchFamily="66" charset="0"/>
            </a:endParaRPr>
          </a:p>
          <a:p>
            <a:pPr marL="342900" indent="-342900" algn="ctr" rtl="0">
              <a:buFontTx/>
              <a:buChar char="-"/>
            </a:pPr>
            <a:r>
              <a:rPr lang="en-US" sz="2400" b="1" cap="none" spc="0" dirty="0" smtClean="0">
                <a:ln w="12700" cmpd="sng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tx2"/>
                </a:solidFill>
                <a:effectLst/>
                <a:latin typeface="Comic Sans MS" pitchFamily="66" charset="0"/>
              </a:rPr>
              <a:t>What sport or activity do you want to try?</a:t>
            </a:r>
          </a:p>
          <a:p>
            <a:pPr marL="342900" indent="-342900" algn="ctr" rtl="0">
              <a:buFontTx/>
              <a:buChar char="-"/>
            </a:pPr>
            <a:r>
              <a:rPr lang="en-US" sz="2400" b="1" dirty="0" smtClean="0">
                <a:ln w="12700" cmpd="sng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Comic Sans MS" pitchFamily="66" charset="0"/>
              </a:rPr>
              <a:t>I want to try__________</a:t>
            </a:r>
            <a:endParaRPr lang="en-US" sz="2400" b="1" cap="none" spc="0" dirty="0" smtClean="0">
              <a:ln w="12700" cmpd="sng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</a:ln>
              <a:solidFill>
                <a:schemeClr val="tx2"/>
              </a:solidFill>
              <a:effectLst/>
              <a:latin typeface="Comic Sans MS" pitchFamily="66" charset="0"/>
            </a:endParaRPr>
          </a:p>
          <a:p>
            <a:pPr marL="342900" indent="-342900" algn="ctr" rtl="0">
              <a:buFontTx/>
              <a:buChar char="-"/>
            </a:pPr>
            <a:endParaRPr lang="ar-SA" sz="2400" b="1" cap="none" spc="0" dirty="0">
              <a:ln w="12700" cmpd="sng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</a:ln>
              <a:solidFill>
                <a:schemeClr val="tx2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04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3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1043608" y="977014"/>
            <a:ext cx="662473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rtl="0">
              <a:buFontTx/>
              <a:buChar char="-"/>
            </a:pPr>
            <a:r>
              <a:rPr lang="en-US" sz="2400" b="1" cap="none" spc="0" dirty="0" smtClean="0">
                <a:ln w="12700" cmpd="sng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tx2"/>
                </a:solidFill>
                <a:effectLst/>
                <a:latin typeface="Comic Sans MS" pitchFamily="66" charset="0"/>
              </a:rPr>
              <a:t>What sport or activity does your sister like?</a:t>
            </a:r>
          </a:p>
          <a:p>
            <a:pPr marL="342900" indent="-342900" algn="ctr" rtl="0">
              <a:buFontTx/>
              <a:buChar char="-"/>
            </a:pPr>
            <a:r>
              <a:rPr lang="en-US" sz="2400" b="1" dirty="0" smtClean="0">
                <a:ln w="12700" cmpd="sng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Comic Sans MS" pitchFamily="66" charset="0"/>
              </a:rPr>
              <a:t>She Likes _______________</a:t>
            </a:r>
          </a:p>
          <a:p>
            <a:pPr algn="ctr" rtl="0"/>
            <a:endParaRPr lang="en-US" sz="2400" b="1" dirty="0" smtClean="0">
              <a:ln w="12700" cmpd="sng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</a:ln>
              <a:solidFill>
                <a:schemeClr val="tx2"/>
              </a:solidFill>
              <a:latin typeface="Comic Sans MS" pitchFamily="66" charset="0"/>
            </a:endParaRPr>
          </a:p>
          <a:p>
            <a:pPr marL="342900" indent="-342900" algn="ctr" rtl="0">
              <a:buFontTx/>
              <a:buChar char="-"/>
            </a:pPr>
            <a:r>
              <a:rPr lang="en-US" sz="2400" b="1" cap="none" spc="0" dirty="0" smtClean="0">
                <a:ln w="12700" cmpd="sng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tx2"/>
                </a:solidFill>
                <a:effectLst/>
                <a:latin typeface="Comic Sans MS" pitchFamily="66" charset="0"/>
              </a:rPr>
              <a:t>What sport or activity does she want to try?</a:t>
            </a:r>
          </a:p>
          <a:p>
            <a:pPr marL="342900" indent="-342900" algn="ctr" rtl="0">
              <a:buFontTx/>
              <a:buChar char="-"/>
            </a:pPr>
            <a:r>
              <a:rPr lang="en-US" sz="2400" b="1" dirty="0" smtClean="0">
                <a:ln w="12700" cmpd="sng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Comic Sans MS" pitchFamily="66" charset="0"/>
              </a:rPr>
              <a:t>She wants to try__________</a:t>
            </a:r>
            <a:endParaRPr lang="en-US" sz="2400" b="1" cap="none" spc="0" dirty="0" smtClean="0">
              <a:ln w="12700" cmpd="sng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</a:ln>
              <a:solidFill>
                <a:schemeClr val="tx2"/>
              </a:solidFill>
              <a:effectLst/>
              <a:latin typeface="Comic Sans MS" pitchFamily="66" charset="0"/>
            </a:endParaRPr>
          </a:p>
          <a:p>
            <a:pPr marL="342900" indent="-342900" algn="ctr" rtl="0">
              <a:buFontTx/>
              <a:buChar char="-"/>
            </a:pPr>
            <a:endParaRPr lang="ar-SA" sz="2400" b="1" cap="none" spc="0" dirty="0">
              <a:ln w="12700" cmpd="sng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</a:ln>
              <a:solidFill>
                <a:schemeClr val="tx2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64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6" name="صورة 5">
            <a:extLst>
              <a:ext uri="{FF2B5EF4-FFF2-40B4-BE49-F238E27FC236}">
                <a16:creationId xmlns="" xmlns:a16="http://schemas.microsoft.com/office/drawing/2014/main" id="{FE15168F-CC6E-41A7-B734-AB7855B2447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17" t="13187" r="31417" b="5037"/>
          <a:stretch/>
        </p:blipFill>
        <p:spPr>
          <a:xfrm>
            <a:off x="0" y="0"/>
            <a:ext cx="9265920" cy="6858000"/>
          </a:xfrm>
          <a:prstGeom prst="rect">
            <a:avLst/>
          </a:prstGeom>
        </p:spPr>
      </p:pic>
      <p:pic>
        <p:nvPicPr>
          <p:cNvPr id="7" name="We Can 5 (2016) WB_CD 3_18">
            <a:hlinkClick r:id="" action="ppaction://media"/>
            <a:extLst>
              <a:ext uri="{FF2B5EF4-FFF2-40B4-BE49-F238E27FC236}">
                <a16:creationId xmlns="" xmlns:a16="http://schemas.microsoft.com/office/drawing/2014/main" id="{4E6B297E-6453-40DB-AB7C-AD6DA69981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4725" y="1802765"/>
            <a:ext cx="487363" cy="487363"/>
          </a:xfrm>
          <a:prstGeom prst="rect">
            <a:avLst/>
          </a:prstGeom>
        </p:spPr>
      </p:pic>
      <p:sp>
        <p:nvSpPr>
          <p:cNvPr id="8" name="عنصر نائب للتذييل 4">
            <a:extLst>
              <a:ext uri="{FF2B5EF4-FFF2-40B4-BE49-F238E27FC236}">
                <a16:creationId xmlns="" xmlns:a16="http://schemas.microsoft.com/office/drawing/2014/main" id="{B1C812DE-CF73-42DA-9013-5CA8DD7F7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</p:spPr>
        <p:txBody>
          <a:bodyPr/>
          <a:lstStyle/>
          <a:p>
            <a:r>
              <a:rPr lang="ar-SA"/>
              <a:t>اعداد المعلمة نوف القرشي </a:t>
            </a:r>
          </a:p>
        </p:txBody>
      </p:sp>
    </p:spTree>
    <p:extLst>
      <p:ext uri="{BB962C8B-B14F-4D97-AF65-F5344CB8AC3E}">
        <p14:creationId xmlns:p14="http://schemas.microsoft.com/office/powerpoint/2010/main" val="2795091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51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3" descr="صورة تحتوي على نص&#10;&#10;تم إنشاء الوصف تلقائياً">
            <a:extLst>
              <a:ext uri="{FF2B5EF4-FFF2-40B4-BE49-F238E27FC236}">
                <a16:creationId xmlns="" xmlns:a16="http://schemas.microsoft.com/office/drawing/2014/main" id="{FE053A4F-8A41-4248-BA93-F61534E7B8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33" t="16000" r="31167" b="5185"/>
          <a:stretch/>
        </p:blipFill>
        <p:spPr>
          <a:xfrm>
            <a:off x="0" y="0"/>
            <a:ext cx="9357360" cy="6858000"/>
          </a:xfrm>
          <a:prstGeom prst="rect">
            <a:avLst/>
          </a:prstGeom>
        </p:spPr>
      </p:pic>
      <p:sp>
        <p:nvSpPr>
          <p:cNvPr id="5" name="عنصر نائب للتذييل 3">
            <a:extLst>
              <a:ext uri="{FF2B5EF4-FFF2-40B4-BE49-F238E27FC236}">
                <a16:creationId xmlns="" xmlns:a16="http://schemas.microsoft.com/office/drawing/2014/main" id="{17BBEC00-6186-4DF4-B004-6F335725F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</p:spPr>
        <p:txBody>
          <a:bodyPr/>
          <a:lstStyle/>
          <a:p>
            <a:r>
              <a:rPr lang="ar-SA"/>
              <a:t>اعداد المعلمة نوف القرشي </a:t>
            </a:r>
          </a:p>
        </p:txBody>
      </p:sp>
    </p:spTree>
    <p:extLst>
      <p:ext uri="{BB962C8B-B14F-4D97-AF65-F5344CB8AC3E}">
        <p14:creationId xmlns:p14="http://schemas.microsoft.com/office/powerpoint/2010/main" val="128318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3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مستطيل 6"/>
          <p:cNvSpPr/>
          <p:nvPr/>
        </p:nvSpPr>
        <p:spPr>
          <a:xfrm>
            <a:off x="1619672" y="1859340"/>
            <a:ext cx="568545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sz="4800" b="1" cap="none" spc="0" dirty="0" smtClean="0">
                <a:ln w="12700" cmpd="sng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tx2"/>
                </a:solidFill>
                <a:effectLst/>
                <a:latin typeface="Comic Sans MS" pitchFamily="66" charset="0"/>
              </a:rPr>
              <a:t>Have a nice day .</a:t>
            </a:r>
          </a:p>
          <a:p>
            <a:pPr algn="ctr" rtl="0"/>
            <a:r>
              <a:rPr lang="en-US" sz="4800" b="1" dirty="0" err="1" smtClean="0">
                <a:ln w="12700" cmpd="sng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Comic Sans MS" pitchFamily="66" charset="0"/>
              </a:rPr>
              <a:t>Miss.Aljazi</a:t>
            </a:r>
            <a:endParaRPr lang="ar-SA" sz="4800" b="1" cap="none" spc="0" dirty="0">
              <a:ln w="12700" cmpd="sng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</a:ln>
              <a:solidFill>
                <a:schemeClr val="tx2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97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مستطيل 5"/>
          <p:cNvSpPr/>
          <p:nvPr/>
        </p:nvSpPr>
        <p:spPr>
          <a:xfrm>
            <a:off x="1825103" y="1340768"/>
            <a:ext cx="5493812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Let’s revise</a:t>
            </a:r>
          </a:p>
          <a:p>
            <a:pPr algn="ctr"/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 Phonics</a:t>
            </a:r>
          </a:p>
          <a:p>
            <a:pPr algn="ctr"/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(</a:t>
            </a:r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oa-ow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) (</a:t>
            </a:r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ou-ow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)</a:t>
            </a:r>
          </a:p>
        </p:txBody>
      </p:sp>
      <p:sp>
        <p:nvSpPr>
          <p:cNvPr id="8" name="عنصر نائب للمحتوى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8331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مستطيل 3"/>
          <p:cNvSpPr/>
          <p:nvPr/>
        </p:nvSpPr>
        <p:spPr>
          <a:xfrm>
            <a:off x="3544315" y="3244334"/>
            <a:ext cx="20553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sports and activities</a:t>
            </a:r>
            <a:endParaRPr lang="ar-SA" dirty="0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مستطيل 5"/>
          <p:cNvSpPr/>
          <p:nvPr/>
        </p:nvSpPr>
        <p:spPr>
          <a:xfrm>
            <a:off x="1498876" y="1189945"/>
            <a:ext cx="6083717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0"/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Playing game Strategy </a:t>
            </a:r>
          </a:p>
          <a:p>
            <a:pPr algn="ctr" rtl="0"/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By</a:t>
            </a:r>
          </a:p>
          <a:p>
            <a:pPr algn="ctr" rtl="0"/>
            <a:r>
              <a:rPr lang="en-US" sz="3600" b="1" dirty="0" err="1" smtClean="0">
                <a:ln w="18000">
                  <a:solidFill>
                    <a:schemeClr val="tx2"/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Quizizz</a:t>
            </a:r>
            <a:endParaRPr lang="en-US" sz="3600" b="1" dirty="0" smtClean="0">
              <a:ln w="18000">
                <a:solidFill>
                  <a:schemeClr val="tx2"/>
                </a:solidFill>
                <a:prstDash val="solid"/>
                <a:miter lim="800000"/>
              </a:ln>
              <a:solidFill>
                <a:schemeClr val="tx2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itchFamily="66" charset="0"/>
            </a:endParaRPr>
          </a:p>
          <a:p>
            <a:pPr marL="571500" indent="-571500" algn="ctr" rtl="0">
              <a:buFont typeface="Arial" pitchFamily="34" charset="0"/>
              <a:buChar char="•"/>
            </a:pPr>
            <a:r>
              <a:rPr lang="en-US" sz="3600" b="1" dirty="0" smtClean="0">
                <a:ln w="18000">
                  <a:solidFill>
                    <a:schemeClr val="tx2"/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Open the app and write</a:t>
            </a:r>
          </a:p>
          <a:p>
            <a:pPr marL="571500" indent="-571500" algn="ctr" rtl="0">
              <a:buFont typeface="Arial" pitchFamily="34" charset="0"/>
              <a:buChar char="•"/>
            </a:pPr>
            <a:r>
              <a:rPr lang="en-US" sz="3600" b="1" dirty="0" smtClean="0">
                <a:ln w="18000">
                  <a:solidFill>
                    <a:schemeClr val="tx2"/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 the code </a:t>
            </a:r>
          </a:p>
          <a:p>
            <a:pPr marL="571500" indent="-571500" algn="ctr" rtl="0">
              <a:buFont typeface="Arial" pitchFamily="34" charset="0"/>
              <a:buChar char="•"/>
            </a:pPr>
            <a:r>
              <a:rPr lang="en-US" sz="3600" b="1" dirty="0" smtClean="0">
                <a:ln w="18000">
                  <a:solidFill>
                    <a:schemeClr val="tx2"/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Then answer</a:t>
            </a:r>
          </a:p>
        </p:txBody>
      </p:sp>
      <p:pic>
        <p:nvPicPr>
          <p:cNvPr id="7" name="عنصر نائب للمحتوى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245" y="4606265"/>
            <a:ext cx="3057525" cy="14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05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مستطيل 3"/>
          <p:cNvSpPr/>
          <p:nvPr/>
        </p:nvSpPr>
        <p:spPr>
          <a:xfrm>
            <a:off x="3544315" y="3244334"/>
            <a:ext cx="20553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sports and activities</a:t>
            </a:r>
            <a:endParaRPr lang="ar-SA" dirty="0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صورة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3" t="23482" r="33094" b="13148"/>
          <a:stretch/>
        </p:blipFill>
        <p:spPr bwMode="auto">
          <a:xfrm>
            <a:off x="2051720" y="1228110"/>
            <a:ext cx="5256584" cy="40324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1012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عنصر نائب للمحتوى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717032"/>
            <a:ext cx="2390775" cy="1914525"/>
          </a:xfrm>
        </p:spPr>
      </p:pic>
      <p:sp>
        <p:nvSpPr>
          <p:cNvPr id="7" name="مستطيل 6"/>
          <p:cNvSpPr/>
          <p:nvPr/>
        </p:nvSpPr>
        <p:spPr>
          <a:xfrm>
            <a:off x="664262" y="1196752"/>
            <a:ext cx="78053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Camera Shot Strategy</a:t>
            </a:r>
            <a:endParaRPr lang="ar-SA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347100" y="1988840"/>
            <a:ext cx="6489854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Watch the video and</a:t>
            </a:r>
          </a:p>
          <a:p>
            <a:pPr algn="ctr"/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Try to</a:t>
            </a:r>
            <a:r>
              <a:rPr lang="en-US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shot some information </a:t>
            </a:r>
          </a:p>
          <a:p>
            <a:pPr algn="ctr"/>
            <a:r>
              <a:rPr lang="en-US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in your mind</a:t>
            </a:r>
            <a:endParaRPr lang="ar-SA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786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843255" y="2952239"/>
            <a:ext cx="704111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0"/>
            <a:r>
              <a:rPr lang="en-US" sz="4800" b="1" dirty="0" smtClean="0">
                <a:ln w="12700">
                  <a:solidFill>
                    <a:srgbClr val="92D050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Sports and activities</a:t>
            </a:r>
          </a:p>
          <a:p>
            <a:pPr algn="ctr" rtl="0"/>
            <a:r>
              <a:rPr lang="en-US" sz="4800" b="1" dirty="0" smtClean="0">
                <a:ln w="12700">
                  <a:solidFill>
                    <a:srgbClr val="92D050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Pages: 18-19</a:t>
            </a:r>
            <a:endParaRPr lang="ar-SA" sz="4800" b="1" dirty="0">
              <a:ln w="12700">
                <a:solidFill>
                  <a:srgbClr val="92D050"/>
                </a:solidFill>
                <a:prstDash val="solid"/>
              </a:ln>
              <a:solidFill>
                <a:srgbClr val="92D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411760" y="162880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0"/>
            <a:r>
              <a:rPr lang="en-US" sz="4000" b="1" dirty="0" smtClean="0">
                <a:ln w="12700">
                  <a:solidFill>
                    <a:srgbClr val="92D050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Unit:3</a:t>
            </a:r>
          </a:p>
          <a:p>
            <a:pPr algn="ctr" rtl="0"/>
            <a:r>
              <a:rPr lang="en-US" sz="4000" b="1" dirty="0" smtClean="0">
                <a:ln w="12700">
                  <a:solidFill>
                    <a:srgbClr val="92D050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Lesson:1</a:t>
            </a:r>
            <a:endParaRPr lang="ar-SA" sz="4000" b="1" dirty="0">
              <a:ln w="12700">
                <a:solidFill>
                  <a:srgbClr val="92D050"/>
                </a:solidFill>
                <a:prstDash val="solid"/>
              </a:ln>
              <a:solidFill>
                <a:srgbClr val="92D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46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76672"/>
            <a:ext cx="8892480" cy="3600399"/>
          </a:xfrm>
        </p:spPr>
      </p:pic>
      <p:pic>
        <p:nvPicPr>
          <p:cNvPr id="5" name="صورة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52" t="75916" r="19531" b="4139"/>
          <a:stretch/>
        </p:blipFill>
        <p:spPr bwMode="auto">
          <a:xfrm>
            <a:off x="251520" y="4221088"/>
            <a:ext cx="8640960" cy="24482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مستطيل 5"/>
          <p:cNvSpPr/>
          <p:nvPr/>
        </p:nvSpPr>
        <p:spPr>
          <a:xfrm>
            <a:off x="683568" y="836713"/>
            <a:ext cx="7632847" cy="1163282"/>
          </a:xfrm>
          <a:prstGeom prst="rect">
            <a:avLst/>
          </a:prstGeom>
        </p:spPr>
        <p:txBody>
          <a:bodyPr wrap="square">
            <a:prstTxWarp prst="textArchUp">
              <a:avLst/>
            </a:prstTxWarp>
            <a:spAutoFit/>
          </a:bodyPr>
          <a:lstStyle/>
          <a:p>
            <a:pPr algn="ctr" rtl="0"/>
            <a:r>
              <a:rPr lang="en-US" sz="44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At the end of the lesson </a:t>
            </a:r>
            <a:r>
              <a:rPr lang="en-US" sz="44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28452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="" xmlns:a16="http://schemas.microsoft.com/office/drawing/2014/main" id="{712B4123-6601-435A-BB3A-C89DB34251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624" y="3284984"/>
            <a:ext cx="2256751" cy="2448272"/>
          </a:xfrm>
          <a:prstGeom prst="rect">
            <a:avLst/>
          </a:prstGeom>
        </p:spPr>
      </p:pic>
      <p:sp>
        <p:nvSpPr>
          <p:cNvPr id="6" name="مستطيل 5"/>
          <p:cNvSpPr/>
          <p:nvPr/>
        </p:nvSpPr>
        <p:spPr>
          <a:xfrm>
            <a:off x="2285999" y="213285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0"/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t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ennis</a:t>
            </a:r>
            <a:endParaRPr lang="ar-SA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2452215" y="1230553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0"/>
            <a:r>
              <a:rPr lang="en-US" sz="44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Common Sports</a:t>
            </a:r>
            <a:endParaRPr lang="ar-SA" sz="4400" b="1" dirty="0">
              <a:ln w="18000">
                <a:solidFill>
                  <a:schemeClr val="tx1"/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426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2384</TotalTime>
  <Words>193</Words>
  <Application>Microsoft Office PowerPoint</Application>
  <PresentationFormat>عرض على الشاشة (3:4)‏</PresentationFormat>
  <Paragraphs>66</Paragraphs>
  <Slides>27</Slides>
  <Notes>0</Notes>
  <HiddenSlides>0</HiddenSlides>
  <MMClips>4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27</vt:i4>
      </vt:variant>
    </vt:vector>
  </HeadingPairs>
  <TitlesOfParts>
    <vt:vector size="28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‏‏مستخدم Windows</dc:creator>
  <cp:lastModifiedBy>‏‏مستخدم Windows</cp:lastModifiedBy>
  <cp:revision>21</cp:revision>
  <dcterms:created xsi:type="dcterms:W3CDTF">2020-10-09T20:48:49Z</dcterms:created>
  <dcterms:modified xsi:type="dcterms:W3CDTF">2020-10-11T12:33:42Z</dcterms:modified>
</cp:coreProperties>
</file>