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rtl="1" latinLnBrk="0">
      <a:defRPr sz="600">
        <a:latin typeface="+mj-lt"/>
        <a:ea typeface="+mj-ea"/>
        <a:cs typeface="+mj-cs"/>
        <a:sym typeface="Calibri"/>
      </a:defRPr>
    </a:lvl1pPr>
    <a:lvl2pPr indent="228600" defTabSz="457200" rtl="1" latinLnBrk="0">
      <a:defRPr sz="600">
        <a:latin typeface="+mj-lt"/>
        <a:ea typeface="+mj-ea"/>
        <a:cs typeface="+mj-cs"/>
        <a:sym typeface="Calibri"/>
      </a:defRPr>
    </a:lvl2pPr>
    <a:lvl3pPr indent="457200" defTabSz="457200" rtl="1" latinLnBrk="0">
      <a:defRPr sz="600">
        <a:latin typeface="+mj-lt"/>
        <a:ea typeface="+mj-ea"/>
        <a:cs typeface="+mj-cs"/>
        <a:sym typeface="Calibri"/>
      </a:defRPr>
    </a:lvl3pPr>
    <a:lvl4pPr indent="685800" defTabSz="457200" rtl="1" latinLnBrk="0">
      <a:defRPr sz="600">
        <a:latin typeface="+mj-lt"/>
        <a:ea typeface="+mj-ea"/>
        <a:cs typeface="+mj-cs"/>
        <a:sym typeface="Calibri"/>
      </a:defRPr>
    </a:lvl4pPr>
    <a:lvl5pPr indent="914400" defTabSz="457200" rtl="1" latinLnBrk="0">
      <a:defRPr sz="600">
        <a:latin typeface="+mj-lt"/>
        <a:ea typeface="+mj-ea"/>
        <a:cs typeface="+mj-cs"/>
        <a:sym typeface="Calibri"/>
      </a:defRPr>
    </a:lvl5pPr>
    <a:lvl6pPr indent="1143000" defTabSz="457200" rtl="1" latinLnBrk="0">
      <a:defRPr sz="600">
        <a:latin typeface="+mj-lt"/>
        <a:ea typeface="+mj-ea"/>
        <a:cs typeface="+mj-cs"/>
        <a:sym typeface="Calibri"/>
      </a:defRPr>
    </a:lvl6pPr>
    <a:lvl7pPr indent="1371600" defTabSz="457200" rtl="1" latinLnBrk="0">
      <a:defRPr sz="600">
        <a:latin typeface="+mj-lt"/>
        <a:ea typeface="+mj-ea"/>
        <a:cs typeface="+mj-cs"/>
        <a:sym typeface="Calibri"/>
      </a:defRPr>
    </a:lvl7pPr>
    <a:lvl8pPr indent="1600200" defTabSz="457200" rtl="1" latinLnBrk="0">
      <a:defRPr sz="600">
        <a:latin typeface="+mj-lt"/>
        <a:ea typeface="+mj-ea"/>
        <a:cs typeface="+mj-cs"/>
        <a:sym typeface="Calibri"/>
      </a:defRPr>
    </a:lvl8pPr>
    <a:lvl9pPr indent="1828800" defTabSz="457200" rtl="1" latinLnBrk="0">
      <a:defRPr sz="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4114800" cy="226298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361156" y="2203450"/>
            <a:ext cx="3886202" cy="681038"/>
          </a:xfrm>
          <a:prstGeom prst="rect">
            <a:avLst/>
          </a:prstGeom>
        </p:spPr>
        <p:txBody>
          <a:bodyPr anchor="t"/>
          <a:lstStyle>
            <a:lvl1pPr algn="l">
              <a:defRPr b="1" cap="all"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361156" y="1453354"/>
            <a:ext cx="3886202" cy="75009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1pPr>
            <a:lvl2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2pPr>
            <a:lvl3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3pPr>
            <a:lvl4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4pPr>
            <a:lvl5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2019300" cy="226298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623887" indent="-166687">
              <a:defRPr sz="1400"/>
            </a:lvl2pPr>
            <a:lvl3pPr marL="1074419" indent="-160019">
              <a:defRPr sz="1400"/>
            </a:lvl3pPr>
            <a:lvl4pPr marL="1549400" indent="-177800">
              <a:defRPr sz="1400"/>
            </a:lvl4pPr>
            <a:lvl5pPr marL="2006600" indent="-177800"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228600" y="767556"/>
            <a:ext cx="2020094" cy="31988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b="1" sz="1200"/>
            </a:lvl1pPr>
            <a:lvl2pPr marL="0" indent="0">
              <a:spcBef>
                <a:spcPts val="200"/>
              </a:spcBef>
              <a:buSzTx/>
              <a:buFontTx/>
              <a:buNone/>
              <a:defRPr b="1" sz="1200"/>
            </a:lvl2pPr>
            <a:lvl3pPr marL="0" indent="0">
              <a:spcBef>
                <a:spcPts val="200"/>
              </a:spcBef>
              <a:buSzTx/>
              <a:buFontTx/>
              <a:buNone/>
              <a:defRPr b="1" sz="1200"/>
            </a:lvl3pPr>
            <a:lvl4pPr marL="0" indent="0">
              <a:spcBef>
                <a:spcPts val="200"/>
              </a:spcBef>
              <a:buSzTx/>
              <a:buFontTx/>
              <a:buNone/>
              <a:defRPr b="1" sz="1200"/>
            </a:lvl4pPr>
            <a:lvl5pPr marL="0" indent="0">
              <a:spcBef>
                <a:spcPts val="200"/>
              </a:spcBef>
              <a:buSzTx/>
              <a:buFontTx/>
              <a:buNone/>
              <a:defRPr b="1"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2322510" y="767556"/>
            <a:ext cx="2020890" cy="319884"/>
          </a:xfrm>
          <a:prstGeom prst="rect">
            <a:avLst/>
          </a:prstGeom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"/>
          <p:cNvSpPr/>
          <p:nvPr/>
        </p:nvSpPr>
        <p:spPr>
          <a:xfrm>
            <a:off x="1206172" y="417039"/>
            <a:ext cx="7135963" cy="4114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59" tIns="22859" rIns="22859" bIns="22859"/>
          <a:lstStyle/>
          <a:p>
            <a:pPr/>
          </a:p>
        </p:txBody>
      </p:sp>
      <p:pic>
        <p:nvPicPr>
          <p:cNvPr id="66" name="phonto 2.png" descr="phonto 2.png"/>
          <p:cNvPicPr>
            <a:picLocks noChangeAspect="1"/>
          </p:cNvPicPr>
          <p:nvPr/>
        </p:nvPicPr>
        <p:blipFill>
          <a:blip r:embed="rId2">
            <a:alphaModFix amt="62557"/>
            <a:extLst/>
          </a:blip>
          <a:srcRect l="30662" t="35271" r="24037" b="35271"/>
          <a:stretch>
            <a:fillRect/>
          </a:stretch>
        </p:blipFill>
        <p:spPr>
          <a:xfrm>
            <a:off x="-13883" y="4671429"/>
            <a:ext cx="1368290" cy="392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539.png" descr="IMG_1539.png"/>
          <p:cNvPicPr>
            <a:picLocks noChangeAspect="1"/>
          </p:cNvPicPr>
          <p:nvPr/>
        </p:nvPicPr>
        <p:blipFill>
          <a:blip r:embed="rId3">
            <a:alphaModFix amt="15752"/>
            <a:extLst/>
          </a:blip>
          <a:srcRect l="14163" t="21911" r="14163" b="15338"/>
          <a:stretch>
            <a:fillRect/>
          </a:stretch>
        </p:blipFill>
        <p:spPr>
          <a:xfrm>
            <a:off x="1287319" y="505653"/>
            <a:ext cx="819570" cy="720253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نص العنوان"/>
          <p:cNvSpPr txBox="1"/>
          <p:nvPr>
            <p:ph type="title"/>
          </p:nvPr>
        </p:nvSpPr>
        <p:spPr>
          <a:xfrm>
            <a:off x="228600" y="136525"/>
            <a:ext cx="1504158" cy="581025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6" name="مستوى النص الأول…"/>
          <p:cNvSpPr txBox="1"/>
          <p:nvPr>
            <p:ph type="body" sz="quarter" idx="1"/>
          </p:nvPr>
        </p:nvSpPr>
        <p:spPr>
          <a:xfrm>
            <a:off x="1787525" y="136525"/>
            <a:ext cx="2555875" cy="2926558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228598" y="717550"/>
            <a:ext cx="1504161" cy="2345533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xfrm>
            <a:off x="896144" y="2400300"/>
            <a:ext cx="2743202" cy="283369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896144" y="306385"/>
            <a:ext cx="2743202" cy="20574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896144" y="2683667"/>
            <a:ext cx="2743202" cy="402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0">
              <a:spcBef>
                <a:spcPts val="100"/>
              </a:spcBef>
              <a:buSzTx/>
              <a:buFontTx/>
              <a:buNone/>
              <a:defRPr sz="700"/>
            </a:lvl2pPr>
            <a:lvl3pPr marL="0" indent="0">
              <a:spcBef>
                <a:spcPts val="100"/>
              </a:spcBef>
              <a:buSzTx/>
              <a:buFontTx/>
              <a:buNone/>
              <a:defRPr sz="700"/>
            </a:lvl3pPr>
            <a:lvl4pPr marL="0" indent="0">
              <a:spcBef>
                <a:spcPts val="100"/>
              </a:spcBef>
              <a:buSzTx/>
              <a:buFontTx/>
              <a:buNone/>
              <a:defRPr sz="700"/>
            </a:lvl4pPr>
            <a:lvl5pPr marL="0" indent="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228600" y="137319"/>
            <a:ext cx="4114800" cy="571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4207592" y="3204206"/>
            <a:ext cx="135810" cy="130501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71450" marR="0" indent="-17145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20483" marR="0" indent="-163283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66800" marR="0" indent="-15240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554480" marR="0" indent="-18288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0116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4688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260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383279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840479" marR="0" indent="-182879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www.liveworksheets.com/ph2470447xo" TargetMode="External"/><Relationship Id="rId5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1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slide" Target="slide13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slide" Target="slide12.xml"/><Relationship Id="rId4" Type="http://schemas.openxmlformats.org/officeDocument/2006/relationships/image" Target="../media/image2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slide" Target="slide15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4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slide" Target="slide17.xml"/><Relationship Id="rId4" Type="http://schemas.openxmlformats.org/officeDocument/2006/relationships/image" Target="../media/image19.png"/><Relationship Id="rId5" Type="http://schemas.openxmlformats.org/officeDocument/2006/relationships/image" Target="../media/image2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6.xml"/><Relationship Id="rId3" Type="http://schemas.openxmlformats.org/officeDocument/2006/relationships/image" Target="../media/image8.png"/><Relationship Id="rId4" Type="http://schemas.openxmlformats.org/officeDocument/2006/relationships/image" Target="../media/image2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9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8.xml"/><Relationship Id="rId3" Type="http://schemas.openxmlformats.org/officeDocument/2006/relationships/image" Target="../media/image18.png"/><Relationship Id="rId4" Type="http://schemas.openxmlformats.org/officeDocument/2006/relationships/image" Target="../media/image2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slide" Target="slide21.xml"/><Relationship Id="rId4" Type="http://schemas.openxmlformats.org/officeDocument/2006/relationships/image" Target="../media/image19.png"/><Relationship Id="rId5" Type="http://schemas.openxmlformats.org/officeDocument/2006/relationships/image" Target="../media/image26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slide" Target="slide20.xml"/><Relationship Id="rId4" Type="http://schemas.openxmlformats.org/officeDocument/2006/relationships/image" Target="../media/image2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slide" Target="slide23.xml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2.xml"/><Relationship Id="rId3" Type="http://schemas.openxmlformats.org/officeDocument/2006/relationships/image" Target="../media/image23.png"/><Relationship Id="rId4" Type="http://schemas.openxmlformats.org/officeDocument/2006/relationships/image" Target="../media/image2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slide" Target="slide5.xml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slide" Target="slide7.xml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slide" Target="slide9.xml"/><Relationship Id="rId4" Type="http://schemas.openxmlformats.org/officeDocument/2006/relationships/image" Target="../media/image6.png"/><Relationship Id="rId5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ستطيل مستدير الزوايا"/>
          <p:cNvSpPr/>
          <p:nvPr/>
        </p:nvSpPr>
        <p:spPr>
          <a:xfrm>
            <a:off x="2059057" y="1151851"/>
            <a:ext cx="5660921" cy="1262486"/>
          </a:xfrm>
          <a:prstGeom prst="roundRect">
            <a:avLst>
              <a:gd name="adj" fmla="val 15089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/>
          </a:p>
        </p:txBody>
      </p:sp>
      <p:sp>
        <p:nvSpPr>
          <p:cNvPr id="98" name="مربع نص 1"/>
          <p:cNvSpPr txBox="1"/>
          <p:nvPr/>
        </p:nvSpPr>
        <p:spPr>
          <a:xfrm>
            <a:off x="3035058" y="1049034"/>
            <a:ext cx="3889245" cy="1290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sz="3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</a:t>
            </a:r>
            <a:r>
              <a:t>الفصل</a:t>
            </a:r>
          </a:p>
          <a:p>
            <a:pPr algn="ctr" rtl="0">
              <a:defRPr sz="28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الثالث</a:t>
            </a:r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830" y="1221711"/>
            <a:ext cx="3921790" cy="3921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5" name="تجميع"/>
          <p:cNvGrpSpPr/>
          <p:nvPr/>
        </p:nvGrpSpPr>
        <p:grpSpPr>
          <a:xfrm>
            <a:off x="7361002" y="374371"/>
            <a:ext cx="1782998" cy="674664"/>
            <a:chOff x="0" y="189602"/>
            <a:chExt cx="1782997" cy="674662"/>
          </a:xfrm>
        </p:grpSpPr>
        <p:sp>
          <p:nvSpPr>
            <p:cNvPr id="100" name="دائرة"/>
            <p:cNvSpPr/>
            <p:nvPr/>
          </p:nvSpPr>
          <p:spPr>
            <a:xfrm>
              <a:off x="944023" y="305672"/>
              <a:ext cx="379761" cy="379761"/>
            </a:xfrm>
            <a:prstGeom prst="ellipse">
              <a:avLst/>
            </a:prstGeom>
            <a:solidFill>
              <a:srgbClr val="A8C9D1"/>
            </a:solidFill>
            <a:ln w="6350" cap="flat">
              <a:solidFill>
                <a:srgbClr val="5C5C5C"/>
              </a:solidFill>
              <a:prstDash val="solid"/>
              <a:miter lim="8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r" defTabSz="1828800" rtl="0">
                <a:defRPr sz="3600"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4" name="تجميع"/>
            <p:cNvGrpSpPr/>
            <p:nvPr/>
          </p:nvGrpSpPr>
          <p:grpSpPr>
            <a:xfrm>
              <a:off x="0" y="189602"/>
              <a:ext cx="1782998" cy="674664"/>
              <a:chOff x="0" y="189602"/>
              <a:chExt cx="1782997" cy="674662"/>
            </a:xfrm>
          </p:grpSpPr>
          <p:sp>
            <p:nvSpPr>
              <p:cNvPr id="101" name="الفصل"/>
              <p:cNvSpPr/>
              <p:nvPr/>
            </p:nvSpPr>
            <p:spPr>
              <a:xfrm>
                <a:off x="497296" y="212971"/>
                <a:ext cx="1285702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190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02" name="١"/>
              <p:cNvSpPr/>
              <p:nvPr/>
            </p:nvSpPr>
            <p:spPr>
              <a:xfrm>
                <a:off x="850400" y="506126"/>
                <a:ext cx="56700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sp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4100"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103" name="الأنماط العددية والدوال"/>
              <p:cNvSpPr txBox="1"/>
              <p:nvPr/>
            </p:nvSpPr>
            <p:spPr>
              <a:xfrm>
                <a:off x="0" y="189602"/>
                <a:ext cx="994594" cy="674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normAutofit fontScale="100000" lnSpcReduction="0"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200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الضرب</a:t>
                </a:r>
              </a:p>
            </p:txBody>
          </p:sp>
        </p:grpSp>
      </p:grpSp>
      <p:pic>
        <p:nvPicPr>
          <p:cNvPr id="106" name="IMG_4737.jpeg" descr="IMG_4737.jpeg"/>
          <p:cNvPicPr>
            <a:picLocks noChangeAspect="1"/>
          </p:cNvPicPr>
          <p:nvPr/>
        </p:nvPicPr>
        <p:blipFill>
          <a:blip r:embed="rId3">
            <a:extLst/>
          </a:blip>
          <a:srcRect l="312" t="0" r="312" b="0"/>
          <a:stretch>
            <a:fillRect/>
          </a:stretch>
        </p:blipFill>
        <p:spPr>
          <a:xfrm>
            <a:off x="6012000" y="1872472"/>
            <a:ext cx="428700" cy="429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G_1141.png" descr="IMG_1141.pn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419" t="5676" r="26419" b="38459"/>
          <a:stretch>
            <a:fillRect/>
          </a:stretch>
        </p:blipFill>
        <p:spPr>
          <a:xfrm>
            <a:off x="3330470" y="1864585"/>
            <a:ext cx="554261" cy="445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صورة 3" descr="صورة 3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674168" y="1119032"/>
            <a:ext cx="631225" cy="405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G_3570.png" descr="IMG_35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604" y="2099646"/>
            <a:ext cx="2964294" cy="2964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G_3914.png" descr="IMG_3914.png"/>
          <p:cNvPicPr>
            <a:picLocks noChangeAspect="1"/>
          </p:cNvPicPr>
          <p:nvPr/>
        </p:nvPicPr>
        <p:blipFill>
          <a:blip r:embed="rId5">
            <a:extLst/>
          </a:blip>
          <a:srcRect l="6082" t="46351" r="8847" b="0"/>
          <a:stretch>
            <a:fillRect/>
          </a:stretch>
        </p:blipFill>
        <p:spPr>
          <a:xfrm>
            <a:off x="2296661" y="508395"/>
            <a:ext cx="5968344" cy="30733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173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74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76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6047" y="3045823"/>
            <a:ext cx="1927954" cy="1927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G_3914.png" descr="IMG_3914.png"/>
          <p:cNvPicPr>
            <a:picLocks noChangeAspect="1"/>
          </p:cNvPicPr>
          <p:nvPr/>
        </p:nvPicPr>
        <p:blipFill>
          <a:blip r:embed="rId4">
            <a:extLst/>
          </a:blip>
          <a:srcRect l="6082" t="46351" r="8847" b="0"/>
          <a:stretch>
            <a:fillRect/>
          </a:stretch>
        </p:blipFill>
        <p:spPr>
          <a:xfrm>
            <a:off x="2296661" y="508395"/>
            <a:ext cx="5968344" cy="307334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مستطيل"/>
          <p:cNvSpPr/>
          <p:nvPr/>
        </p:nvSpPr>
        <p:spPr>
          <a:xfrm>
            <a:off x="5543215" y="2449041"/>
            <a:ext cx="1984478" cy="464700"/>
          </a:xfrm>
          <a:prstGeom prst="rect">
            <a:avLst/>
          </a:prstGeom>
          <a:ln w="25400">
            <a:solidFill>
              <a:schemeClr val="accent2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/>
          <a:lstStyle/>
          <a:p>
            <a:pPr/>
            <a:r>
              <a:t>     </a:t>
            </a:r>
          </a:p>
        </p:txBody>
      </p:sp>
      <p:sp>
        <p:nvSpPr>
          <p:cNvPr id="179" name="مربع نص 6"/>
          <p:cNvSpPr txBox="1"/>
          <p:nvPr/>
        </p:nvSpPr>
        <p:spPr>
          <a:xfrm>
            <a:off x="2036484" y="1798238"/>
            <a:ext cx="2535516" cy="493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r">
              <a:defRPr sz="3500">
                <a:solidFill>
                  <a:srgbClr val="0061FE"/>
                </a:solidFill>
              </a:defRPr>
            </a:lvl1pPr>
          </a:lstStyle>
          <a:p>
            <a:pPr rtl="0">
              <a:defRPr/>
            </a:pPr>
            <a:r>
              <a:t>٩٠ × ٤ = ٣٦٠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67080" y="2618570"/>
            <a:ext cx="2574792" cy="2133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720913" y="4018437"/>
            <a:ext cx="620568" cy="431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3915.png" descr="IMG_3915.png"/>
          <p:cNvPicPr>
            <a:picLocks noChangeAspect="1"/>
          </p:cNvPicPr>
          <p:nvPr/>
        </p:nvPicPr>
        <p:blipFill>
          <a:blip r:embed="rId5">
            <a:extLst/>
          </a:blip>
          <a:srcRect l="16967" t="5753" r="4292" b="38896"/>
          <a:stretch>
            <a:fillRect/>
          </a:stretch>
        </p:blipFill>
        <p:spPr>
          <a:xfrm>
            <a:off x="2480822" y="417039"/>
            <a:ext cx="5766131" cy="2362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3140" y="3100948"/>
            <a:ext cx="1962992" cy="19629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186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87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89" name="IMG_3915.png" descr="IMG_3915.png"/>
          <p:cNvPicPr>
            <a:picLocks noChangeAspect="1"/>
          </p:cNvPicPr>
          <p:nvPr/>
        </p:nvPicPr>
        <p:blipFill>
          <a:blip r:embed="rId4">
            <a:extLst/>
          </a:blip>
          <a:srcRect l="67263" t="27197" r="4292" b="38896"/>
          <a:stretch>
            <a:fillRect/>
          </a:stretch>
        </p:blipFill>
        <p:spPr>
          <a:xfrm>
            <a:off x="6009390" y="649914"/>
            <a:ext cx="2082961" cy="1447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3915.png" descr="IMG_3915.png"/>
          <p:cNvPicPr>
            <a:picLocks noChangeAspect="1"/>
          </p:cNvPicPr>
          <p:nvPr/>
        </p:nvPicPr>
        <p:blipFill>
          <a:blip r:embed="rId4">
            <a:extLst/>
          </a:blip>
          <a:srcRect l="16782" t="28253" r="54772" b="37839"/>
          <a:stretch>
            <a:fillRect/>
          </a:stretch>
        </p:blipFill>
        <p:spPr>
          <a:xfrm>
            <a:off x="2489200" y="649914"/>
            <a:ext cx="2082961" cy="1447046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خط"/>
          <p:cNvSpPr/>
          <p:nvPr/>
        </p:nvSpPr>
        <p:spPr>
          <a:xfrm flipV="1">
            <a:off x="5071385" y="704092"/>
            <a:ext cx="1" cy="3540699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196" name="تجميع"/>
          <p:cNvGrpSpPr/>
          <p:nvPr/>
        </p:nvGrpSpPr>
        <p:grpSpPr>
          <a:xfrm>
            <a:off x="6317543" y="1643032"/>
            <a:ext cx="2124872" cy="1659002"/>
            <a:chOff x="0" y="0"/>
            <a:chExt cx="2124871" cy="1659001"/>
          </a:xfrm>
        </p:grpSpPr>
        <p:grpSp>
          <p:nvGrpSpPr>
            <p:cNvPr id="194" name="تجميع"/>
            <p:cNvGrpSpPr/>
            <p:nvPr/>
          </p:nvGrpSpPr>
          <p:grpSpPr>
            <a:xfrm>
              <a:off x="0" y="0"/>
              <a:ext cx="929645" cy="1347469"/>
              <a:chOff x="0" y="0"/>
              <a:chExt cx="929644" cy="1347468"/>
            </a:xfrm>
          </p:grpSpPr>
          <p:sp>
            <p:nvSpPr>
              <p:cNvPr id="192" name="مربع نص 6"/>
              <p:cNvSpPr txBox="1"/>
              <p:nvPr/>
            </p:nvSpPr>
            <p:spPr>
              <a:xfrm>
                <a:off x="0" y="0"/>
                <a:ext cx="929645" cy="13474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/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٢٣٠</a:t>
                </a:r>
                <a:endParaRPr b="0">
                  <a:latin typeface="Khalid Art bold"/>
                  <a:ea typeface="Khalid Art bold"/>
                  <a:cs typeface="Khalid Art bold"/>
                  <a:sym typeface="Khalid Art bold"/>
                </a:endParaRPr>
              </a:p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 ٤٦</a:t>
                </a:r>
                <a:r>
                  <a:rPr b="0">
                    <a:solidFill>
                      <a:srgbClr val="B92D5D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rPr>
                  <a:t>٠</a:t>
                </a: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 </a:t>
                </a:r>
                <a:endParaRPr b="0">
                  <a:latin typeface="Khalid Art bold"/>
                  <a:ea typeface="Khalid Art bold"/>
                  <a:cs typeface="Khalid Art bold"/>
                  <a:sym typeface="Khalid Art bold"/>
                </a:endParaRPr>
              </a:p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solidFill>
                      <a:srgbClr val="B92D5D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rPr>
                  <a:t>٦٩٠</a:t>
                </a:r>
              </a:p>
            </p:txBody>
          </p:sp>
          <p:sp>
            <p:nvSpPr>
              <p:cNvPr id="193" name="خط"/>
              <p:cNvSpPr/>
              <p:nvPr/>
            </p:nvSpPr>
            <p:spPr>
              <a:xfrm>
                <a:off x="53251" y="867434"/>
                <a:ext cx="798716" cy="1"/>
              </a:xfrm>
              <a:prstGeom prst="line">
                <a:avLst/>
              </a:prstGeom>
              <a:noFill/>
              <a:ln w="12700" cap="flat">
                <a:solidFill>
                  <a:schemeClr val="accent4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95" name="+"/>
            <p:cNvSpPr/>
            <p:nvPr/>
          </p:nvSpPr>
          <p:spPr>
            <a:xfrm>
              <a:off x="854871" y="38900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2859" tIns="22859" rIns="22859" bIns="22859" numCol="1" anchor="t">
              <a:spAutoFit/>
            </a:bodyPr>
            <a:lstStyle>
              <a:lvl1pPr algn="ctr">
                <a:defRPr b="1" sz="2700">
                  <a:solidFill>
                    <a:srgbClr val="B92D5D"/>
                  </a:solidFill>
                </a:defRPr>
              </a:lvl1pPr>
            </a:lstStyle>
            <a:p>
              <a:pPr rtl="0">
                <a:defRPr/>
              </a:pPr>
              <a:r>
                <a:t>+ </a:t>
              </a:r>
            </a:p>
          </p:txBody>
        </p:sp>
      </p:grpSp>
      <p:grpSp>
        <p:nvGrpSpPr>
          <p:cNvPr id="201" name="تجميع"/>
          <p:cNvGrpSpPr/>
          <p:nvPr/>
        </p:nvGrpSpPr>
        <p:grpSpPr>
          <a:xfrm>
            <a:off x="2591589" y="1643032"/>
            <a:ext cx="2494542" cy="1631953"/>
            <a:chOff x="0" y="0"/>
            <a:chExt cx="2494541" cy="1631952"/>
          </a:xfrm>
        </p:grpSpPr>
        <p:grpSp>
          <p:nvGrpSpPr>
            <p:cNvPr id="199" name="تجميع"/>
            <p:cNvGrpSpPr/>
            <p:nvPr/>
          </p:nvGrpSpPr>
          <p:grpSpPr>
            <a:xfrm>
              <a:off x="0" y="0"/>
              <a:ext cx="1155053" cy="1347469"/>
              <a:chOff x="0" y="0"/>
              <a:chExt cx="1155052" cy="1347468"/>
            </a:xfrm>
          </p:grpSpPr>
          <p:sp>
            <p:nvSpPr>
              <p:cNvPr id="197" name="مربع نص 6"/>
              <p:cNvSpPr txBox="1"/>
              <p:nvPr/>
            </p:nvSpPr>
            <p:spPr>
              <a:xfrm>
                <a:off x="0" y="0"/>
                <a:ext cx="1155053" cy="13474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noAutofit/>
              </a:bodyPr>
              <a:lstStyle/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٨ ٠ ١ </a:t>
                </a:r>
                <a:r>
                  <a:rPr b="0">
                    <a:solidFill>
                      <a:srgbClr val="B92D5D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rPr>
                  <a:t>٠</a:t>
                </a:r>
                <a:endParaRPr b="0">
                  <a:latin typeface="Khalid Art bold"/>
                  <a:ea typeface="Khalid Art bold"/>
                  <a:cs typeface="Khalid Art bold"/>
                  <a:sym typeface="Khalid Art bold"/>
                </a:endParaRPr>
              </a:p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 </a:t>
                </a:r>
                <a:r>
                  <a:rPr b="0">
                    <a:solidFill>
                      <a:srgbClr val="B92D5D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rPr>
                  <a:t>٠</a:t>
                </a: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 ٦ ١ ٢ </a:t>
                </a:r>
                <a:endParaRPr b="0">
                  <a:latin typeface="Khalid Art bold"/>
                  <a:ea typeface="Khalid Art bold"/>
                  <a:cs typeface="Khalid Art bold"/>
                  <a:sym typeface="Khalid Art bold"/>
                </a:endParaRPr>
              </a:p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solidFill>
                      <a:srgbClr val="B92D5D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rPr>
                  <a:t>٨ ٦ ٢ ١</a:t>
                </a:r>
              </a:p>
            </p:txBody>
          </p:sp>
          <p:sp>
            <p:nvSpPr>
              <p:cNvPr id="198" name="خط"/>
              <p:cNvSpPr/>
              <p:nvPr/>
            </p:nvSpPr>
            <p:spPr>
              <a:xfrm>
                <a:off x="66163" y="867434"/>
                <a:ext cx="992378" cy="1"/>
              </a:xfrm>
              <a:prstGeom prst="line">
                <a:avLst/>
              </a:prstGeom>
              <a:noFill/>
              <a:ln w="12700" cap="flat">
                <a:solidFill>
                  <a:schemeClr val="accent4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00" name="+"/>
            <p:cNvSpPr/>
            <p:nvPr/>
          </p:nvSpPr>
          <p:spPr>
            <a:xfrm>
              <a:off x="1224541" y="36195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2859" tIns="22859" rIns="22859" bIns="22859" numCol="1" anchor="t">
              <a:spAutoFit/>
            </a:bodyPr>
            <a:lstStyle>
              <a:lvl1pPr algn="ctr">
                <a:defRPr b="1" sz="2700">
                  <a:solidFill>
                    <a:srgbClr val="B92D5D"/>
                  </a:solidFill>
                </a:defRPr>
              </a:lvl1pPr>
            </a:lstStyle>
            <a:p>
              <a:pPr rtl="0">
                <a:defRPr/>
              </a:pPr>
              <a:r>
                <a:t>+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G_3574.png" descr="IMG_357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6485" y="2571749"/>
            <a:ext cx="2733888" cy="2733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717730" y="1131669"/>
            <a:ext cx="596901" cy="415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3915.png" descr="IMG_3915.png"/>
          <p:cNvPicPr>
            <a:picLocks noChangeAspect="1"/>
          </p:cNvPicPr>
          <p:nvPr/>
        </p:nvPicPr>
        <p:blipFill>
          <a:blip r:embed="rId5">
            <a:extLst/>
          </a:blip>
          <a:srcRect l="12535" t="66901" r="4045" b="0"/>
          <a:stretch>
            <a:fillRect/>
          </a:stretch>
        </p:blipFill>
        <p:spPr>
          <a:xfrm>
            <a:off x="2181322" y="505653"/>
            <a:ext cx="6231009" cy="1440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207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08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10" name="IMG_3573.png" descr="IMG_357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8895" y="2919542"/>
            <a:ext cx="2431334" cy="2431334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مربع نص 6"/>
          <p:cNvSpPr txBox="1"/>
          <p:nvPr/>
        </p:nvSpPr>
        <p:spPr>
          <a:xfrm>
            <a:off x="3731651" y="2252326"/>
            <a:ext cx="2563623" cy="444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spAutoFit/>
          </a:bodyPr>
          <a:lstStyle>
            <a:lvl1pPr algn="ctr">
              <a:defRPr b="1" sz="3000">
                <a:solidFill>
                  <a:srgbClr val="0061FE"/>
                </a:solidFill>
              </a:defRPr>
            </a:lvl1pPr>
          </a:lstStyle>
          <a:p>
            <a:pPr rtl="0">
              <a:defRPr/>
            </a:pPr>
            <a:r>
              <a:t>الخاصية التجميعية </a:t>
            </a:r>
          </a:p>
        </p:txBody>
      </p:sp>
      <p:pic>
        <p:nvPicPr>
          <p:cNvPr id="212" name="IMG_3915.png" descr="IMG_3915.png"/>
          <p:cNvPicPr>
            <a:picLocks noChangeAspect="1"/>
          </p:cNvPicPr>
          <p:nvPr/>
        </p:nvPicPr>
        <p:blipFill>
          <a:blip r:embed="rId4">
            <a:extLst/>
          </a:blip>
          <a:srcRect l="12535" t="66901" r="4045" b="0"/>
          <a:stretch>
            <a:fillRect/>
          </a:stretch>
        </p:blipFill>
        <p:spPr>
          <a:xfrm>
            <a:off x="2111197" y="505653"/>
            <a:ext cx="6231009" cy="1440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1770" y="2352170"/>
            <a:ext cx="1961707" cy="2179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682528" y="1096511"/>
            <a:ext cx="596901" cy="415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G_3916.png" descr="IMG_3916.png"/>
          <p:cNvPicPr>
            <a:picLocks noChangeAspect="1"/>
          </p:cNvPicPr>
          <p:nvPr/>
        </p:nvPicPr>
        <p:blipFill>
          <a:blip r:embed="rId5">
            <a:extLst/>
          </a:blip>
          <a:srcRect l="11019" t="29449" r="14876" b="9465"/>
          <a:stretch>
            <a:fillRect/>
          </a:stretch>
        </p:blipFill>
        <p:spPr>
          <a:xfrm>
            <a:off x="2770035" y="417039"/>
            <a:ext cx="5456763" cy="3141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18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19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21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70606" y="2571750"/>
            <a:ext cx="2247006" cy="2247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G_3916.png" descr="IMG_3916.png"/>
          <p:cNvPicPr>
            <a:picLocks noChangeAspect="1"/>
          </p:cNvPicPr>
          <p:nvPr/>
        </p:nvPicPr>
        <p:blipFill>
          <a:blip r:embed="rId4">
            <a:extLst/>
          </a:blip>
          <a:srcRect l="77657" t="29449" r="14876" b="54639"/>
          <a:stretch>
            <a:fillRect/>
          </a:stretch>
        </p:blipFill>
        <p:spPr>
          <a:xfrm>
            <a:off x="7753892" y="417039"/>
            <a:ext cx="517885" cy="77094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6" name="تجميع"/>
          <p:cNvGrpSpPr/>
          <p:nvPr/>
        </p:nvGrpSpPr>
        <p:grpSpPr>
          <a:xfrm>
            <a:off x="3147457" y="1362185"/>
            <a:ext cx="1491452" cy="1491453"/>
            <a:chOff x="0" y="0"/>
            <a:chExt cx="1491451" cy="1491451"/>
          </a:xfrm>
        </p:grpSpPr>
        <p:sp>
          <p:nvSpPr>
            <p:cNvPr id="223" name="مربع"/>
            <p:cNvSpPr/>
            <p:nvPr/>
          </p:nvSpPr>
          <p:spPr>
            <a:xfrm>
              <a:off x="0" y="0"/>
              <a:ext cx="1491452" cy="1491452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hueOff val="-206663"/>
                    <a:satOff val="29896"/>
                    <a:lumOff val="29240"/>
                  </a:schemeClr>
                </a:gs>
                <a:gs pos="35000">
                  <a:srgbClr val="D8C9EE"/>
                </a:gs>
                <a:gs pos="100000">
                  <a:schemeClr val="accent4">
                    <a:hueOff val="-242556"/>
                    <a:satOff val="32941"/>
                    <a:lumOff val="43328"/>
                  </a:schemeClr>
                </a:gs>
              </a:gsLst>
              <a:lin ang="16200000" scaled="0"/>
            </a:gradFill>
            <a:ln w="9525" cap="flat">
              <a:solidFill>
                <a:srgbClr val="7D60A0"/>
              </a:solidFill>
              <a:prstDash val="solid"/>
              <a:round/>
            </a:ln>
            <a:effectLst>
              <a:outerShdw sx="100000" sy="100000" kx="0" ky="0" algn="b" rotWithShape="0" blurRad="12700" dist="0" dir="5400000">
                <a:srgbClr val="000000">
                  <a:alpha val="35000"/>
                </a:srgbClr>
              </a:outerShdw>
            </a:effectLst>
          </p:spPr>
          <p:txBody>
            <a:bodyPr wrap="square" lIns="22859" tIns="22859" rIns="22859" bIns="22859" numCol="1" anchor="ctr">
              <a:noAutofit/>
            </a:bodyPr>
            <a:lstStyle/>
            <a:p>
              <a:pPr/>
            </a:p>
          </p:txBody>
        </p:sp>
        <p:sp>
          <p:nvSpPr>
            <p:cNvPr id="224" name="بيضاوي"/>
            <p:cNvSpPr/>
            <p:nvPr/>
          </p:nvSpPr>
          <p:spPr>
            <a:xfrm>
              <a:off x="1242" y="1242"/>
              <a:ext cx="219754" cy="191404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8C3A38"/>
              </a:solidFill>
              <a:prstDash val="solid"/>
              <a:round/>
            </a:ln>
            <a:effectLst>
              <a:outerShdw sx="100000" sy="100000" kx="0" ky="0" algn="b" rotWithShape="0" blurRad="12700" dist="0" dir="5400000">
                <a:srgbClr val="000000">
                  <a:alpha val="35000"/>
                </a:srgbClr>
              </a:outerShdw>
            </a:effectLst>
          </p:spPr>
          <p:txBody>
            <a:bodyPr wrap="square" lIns="22859" tIns="22859" rIns="22859" bIns="2285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5" name="بيضاوي"/>
            <p:cNvSpPr/>
            <p:nvPr/>
          </p:nvSpPr>
          <p:spPr>
            <a:xfrm>
              <a:off x="1242" y="1298805"/>
              <a:ext cx="219754" cy="191404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8C3A38"/>
              </a:solidFill>
              <a:prstDash val="solid"/>
              <a:round/>
            </a:ln>
            <a:effectLst>
              <a:outerShdw sx="100000" sy="100000" kx="0" ky="0" algn="b" rotWithShape="0" blurRad="12700" dist="0" dir="5400000">
                <a:srgbClr val="000000">
                  <a:alpha val="35000"/>
                </a:srgbClr>
              </a:outerShdw>
            </a:effectLst>
          </p:spPr>
          <p:txBody>
            <a:bodyPr wrap="square" lIns="22859" tIns="22859" rIns="22859" bIns="2285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6" name="بيضاوي"/>
            <p:cNvSpPr/>
            <p:nvPr/>
          </p:nvSpPr>
          <p:spPr>
            <a:xfrm>
              <a:off x="1242" y="854691"/>
              <a:ext cx="219754" cy="191404"/>
            </a:xfrm>
            <a:prstGeom prst="ellipse">
              <a:avLst/>
            </a:prstGeom>
            <a:solidFill>
              <a:schemeClr val="accent2">
                <a:satOff val="-4966"/>
                <a:lumOff val="-10549"/>
              </a:schemeClr>
            </a:solidFill>
            <a:ln w="12700" cap="flat">
              <a:solidFill>
                <a:srgbClr val="8C3A38"/>
              </a:solidFill>
              <a:prstDash val="solid"/>
              <a:round/>
            </a:ln>
            <a:effectLst>
              <a:outerShdw sx="100000" sy="100000" kx="0" ky="0" algn="b" rotWithShape="0" blurRad="12700" dist="0" dir="5400000">
                <a:srgbClr val="000000">
                  <a:alpha val="35000"/>
                </a:srgbClr>
              </a:outerShdw>
            </a:effectLst>
          </p:spPr>
          <p:txBody>
            <a:bodyPr wrap="square" lIns="22859" tIns="22859" rIns="22859" bIns="2285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7" name="بيضاوي"/>
            <p:cNvSpPr/>
            <p:nvPr/>
          </p:nvSpPr>
          <p:spPr>
            <a:xfrm>
              <a:off x="1242" y="410578"/>
              <a:ext cx="219754" cy="191403"/>
            </a:xfrm>
            <a:prstGeom prst="ellipse">
              <a:avLst/>
            </a:prstGeom>
            <a:solidFill>
              <a:schemeClr val="accent2">
                <a:satOff val="-4966"/>
                <a:lumOff val="-10549"/>
              </a:schemeClr>
            </a:solidFill>
            <a:ln w="12700" cap="flat">
              <a:solidFill>
                <a:srgbClr val="8C3A38"/>
              </a:solidFill>
              <a:prstDash val="solid"/>
              <a:round/>
            </a:ln>
            <a:effectLst>
              <a:outerShdw sx="100000" sy="100000" kx="0" ky="0" algn="b" rotWithShape="0" blurRad="12700" dist="0" dir="5400000">
                <a:srgbClr val="000000">
                  <a:alpha val="35000"/>
                </a:srgbClr>
              </a:outerShdw>
            </a:effectLst>
          </p:spPr>
          <p:txBody>
            <a:bodyPr wrap="square" lIns="22859" tIns="22859" rIns="22859" bIns="2285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8" name="بيضاوي"/>
            <p:cNvSpPr/>
            <p:nvPr/>
          </p:nvSpPr>
          <p:spPr>
            <a:xfrm>
              <a:off x="1270455" y="1242"/>
              <a:ext cx="219754" cy="191404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8C3A38"/>
              </a:solidFill>
              <a:prstDash val="solid"/>
              <a:round/>
            </a:ln>
            <a:effectLst>
              <a:outerShdw sx="100000" sy="100000" kx="0" ky="0" algn="b" rotWithShape="0" blurRad="12700" dist="0" dir="5400000">
                <a:srgbClr val="000000">
                  <a:alpha val="35000"/>
                </a:srgbClr>
              </a:outerShdw>
            </a:effectLst>
          </p:spPr>
          <p:txBody>
            <a:bodyPr wrap="square" lIns="22859" tIns="22859" rIns="22859" bIns="2285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9" name="بيضاوي"/>
            <p:cNvSpPr/>
            <p:nvPr/>
          </p:nvSpPr>
          <p:spPr>
            <a:xfrm>
              <a:off x="1270455" y="1298805"/>
              <a:ext cx="219754" cy="191404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8C3A38"/>
              </a:solidFill>
              <a:prstDash val="solid"/>
              <a:round/>
            </a:ln>
            <a:effectLst>
              <a:outerShdw sx="100000" sy="100000" kx="0" ky="0" algn="b" rotWithShape="0" blurRad="12700" dist="0" dir="5400000">
                <a:srgbClr val="000000">
                  <a:alpha val="35000"/>
                </a:srgbClr>
              </a:outerShdw>
            </a:effectLst>
          </p:spPr>
          <p:txBody>
            <a:bodyPr wrap="square" lIns="22859" tIns="22859" rIns="22859" bIns="2285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0" name="بيضاوي"/>
            <p:cNvSpPr/>
            <p:nvPr/>
          </p:nvSpPr>
          <p:spPr>
            <a:xfrm>
              <a:off x="1270455" y="854691"/>
              <a:ext cx="219754" cy="191404"/>
            </a:xfrm>
            <a:prstGeom prst="ellipse">
              <a:avLst/>
            </a:prstGeom>
            <a:solidFill>
              <a:schemeClr val="accent2">
                <a:satOff val="-4966"/>
                <a:lumOff val="-10549"/>
              </a:schemeClr>
            </a:solidFill>
            <a:ln w="12700" cap="flat">
              <a:solidFill>
                <a:srgbClr val="8C3A38"/>
              </a:solidFill>
              <a:prstDash val="solid"/>
              <a:round/>
            </a:ln>
            <a:effectLst>
              <a:outerShdw sx="100000" sy="100000" kx="0" ky="0" algn="b" rotWithShape="0" blurRad="12700" dist="0" dir="5400000">
                <a:srgbClr val="000000">
                  <a:alpha val="35000"/>
                </a:srgbClr>
              </a:outerShdw>
            </a:effectLst>
          </p:spPr>
          <p:txBody>
            <a:bodyPr wrap="square" lIns="22859" tIns="22859" rIns="22859" bIns="2285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1" name="بيضاوي"/>
            <p:cNvSpPr/>
            <p:nvPr/>
          </p:nvSpPr>
          <p:spPr>
            <a:xfrm>
              <a:off x="1270455" y="410578"/>
              <a:ext cx="219754" cy="191403"/>
            </a:xfrm>
            <a:prstGeom prst="ellipse">
              <a:avLst/>
            </a:prstGeom>
            <a:solidFill>
              <a:schemeClr val="accent2">
                <a:satOff val="-4966"/>
                <a:lumOff val="-10549"/>
              </a:schemeClr>
            </a:solidFill>
            <a:ln w="12700" cap="flat">
              <a:solidFill>
                <a:srgbClr val="8C3A38"/>
              </a:solidFill>
              <a:prstDash val="solid"/>
              <a:round/>
            </a:ln>
            <a:effectLst>
              <a:outerShdw sx="100000" sy="100000" kx="0" ky="0" algn="b" rotWithShape="0" blurRad="12700" dist="0" dir="5400000">
                <a:srgbClr val="000000">
                  <a:alpha val="35000"/>
                </a:srgbClr>
              </a:outerShdw>
            </a:effectLst>
          </p:spPr>
          <p:txBody>
            <a:bodyPr wrap="square" lIns="22859" tIns="22859" rIns="22859" bIns="2285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2" name="بيضاوي"/>
            <p:cNvSpPr/>
            <p:nvPr/>
          </p:nvSpPr>
          <p:spPr>
            <a:xfrm>
              <a:off x="833400" y="1242"/>
              <a:ext cx="219754" cy="191404"/>
            </a:xfrm>
            <a:prstGeom prst="ellipse">
              <a:avLst/>
            </a:prstGeom>
            <a:solidFill>
              <a:schemeClr val="accent2">
                <a:satOff val="-4966"/>
                <a:lumOff val="-10549"/>
              </a:schemeClr>
            </a:solidFill>
            <a:ln w="12700" cap="flat">
              <a:solidFill>
                <a:srgbClr val="8C3A38"/>
              </a:solidFill>
              <a:prstDash val="solid"/>
              <a:round/>
            </a:ln>
            <a:effectLst>
              <a:outerShdw sx="100000" sy="100000" kx="0" ky="0" algn="b" rotWithShape="0" blurRad="12700" dist="0" dir="5400000">
                <a:srgbClr val="000000">
                  <a:alpha val="35000"/>
                </a:srgbClr>
              </a:outerShdw>
            </a:effectLst>
          </p:spPr>
          <p:txBody>
            <a:bodyPr wrap="square" lIns="22859" tIns="22859" rIns="22859" bIns="2285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3" name="بيضاوي"/>
            <p:cNvSpPr/>
            <p:nvPr/>
          </p:nvSpPr>
          <p:spPr>
            <a:xfrm>
              <a:off x="396346" y="1242"/>
              <a:ext cx="219754" cy="191404"/>
            </a:xfrm>
            <a:prstGeom prst="ellipse">
              <a:avLst/>
            </a:prstGeom>
            <a:solidFill>
              <a:schemeClr val="accent2">
                <a:satOff val="-4966"/>
                <a:lumOff val="-10549"/>
              </a:schemeClr>
            </a:solidFill>
            <a:ln w="12700" cap="flat">
              <a:solidFill>
                <a:srgbClr val="8C3A38"/>
              </a:solidFill>
              <a:prstDash val="solid"/>
              <a:round/>
            </a:ln>
            <a:effectLst>
              <a:outerShdw sx="100000" sy="100000" kx="0" ky="0" algn="b" rotWithShape="0" blurRad="12700" dist="0" dir="5400000">
                <a:srgbClr val="000000">
                  <a:alpha val="35000"/>
                </a:srgbClr>
              </a:outerShdw>
            </a:effectLst>
          </p:spPr>
          <p:txBody>
            <a:bodyPr wrap="square" lIns="22859" tIns="22859" rIns="22859" bIns="2285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4" name="بيضاوي"/>
            <p:cNvSpPr/>
            <p:nvPr/>
          </p:nvSpPr>
          <p:spPr>
            <a:xfrm>
              <a:off x="833400" y="1298805"/>
              <a:ext cx="219754" cy="191404"/>
            </a:xfrm>
            <a:prstGeom prst="ellipse">
              <a:avLst/>
            </a:prstGeom>
            <a:solidFill>
              <a:schemeClr val="accent2">
                <a:satOff val="-4966"/>
                <a:lumOff val="-10549"/>
              </a:schemeClr>
            </a:solidFill>
            <a:ln w="12700" cap="flat">
              <a:solidFill>
                <a:srgbClr val="8C3A38"/>
              </a:solidFill>
              <a:prstDash val="solid"/>
              <a:round/>
            </a:ln>
            <a:effectLst>
              <a:outerShdw sx="100000" sy="100000" kx="0" ky="0" algn="b" rotWithShape="0" blurRad="12700" dist="0" dir="5400000">
                <a:srgbClr val="000000">
                  <a:alpha val="35000"/>
                </a:srgbClr>
              </a:outerShdw>
            </a:effectLst>
          </p:spPr>
          <p:txBody>
            <a:bodyPr wrap="square" lIns="22859" tIns="22859" rIns="22859" bIns="2285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5" name="بيضاوي"/>
            <p:cNvSpPr/>
            <p:nvPr/>
          </p:nvSpPr>
          <p:spPr>
            <a:xfrm>
              <a:off x="396346" y="1298805"/>
              <a:ext cx="219754" cy="191404"/>
            </a:xfrm>
            <a:prstGeom prst="ellipse">
              <a:avLst/>
            </a:prstGeom>
            <a:solidFill>
              <a:schemeClr val="accent2">
                <a:satOff val="-4966"/>
                <a:lumOff val="-10549"/>
              </a:schemeClr>
            </a:solidFill>
            <a:ln w="12700" cap="flat">
              <a:solidFill>
                <a:srgbClr val="8C3A38"/>
              </a:solidFill>
              <a:prstDash val="solid"/>
              <a:round/>
            </a:ln>
            <a:effectLst>
              <a:outerShdw sx="100000" sy="100000" kx="0" ky="0" algn="b" rotWithShape="0" blurRad="12700" dist="0" dir="5400000">
                <a:srgbClr val="000000">
                  <a:alpha val="35000"/>
                </a:srgbClr>
              </a:outerShdw>
            </a:effectLst>
          </p:spPr>
          <p:txBody>
            <a:bodyPr wrap="square" lIns="22859" tIns="22859" rIns="22859" bIns="2285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37" name="مربع نص 6"/>
          <p:cNvSpPr txBox="1"/>
          <p:nvPr/>
        </p:nvSpPr>
        <p:spPr>
          <a:xfrm>
            <a:off x="4322173" y="652458"/>
            <a:ext cx="3431720" cy="426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2300">
                <a:solidFill>
                  <a:srgbClr val="982ABC"/>
                </a:solidFill>
              </a:defRPr>
            </a:pPr>
            <a:r>
              <a:rPr sz="2000" u="sng">
                <a:solidFill>
                  <a:srgbClr val="B92D5D"/>
                </a:solidFill>
              </a:rPr>
              <a:t>خطط:</a:t>
            </a:r>
            <a:r>
              <a:t> </a:t>
            </a:r>
            <a:r>
              <a:rPr b="0" sz="20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باستعمال خطة رسم صورة</a:t>
            </a:r>
          </a:p>
        </p:txBody>
      </p:sp>
      <p:sp>
        <p:nvSpPr>
          <p:cNvPr id="238" name="مربع نص 6"/>
          <p:cNvSpPr txBox="1"/>
          <p:nvPr/>
        </p:nvSpPr>
        <p:spPr>
          <a:xfrm>
            <a:off x="4638908" y="1770594"/>
            <a:ext cx="3255202" cy="426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2300">
                <a:solidFill>
                  <a:srgbClr val="0061FE"/>
                </a:solidFill>
              </a:defRPr>
            </a:pPr>
            <a:r>
              <a:rPr sz="2000" u="sng">
                <a:solidFill>
                  <a:srgbClr val="B92D5D"/>
                </a:solidFill>
              </a:rPr>
              <a:t>حل:</a:t>
            </a:r>
            <a:r>
              <a:t> </a:t>
            </a:r>
            <a:r>
              <a:rPr b="0" sz="2000">
                <a:latin typeface="Khalid Art bold"/>
                <a:ea typeface="Khalid Art bold"/>
                <a:cs typeface="Khalid Art bold"/>
                <a:sym typeface="Khalid Art bold"/>
              </a:rPr>
              <a:t>عدد المكبرات ١٢ مكبر </a:t>
            </a:r>
          </a:p>
        </p:txBody>
      </p:sp>
      <p:sp>
        <p:nvSpPr>
          <p:cNvPr id="239" name="مربع نص 6"/>
          <p:cNvSpPr txBox="1"/>
          <p:nvPr/>
        </p:nvSpPr>
        <p:spPr>
          <a:xfrm>
            <a:off x="1761275" y="3136647"/>
            <a:ext cx="5284331" cy="1354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2300">
                <a:solidFill>
                  <a:srgbClr val="0061FE"/>
                </a:solidFill>
              </a:defRPr>
            </a:pPr>
            <a:r>
              <a:rPr sz="2000" u="sng">
                <a:solidFill>
                  <a:srgbClr val="B92D5D"/>
                </a:solidFill>
              </a:rPr>
              <a:t>تحقق:</a:t>
            </a:r>
            <a:r>
              <a:t> </a:t>
            </a:r>
            <a:r>
              <a:rPr b="0" sz="2000">
                <a:latin typeface="Khalid Art bold"/>
                <a:ea typeface="Khalid Art bold"/>
                <a:cs typeface="Khalid Art bold"/>
                <a:sym typeface="Khalid Art bold"/>
              </a:rPr>
              <a:t>بما أن المكبرات في الزوايا ثابتة </a:t>
            </a:r>
            <a:r>
              <a:rPr b="0" sz="220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٤</a:t>
            </a:r>
            <a:r>
              <a:rPr b="0" sz="2000">
                <a:latin typeface="Khalid Art bold"/>
                <a:ea typeface="Khalid Art bold"/>
                <a:cs typeface="Khalid Art bold"/>
                <a:sym typeface="Khalid Art bold"/>
              </a:rPr>
              <a:t> مكبرات</a:t>
            </a:r>
            <a:endParaRPr b="0" sz="2000"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ctr" rtl="0">
              <a:defRPr b="1" sz="2300">
                <a:solidFill>
                  <a:srgbClr val="0061FE"/>
                </a:solidFill>
              </a:defRPr>
            </a:pPr>
            <a:r>
              <a:rPr b="0" sz="2000">
                <a:latin typeface="Khalid Art bold"/>
                <a:ea typeface="Khalid Art bold"/>
                <a:cs typeface="Khalid Art bold"/>
                <a:sym typeface="Khalid Art bold"/>
              </a:rPr>
              <a:t>يتبقى في كل جانب مكبرين </a:t>
            </a:r>
            <a:endParaRPr b="0" sz="2000"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ctr" rtl="0">
              <a:defRPr b="1" sz="2300">
                <a:solidFill>
                  <a:srgbClr val="0061FE"/>
                </a:solidFill>
              </a:defRPr>
            </a:pP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٢ × ٤ = ٨ + ٤ =١٢</a:t>
            </a:r>
            <a:r>
              <a:rPr b="0" sz="2000">
                <a:latin typeface="Khalid Art bold"/>
                <a:ea typeface="Khalid Art bold"/>
                <a:cs typeface="Khalid Art bold"/>
                <a:sym typeface="Khalid Art bold"/>
              </a:rPr>
              <a:t> مكبرة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صورة 3" descr="صورة 3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583907" y="1023024"/>
            <a:ext cx="631225" cy="405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G_3570.png" descr="IMG_35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604" y="2099646"/>
            <a:ext cx="2964294" cy="2964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G_3917.png" descr="IMG_3917.png"/>
          <p:cNvPicPr>
            <a:picLocks noChangeAspect="1"/>
          </p:cNvPicPr>
          <p:nvPr/>
        </p:nvPicPr>
        <p:blipFill>
          <a:blip r:embed="rId5">
            <a:extLst/>
          </a:blip>
          <a:srcRect l="32021" t="3282" r="2701" b="80644"/>
          <a:stretch>
            <a:fillRect/>
          </a:stretch>
        </p:blipFill>
        <p:spPr>
          <a:xfrm>
            <a:off x="3588788" y="417039"/>
            <a:ext cx="4675950" cy="7804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45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46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48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6047" y="3045823"/>
            <a:ext cx="1927954" cy="1927954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مربع نص 6"/>
          <p:cNvSpPr txBox="1"/>
          <p:nvPr/>
        </p:nvSpPr>
        <p:spPr>
          <a:xfrm>
            <a:off x="3733050" y="1492886"/>
            <a:ext cx="3172881" cy="680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3300"/>
            </a:pPr>
            <a:r>
              <a:rPr b="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٢٦ × ٥ =</a:t>
            </a:r>
            <a:r>
              <a:rPr b="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١٣٠</a:t>
            </a:r>
          </a:p>
        </p:txBody>
      </p:sp>
      <p:pic>
        <p:nvPicPr>
          <p:cNvPr id="250" name="IMG_3917.png" descr="IMG_3917.png"/>
          <p:cNvPicPr>
            <a:picLocks noChangeAspect="1"/>
          </p:cNvPicPr>
          <p:nvPr/>
        </p:nvPicPr>
        <p:blipFill>
          <a:blip r:embed="rId4">
            <a:extLst/>
          </a:blip>
          <a:srcRect l="32021" t="3282" r="2701" b="80644"/>
          <a:stretch>
            <a:fillRect/>
          </a:stretch>
        </p:blipFill>
        <p:spPr>
          <a:xfrm>
            <a:off x="3588788" y="417039"/>
            <a:ext cx="4675950" cy="7804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03" y="2551039"/>
            <a:ext cx="2669059" cy="2669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صورة 3" descr="صورة 3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7761199" y="4018495"/>
            <a:ext cx="600689" cy="425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G_3912.png" descr="IMG_3912.png"/>
          <p:cNvPicPr>
            <a:picLocks noChangeAspect="1"/>
          </p:cNvPicPr>
          <p:nvPr/>
        </p:nvPicPr>
        <p:blipFill>
          <a:blip r:embed="rId4">
            <a:extLst/>
          </a:blip>
          <a:srcRect l="0" t="0" r="6243" b="58989"/>
          <a:stretch>
            <a:fillRect/>
          </a:stretch>
        </p:blipFill>
        <p:spPr>
          <a:xfrm>
            <a:off x="1871784" y="417039"/>
            <a:ext cx="6402376" cy="19367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67080" y="2618570"/>
            <a:ext cx="2574792" cy="2133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603700" y="1083751"/>
            <a:ext cx="620569" cy="431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G_3917.png" descr="IMG_3917.png"/>
          <p:cNvPicPr>
            <a:picLocks noChangeAspect="1"/>
          </p:cNvPicPr>
          <p:nvPr/>
        </p:nvPicPr>
        <p:blipFill>
          <a:blip r:embed="rId5">
            <a:extLst/>
          </a:blip>
          <a:srcRect l="5840" t="24450" r="2701" b="0"/>
          <a:stretch>
            <a:fillRect/>
          </a:stretch>
        </p:blipFill>
        <p:spPr>
          <a:xfrm>
            <a:off x="2125618" y="505653"/>
            <a:ext cx="6121370" cy="3427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3140" y="3100948"/>
            <a:ext cx="1962992" cy="19629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9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57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58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sp>
        <p:nvSpPr>
          <p:cNvPr id="260" name="مستطيل"/>
          <p:cNvSpPr/>
          <p:nvPr/>
        </p:nvSpPr>
        <p:spPr>
          <a:xfrm>
            <a:off x="2631266" y="2609850"/>
            <a:ext cx="1979969" cy="503799"/>
          </a:xfrm>
          <a:prstGeom prst="rect">
            <a:avLst/>
          </a:prstGeom>
          <a:ln w="25400">
            <a:solidFill>
              <a:schemeClr val="accent2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/>
          <a:lstStyle/>
          <a:p>
            <a:pPr/>
            <a:r>
              <a:t>     </a:t>
            </a:r>
          </a:p>
        </p:txBody>
      </p:sp>
      <p:pic>
        <p:nvPicPr>
          <p:cNvPr id="261" name="IMG_3917.png" descr="IMG_3917.png"/>
          <p:cNvPicPr>
            <a:picLocks noChangeAspect="1"/>
          </p:cNvPicPr>
          <p:nvPr/>
        </p:nvPicPr>
        <p:blipFill>
          <a:blip r:embed="rId4">
            <a:extLst/>
          </a:blip>
          <a:srcRect l="5840" t="24450" r="2701" b="0"/>
          <a:stretch>
            <a:fillRect/>
          </a:stretch>
        </p:blipFill>
        <p:spPr>
          <a:xfrm>
            <a:off x="2125618" y="505653"/>
            <a:ext cx="6121370" cy="3427737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مربع نص 6"/>
          <p:cNvSpPr txBox="1"/>
          <p:nvPr/>
        </p:nvSpPr>
        <p:spPr>
          <a:xfrm>
            <a:off x="1287319" y="1928198"/>
            <a:ext cx="1264024" cy="763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spAutoFit/>
          </a:bodyPr>
          <a:lstStyle>
            <a:lvl1pPr algn="ctr">
              <a:defRPr b="1" sz="2500">
                <a:solidFill>
                  <a:srgbClr val="0061FE"/>
                </a:solidFill>
              </a:defRPr>
            </a:lvl1pPr>
          </a:lstStyle>
          <a:p>
            <a:pPr rtl="0">
              <a:defRPr/>
            </a:pPr>
            <a:r>
              <a:t>١٣ × ٥ = ٦٥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G_3574.png" descr="IMG_357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6485" y="2571749"/>
            <a:ext cx="2733888" cy="2733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648551" y="956676"/>
            <a:ext cx="596901" cy="415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G_3918.png" descr="IMG_39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00351" y="407874"/>
            <a:ext cx="5654192" cy="35308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268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69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71" name="IMG_3573.png" descr="IMG_357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8895" y="2919542"/>
            <a:ext cx="2431334" cy="2431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G_3918.png" descr="IMG_39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48852" y="417039"/>
            <a:ext cx="3204136" cy="2000857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مربع نص 6"/>
          <p:cNvSpPr txBox="1"/>
          <p:nvPr/>
        </p:nvSpPr>
        <p:spPr>
          <a:xfrm>
            <a:off x="1697092" y="2290125"/>
            <a:ext cx="5338725" cy="1645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sz="20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لا يمكن حل المسألة، لأن سعر الكتاب غير معلوم</a:t>
            </a:r>
          </a:p>
          <a:p>
            <a:pPr algn="ctr" rtl="0">
              <a:defRPr sz="200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يوجد معلومة ناقصة </a:t>
            </a:r>
          </a:p>
          <a:p>
            <a:pPr algn="ctr" rtl="0">
              <a:defRPr sz="20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إذا كان سعر الكتاب </a:t>
            </a:r>
            <a:r>
              <a:rPr sz="2200">
                <a:solidFill>
                  <a:srgbClr val="B92D5D"/>
                </a:solidFill>
              </a:rPr>
              <a:t>٢٠ ريال</a:t>
            </a:r>
            <a:r>
              <a:t> مثلاً يكون عدد الكتب المباعة</a:t>
            </a:r>
            <a:r>
              <a:rPr sz="2200">
                <a:solidFill>
                  <a:srgbClr val="B92D5D"/>
                </a:solidFill>
              </a:rPr>
              <a:t>=٨٥٥ ÷ ١٥ = ٥٧ كتاب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13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14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16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60704" y="2767030"/>
            <a:ext cx="2220731" cy="2220731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مربع نص 6"/>
          <p:cNvSpPr txBox="1"/>
          <p:nvPr/>
        </p:nvSpPr>
        <p:spPr>
          <a:xfrm>
            <a:off x="6225226" y="1338701"/>
            <a:ext cx="1200467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3500">
                <a:solidFill>
                  <a:srgbClr val="0061FE"/>
                </a:solidFill>
              </a:defRPr>
            </a:pPr>
            <a:r>
              <a:t>=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٢٠٠٠</a:t>
            </a:r>
          </a:p>
        </p:txBody>
      </p:sp>
      <p:sp>
        <p:nvSpPr>
          <p:cNvPr id="118" name="مربع نص 6"/>
          <p:cNvSpPr txBox="1"/>
          <p:nvPr/>
        </p:nvSpPr>
        <p:spPr>
          <a:xfrm>
            <a:off x="2207642" y="1338701"/>
            <a:ext cx="1548367" cy="73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3500">
                <a:solidFill>
                  <a:srgbClr val="0061FE"/>
                </a:solidFill>
              </a:defRPr>
            </a:pPr>
            <a:r>
              <a:t>=</a:t>
            </a: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٤٢٠٠٠٠</a:t>
            </a:r>
          </a:p>
        </p:txBody>
      </p:sp>
      <p:pic>
        <p:nvPicPr>
          <p:cNvPr id="119" name="IMG_3912.png" descr="IMG_3912.png"/>
          <p:cNvPicPr>
            <a:picLocks noChangeAspect="1"/>
          </p:cNvPicPr>
          <p:nvPr/>
        </p:nvPicPr>
        <p:blipFill>
          <a:blip r:embed="rId4">
            <a:extLst/>
          </a:blip>
          <a:srcRect l="0" t="19187" r="6243" b="64621"/>
          <a:stretch>
            <a:fillRect/>
          </a:stretch>
        </p:blipFill>
        <p:spPr>
          <a:xfrm>
            <a:off x="1844735" y="843592"/>
            <a:ext cx="6402376" cy="7646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G_3561.png" descr="IMG_35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64156"/>
            <a:ext cx="3003528" cy="3003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685175" y="4018677"/>
            <a:ext cx="600688" cy="425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G_3912.png" descr="IMG_3912.png"/>
          <p:cNvPicPr>
            <a:picLocks noChangeAspect="1"/>
          </p:cNvPicPr>
          <p:nvPr/>
        </p:nvPicPr>
        <p:blipFill>
          <a:blip r:embed="rId5">
            <a:extLst/>
          </a:blip>
          <a:srcRect l="0" t="43719" r="7827" b="6392"/>
          <a:stretch>
            <a:fillRect/>
          </a:stretch>
        </p:blipFill>
        <p:spPr>
          <a:xfrm>
            <a:off x="1979979" y="417039"/>
            <a:ext cx="6294181" cy="23560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25" name="Freeform 6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26" name="Freeform 8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28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7147981" y="3427266"/>
            <a:ext cx="1878939" cy="1569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3912.png" descr="IMG_3912.png"/>
          <p:cNvPicPr>
            <a:picLocks noChangeAspect="1"/>
          </p:cNvPicPr>
          <p:nvPr/>
        </p:nvPicPr>
        <p:blipFill>
          <a:blip r:embed="rId4">
            <a:extLst/>
          </a:blip>
          <a:srcRect l="14061" t="79039" r="7827" b="6392"/>
          <a:stretch>
            <a:fillRect/>
          </a:stretch>
        </p:blipFill>
        <p:spPr>
          <a:xfrm>
            <a:off x="2687761" y="678513"/>
            <a:ext cx="5333942" cy="688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مربع نص 6"/>
          <p:cNvSpPr txBox="1"/>
          <p:nvPr/>
        </p:nvSpPr>
        <p:spPr>
          <a:xfrm>
            <a:off x="5354761" y="1366694"/>
            <a:ext cx="2387051" cy="145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٤ × (٥+٣٠) =</a:t>
            </a:r>
          </a:p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(٤ × ٥) + (٤ × ٣٠) =</a:t>
            </a:r>
          </a:p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٢٠ + ١٢٠ =</a:t>
            </a:r>
            <a:r>
              <a:rPr>
                <a:solidFill>
                  <a:srgbClr val="B92D5D"/>
                </a:solidFill>
              </a:rPr>
              <a:t> ١٤٠</a:t>
            </a:r>
          </a:p>
        </p:txBody>
      </p:sp>
      <p:sp>
        <p:nvSpPr>
          <p:cNvPr id="131" name="مربع نص 6"/>
          <p:cNvSpPr txBox="1"/>
          <p:nvPr/>
        </p:nvSpPr>
        <p:spPr>
          <a:xfrm>
            <a:off x="2028507" y="1366694"/>
            <a:ext cx="2387051" cy="145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٥ × (٣+٦٠) =</a:t>
            </a:r>
          </a:p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(٥ × ٣) + (٥ × ٦٠) =</a:t>
            </a:r>
          </a:p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١٥ + ٣٠٠ =</a:t>
            </a:r>
            <a:r>
              <a:rPr>
                <a:solidFill>
                  <a:srgbClr val="B92D5D"/>
                </a:solidFill>
              </a:rPr>
              <a:t> ٣١٥</a:t>
            </a:r>
          </a:p>
        </p:txBody>
      </p:sp>
      <p:sp>
        <p:nvSpPr>
          <p:cNvPr id="132" name="خط"/>
          <p:cNvSpPr/>
          <p:nvPr/>
        </p:nvSpPr>
        <p:spPr>
          <a:xfrm flipV="1">
            <a:off x="5071385" y="704092"/>
            <a:ext cx="1" cy="3540699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574" y="2375494"/>
            <a:ext cx="2295938" cy="2295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16200000">
            <a:off x="7171982" y="1013068"/>
            <a:ext cx="600688" cy="425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G_3913.png" descr="IMG_3913.png"/>
          <p:cNvPicPr>
            <a:picLocks noChangeAspect="1"/>
          </p:cNvPicPr>
          <p:nvPr/>
        </p:nvPicPr>
        <p:blipFill>
          <a:blip r:embed="rId5">
            <a:extLst/>
          </a:blip>
          <a:srcRect l="0" t="0" r="2597" b="4171"/>
          <a:stretch>
            <a:fillRect/>
          </a:stretch>
        </p:blipFill>
        <p:spPr>
          <a:xfrm>
            <a:off x="3035166" y="505653"/>
            <a:ext cx="4649923" cy="36099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38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39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41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9" r="0" b="0"/>
          <a:stretch>
            <a:fillRect/>
          </a:stretch>
        </p:blipFill>
        <p:spPr>
          <a:xfrm>
            <a:off x="7425134" y="3486834"/>
            <a:ext cx="1718969" cy="14449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G_3913.png" descr="IMG_3913.png"/>
          <p:cNvPicPr>
            <a:picLocks noChangeAspect="1"/>
          </p:cNvPicPr>
          <p:nvPr/>
        </p:nvPicPr>
        <p:blipFill>
          <a:blip r:embed="rId4">
            <a:extLst/>
          </a:blip>
          <a:srcRect l="0" t="0" r="2597" b="4171"/>
          <a:stretch>
            <a:fillRect/>
          </a:stretch>
        </p:blipFill>
        <p:spPr>
          <a:xfrm>
            <a:off x="4444801" y="417039"/>
            <a:ext cx="3839860" cy="298103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مربع نص 6"/>
          <p:cNvSpPr txBox="1"/>
          <p:nvPr/>
        </p:nvSpPr>
        <p:spPr>
          <a:xfrm>
            <a:off x="2571676" y="3693727"/>
            <a:ext cx="3152866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24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المجموع = ١٧٥ + ١٥٠ =</a:t>
            </a:r>
            <a:r>
              <a:rPr>
                <a:solidFill>
                  <a:srgbClr val="B92D5D"/>
                </a:solidFill>
              </a:rPr>
              <a:t> ٣٢٥</a:t>
            </a:r>
          </a:p>
        </p:txBody>
      </p:sp>
      <p:sp>
        <p:nvSpPr>
          <p:cNvPr id="144" name="مربع نص 6"/>
          <p:cNvSpPr txBox="1"/>
          <p:nvPr/>
        </p:nvSpPr>
        <p:spPr>
          <a:xfrm>
            <a:off x="2080000" y="987744"/>
            <a:ext cx="2387051" cy="1579244"/>
          </a:xfrm>
          <a:prstGeom prst="rect">
            <a:avLst/>
          </a:prstGeom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200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كرات اليد </a:t>
            </a:r>
          </a:p>
          <a:p>
            <a:pPr algn="r" rtl="0">
              <a:defRPr sz="20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٧ × (٥+٢٠) =</a:t>
            </a:r>
          </a:p>
          <a:p>
            <a:pPr algn="r" rtl="0">
              <a:defRPr sz="20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(٧ × ٥) + (٧ × ٢٠) =</a:t>
            </a:r>
          </a:p>
          <a:p>
            <a:pPr algn="r" rtl="0">
              <a:defRPr sz="20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٣٥ + ١٤٠ =</a:t>
            </a:r>
            <a:r>
              <a:rPr>
                <a:solidFill>
                  <a:srgbClr val="B92D5D"/>
                </a:solidFill>
              </a:rPr>
              <a:t> ١٧٥</a:t>
            </a:r>
          </a:p>
        </p:txBody>
      </p:sp>
      <p:sp>
        <p:nvSpPr>
          <p:cNvPr id="145" name="مربع نص 6"/>
          <p:cNvSpPr txBox="1"/>
          <p:nvPr/>
        </p:nvSpPr>
        <p:spPr>
          <a:xfrm>
            <a:off x="2080000" y="2754992"/>
            <a:ext cx="2387051" cy="817244"/>
          </a:xfrm>
          <a:prstGeom prst="rect">
            <a:avLst/>
          </a:prstGeom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sz="2000">
                <a:solidFill>
                  <a:srgbClr val="B92D5D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كرات السلة  </a:t>
            </a:r>
          </a:p>
          <a:p>
            <a:pPr algn="r" rtl="0">
              <a:defRPr sz="20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٥ × ٣٠ =</a:t>
            </a:r>
            <a:r>
              <a:rPr>
                <a:solidFill>
                  <a:srgbClr val="B92D5D"/>
                </a:solidFill>
              </a:rPr>
              <a:t> ١٥٠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241" y="2571750"/>
            <a:ext cx="2292070" cy="2292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صورة 3" descr="صورة 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 flipH="1" rot="16200000">
            <a:off x="7767942" y="4051873"/>
            <a:ext cx="561832" cy="398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G_3914.png" descr="IMG_3914.png"/>
          <p:cNvPicPr>
            <a:picLocks noChangeAspect="1"/>
          </p:cNvPicPr>
          <p:nvPr/>
        </p:nvPicPr>
        <p:blipFill>
          <a:blip r:embed="rId5">
            <a:extLst/>
          </a:blip>
          <a:srcRect l="14371" t="0" r="5891" b="60673"/>
          <a:stretch>
            <a:fillRect/>
          </a:stretch>
        </p:blipFill>
        <p:spPr>
          <a:xfrm>
            <a:off x="2454485" y="505652"/>
            <a:ext cx="5594166" cy="22528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51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52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54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3276" y="3278812"/>
            <a:ext cx="1588874" cy="1588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3914.png" descr="IMG_3914.png"/>
          <p:cNvPicPr>
            <a:picLocks noChangeAspect="1"/>
          </p:cNvPicPr>
          <p:nvPr/>
        </p:nvPicPr>
        <p:blipFill>
          <a:blip r:embed="rId4">
            <a:extLst/>
          </a:blip>
          <a:srcRect l="68026" t="14873" r="5891" b="66103"/>
          <a:stretch>
            <a:fillRect/>
          </a:stretch>
        </p:blipFill>
        <p:spPr>
          <a:xfrm>
            <a:off x="5623286" y="505653"/>
            <a:ext cx="1829848" cy="10897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0" name="تجميع"/>
          <p:cNvGrpSpPr/>
          <p:nvPr/>
        </p:nvGrpSpPr>
        <p:grpSpPr>
          <a:xfrm>
            <a:off x="3964196" y="417039"/>
            <a:ext cx="2332248" cy="1728748"/>
            <a:chOff x="0" y="0"/>
            <a:chExt cx="2332247" cy="1728746"/>
          </a:xfrm>
        </p:grpSpPr>
        <p:grpSp>
          <p:nvGrpSpPr>
            <p:cNvPr id="158" name="تجميع"/>
            <p:cNvGrpSpPr/>
            <p:nvPr/>
          </p:nvGrpSpPr>
          <p:grpSpPr>
            <a:xfrm>
              <a:off x="0" y="-1"/>
              <a:ext cx="1195627" cy="867436"/>
              <a:chOff x="0" y="0"/>
              <a:chExt cx="1195626" cy="867434"/>
            </a:xfrm>
          </p:grpSpPr>
          <p:sp>
            <p:nvSpPr>
              <p:cNvPr id="156" name="مربع نص 6"/>
              <p:cNvSpPr/>
              <p:nvPr/>
            </p:nvSpPr>
            <p:spPr>
              <a:xfrm>
                <a:off x="0" y="0"/>
                <a:ext cx="1195627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/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٩٠</a:t>
                </a:r>
                <a:endParaRPr b="0">
                  <a:latin typeface="Khalid Art bold"/>
                  <a:ea typeface="Khalid Art bold"/>
                  <a:cs typeface="Khalid Art bold"/>
                  <a:sym typeface="Khalid Art bold"/>
                </a:endParaRPr>
              </a:p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 ٣٠ </a:t>
                </a:r>
                <a:endParaRPr b="0">
                  <a:latin typeface="Khalid Art bold"/>
                  <a:ea typeface="Khalid Art bold"/>
                  <a:cs typeface="Khalid Art bold"/>
                  <a:sym typeface="Khalid Art bold"/>
                </a:endParaRPr>
              </a:p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solidFill>
                      <a:srgbClr val="B92D5D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rPr>
                  <a:t>٢٧٠٠</a:t>
                </a:r>
              </a:p>
            </p:txBody>
          </p:sp>
          <p:sp>
            <p:nvSpPr>
              <p:cNvPr id="157" name="خط"/>
              <p:cNvSpPr/>
              <p:nvPr/>
            </p:nvSpPr>
            <p:spPr>
              <a:xfrm>
                <a:off x="237038" y="867434"/>
                <a:ext cx="754009" cy="1"/>
              </a:xfrm>
              <a:prstGeom prst="line">
                <a:avLst/>
              </a:prstGeom>
              <a:noFill/>
              <a:ln w="12700" cap="flat">
                <a:solidFill>
                  <a:schemeClr val="accent4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59" name="×"/>
            <p:cNvSpPr/>
            <p:nvPr/>
          </p:nvSpPr>
          <p:spPr>
            <a:xfrm>
              <a:off x="1062247" y="45874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2859" tIns="22859" rIns="22859" bIns="22859" numCol="1" anchor="t">
              <a:spAutoFit/>
            </a:bodyPr>
            <a:lstStyle>
              <a:lvl1pPr algn="ctr">
                <a:defRPr b="1" sz="2700">
                  <a:solidFill>
                    <a:srgbClr val="B92D5D"/>
                  </a:solidFill>
                </a:defRPr>
              </a:lvl1pPr>
            </a:lstStyle>
            <a:p>
              <a:pPr rtl="0">
                <a:defRPr/>
              </a:pPr>
              <a:r>
                <a:t>× </a:t>
              </a:r>
            </a:p>
          </p:txBody>
        </p:sp>
      </p:grpSp>
      <p:pic>
        <p:nvPicPr>
          <p:cNvPr id="161" name="IMG_3914.png" descr="IMG_3914.png"/>
          <p:cNvPicPr>
            <a:picLocks noChangeAspect="1"/>
          </p:cNvPicPr>
          <p:nvPr/>
        </p:nvPicPr>
        <p:blipFill>
          <a:blip r:embed="rId4">
            <a:extLst/>
          </a:blip>
          <a:srcRect l="18034" t="15502" r="55883" b="65473"/>
          <a:stretch>
            <a:fillRect/>
          </a:stretch>
        </p:blipFill>
        <p:spPr>
          <a:xfrm>
            <a:off x="5460992" y="2387352"/>
            <a:ext cx="1829848" cy="10897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6" name="تجميع"/>
          <p:cNvGrpSpPr/>
          <p:nvPr/>
        </p:nvGrpSpPr>
        <p:grpSpPr>
          <a:xfrm>
            <a:off x="3558546" y="2258528"/>
            <a:ext cx="2332248" cy="1728747"/>
            <a:chOff x="0" y="0"/>
            <a:chExt cx="2332247" cy="1728746"/>
          </a:xfrm>
        </p:grpSpPr>
        <p:grpSp>
          <p:nvGrpSpPr>
            <p:cNvPr id="164" name="تجميع"/>
            <p:cNvGrpSpPr/>
            <p:nvPr/>
          </p:nvGrpSpPr>
          <p:grpSpPr>
            <a:xfrm>
              <a:off x="0" y="-1"/>
              <a:ext cx="1195627" cy="867436"/>
              <a:chOff x="0" y="0"/>
              <a:chExt cx="1195626" cy="867434"/>
            </a:xfrm>
          </p:grpSpPr>
          <p:sp>
            <p:nvSpPr>
              <p:cNvPr id="162" name="مربع نص 6"/>
              <p:cNvSpPr/>
              <p:nvPr/>
            </p:nvSpPr>
            <p:spPr>
              <a:xfrm>
                <a:off x="0" y="0"/>
                <a:ext cx="1195627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spAutoFit/>
              </a:bodyPr>
              <a:lstStyle/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٤٠٠</a:t>
                </a:r>
                <a:endParaRPr b="0">
                  <a:latin typeface="Khalid Art bold"/>
                  <a:ea typeface="Khalid Art bold"/>
                  <a:cs typeface="Khalid Art bold"/>
                  <a:sym typeface="Khalid Art bold"/>
                </a:endParaRPr>
              </a:p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latin typeface="Khalid Art bold"/>
                    <a:ea typeface="Khalid Art bold"/>
                    <a:cs typeface="Khalid Art bold"/>
                    <a:sym typeface="Khalid Art bold"/>
                  </a:rPr>
                  <a:t> ٨٠ </a:t>
                </a:r>
                <a:endParaRPr b="0">
                  <a:latin typeface="Khalid Art bold"/>
                  <a:ea typeface="Khalid Art bold"/>
                  <a:cs typeface="Khalid Art bold"/>
                  <a:sym typeface="Khalid Art bold"/>
                </a:endParaRPr>
              </a:p>
              <a:p>
                <a:pPr algn="ctr" rtl="0">
                  <a:lnSpc>
                    <a:spcPct val="75000"/>
                  </a:lnSpc>
                  <a:defRPr b="1" sz="2700">
                    <a:solidFill>
                      <a:srgbClr val="0061FE"/>
                    </a:solidFill>
                  </a:defRPr>
                </a:pPr>
                <a:r>
                  <a:rPr b="0">
                    <a:solidFill>
                      <a:srgbClr val="B92D5D"/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rPr>
                  <a:t>٣٢٠٠٠</a:t>
                </a:r>
              </a:p>
            </p:txBody>
          </p:sp>
          <p:sp>
            <p:nvSpPr>
              <p:cNvPr id="163" name="خط"/>
              <p:cNvSpPr/>
              <p:nvPr/>
            </p:nvSpPr>
            <p:spPr>
              <a:xfrm>
                <a:off x="237038" y="867434"/>
                <a:ext cx="754009" cy="1"/>
              </a:xfrm>
              <a:prstGeom prst="line">
                <a:avLst/>
              </a:prstGeom>
              <a:noFill/>
              <a:ln w="12700" cap="flat">
                <a:solidFill>
                  <a:schemeClr val="accent4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65" name="×"/>
            <p:cNvSpPr/>
            <p:nvPr/>
          </p:nvSpPr>
          <p:spPr>
            <a:xfrm>
              <a:off x="1062247" y="45874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2859" tIns="22859" rIns="22859" bIns="22859" numCol="1" anchor="t">
              <a:spAutoFit/>
            </a:bodyPr>
            <a:lstStyle>
              <a:lvl1pPr algn="ctr">
                <a:defRPr b="1" sz="2700">
                  <a:solidFill>
                    <a:srgbClr val="B92D5D"/>
                  </a:solidFill>
                </a:defRPr>
              </a:lvl1pPr>
            </a:lstStyle>
            <a:p>
              <a:pPr rtl="0">
                <a:defRPr/>
              </a:pPr>
              <a:r>
                <a:t>× </a:t>
              </a:r>
            </a:p>
          </p:txBody>
        </p:sp>
      </p:grpSp>
      <p:sp>
        <p:nvSpPr>
          <p:cNvPr id="167" name="خط"/>
          <p:cNvSpPr/>
          <p:nvPr/>
        </p:nvSpPr>
        <p:spPr>
          <a:xfrm flipH="1" flipV="1">
            <a:off x="1877396" y="2240567"/>
            <a:ext cx="6099900" cy="1"/>
          </a:xfrm>
          <a:prstGeom prst="line">
            <a:avLst/>
          </a:prstGeom>
          <a:ln w="25400" cap="rnd">
            <a:solidFill>
              <a:schemeClr val="accent2">
                <a:lumOff val="11813"/>
              </a:schemeClr>
            </a:solidFill>
            <a:custDash>
              <a:ds d="100000" sp="200000"/>
            </a:custDash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