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theme/theme2.xml" ContentType="application/vnd.openxmlformats-officedocument.theme+xml"/>
  <Override PartName="/ppt/media/media1.mp4" ContentType="video/unknown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9" name="Shape 22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G_0761.png" descr="IMG_0761.png"/>
          <p:cNvPicPr>
            <a:picLocks noChangeAspect="1"/>
          </p:cNvPicPr>
          <p:nvPr/>
        </p:nvPicPr>
        <p:blipFill>
          <a:blip r:embed="rId3">
            <a:extLst/>
          </a:blip>
          <a:srcRect l="3740" t="0" r="0" b="9176"/>
          <a:stretch>
            <a:fillRect/>
          </a:stretch>
        </p:blipFill>
        <p:spPr>
          <a:xfrm>
            <a:off x="1474881" y="-9376530"/>
            <a:ext cx="21894989" cy="21334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G_0742.png" descr="IMG_074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66755" y="8727413"/>
            <a:ext cx="5516112" cy="3948303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السمة</a:t>
            </a:r>
          </a:p>
        </p:txBody>
      </p:sp>
      <p:sp>
        <p:nvSpPr>
          <p:cNvPr id="122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/>
            </a:lvl1pPr>
            <a:lvl2pPr marL="0" marR="638923" indent="626223">
              <a:spcBef>
                <a:spcPts val="0"/>
              </a:spcBef>
              <a:buSzTx/>
              <a:buNone/>
              <a:defRPr spc="-170" sz="8500"/>
            </a:lvl2pPr>
            <a:lvl3pPr marL="0" marR="638923" indent="1083423">
              <a:spcBef>
                <a:spcPts val="0"/>
              </a:spcBef>
              <a:buSzTx/>
              <a:buNone/>
              <a:defRPr spc="-170" sz="8500"/>
            </a:lvl3pPr>
            <a:lvl4pPr marL="0" marR="638923" indent="1540623">
              <a:spcBef>
                <a:spcPts val="0"/>
              </a:spcBef>
              <a:buSzTx/>
              <a:buNone/>
              <a:defRPr spc="-170" sz="8500"/>
            </a:lvl4pPr>
            <a:lvl5pPr marL="0" marR="638923" indent="1997823">
              <a:spcBef>
                <a:spcPts val="0"/>
              </a:spcBef>
              <a:buSzTx/>
              <a:buNone/>
              <a:defRPr spc="-170" sz="8500"/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وعاء من السلطة مع أرز مقلي وبيض مسلوق وعيدان طعام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1" name="وعاء من كعك السلمون والسلطة والحمص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2" name="وعاء من معكرونة البابارديلة مع زبدة البقدونس والبندق المحمص وجبن البارميزان المبشور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513;p9"/>
          <p:cNvGrpSpPr/>
          <p:nvPr/>
        </p:nvGrpSpPr>
        <p:grpSpPr>
          <a:xfrm>
            <a:off x="623" y="164"/>
            <a:ext cx="24383765" cy="13091602"/>
            <a:chOff x="311" y="82"/>
            <a:chExt cx="24383764" cy="13091600"/>
          </a:xfrm>
        </p:grpSpPr>
        <p:grpSp>
          <p:nvGrpSpPr>
            <p:cNvPr id="179" name="Google Shape;514;p9"/>
            <p:cNvGrpSpPr/>
            <p:nvPr/>
          </p:nvGrpSpPr>
          <p:grpSpPr>
            <a:xfrm>
              <a:off x="311" y="1217168"/>
              <a:ext cx="24383766" cy="11874516"/>
              <a:chOff x="0" y="0"/>
              <a:chExt cx="24383763" cy="11874515"/>
            </a:xfrm>
          </p:grpSpPr>
          <p:sp>
            <p:nvSpPr>
              <p:cNvPr id="155" name="Google Shape;515;p9"/>
              <p:cNvSpPr/>
              <p:nvPr/>
            </p:nvSpPr>
            <p:spPr>
              <a:xfrm>
                <a:off x="232" y="10268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6" name="Google Shape;516;p9"/>
              <p:cNvSpPr/>
              <p:nvPr/>
            </p:nvSpPr>
            <p:spPr>
              <a:xfrm>
                <a:off x="232" y="1540346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7" name="Google Shape;517;p9"/>
              <p:cNvSpPr/>
              <p:nvPr/>
            </p:nvSpPr>
            <p:spPr>
              <a:xfrm>
                <a:off x="232" y="205964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8" name="Google Shape;518;p9"/>
              <p:cNvSpPr/>
              <p:nvPr/>
            </p:nvSpPr>
            <p:spPr>
              <a:xfrm>
                <a:off x="232" y="257318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9" name="Google Shape;519;p9"/>
              <p:cNvSpPr/>
              <p:nvPr/>
            </p:nvSpPr>
            <p:spPr>
              <a:xfrm>
                <a:off x="232" y="3086578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0" name="Google Shape;520;p9"/>
              <p:cNvSpPr/>
              <p:nvPr/>
            </p:nvSpPr>
            <p:spPr>
              <a:xfrm>
                <a:off x="232" y="3600125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" name="Google Shape;521;p9"/>
              <p:cNvSpPr/>
              <p:nvPr/>
            </p:nvSpPr>
            <p:spPr>
              <a:xfrm>
                <a:off x="232" y="411351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2" name="Google Shape;522;p9"/>
              <p:cNvSpPr/>
              <p:nvPr/>
            </p:nvSpPr>
            <p:spPr>
              <a:xfrm>
                <a:off x="232" y="4632967"/>
                <a:ext cx="24383532" cy="35280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3" name="Google Shape;523;p9"/>
              <p:cNvSpPr/>
              <p:nvPr/>
            </p:nvSpPr>
            <p:spPr>
              <a:xfrm>
                <a:off x="232" y="5146354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4" name="Google Shape;524;p9"/>
              <p:cNvSpPr/>
              <p:nvPr/>
            </p:nvSpPr>
            <p:spPr>
              <a:xfrm>
                <a:off x="232" y="565974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5" name="Google Shape;525;p9"/>
              <p:cNvSpPr/>
              <p:nvPr/>
            </p:nvSpPr>
            <p:spPr>
              <a:xfrm>
                <a:off x="232" y="6173290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6" name="Google Shape;526;p9"/>
              <p:cNvSpPr/>
              <p:nvPr/>
            </p:nvSpPr>
            <p:spPr>
              <a:xfrm>
                <a:off x="232" y="6692586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7" name="Google Shape;527;p9"/>
              <p:cNvSpPr/>
              <p:nvPr/>
            </p:nvSpPr>
            <p:spPr>
              <a:xfrm>
                <a:off x="232" y="7206133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8" name="Google Shape;528;p9"/>
              <p:cNvSpPr/>
              <p:nvPr/>
            </p:nvSpPr>
            <p:spPr>
              <a:xfrm>
                <a:off x="232" y="771952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9" name="Google Shape;529;p9"/>
              <p:cNvSpPr/>
              <p:nvPr/>
            </p:nvSpPr>
            <p:spPr>
              <a:xfrm>
                <a:off x="232" y="8233069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0" name="Google Shape;530;p9"/>
              <p:cNvSpPr/>
              <p:nvPr/>
            </p:nvSpPr>
            <p:spPr>
              <a:xfrm>
                <a:off x="232" y="8746458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1" name="Google Shape;531;p9"/>
              <p:cNvSpPr/>
              <p:nvPr/>
            </p:nvSpPr>
            <p:spPr>
              <a:xfrm>
                <a:off x="232" y="9260005"/>
                <a:ext cx="24383532" cy="4118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2" name="Google Shape;532;p9"/>
              <p:cNvSpPr/>
              <p:nvPr/>
            </p:nvSpPr>
            <p:spPr>
              <a:xfrm>
                <a:off x="232" y="977929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3" name="Google Shape;533;p9"/>
              <p:cNvSpPr/>
              <p:nvPr/>
            </p:nvSpPr>
            <p:spPr>
              <a:xfrm>
                <a:off x="232" y="10292847"/>
                <a:ext cx="24383532" cy="3527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4" name="Google Shape;534;p9"/>
              <p:cNvSpPr/>
              <p:nvPr/>
            </p:nvSpPr>
            <p:spPr>
              <a:xfrm>
                <a:off x="232" y="10806234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5" name="Google Shape;535;p9"/>
              <p:cNvSpPr/>
              <p:nvPr/>
            </p:nvSpPr>
            <p:spPr>
              <a:xfrm>
                <a:off x="232" y="1131962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6" name="Google Shape;536;p9"/>
              <p:cNvSpPr/>
              <p:nvPr/>
            </p:nvSpPr>
            <p:spPr>
              <a:xfrm>
                <a:off x="232" y="11839077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7" name="Google Shape;537;p9"/>
              <p:cNvSpPr/>
              <p:nvPr/>
            </p:nvSpPr>
            <p:spPr>
              <a:xfrm>
                <a:off x="232" y="5134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8" name="Google Shape;538;p9"/>
              <p:cNvSpPr/>
              <p:nvPr/>
            </p:nvSpPr>
            <p:spPr>
              <a:xfrm>
                <a:off x="0" y="0"/>
                <a:ext cx="24383532" cy="41345"/>
              </a:xfrm>
              <a:prstGeom prst="rect">
                <a:avLst/>
              </a:prstGeom>
              <a:solidFill>
                <a:srgbClr val="F7BEC0"/>
              </a:solidFill>
              <a:ln w="25400" cap="flat">
                <a:solidFill>
                  <a:srgbClr val="EFC5AE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218" name="Google Shape;539;p9"/>
            <p:cNvGrpSpPr/>
            <p:nvPr/>
          </p:nvGrpSpPr>
          <p:grpSpPr>
            <a:xfrm>
              <a:off x="1594512" y="82"/>
              <a:ext cx="21195343" cy="980809"/>
              <a:chOff x="0" y="0"/>
              <a:chExt cx="21195341" cy="980808"/>
            </a:xfrm>
          </p:grpSpPr>
          <p:grpSp>
            <p:nvGrpSpPr>
              <p:cNvPr id="192" name="Google Shape;540;p9"/>
              <p:cNvGrpSpPr/>
              <p:nvPr/>
            </p:nvGrpSpPr>
            <p:grpSpPr>
              <a:xfrm>
                <a:off x="0" y="500008"/>
                <a:ext cx="21195343" cy="480801"/>
                <a:chOff x="0" y="0"/>
                <a:chExt cx="21195342" cy="480800"/>
              </a:xfrm>
            </p:grpSpPr>
            <p:sp>
              <p:nvSpPr>
                <p:cNvPr id="180" name="Google Shape;541;p9"/>
                <p:cNvSpPr/>
                <p:nvPr/>
              </p:nvSpPr>
              <p:spPr>
                <a:xfrm>
                  <a:off x="9354610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1" name="Google Shape;542;p9"/>
                <p:cNvSpPr/>
                <p:nvPr/>
              </p:nvSpPr>
              <p:spPr>
                <a:xfrm>
                  <a:off x="7483688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2" name="Google Shape;543;p9"/>
                <p:cNvSpPr/>
                <p:nvPr/>
              </p:nvSpPr>
              <p:spPr>
                <a:xfrm>
                  <a:off x="561276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3" name="Google Shape;544;p9"/>
                <p:cNvSpPr/>
                <p:nvPr/>
              </p:nvSpPr>
              <p:spPr>
                <a:xfrm>
                  <a:off x="374184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4" name="Google Shape;545;p9"/>
                <p:cNvSpPr/>
                <p:nvPr/>
              </p:nvSpPr>
              <p:spPr>
                <a:xfrm>
                  <a:off x="187092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5" name="Google Shape;546;p9"/>
                <p:cNvSpPr/>
                <p:nvPr/>
              </p:nvSpPr>
              <p:spPr>
                <a:xfrm>
                  <a:off x="-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6" name="Google Shape;547;p9"/>
                <p:cNvSpPr/>
                <p:nvPr/>
              </p:nvSpPr>
              <p:spPr>
                <a:xfrm>
                  <a:off x="1122553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7" name="Google Shape;548;p9"/>
                <p:cNvSpPr/>
                <p:nvPr/>
              </p:nvSpPr>
              <p:spPr>
                <a:xfrm>
                  <a:off x="13096453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8" name="Google Shape;549;p9"/>
                <p:cNvSpPr/>
                <p:nvPr/>
              </p:nvSpPr>
              <p:spPr>
                <a:xfrm>
                  <a:off x="1496737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9" name="Google Shape;550;p9"/>
                <p:cNvSpPr/>
                <p:nvPr/>
              </p:nvSpPr>
              <p:spPr>
                <a:xfrm>
                  <a:off x="1683829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0" name="Google Shape;551;p9"/>
                <p:cNvSpPr/>
                <p:nvPr/>
              </p:nvSpPr>
              <p:spPr>
                <a:xfrm>
                  <a:off x="18709219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1" name="Google Shape;552;p9"/>
                <p:cNvSpPr/>
                <p:nvPr/>
              </p:nvSpPr>
              <p:spPr>
                <a:xfrm>
                  <a:off x="2058014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17" name="Google Shape;553;p9"/>
              <p:cNvGrpSpPr/>
              <p:nvPr/>
            </p:nvGrpSpPr>
            <p:grpSpPr>
              <a:xfrm>
                <a:off x="125174" y="-1"/>
                <a:ext cx="20968322" cy="870750"/>
                <a:chOff x="0" y="0"/>
                <a:chExt cx="20968320" cy="870748"/>
              </a:xfrm>
            </p:grpSpPr>
            <p:sp>
              <p:nvSpPr>
                <p:cNvPr id="193" name="Google Shape;554;p9"/>
                <p:cNvSpPr/>
                <p:nvPr/>
              </p:nvSpPr>
              <p:spPr>
                <a:xfrm rot="16200000">
                  <a:off x="893616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4" name="Google Shape;555;p9"/>
                <p:cNvSpPr/>
                <p:nvPr/>
              </p:nvSpPr>
              <p:spPr>
                <a:xfrm rot="16200000">
                  <a:off x="929048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5" name="Google Shape;556;p9"/>
                <p:cNvSpPr/>
                <p:nvPr/>
              </p:nvSpPr>
              <p:spPr>
                <a:xfrm rot="16200000">
                  <a:off x="7065247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6" name="Google Shape;557;p9"/>
                <p:cNvSpPr/>
                <p:nvPr/>
              </p:nvSpPr>
              <p:spPr>
                <a:xfrm rot="16200000">
                  <a:off x="741955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7" name="Google Shape;558;p9"/>
                <p:cNvSpPr/>
                <p:nvPr/>
              </p:nvSpPr>
              <p:spPr>
                <a:xfrm rot="16200000">
                  <a:off x="5194324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8" name="Google Shape;559;p9"/>
                <p:cNvSpPr/>
                <p:nvPr/>
              </p:nvSpPr>
              <p:spPr>
                <a:xfrm rot="16200000">
                  <a:off x="554863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9" name="Google Shape;560;p9"/>
                <p:cNvSpPr/>
                <p:nvPr/>
              </p:nvSpPr>
              <p:spPr>
                <a:xfrm rot="16200000">
                  <a:off x="3323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0" name="Google Shape;561;p9"/>
                <p:cNvSpPr/>
                <p:nvPr/>
              </p:nvSpPr>
              <p:spPr>
                <a:xfrm rot="16200000">
                  <a:off x="367771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1" name="Google Shape;562;p9"/>
                <p:cNvSpPr/>
                <p:nvPr/>
              </p:nvSpPr>
              <p:spPr>
                <a:xfrm rot="16200000">
                  <a:off x="14524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2" name="Google Shape;563;p9"/>
                <p:cNvSpPr/>
                <p:nvPr/>
              </p:nvSpPr>
              <p:spPr>
                <a:xfrm rot="16200000">
                  <a:off x="180679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3" name="Google Shape;564;p9"/>
                <p:cNvSpPr/>
                <p:nvPr/>
              </p:nvSpPr>
              <p:spPr>
                <a:xfrm rot="16200000">
                  <a:off x="-41844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4" name="Google Shape;565;p9"/>
                <p:cNvSpPr/>
                <p:nvPr/>
              </p:nvSpPr>
              <p:spPr>
                <a:xfrm rot="16200000">
                  <a:off x="-6413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5" name="Google Shape;566;p9"/>
                <p:cNvSpPr/>
                <p:nvPr/>
              </p:nvSpPr>
              <p:spPr>
                <a:xfrm rot="16200000">
                  <a:off x="1080709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6" name="Google Shape;567;p9"/>
                <p:cNvSpPr/>
                <p:nvPr/>
              </p:nvSpPr>
              <p:spPr>
                <a:xfrm rot="16200000">
                  <a:off x="11161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7" name="Google Shape;568;p9"/>
                <p:cNvSpPr/>
                <p:nvPr/>
              </p:nvSpPr>
              <p:spPr>
                <a:xfrm rot="16200000">
                  <a:off x="12678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8" name="Google Shape;569;p9"/>
                <p:cNvSpPr/>
                <p:nvPr/>
              </p:nvSpPr>
              <p:spPr>
                <a:xfrm rot="16200000">
                  <a:off x="1303232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9" name="Google Shape;570;p9"/>
                <p:cNvSpPr/>
                <p:nvPr/>
              </p:nvSpPr>
              <p:spPr>
                <a:xfrm rot="16200000">
                  <a:off x="1454893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0" name="Google Shape;571;p9"/>
                <p:cNvSpPr/>
                <p:nvPr/>
              </p:nvSpPr>
              <p:spPr>
                <a:xfrm rot="16200000">
                  <a:off x="1490324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1" name="Google Shape;572;p9"/>
                <p:cNvSpPr/>
                <p:nvPr/>
              </p:nvSpPr>
              <p:spPr>
                <a:xfrm rot="16200000">
                  <a:off x="1641985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2" name="Google Shape;573;p9"/>
                <p:cNvSpPr/>
                <p:nvPr/>
              </p:nvSpPr>
              <p:spPr>
                <a:xfrm rot="16200000">
                  <a:off x="1677416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3" name="Google Shape;574;p9"/>
                <p:cNvSpPr/>
                <p:nvPr/>
              </p:nvSpPr>
              <p:spPr>
                <a:xfrm rot="16200000">
                  <a:off x="182907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4" name="Google Shape;575;p9"/>
                <p:cNvSpPr/>
                <p:nvPr/>
              </p:nvSpPr>
              <p:spPr>
                <a:xfrm rot="16200000">
                  <a:off x="1864509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5" name="Google Shape;576;p9"/>
                <p:cNvSpPr/>
                <p:nvPr/>
              </p:nvSpPr>
              <p:spPr>
                <a:xfrm rot="16200000">
                  <a:off x="2016169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6" name="Google Shape;577;p9"/>
                <p:cNvSpPr/>
                <p:nvPr/>
              </p:nvSpPr>
              <p:spPr>
                <a:xfrm rot="16200000">
                  <a:off x="20516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220" name="نص العنوان"/>
          <p:cNvSpPr txBox="1"/>
          <p:nvPr>
            <p:ph type="title"/>
          </p:nvPr>
        </p:nvSpPr>
        <p:spPr>
          <a:xfrm>
            <a:off x="4609599" y="3728466"/>
            <a:ext cx="15164803" cy="5238402"/>
          </a:xfrm>
          <a:prstGeom prst="rect">
            <a:avLst/>
          </a:prstGeom>
        </p:spPr>
        <p:txBody>
          <a:bodyPr lIns="243799" tIns="243799" rIns="243799" bIns="243799" anchor="ctr"/>
          <a:lstStyle>
            <a:lvl1pPr algn="ctr" defTabSz="2438400">
              <a:lnSpc>
                <a:spcPct val="90000"/>
              </a:lnSpc>
              <a:defRPr spc="0" sz="32000">
                <a:solidFill>
                  <a:srgbClr val="6986AE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21" name="مستوى النص الأول…"/>
          <p:cNvSpPr txBox="1"/>
          <p:nvPr>
            <p:ph type="body" sz="quarter" idx="1"/>
          </p:nvPr>
        </p:nvSpPr>
        <p:spPr>
          <a:xfrm>
            <a:off x="4609599" y="8966866"/>
            <a:ext cx="15164803" cy="2136001"/>
          </a:xfrm>
          <a:prstGeom prst="rect">
            <a:avLst/>
          </a:prstGeom>
        </p:spPr>
        <p:txBody>
          <a:bodyPr lIns="243799" tIns="243799" rIns="243799" bIns="243799"/>
          <a:lstStyle>
            <a:lvl1pPr marL="846666" indent="-7069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marL="846666" indent="-2497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marL="846666" indent="2074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marL="846666" indent="6646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marL="846666" indent="11218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وعاء من كعك السلمون والسلطة والحمص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9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54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5" name="وعاء من معكرونة البابارديلة مع زبدة البقدونس والبندق المحمص وجبن البارميزان المبشور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6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6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مستطيل مستطيل" descr="مستطيل مستطيل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16169" y="3687786"/>
            <a:ext cx="17367590" cy="85936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0" name="٢-٥…"/>
          <p:cNvSpPr txBox="1"/>
          <p:nvPr/>
        </p:nvSpPr>
        <p:spPr>
          <a:xfrm>
            <a:off x="8297309" y="1248853"/>
            <a:ext cx="9089047" cy="1471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90" sz="45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٢-٥</a:t>
            </a:r>
          </a:p>
          <a:p>
            <a:pPr rtl="0">
              <a:lnSpc>
                <a:spcPct val="80000"/>
              </a:lnSpc>
              <a:defRPr spc="-90" sz="45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طرح الاعداد الصحيحة </a:t>
            </a:r>
          </a:p>
        </p:txBody>
      </p:sp>
      <p:sp>
        <p:nvSpPr>
          <p:cNvPr id="81" name="الفصل ٢…"/>
          <p:cNvSpPr txBox="1"/>
          <p:nvPr/>
        </p:nvSpPr>
        <p:spPr>
          <a:xfrm>
            <a:off x="5532850" y="1510630"/>
            <a:ext cx="2745409" cy="1190265"/>
          </a:xfrm>
          <a:prstGeom prst="rect">
            <a:avLst/>
          </a:prstGeom>
          <a:ln w="38100">
            <a:solidFill>
              <a:srgbClr val="AAC7C7"/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٢</a:t>
            </a:r>
          </a:p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الأعداد الصحيحة </a:t>
            </a:r>
          </a:p>
        </p:txBody>
      </p:sp>
      <p:sp>
        <p:nvSpPr>
          <p:cNvPr id="82" name="Google Shape;14496;p117"/>
          <p:cNvSpPr/>
          <p:nvPr/>
        </p:nvSpPr>
        <p:spPr>
          <a:xfrm rot="254359">
            <a:off x="21422800" y="6886938"/>
            <a:ext cx="2364781" cy="964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285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000000"/>
                </a:solidFill>
              </a:defRPr>
            </a:pPr>
          </a:p>
        </p:txBody>
      </p:sp>
      <p:sp>
        <p:nvSpPr>
          <p:cNvPr id="83" name="Google Shape;14496;p117"/>
          <p:cNvSpPr/>
          <p:nvPr/>
        </p:nvSpPr>
        <p:spPr>
          <a:xfrm rot="21600000">
            <a:off x="21428546" y="4002312"/>
            <a:ext cx="1666896" cy="51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9916"/>
                </a:moveTo>
                <a:cubicBezTo>
                  <a:pt x="13471" y="9610"/>
                  <a:pt x="13190" y="9303"/>
                  <a:pt x="12908" y="8992"/>
                </a:cubicBezTo>
                <a:cubicBezTo>
                  <a:pt x="12171" y="8202"/>
                  <a:pt x="11337" y="7393"/>
                  <a:pt x="10514" y="6529"/>
                </a:cubicBezTo>
                <a:cubicBezTo>
                  <a:pt x="11576" y="7692"/>
                  <a:pt x="12650" y="8831"/>
                  <a:pt x="13754" y="9916"/>
                </a:cubicBezTo>
                <a:close/>
                <a:moveTo>
                  <a:pt x="12828" y="2118"/>
                </a:moveTo>
                <a:cubicBezTo>
                  <a:pt x="12825" y="2113"/>
                  <a:pt x="12821" y="2109"/>
                  <a:pt x="12817" y="2104"/>
                </a:cubicBezTo>
                <a:cubicBezTo>
                  <a:pt x="12816" y="2104"/>
                  <a:pt x="12816" y="2104"/>
                  <a:pt x="12816" y="2104"/>
                </a:cubicBezTo>
                <a:cubicBezTo>
                  <a:pt x="12819" y="2109"/>
                  <a:pt x="12823" y="2113"/>
                  <a:pt x="12828" y="2118"/>
                </a:cubicBezTo>
                <a:close/>
                <a:moveTo>
                  <a:pt x="8929" y="21600"/>
                </a:moveTo>
                <a:cubicBezTo>
                  <a:pt x="8746" y="21206"/>
                  <a:pt x="8537" y="20828"/>
                  <a:pt x="8309" y="20462"/>
                </a:cubicBezTo>
                <a:cubicBezTo>
                  <a:pt x="6320" y="18791"/>
                  <a:pt x="4453" y="16924"/>
                  <a:pt x="2690" y="14839"/>
                </a:cubicBezTo>
                <a:cubicBezTo>
                  <a:pt x="3810" y="16638"/>
                  <a:pt x="5456" y="17954"/>
                  <a:pt x="6493" y="19832"/>
                </a:cubicBezTo>
                <a:cubicBezTo>
                  <a:pt x="6697" y="20164"/>
                  <a:pt x="6370" y="20554"/>
                  <a:pt x="6086" y="20554"/>
                </a:cubicBezTo>
                <a:cubicBezTo>
                  <a:pt x="6042" y="20554"/>
                  <a:pt x="5997" y="20545"/>
                  <a:pt x="5958" y="20524"/>
                </a:cubicBezTo>
                <a:cubicBezTo>
                  <a:pt x="5851" y="20445"/>
                  <a:pt x="5744" y="20365"/>
                  <a:pt x="5639" y="20284"/>
                </a:cubicBezTo>
                <a:lnTo>
                  <a:pt x="5363" y="20600"/>
                </a:lnTo>
                <a:cubicBezTo>
                  <a:pt x="5134" y="20203"/>
                  <a:pt x="4881" y="19830"/>
                  <a:pt x="4615" y="19475"/>
                </a:cubicBezTo>
                <a:cubicBezTo>
                  <a:pt x="3137" y="18258"/>
                  <a:pt x="1726" y="16876"/>
                  <a:pt x="492" y="15219"/>
                </a:cubicBezTo>
                <a:cubicBezTo>
                  <a:pt x="-2" y="15161"/>
                  <a:pt x="80" y="14885"/>
                  <a:pt x="253" y="14885"/>
                </a:cubicBezTo>
                <a:cubicBezTo>
                  <a:pt x="308" y="14885"/>
                  <a:pt x="374" y="14915"/>
                  <a:pt x="431" y="14988"/>
                </a:cubicBezTo>
                <a:cubicBezTo>
                  <a:pt x="1377" y="16081"/>
                  <a:pt x="2380" y="17099"/>
                  <a:pt x="3431" y="18028"/>
                </a:cubicBezTo>
                <a:cubicBezTo>
                  <a:pt x="2132" y="16526"/>
                  <a:pt x="818" y="15069"/>
                  <a:pt x="314" y="12760"/>
                </a:cubicBezTo>
                <a:cubicBezTo>
                  <a:pt x="271" y="12433"/>
                  <a:pt x="497" y="12108"/>
                  <a:pt x="738" y="12108"/>
                </a:cubicBezTo>
                <a:cubicBezTo>
                  <a:pt x="837" y="12108"/>
                  <a:pt x="939" y="12163"/>
                  <a:pt x="1026" y="12299"/>
                </a:cubicBezTo>
                <a:cubicBezTo>
                  <a:pt x="1069" y="12354"/>
                  <a:pt x="1110" y="12410"/>
                  <a:pt x="1153" y="12465"/>
                </a:cubicBezTo>
                <a:cubicBezTo>
                  <a:pt x="1309" y="12382"/>
                  <a:pt x="1464" y="12297"/>
                  <a:pt x="1621" y="12145"/>
                </a:cubicBezTo>
                <a:cubicBezTo>
                  <a:pt x="1721" y="12677"/>
                  <a:pt x="1872" y="13166"/>
                  <a:pt x="2059" y="13620"/>
                </a:cubicBezTo>
                <a:cubicBezTo>
                  <a:pt x="3732" y="15684"/>
                  <a:pt x="5547" y="17583"/>
                  <a:pt x="7472" y="19270"/>
                </a:cubicBezTo>
                <a:cubicBezTo>
                  <a:pt x="6215" y="17641"/>
                  <a:pt x="4670" y="16196"/>
                  <a:pt x="3522" y="14604"/>
                </a:cubicBezTo>
                <a:cubicBezTo>
                  <a:pt x="2095" y="12684"/>
                  <a:pt x="729" y="10762"/>
                  <a:pt x="16" y="8225"/>
                </a:cubicBezTo>
                <a:cubicBezTo>
                  <a:pt x="-71" y="7833"/>
                  <a:pt x="219" y="7563"/>
                  <a:pt x="499" y="7563"/>
                </a:cubicBezTo>
                <a:cubicBezTo>
                  <a:pt x="604" y="7563"/>
                  <a:pt x="707" y="7603"/>
                  <a:pt x="789" y="7685"/>
                </a:cubicBezTo>
                <a:cubicBezTo>
                  <a:pt x="850" y="7762"/>
                  <a:pt x="912" y="7835"/>
                  <a:pt x="975" y="7911"/>
                </a:cubicBezTo>
                <a:cubicBezTo>
                  <a:pt x="1044" y="7858"/>
                  <a:pt x="1119" y="7808"/>
                  <a:pt x="1204" y="7764"/>
                </a:cubicBezTo>
                <a:cubicBezTo>
                  <a:pt x="1265" y="7990"/>
                  <a:pt x="1331" y="8211"/>
                  <a:pt x="1402" y="8428"/>
                </a:cubicBezTo>
                <a:cubicBezTo>
                  <a:pt x="3650" y="11140"/>
                  <a:pt x="5956" y="13850"/>
                  <a:pt x="8480" y="16231"/>
                </a:cubicBezTo>
                <a:cubicBezTo>
                  <a:pt x="5739" y="13154"/>
                  <a:pt x="2936" y="10170"/>
                  <a:pt x="729" y="6379"/>
                </a:cubicBezTo>
                <a:cubicBezTo>
                  <a:pt x="488" y="6006"/>
                  <a:pt x="834" y="5429"/>
                  <a:pt x="1162" y="5429"/>
                </a:cubicBezTo>
                <a:cubicBezTo>
                  <a:pt x="1240" y="5429"/>
                  <a:pt x="1315" y="5462"/>
                  <a:pt x="1382" y="5533"/>
                </a:cubicBezTo>
                <a:cubicBezTo>
                  <a:pt x="1495" y="5637"/>
                  <a:pt x="1607" y="5740"/>
                  <a:pt x="1717" y="5846"/>
                </a:cubicBezTo>
                <a:lnTo>
                  <a:pt x="1917" y="5611"/>
                </a:lnTo>
                <a:cubicBezTo>
                  <a:pt x="2155" y="6022"/>
                  <a:pt x="2401" y="6425"/>
                  <a:pt x="2652" y="6819"/>
                </a:cubicBezTo>
                <a:cubicBezTo>
                  <a:pt x="4302" y="8644"/>
                  <a:pt x="5766" y="10836"/>
                  <a:pt x="7383" y="12684"/>
                </a:cubicBezTo>
                <a:cubicBezTo>
                  <a:pt x="8701" y="14180"/>
                  <a:pt x="10089" y="15565"/>
                  <a:pt x="11574" y="16777"/>
                </a:cubicBezTo>
                <a:cubicBezTo>
                  <a:pt x="9927" y="15021"/>
                  <a:pt x="8288" y="13225"/>
                  <a:pt x="6729" y="11299"/>
                </a:cubicBezTo>
                <a:cubicBezTo>
                  <a:pt x="5483" y="9762"/>
                  <a:pt x="4116" y="8146"/>
                  <a:pt x="2987" y="6303"/>
                </a:cubicBezTo>
                <a:cubicBezTo>
                  <a:pt x="2570" y="5533"/>
                  <a:pt x="2095" y="4842"/>
                  <a:pt x="2631" y="3996"/>
                </a:cubicBezTo>
                <a:cubicBezTo>
                  <a:pt x="2700" y="3876"/>
                  <a:pt x="2788" y="3779"/>
                  <a:pt x="2880" y="3724"/>
                </a:cubicBezTo>
                <a:cubicBezTo>
                  <a:pt x="2797" y="3279"/>
                  <a:pt x="3050" y="2731"/>
                  <a:pt x="3411" y="2731"/>
                </a:cubicBezTo>
                <a:cubicBezTo>
                  <a:pt x="3502" y="2731"/>
                  <a:pt x="3600" y="2765"/>
                  <a:pt x="3700" y="2844"/>
                </a:cubicBezTo>
                <a:cubicBezTo>
                  <a:pt x="3782" y="2917"/>
                  <a:pt x="3864" y="2991"/>
                  <a:pt x="3945" y="3067"/>
                </a:cubicBezTo>
                <a:lnTo>
                  <a:pt x="4116" y="2765"/>
                </a:lnTo>
                <a:cubicBezTo>
                  <a:pt x="4405" y="3229"/>
                  <a:pt x="4708" y="3678"/>
                  <a:pt x="5020" y="4114"/>
                </a:cubicBezTo>
                <a:cubicBezTo>
                  <a:pt x="8411" y="7593"/>
                  <a:pt x="11273" y="12105"/>
                  <a:pt x="15035" y="14905"/>
                </a:cubicBezTo>
                <a:cubicBezTo>
                  <a:pt x="13370" y="13004"/>
                  <a:pt x="11743" y="11094"/>
                  <a:pt x="10117" y="9147"/>
                </a:cubicBezTo>
                <a:cubicBezTo>
                  <a:pt x="8454" y="7149"/>
                  <a:pt x="5780" y="5072"/>
                  <a:pt x="5007" y="2074"/>
                </a:cubicBezTo>
                <a:cubicBezTo>
                  <a:pt x="4920" y="1572"/>
                  <a:pt x="5244" y="1231"/>
                  <a:pt x="5563" y="1231"/>
                </a:cubicBezTo>
                <a:cubicBezTo>
                  <a:pt x="5682" y="1231"/>
                  <a:pt x="5801" y="1279"/>
                  <a:pt x="5898" y="1383"/>
                </a:cubicBezTo>
                <a:cubicBezTo>
                  <a:pt x="5964" y="1454"/>
                  <a:pt x="6029" y="1528"/>
                  <a:pt x="6095" y="1599"/>
                </a:cubicBezTo>
                <a:cubicBezTo>
                  <a:pt x="6188" y="1528"/>
                  <a:pt x="6281" y="1454"/>
                  <a:pt x="6373" y="1383"/>
                </a:cubicBezTo>
                <a:cubicBezTo>
                  <a:pt x="6439" y="1671"/>
                  <a:pt x="6530" y="1945"/>
                  <a:pt x="6640" y="2205"/>
                </a:cubicBezTo>
                <a:cubicBezTo>
                  <a:pt x="7517" y="3178"/>
                  <a:pt x="8384" y="4160"/>
                  <a:pt x="9255" y="5134"/>
                </a:cubicBezTo>
                <a:cubicBezTo>
                  <a:pt x="8238" y="3927"/>
                  <a:pt x="7337" y="2599"/>
                  <a:pt x="6790" y="1076"/>
                </a:cubicBezTo>
                <a:cubicBezTo>
                  <a:pt x="6690" y="694"/>
                  <a:pt x="6918" y="154"/>
                  <a:pt x="7235" y="154"/>
                </a:cubicBezTo>
                <a:cubicBezTo>
                  <a:pt x="7301" y="154"/>
                  <a:pt x="7371" y="177"/>
                  <a:pt x="7444" y="230"/>
                </a:cubicBezTo>
                <a:cubicBezTo>
                  <a:pt x="7479" y="258"/>
                  <a:pt x="7517" y="288"/>
                  <a:pt x="7552" y="318"/>
                </a:cubicBezTo>
                <a:lnTo>
                  <a:pt x="7739" y="76"/>
                </a:lnTo>
                <a:cubicBezTo>
                  <a:pt x="7839" y="309"/>
                  <a:pt x="7946" y="535"/>
                  <a:pt x="8060" y="758"/>
                </a:cubicBezTo>
                <a:cubicBezTo>
                  <a:pt x="8772" y="1406"/>
                  <a:pt x="9440" y="2129"/>
                  <a:pt x="10096" y="2864"/>
                </a:cubicBezTo>
                <a:cubicBezTo>
                  <a:pt x="9729" y="2367"/>
                  <a:pt x="9378" y="1848"/>
                  <a:pt x="9047" y="1307"/>
                </a:cubicBezTo>
                <a:cubicBezTo>
                  <a:pt x="8749" y="843"/>
                  <a:pt x="8869" y="152"/>
                  <a:pt x="9403" y="152"/>
                </a:cubicBezTo>
                <a:cubicBezTo>
                  <a:pt x="9433" y="152"/>
                  <a:pt x="9462" y="150"/>
                  <a:pt x="9490" y="150"/>
                </a:cubicBezTo>
                <a:cubicBezTo>
                  <a:pt x="9893" y="150"/>
                  <a:pt x="10272" y="316"/>
                  <a:pt x="10635" y="572"/>
                </a:cubicBezTo>
                <a:cubicBezTo>
                  <a:pt x="10659" y="203"/>
                  <a:pt x="10885" y="0"/>
                  <a:pt x="11147" y="0"/>
                </a:cubicBezTo>
                <a:cubicBezTo>
                  <a:pt x="11238" y="0"/>
                  <a:pt x="11332" y="25"/>
                  <a:pt x="11425" y="76"/>
                </a:cubicBezTo>
                <a:cubicBezTo>
                  <a:pt x="11952" y="362"/>
                  <a:pt x="12477" y="661"/>
                  <a:pt x="12996" y="975"/>
                </a:cubicBezTo>
                <a:cubicBezTo>
                  <a:pt x="13060" y="940"/>
                  <a:pt x="13131" y="922"/>
                  <a:pt x="13206" y="922"/>
                </a:cubicBezTo>
                <a:cubicBezTo>
                  <a:pt x="13503" y="922"/>
                  <a:pt x="13622" y="922"/>
                  <a:pt x="13859" y="1228"/>
                </a:cubicBezTo>
                <a:cubicBezTo>
                  <a:pt x="13966" y="1337"/>
                  <a:pt x="14030" y="1468"/>
                  <a:pt x="14061" y="1604"/>
                </a:cubicBezTo>
                <a:cubicBezTo>
                  <a:pt x="14084" y="1632"/>
                  <a:pt x="14109" y="1657"/>
                  <a:pt x="14132" y="1685"/>
                </a:cubicBezTo>
                <a:cubicBezTo>
                  <a:pt x="14901" y="2180"/>
                  <a:pt x="15658" y="2705"/>
                  <a:pt x="16405" y="3261"/>
                </a:cubicBezTo>
                <a:cubicBezTo>
                  <a:pt x="16524" y="3305"/>
                  <a:pt x="16645" y="3344"/>
                  <a:pt x="16772" y="3381"/>
                </a:cubicBezTo>
                <a:cubicBezTo>
                  <a:pt x="16754" y="3420"/>
                  <a:pt x="16736" y="3459"/>
                  <a:pt x="16720" y="3496"/>
                </a:cubicBezTo>
                <a:cubicBezTo>
                  <a:pt x="16738" y="3510"/>
                  <a:pt x="16754" y="3521"/>
                  <a:pt x="16772" y="3535"/>
                </a:cubicBezTo>
                <a:cubicBezTo>
                  <a:pt x="17210" y="3890"/>
                  <a:pt x="16939" y="4706"/>
                  <a:pt x="16472" y="4706"/>
                </a:cubicBezTo>
                <a:cubicBezTo>
                  <a:pt x="16435" y="4706"/>
                  <a:pt x="16396" y="4699"/>
                  <a:pt x="16355" y="4687"/>
                </a:cubicBezTo>
                <a:cubicBezTo>
                  <a:pt x="16009" y="4551"/>
                  <a:pt x="15680" y="4397"/>
                  <a:pt x="15361" y="4220"/>
                </a:cubicBezTo>
                <a:cubicBezTo>
                  <a:pt x="16088" y="4786"/>
                  <a:pt x="16800" y="5351"/>
                  <a:pt x="17543" y="5918"/>
                </a:cubicBezTo>
                <a:cubicBezTo>
                  <a:pt x="18050" y="6245"/>
                  <a:pt x="17780" y="7077"/>
                  <a:pt x="17320" y="7077"/>
                </a:cubicBezTo>
                <a:cubicBezTo>
                  <a:pt x="17240" y="7077"/>
                  <a:pt x="17156" y="7052"/>
                  <a:pt x="17067" y="6994"/>
                </a:cubicBezTo>
                <a:cubicBezTo>
                  <a:pt x="17065" y="6992"/>
                  <a:pt x="17064" y="6992"/>
                  <a:pt x="17062" y="6990"/>
                </a:cubicBezTo>
                <a:cubicBezTo>
                  <a:pt x="17026" y="7045"/>
                  <a:pt x="16989" y="7098"/>
                  <a:pt x="16950" y="7149"/>
                </a:cubicBezTo>
                <a:cubicBezTo>
                  <a:pt x="16009" y="6522"/>
                  <a:pt x="14659" y="5770"/>
                  <a:pt x="13443" y="4812"/>
                </a:cubicBezTo>
                <a:cubicBezTo>
                  <a:pt x="15471" y="6923"/>
                  <a:pt x="17643" y="8829"/>
                  <a:pt x="19445" y="11299"/>
                </a:cubicBezTo>
                <a:cubicBezTo>
                  <a:pt x="19734" y="11672"/>
                  <a:pt x="19475" y="12248"/>
                  <a:pt x="19146" y="12248"/>
                </a:cubicBezTo>
                <a:cubicBezTo>
                  <a:pt x="19069" y="12248"/>
                  <a:pt x="18989" y="12218"/>
                  <a:pt x="18911" y="12145"/>
                </a:cubicBezTo>
                <a:cubicBezTo>
                  <a:pt x="18902" y="12138"/>
                  <a:pt x="18893" y="12133"/>
                  <a:pt x="18886" y="12126"/>
                </a:cubicBezTo>
                <a:cubicBezTo>
                  <a:pt x="18832" y="12209"/>
                  <a:pt x="18779" y="12292"/>
                  <a:pt x="18731" y="12375"/>
                </a:cubicBezTo>
                <a:cubicBezTo>
                  <a:pt x="18455" y="12018"/>
                  <a:pt x="18172" y="11670"/>
                  <a:pt x="17883" y="11331"/>
                </a:cubicBezTo>
                <a:cubicBezTo>
                  <a:pt x="16773" y="10432"/>
                  <a:pt x="15683" y="9490"/>
                  <a:pt x="14623" y="8504"/>
                </a:cubicBezTo>
                <a:cubicBezTo>
                  <a:pt x="16738" y="10773"/>
                  <a:pt x="18900" y="12898"/>
                  <a:pt x="21109" y="15143"/>
                </a:cubicBezTo>
                <a:cubicBezTo>
                  <a:pt x="21529" y="15551"/>
                  <a:pt x="21299" y="16258"/>
                  <a:pt x="20870" y="16258"/>
                </a:cubicBezTo>
                <a:cubicBezTo>
                  <a:pt x="20815" y="16258"/>
                  <a:pt x="20754" y="16247"/>
                  <a:pt x="20692" y="16219"/>
                </a:cubicBezTo>
                <a:cubicBezTo>
                  <a:pt x="20674" y="16207"/>
                  <a:pt x="20658" y="16198"/>
                  <a:pt x="20640" y="16187"/>
                </a:cubicBezTo>
                <a:cubicBezTo>
                  <a:pt x="20583" y="16320"/>
                  <a:pt x="20523" y="16456"/>
                  <a:pt x="20455" y="16604"/>
                </a:cubicBezTo>
                <a:cubicBezTo>
                  <a:pt x="19801" y="15989"/>
                  <a:pt x="19155" y="15373"/>
                  <a:pt x="18515" y="14756"/>
                </a:cubicBezTo>
                <a:cubicBezTo>
                  <a:pt x="16406" y="13214"/>
                  <a:pt x="14408" y="11400"/>
                  <a:pt x="12474" y="9476"/>
                </a:cubicBezTo>
                <a:cubicBezTo>
                  <a:pt x="14456" y="11820"/>
                  <a:pt x="16385" y="14097"/>
                  <a:pt x="18316" y="16373"/>
                </a:cubicBezTo>
                <a:cubicBezTo>
                  <a:pt x="18644" y="16726"/>
                  <a:pt x="18369" y="17468"/>
                  <a:pt x="17954" y="17468"/>
                </a:cubicBezTo>
                <a:cubicBezTo>
                  <a:pt x="17917" y="17468"/>
                  <a:pt x="17879" y="17461"/>
                  <a:pt x="17840" y="17450"/>
                </a:cubicBezTo>
                <a:cubicBezTo>
                  <a:pt x="17712" y="17392"/>
                  <a:pt x="17586" y="17332"/>
                  <a:pt x="17461" y="17270"/>
                </a:cubicBezTo>
                <a:cubicBezTo>
                  <a:pt x="17425" y="17348"/>
                  <a:pt x="17393" y="17433"/>
                  <a:pt x="17365" y="17526"/>
                </a:cubicBezTo>
                <a:cubicBezTo>
                  <a:pt x="17192" y="17332"/>
                  <a:pt x="17019" y="17141"/>
                  <a:pt x="16846" y="16947"/>
                </a:cubicBezTo>
                <a:cubicBezTo>
                  <a:pt x="16513" y="16763"/>
                  <a:pt x="16187" y="16567"/>
                  <a:pt x="15869" y="16357"/>
                </a:cubicBezTo>
                <a:cubicBezTo>
                  <a:pt x="16324" y="16846"/>
                  <a:pt x="16782" y="17339"/>
                  <a:pt x="17247" y="17832"/>
                </a:cubicBezTo>
                <a:cubicBezTo>
                  <a:pt x="17646" y="18222"/>
                  <a:pt x="17290" y="18825"/>
                  <a:pt x="16884" y="18825"/>
                </a:cubicBezTo>
                <a:cubicBezTo>
                  <a:pt x="16807" y="18825"/>
                  <a:pt x="16727" y="18805"/>
                  <a:pt x="16652" y="18756"/>
                </a:cubicBezTo>
                <a:cubicBezTo>
                  <a:pt x="16585" y="18717"/>
                  <a:pt x="16517" y="18680"/>
                  <a:pt x="16451" y="18641"/>
                </a:cubicBezTo>
                <a:cubicBezTo>
                  <a:pt x="16403" y="18752"/>
                  <a:pt x="16351" y="18865"/>
                  <a:pt x="16296" y="18987"/>
                </a:cubicBezTo>
                <a:cubicBezTo>
                  <a:pt x="15915" y="18593"/>
                  <a:pt x="15535" y="18196"/>
                  <a:pt x="15156" y="17798"/>
                </a:cubicBezTo>
                <a:cubicBezTo>
                  <a:pt x="12173" y="15652"/>
                  <a:pt x="9773" y="12504"/>
                  <a:pt x="7323" y="9458"/>
                </a:cubicBezTo>
                <a:cubicBezTo>
                  <a:pt x="6268" y="8317"/>
                  <a:pt x="5221" y="7151"/>
                  <a:pt x="4261" y="5870"/>
                </a:cubicBezTo>
                <a:cubicBezTo>
                  <a:pt x="5634" y="8096"/>
                  <a:pt x="9198" y="11997"/>
                  <a:pt x="9700" y="12530"/>
                </a:cubicBezTo>
                <a:cubicBezTo>
                  <a:pt x="11781" y="14912"/>
                  <a:pt x="13920" y="17219"/>
                  <a:pt x="16057" y="19448"/>
                </a:cubicBezTo>
                <a:cubicBezTo>
                  <a:pt x="16440" y="19800"/>
                  <a:pt x="16120" y="20542"/>
                  <a:pt x="15744" y="20542"/>
                </a:cubicBezTo>
                <a:cubicBezTo>
                  <a:pt x="15710" y="20542"/>
                  <a:pt x="15676" y="20535"/>
                  <a:pt x="15642" y="20524"/>
                </a:cubicBezTo>
                <a:cubicBezTo>
                  <a:pt x="15498" y="20448"/>
                  <a:pt x="15354" y="20372"/>
                  <a:pt x="15211" y="20296"/>
                </a:cubicBezTo>
                <a:cubicBezTo>
                  <a:pt x="15177" y="20369"/>
                  <a:pt x="15144" y="20445"/>
                  <a:pt x="15108" y="20524"/>
                </a:cubicBezTo>
                <a:cubicBezTo>
                  <a:pt x="14916" y="20319"/>
                  <a:pt x="14725" y="20114"/>
                  <a:pt x="14533" y="19909"/>
                </a:cubicBezTo>
                <a:cubicBezTo>
                  <a:pt x="13646" y="19385"/>
                  <a:pt x="12792" y="18800"/>
                  <a:pt x="11971" y="18162"/>
                </a:cubicBezTo>
                <a:cubicBezTo>
                  <a:pt x="12413" y="18706"/>
                  <a:pt x="12846" y="19261"/>
                  <a:pt x="13266" y="19832"/>
                </a:cubicBezTo>
                <a:cubicBezTo>
                  <a:pt x="13578" y="20236"/>
                  <a:pt x="13298" y="20874"/>
                  <a:pt x="12865" y="20874"/>
                </a:cubicBezTo>
                <a:cubicBezTo>
                  <a:pt x="12803" y="20874"/>
                  <a:pt x="12739" y="20860"/>
                  <a:pt x="12671" y="20830"/>
                </a:cubicBezTo>
                <a:cubicBezTo>
                  <a:pt x="12586" y="20773"/>
                  <a:pt x="12500" y="20710"/>
                  <a:pt x="12415" y="20651"/>
                </a:cubicBezTo>
                <a:cubicBezTo>
                  <a:pt x="12381" y="20713"/>
                  <a:pt x="12349" y="20773"/>
                  <a:pt x="12315" y="20830"/>
                </a:cubicBezTo>
                <a:cubicBezTo>
                  <a:pt x="12171" y="20639"/>
                  <a:pt x="12027" y="20450"/>
                  <a:pt x="11882" y="20261"/>
                </a:cubicBezTo>
                <a:cubicBezTo>
                  <a:pt x="8395" y="17669"/>
                  <a:pt x="5342" y="14306"/>
                  <a:pt x="2456" y="10762"/>
                </a:cubicBezTo>
                <a:cubicBezTo>
                  <a:pt x="3463" y="12534"/>
                  <a:pt x="4788" y="14064"/>
                  <a:pt x="5958" y="15528"/>
                </a:cubicBezTo>
                <a:cubicBezTo>
                  <a:pt x="7324" y="17219"/>
                  <a:pt x="9107" y="18678"/>
                  <a:pt x="10057" y="20830"/>
                </a:cubicBezTo>
                <a:cubicBezTo>
                  <a:pt x="10242" y="21187"/>
                  <a:pt x="9998" y="21545"/>
                  <a:pt x="9740" y="21545"/>
                </a:cubicBezTo>
                <a:cubicBezTo>
                  <a:pt x="9665" y="21545"/>
                  <a:pt x="9590" y="21515"/>
                  <a:pt x="9522" y="21446"/>
                </a:cubicBezTo>
                <a:cubicBezTo>
                  <a:pt x="9424" y="21370"/>
                  <a:pt x="9325" y="21291"/>
                  <a:pt x="9227" y="21213"/>
                </a:cubicBezTo>
                <a:lnTo>
                  <a:pt x="8929" y="21600"/>
                </a:lnTo>
                <a:close/>
              </a:path>
            </a:pathLst>
          </a:custGeom>
          <a:solidFill>
            <a:srgbClr val="FC8E60">
              <a:alpha val="2694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" name="مستطيل"/>
          <p:cNvSpPr/>
          <p:nvPr/>
        </p:nvSpPr>
        <p:spPr>
          <a:xfrm>
            <a:off x="20852649" y="4523136"/>
            <a:ext cx="2503844" cy="1795814"/>
          </a:xfrm>
          <a:prstGeom prst="rect">
            <a:avLst/>
          </a:prstGeom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5" name="اطرح عددًا…"/>
          <p:cNvSpPr txBox="1"/>
          <p:nvPr/>
        </p:nvSpPr>
        <p:spPr>
          <a:xfrm>
            <a:off x="20585337" y="4698326"/>
            <a:ext cx="3038468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اطرح عددًا </a:t>
            </a:r>
          </a:p>
          <a:p>
            <a:pPr defTabSz="825500" rtl="0">
              <a:defRPr sz="3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صحيحًا من اخر </a:t>
            </a:r>
          </a:p>
        </p:txBody>
      </p:sp>
      <p:sp>
        <p:nvSpPr>
          <p:cNvPr id="86" name="دائرة"/>
          <p:cNvSpPr/>
          <p:nvPr/>
        </p:nvSpPr>
        <p:spPr>
          <a:xfrm>
            <a:off x="19615398" y="9047602"/>
            <a:ext cx="641798" cy="641799"/>
          </a:xfrm>
          <a:prstGeom prst="ellipse">
            <a:avLst/>
          </a:prstGeom>
          <a:solidFill>
            <a:srgbClr val="036E6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7" name="دائرة"/>
          <p:cNvSpPr/>
          <p:nvPr/>
        </p:nvSpPr>
        <p:spPr>
          <a:xfrm>
            <a:off x="19615398" y="7522891"/>
            <a:ext cx="641798" cy="641799"/>
          </a:xfrm>
          <a:prstGeom prst="ellipse">
            <a:avLst/>
          </a:prstGeom>
          <a:solidFill>
            <a:srgbClr val="036E6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8" name="دائرة"/>
          <p:cNvSpPr/>
          <p:nvPr/>
        </p:nvSpPr>
        <p:spPr>
          <a:xfrm>
            <a:off x="19615398" y="6006043"/>
            <a:ext cx="641798" cy="641799"/>
          </a:xfrm>
          <a:prstGeom prst="ellipse">
            <a:avLst/>
          </a:prstGeom>
          <a:solidFill>
            <a:srgbClr val="036E6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92" name="تجميع"/>
          <p:cNvGrpSpPr/>
          <p:nvPr/>
        </p:nvGrpSpPr>
        <p:grpSpPr>
          <a:xfrm>
            <a:off x="10297274" y="1922531"/>
            <a:ext cx="5983417" cy="797772"/>
            <a:chOff x="-6350" y="0"/>
            <a:chExt cx="5983415" cy="797771"/>
          </a:xfrm>
        </p:grpSpPr>
        <p:pic>
          <p:nvPicPr>
            <p:cNvPr id="89" name="مستطيل مستطيل" descr="مستطيل مستطيل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6350" y="22347"/>
              <a:ext cx="5977383" cy="775425"/>
            </a:xfrm>
            <a:prstGeom prst="rect">
              <a:avLst/>
            </a:prstGeom>
            <a:effectLst/>
          </p:spPr>
        </p:pic>
        <p:sp>
          <p:nvSpPr>
            <p:cNvPr id="91" name="ناقص"/>
            <p:cNvSpPr/>
            <p:nvPr/>
          </p:nvSpPr>
          <p:spPr>
            <a:xfrm>
              <a:off x="4981940" y="0"/>
              <a:ext cx="995126" cy="18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" y="21600"/>
                  </a:moveTo>
                  <a:cubicBezTo>
                    <a:pt x="68" y="21600"/>
                    <a:pt x="0" y="21243"/>
                    <a:pt x="0" y="20801"/>
                  </a:cubicBezTo>
                  <a:lnTo>
                    <a:pt x="0" y="799"/>
                  </a:lnTo>
                  <a:cubicBezTo>
                    <a:pt x="0" y="360"/>
                    <a:pt x="68" y="0"/>
                    <a:pt x="151" y="0"/>
                  </a:cubicBezTo>
                  <a:lnTo>
                    <a:pt x="21449" y="0"/>
                  </a:lnTo>
                  <a:cubicBezTo>
                    <a:pt x="21532" y="0"/>
                    <a:pt x="21600" y="360"/>
                    <a:pt x="21600" y="799"/>
                  </a:cubicBezTo>
                  <a:lnTo>
                    <a:pt x="21600" y="20801"/>
                  </a:lnTo>
                  <a:cubicBezTo>
                    <a:pt x="21600" y="21240"/>
                    <a:pt x="21532" y="21600"/>
                    <a:pt x="21449" y="21600"/>
                  </a:cubicBezTo>
                  <a:lnTo>
                    <a:pt x="151" y="21600"/>
                  </a:lnTo>
                  <a:close/>
                </a:path>
              </a:pathLst>
            </a:custGeom>
            <a:solidFill>
              <a:srgbClr val="FFFFFF"/>
            </a:solidFill>
            <a:ln w="50800" cap="flat">
              <a:solidFill>
                <a:srgbClr val="006F9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93" name="IMG_0762.png" descr="IMG_0762.png"/>
          <p:cNvPicPr>
            <a:picLocks noChangeAspect="1"/>
          </p:cNvPicPr>
          <p:nvPr/>
        </p:nvPicPr>
        <p:blipFill>
          <a:blip r:embed="rId5">
            <a:extLst/>
          </a:blip>
          <a:srcRect l="0" t="84095" r="27889" b="6649"/>
          <a:stretch>
            <a:fillRect/>
          </a:stretch>
        </p:blipFill>
        <p:spPr>
          <a:xfrm>
            <a:off x="3224487" y="9908246"/>
            <a:ext cx="17150822" cy="22387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" name="تجميع"/>
          <p:cNvGrpSpPr/>
          <p:nvPr/>
        </p:nvGrpSpPr>
        <p:grpSpPr>
          <a:xfrm>
            <a:off x="4690821" y="2795326"/>
            <a:ext cx="2888857" cy="2029129"/>
            <a:chOff x="0" y="0"/>
            <a:chExt cx="2888856" cy="2029127"/>
          </a:xfrm>
        </p:grpSpPr>
        <p:sp>
          <p:nvSpPr>
            <p:cNvPr id="94" name="مستطيل مستدير الزوايا"/>
            <p:cNvSpPr/>
            <p:nvPr/>
          </p:nvSpPr>
          <p:spPr>
            <a:xfrm>
              <a:off x="0" y="373676"/>
              <a:ext cx="2888857" cy="1281775"/>
            </a:xfrm>
            <a:prstGeom prst="roundRect">
              <a:avLst>
                <a:gd name="adj" fmla="val 13661"/>
              </a:avLst>
            </a:prstGeom>
            <a:solidFill>
              <a:srgbClr val="036E6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95" name="IMG_0741.png" descr="IMG_0741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24155" y="0"/>
              <a:ext cx="2134887" cy="2029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png"/><Relationship Id="rId3" Type="http://schemas.openxmlformats.org/officeDocument/2006/relationships/image" Target="../media/image18.png"/><Relationship Id="rId4" Type="http://schemas.openxmlformats.org/officeDocument/2006/relationships/image" Target="../media/image2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19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19.png"/><Relationship Id="rId5" Type="http://schemas.openxmlformats.org/officeDocument/2006/relationships/image" Target="../media/image1.gif"/><Relationship Id="rId6" Type="http://schemas.openxmlformats.org/officeDocument/2006/relationships/image" Target="../media/image32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png"/><Relationship Id="rId3" Type="http://schemas.openxmlformats.org/officeDocument/2006/relationships/image" Target="../media/image1.g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png"/><Relationship Id="rId3" Type="http://schemas.openxmlformats.org/officeDocument/2006/relationships/image" Target="../media/image18.png"/><Relationship Id="rId4" Type="http://schemas.openxmlformats.org/officeDocument/2006/relationships/image" Target="../media/image3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6.png"/><Relationship Id="rId3" Type="http://schemas.openxmlformats.org/officeDocument/2006/relationships/image" Target="../media/image22.jpeg"/><Relationship Id="rId4" Type="http://schemas.openxmlformats.org/officeDocument/2006/relationships/image" Target="../media/image3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Relationship Id="rId3" Type="http://schemas.openxmlformats.org/officeDocument/2006/relationships/image" Target="../media/image19.png"/><Relationship Id="rId4" Type="http://schemas.openxmlformats.org/officeDocument/2006/relationships/image" Target="../media/image26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3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png"/><Relationship Id="rId3" Type="http://schemas.openxmlformats.org/officeDocument/2006/relationships/image" Target="../media/image19.png"/><Relationship Id="rId4" Type="http://schemas.openxmlformats.org/officeDocument/2006/relationships/image" Target="../media/image1.gif"/><Relationship Id="rId5" Type="http://schemas.openxmlformats.org/officeDocument/2006/relationships/image" Target="../media/image32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Relationship Id="rId3" Type="http://schemas.openxmlformats.org/officeDocument/2006/relationships/image" Target="../media/image23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Relationship Id="rId3" Type="http://schemas.openxmlformats.org/officeDocument/2006/relationships/image" Target="../media/image34.png"/><Relationship Id="rId4" Type="http://schemas.openxmlformats.org/officeDocument/2006/relationships/image" Target="../media/image4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Relationship Id="rId3" Type="http://schemas.openxmlformats.org/officeDocument/2006/relationships/image" Target="../media/image19.png"/><Relationship Id="rId4" Type="http://schemas.openxmlformats.org/officeDocument/2006/relationships/image" Target="../media/image26.png"/><Relationship Id="rId5" Type="http://schemas.openxmlformats.org/officeDocument/2006/relationships/image" Target="../media/image34.png"/><Relationship Id="rId6" Type="http://schemas.openxmlformats.org/officeDocument/2006/relationships/image" Target="../media/image43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4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png"/><Relationship Id="rId3" Type="http://schemas.openxmlformats.org/officeDocument/2006/relationships/image" Target="../media/image19.png"/><Relationship Id="rId4" Type="http://schemas.openxmlformats.org/officeDocument/2006/relationships/image" Target="../media/image1.gif"/><Relationship Id="rId5" Type="http://schemas.openxmlformats.org/officeDocument/2006/relationships/image" Target="../media/image44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4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Relationship Id="rId3" Type="http://schemas.openxmlformats.org/officeDocument/2006/relationships/image" Target="../media/image34.png"/><Relationship Id="rId4" Type="http://schemas.openxmlformats.org/officeDocument/2006/relationships/image" Target="../media/image4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jpeg"/><Relationship Id="rId3" Type="http://schemas.openxmlformats.org/officeDocument/2006/relationships/image" Target="../media/image3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png"/><Relationship Id="rId3" Type="http://schemas.openxmlformats.org/officeDocument/2006/relationships/image" Target="../media/image19.png"/><Relationship Id="rId4" Type="http://schemas.openxmlformats.org/officeDocument/2006/relationships/image" Target="../media/image1.gif"/><Relationship Id="rId5" Type="http://schemas.openxmlformats.org/officeDocument/2006/relationships/image" Target="../media/image44.png"/><Relationship Id="rId6" Type="http://schemas.openxmlformats.org/officeDocument/2006/relationships/image" Target="../media/image4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8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25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jpeg"/><Relationship Id="rId3" Type="http://schemas.openxmlformats.org/officeDocument/2006/relationships/image" Target="../media/image11.jpeg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٢- ٥…"/>
          <p:cNvSpPr txBox="1"/>
          <p:nvPr/>
        </p:nvSpPr>
        <p:spPr>
          <a:xfrm>
            <a:off x="5355392" y="5191169"/>
            <a:ext cx="14105941" cy="218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٢- ٥</a:t>
            </a:r>
          </a:p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طرح الاعداد الصحيحة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3100;p57"/>
          <p:cNvSpPr/>
          <p:nvPr/>
        </p:nvSpPr>
        <p:spPr>
          <a:xfrm>
            <a:off x="9883041" y="3915604"/>
            <a:ext cx="6592996" cy="132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13" name="IMG_0822.png" descr="IMG_0822.png"/>
          <p:cNvPicPr>
            <a:picLocks noChangeAspect="1"/>
          </p:cNvPicPr>
          <p:nvPr/>
        </p:nvPicPr>
        <p:blipFill>
          <a:blip r:embed="rId2">
            <a:extLst/>
          </a:blip>
          <a:srcRect l="18720" t="60040" r="25864" b="29766"/>
          <a:stretch>
            <a:fillRect/>
          </a:stretch>
        </p:blipFill>
        <p:spPr>
          <a:xfrm>
            <a:off x="6564130" y="5459809"/>
            <a:ext cx="14460047" cy="19947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IMG_0824.png" descr="IMG_0824.png"/>
          <p:cNvPicPr>
            <a:picLocks noChangeAspect="1"/>
          </p:cNvPicPr>
          <p:nvPr/>
        </p:nvPicPr>
        <p:blipFill>
          <a:blip r:embed="rId2">
            <a:extLst/>
          </a:blip>
          <a:srcRect l="16563" t="10154" r="4140" b="62801"/>
          <a:stretch>
            <a:fillRect/>
          </a:stretch>
        </p:blipFill>
        <p:spPr>
          <a:xfrm>
            <a:off x="6903971" y="4689916"/>
            <a:ext cx="12485083" cy="31934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" name="IMG_0823.png" descr="IMG_0823.png"/>
          <p:cNvPicPr>
            <a:picLocks noChangeAspect="1"/>
          </p:cNvPicPr>
          <p:nvPr/>
        </p:nvPicPr>
        <p:blipFill>
          <a:blip r:embed="rId2">
            <a:extLst/>
          </a:blip>
          <a:srcRect l="73791" t="25180" r="15505" b="67837"/>
          <a:stretch>
            <a:fillRect/>
          </a:stretch>
        </p:blipFill>
        <p:spPr>
          <a:xfrm>
            <a:off x="14952004" y="4634611"/>
            <a:ext cx="3449223" cy="16875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1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٧٣</a:t>
              </a:r>
            </a:p>
          </p:txBody>
        </p:sp>
      </p:grpSp>
      <p:sp>
        <p:nvSpPr>
          <p:cNvPr id="82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29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826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822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23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24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25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27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828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32" name="تجميع"/>
          <p:cNvGrpSpPr/>
          <p:nvPr/>
        </p:nvGrpSpPr>
        <p:grpSpPr>
          <a:xfrm>
            <a:off x="18401245" y="5022969"/>
            <a:ext cx="1214154" cy="1027430"/>
            <a:chOff x="0" y="-63500"/>
            <a:chExt cx="1214152" cy="1027428"/>
          </a:xfrm>
        </p:grpSpPr>
        <p:pic>
          <p:nvPicPr>
            <p:cNvPr id="830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870" y="-63500"/>
              <a:ext cx="1074412" cy="99150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31" name="مستطيل 38"/>
            <p:cNvSpPr txBox="1"/>
            <p:nvPr/>
          </p:nvSpPr>
          <p:spPr>
            <a:xfrm>
              <a:off x="0" y="134745"/>
              <a:ext cx="1214153" cy="829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833" name="Google Shape;2000;p30"/>
          <p:cNvSpPr/>
          <p:nvPr/>
        </p:nvSpPr>
        <p:spPr>
          <a:xfrm>
            <a:off x="22932635" y="10497198"/>
            <a:ext cx="854065" cy="854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11976" y="804"/>
                </a:moveTo>
                <a:cubicBezTo>
                  <a:pt x="11914" y="804"/>
                  <a:pt x="11853" y="806"/>
                  <a:pt x="11791" y="808"/>
                </a:cubicBezTo>
                <a:cubicBezTo>
                  <a:pt x="9838" y="897"/>
                  <a:pt x="8980" y="2623"/>
                  <a:pt x="8821" y="4496"/>
                </a:cubicBezTo>
                <a:cubicBezTo>
                  <a:pt x="8760" y="5759"/>
                  <a:pt x="9089" y="7042"/>
                  <a:pt x="9546" y="8256"/>
                </a:cubicBezTo>
                <a:cubicBezTo>
                  <a:pt x="9644" y="8239"/>
                  <a:pt x="9743" y="8229"/>
                  <a:pt x="9842" y="8225"/>
                </a:cubicBezTo>
                <a:cubicBezTo>
                  <a:pt x="9780" y="7292"/>
                  <a:pt x="10178" y="6178"/>
                  <a:pt x="10427" y="5310"/>
                </a:cubicBezTo>
                <a:cubicBezTo>
                  <a:pt x="10679" y="4436"/>
                  <a:pt x="10902" y="3346"/>
                  <a:pt x="11468" y="2642"/>
                </a:cubicBezTo>
                <a:cubicBezTo>
                  <a:pt x="11527" y="2568"/>
                  <a:pt x="11604" y="2536"/>
                  <a:pt x="11682" y="2536"/>
                </a:cubicBezTo>
                <a:cubicBezTo>
                  <a:pt x="11854" y="2536"/>
                  <a:pt x="12031" y="2692"/>
                  <a:pt x="12030" y="2890"/>
                </a:cubicBezTo>
                <a:cubicBezTo>
                  <a:pt x="12029" y="3830"/>
                  <a:pt x="11591" y="4824"/>
                  <a:pt x="11399" y="5743"/>
                </a:cubicBezTo>
                <a:cubicBezTo>
                  <a:pt x="11220" y="6602"/>
                  <a:pt x="11182" y="7597"/>
                  <a:pt x="10880" y="8423"/>
                </a:cubicBezTo>
                <a:cubicBezTo>
                  <a:pt x="10915" y="8438"/>
                  <a:pt x="10951" y="8452"/>
                  <a:pt x="10985" y="8469"/>
                </a:cubicBezTo>
                <a:cubicBezTo>
                  <a:pt x="11407" y="7627"/>
                  <a:pt x="11891" y="6825"/>
                  <a:pt x="12296" y="5972"/>
                </a:cubicBezTo>
                <a:cubicBezTo>
                  <a:pt x="12701" y="5119"/>
                  <a:pt x="13045" y="4220"/>
                  <a:pt x="13488" y="3389"/>
                </a:cubicBezTo>
                <a:cubicBezTo>
                  <a:pt x="13545" y="3283"/>
                  <a:pt x="13655" y="3233"/>
                  <a:pt x="13765" y="3233"/>
                </a:cubicBezTo>
                <a:cubicBezTo>
                  <a:pt x="13934" y="3233"/>
                  <a:pt x="14103" y="3350"/>
                  <a:pt x="14077" y="3559"/>
                </a:cubicBezTo>
                <a:cubicBezTo>
                  <a:pt x="13845" y="5447"/>
                  <a:pt x="12969" y="7565"/>
                  <a:pt x="11931" y="9107"/>
                </a:cubicBezTo>
                <a:cubicBezTo>
                  <a:pt x="11911" y="9137"/>
                  <a:pt x="11888" y="9165"/>
                  <a:pt x="11863" y="9192"/>
                </a:cubicBezTo>
                <a:cubicBezTo>
                  <a:pt x="11875" y="9206"/>
                  <a:pt x="11887" y="9219"/>
                  <a:pt x="11897" y="9234"/>
                </a:cubicBezTo>
                <a:cubicBezTo>
                  <a:pt x="11945" y="9297"/>
                  <a:pt x="11988" y="9363"/>
                  <a:pt x="12028" y="9431"/>
                </a:cubicBezTo>
                <a:cubicBezTo>
                  <a:pt x="12974" y="8992"/>
                  <a:pt x="13861" y="8370"/>
                  <a:pt x="14638" y="7697"/>
                </a:cubicBezTo>
                <a:cubicBezTo>
                  <a:pt x="15961" y="6551"/>
                  <a:pt x="16540" y="4824"/>
                  <a:pt x="15745" y="3121"/>
                </a:cubicBezTo>
                <a:cubicBezTo>
                  <a:pt x="15057" y="1647"/>
                  <a:pt x="13489" y="804"/>
                  <a:pt x="11976" y="804"/>
                </a:cubicBezTo>
                <a:close/>
                <a:moveTo>
                  <a:pt x="9953" y="9136"/>
                </a:moveTo>
                <a:cubicBezTo>
                  <a:pt x="9630" y="9136"/>
                  <a:pt x="9303" y="9233"/>
                  <a:pt x="9013" y="9421"/>
                </a:cubicBezTo>
                <a:cubicBezTo>
                  <a:pt x="8375" y="10019"/>
                  <a:pt x="8239" y="10928"/>
                  <a:pt x="8885" y="11610"/>
                </a:cubicBezTo>
                <a:cubicBezTo>
                  <a:pt x="9196" y="11939"/>
                  <a:pt x="9630" y="12129"/>
                  <a:pt x="10062" y="12129"/>
                </a:cubicBezTo>
                <a:cubicBezTo>
                  <a:pt x="10287" y="12129"/>
                  <a:pt x="10511" y="12077"/>
                  <a:pt x="10717" y="11967"/>
                </a:cubicBezTo>
                <a:lnTo>
                  <a:pt x="10717" y="11968"/>
                </a:lnTo>
                <a:cubicBezTo>
                  <a:pt x="11502" y="11549"/>
                  <a:pt x="11750" y="10436"/>
                  <a:pt x="11165" y="9718"/>
                </a:cubicBezTo>
                <a:cubicBezTo>
                  <a:pt x="10841" y="9323"/>
                  <a:pt x="10401" y="9136"/>
                  <a:pt x="9953" y="9136"/>
                </a:cubicBezTo>
                <a:close/>
                <a:moveTo>
                  <a:pt x="4207" y="5199"/>
                </a:moveTo>
                <a:cubicBezTo>
                  <a:pt x="3495" y="5199"/>
                  <a:pt x="2783" y="5455"/>
                  <a:pt x="2143" y="6024"/>
                </a:cubicBezTo>
                <a:cubicBezTo>
                  <a:pt x="917" y="7115"/>
                  <a:pt x="498" y="9028"/>
                  <a:pt x="910" y="10636"/>
                </a:cubicBezTo>
                <a:lnTo>
                  <a:pt x="910" y="10637"/>
                </a:lnTo>
                <a:cubicBezTo>
                  <a:pt x="1353" y="12371"/>
                  <a:pt x="2728" y="12954"/>
                  <a:pt x="4211" y="12954"/>
                </a:cubicBezTo>
                <a:cubicBezTo>
                  <a:pt x="4433" y="12954"/>
                  <a:pt x="4657" y="12941"/>
                  <a:pt x="4881" y="12917"/>
                </a:cubicBezTo>
                <a:cubicBezTo>
                  <a:pt x="5943" y="12738"/>
                  <a:pt x="6957" y="12232"/>
                  <a:pt x="7901" y="11606"/>
                </a:cubicBezTo>
                <a:cubicBezTo>
                  <a:pt x="7830" y="11467"/>
                  <a:pt x="7772" y="11322"/>
                  <a:pt x="7726" y="11172"/>
                </a:cubicBezTo>
                <a:cubicBezTo>
                  <a:pt x="7637" y="11178"/>
                  <a:pt x="7546" y="11181"/>
                  <a:pt x="7455" y="11181"/>
                </a:cubicBezTo>
                <a:cubicBezTo>
                  <a:pt x="6694" y="11181"/>
                  <a:pt x="5877" y="10988"/>
                  <a:pt x="5177" y="10864"/>
                </a:cubicBezTo>
                <a:cubicBezTo>
                  <a:pt x="4356" y="10719"/>
                  <a:pt x="3067" y="10634"/>
                  <a:pt x="2461" y="9968"/>
                </a:cubicBezTo>
                <a:cubicBezTo>
                  <a:pt x="2435" y="9939"/>
                  <a:pt x="2434" y="9877"/>
                  <a:pt x="2474" y="9859"/>
                </a:cubicBezTo>
                <a:cubicBezTo>
                  <a:pt x="2737" y="9740"/>
                  <a:pt x="3038" y="9699"/>
                  <a:pt x="3355" y="9699"/>
                </a:cubicBezTo>
                <a:cubicBezTo>
                  <a:pt x="3965" y="9699"/>
                  <a:pt x="4628" y="9852"/>
                  <a:pt x="5166" y="9888"/>
                </a:cubicBezTo>
                <a:cubicBezTo>
                  <a:pt x="5396" y="9904"/>
                  <a:pt x="5636" y="9908"/>
                  <a:pt x="5881" y="9908"/>
                </a:cubicBezTo>
                <a:cubicBezTo>
                  <a:pt x="6080" y="9908"/>
                  <a:pt x="6282" y="9905"/>
                  <a:pt x="6485" y="9905"/>
                </a:cubicBezTo>
                <a:cubicBezTo>
                  <a:pt x="6888" y="9905"/>
                  <a:pt x="7294" y="9914"/>
                  <a:pt x="7678" y="9969"/>
                </a:cubicBezTo>
                <a:cubicBezTo>
                  <a:pt x="7713" y="9818"/>
                  <a:pt x="7765" y="9672"/>
                  <a:pt x="7831" y="9534"/>
                </a:cubicBezTo>
                <a:cubicBezTo>
                  <a:pt x="7618" y="9419"/>
                  <a:pt x="7411" y="9279"/>
                  <a:pt x="7193" y="9164"/>
                </a:cubicBezTo>
                <a:cubicBezTo>
                  <a:pt x="6661" y="8883"/>
                  <a:pt x="6116" y="8632"/>
                  <a:pt x="5560" y="8409"/>
                </a:cubicBezTo>
                <a:cubicBezTo>
                  <a:pt x="5043" y="8202"/>
                  <a:pt x="4513" y="8026"/>
                  <a:pt x="3987" y="7847"/>
                </a:cubicBezTo>
                <a:cubicBezTo>
                  <a:pt x="3558" y="7701"/>
                  <a:pt x="3107" y="7626"/>
                  <a:pt x="2804" y="7251"/>
                </a:cubicBezTo>
                <a:cubicBezTo>
                  <a:pt x="2785" y="7230"/>
                  <a:pt x="2789" y="7197"/>
                  <a:pt x="2812" y="7182"/>
                </a:cubicBezTo>
                <a:cubicBezTo>
                  <a:pt x="3049" y="7015"/>
                  <a:pt x="3357" y="6952"/>
                  <a:pt x="3693" y="6952"/>
                </a:cubicBezTo>
                <a:cubicBezTo>
                  <a:pt x="4460" y="6952"/>
                  <a:pt x="5374" y="7280"/>
                  <a:pt x="5939" y="7455"/>
                </a:cubicBezTo>
                <a:cubicBezTo>
                  <a:pt x="6474" y="7621"/>
                  <a:pt x="6994" y="7823"/>
                  <a:pt x="7506" y="8056"/>
                </a:cubicBezTo>
                <a:cubicBezTo>
                  <a:pt x="7876" y="8224"/>
                  <a:pt x="8284" y="8365"/>
                  <a:pt x="8602" y="8619"/>
                </a:cubicBezTo>
                <a:cubicBezTo>
                  <a:pt x="8644" y="8592"/>
                  <a:pt x="8685" y="8566"/>
                  <a:pt x="8727" y="8542"/>
                </a:cubicBezTo>
                <a:cubicBezTo>
                  <a:pt x="8159" y="7690"/>
                  <a:pt x="7456" y="6930"/>
                  <a:pt x="6721" y="6266"/>
                </a:cubicBezTo>
                <a:cubicBezTo>
                  <a:pt x="5973" y="5592"/>
                  <a:pt x="5090" y="5199"/>
                  <a:pt x="4207" y="5199"/>
                </a:cubicBezTo>
                <a:close/>
                <a:moveTo>
                  <a:pt x="16762" y="8709"/>
                </a:moveTo>
                <a:cubicBezTo>
                  <a:pt x="16248" y="8709"/>
                  <a:pt x="15715" y="8813"/>
                  <a:pt x="15186" y="9001"/>
                </a:cubicBezTo>
                <a:cubicBezTo>
                  <a:pt x="14226" y="9343"/>
                  <a:pt x="13276" y="9781"/>
                  <a:pt x="12431" y="10380"/>
                </a:cubicBezTo>
                <a:cubicBezTo>
                  <a:pt x="12581" y="10355"/>
                  <a:pt x="12738" y="10344"/>
                  <a:pt x="12900" y="10344"/>
                </a:cubicBezTo>
                <a:cubicBezTo>
                  <a:pt x="13695" y="10344"/>
                  <a:pt x="14609" y="10606"/>
                  <a:pt x="15281" y="10760"/>
                </a:cubicBezTo>
                <a:cubicBezTo>
                  <a:pt x="16280" y="10988"/>
                  <a:pt x="17525" y="11243"/>
                  <a:pt x="18352" y="11918"/>
                </a:cubicBezTo>
                <a:cubicBezTo>
                  <a:pt x="18406" y="11962"/>
                  <a:pt x="18392" y="12056"/>
                  <a:pt x="18317" y="12059"/>
                </a:cubicBezTo>
                <a:cubicBezTo>
                  <a:pt x="18263" y="12061"/>
                  <a:pt x="18209" y="12062"/>
                  <a:pt x="18156" y="12062"/>
                </a:cubicBezTo>
                <a:cubicBezTo>
                  <a:pt x="17174" y="12062"/>
                  <a:pt x="16146" y="11717"/>
                  <a:pt x="15174" y="11609"/>
                </a:cubicBezTo>
                <a:cubicBezTo>
                  <a:pt x="14639" y="11549"/>
                  <a:pt x="14104" y="11504"/>
                  <a:pt x="13566" y="11484"/>
                </a:cubicBezTo>
                <a:cubicBezTo>
                  <a:pt x="13503" y="11482"/>
                  <a:pt x="13440" y="11482"/>
                  <a:pt x="13377" y="11482"/>
                </a:cubicBezTo>
                <a:cubicBezTo>
                  <a:pt x="13246" y="11482"/>
                  <a:pt x="13115" y="11485"/>
                  <a:pt x="12984" y="11485"/>
                </a:cubicBezTo>
                <a:cubicBezTo>
                  <a:pt x="12725" y="11485"/>
                  <a:pt x="12468" y="11472"/>
                  <a:pt x="12222" y="11397"/>
                </a:cubicBezTo>
                <a:cubicBezTo>
                  <a:pt x="12217" y="11413"/>
                  <a:pt x="12213" y="11429"/>
                  <a:pt x="12207" y="11445"/>
                </a:cubicBezTo>
                <a:cubicBezTo>
                  <a:pt x="12562" y="11549"/>
                  <a:pt x="12882" y="11806"/>
                  <a:pt x="13215" y="11991"/>
                </a:cubicBezTo>
                <a:cubicBezTo>
                  <a:pt x="13716" y="12270"/>
                  <a:pt x="14225" y="12529"/>
                  <a:pt x="14742" y="12777"/>
                </a:cubicBezTo>
                <a:cubicBezTo>
                  <a:pt x="15661" y="13221"/>
                  <a:pt x="16902" y="13533"/>
                  <a:pt x="17652" y="14274"/>
                </a:cubicBezTo>
                <a:cubicBezTo>
                  <a:pt x="17691" y="14312"/>
                  <a:pt x="17673" y="14393"/>
                  <a:pt x="17619" y="14405"/>
                </a:cubicBezTo>
                <a:cubicBezTo>
                  <a:pt x="17459" y="14440"/>
                  <a:pt x="17294" y="14455"/>
                  <a:pt x="17124" y="14455"/>
                </a:cubicBezTo>
                <a:cubicBezTo>
                  <a:pt x="16206" y="14455"/>
                  <a:pt x="15174" y="14000"/>
                  <a:pt x="14380" y="13689"/>
                </a:cubicBezTo>
                <a:cubicBezTo>
                  <a:pt x="13849" y="13481"/>
                  <a:pt x="13327" y="13248"/>
                  <a:pt x="12810" y="13004"/>
                </a:cubicBezTo>
                <a:cubicBezTo>
                  <a:pt x="12491" y="12854"/>
                  <a:pt x="12143" y="12735"/>
                  <a:pt x="11861" y="12532"/>
                </a:cubicBezTo>
                <a:cubicBezTo>
                  <a:pt x="12596" y="13806"/>
                  <a:pt x="13481" y="15039"/>
                  <a:pt x="14642" y="15803"/>
                </a:cubicBezTo>
                <a:cubicBezTo>
                  <a:pt x="15381" y="16245"/>
                  <a:pt x="16175" y="16525"/>
                  <a:pt x="16931" y="16525"/>
                </a:cubicBezTo>
                <a:cubicBezTo>
                  <a:pt x="17811" y="16525"/>
                  <a:pt x="18640" y="16145"/>
                  <a:pt x="19270" y="15198"/>
                </a:cubicBezTo>
                <a:cubicBezTo>
                  <a:pt x="20204" y="13795"/>
                  <a:pt x="20436" y="11774"/>
                  <a:pt x="19528" y="10291"/>
                </a:cubicBezTo>
                <a:cubicBezTo>
                  <a:pt x="18844" y="9174"/>
                  <a:pt x="17847" y="8709"/>
                  <a:pt x="16762" y="8709"/>
                </a:cubicBezTo>
                <a:close/>
                <a:moveTo>
                  <a:pt x="8085" y="12574"/>
                </a:moveTo>
                <a:cubicBezTo>
                  <a:pt x="7164" y="13026"/>
                  <a:pt x="6301" y="13595"/>
                  <a:pt x="5632" y="14360"/>
                </a:cubicBezTo>
                <a:cubicBezTo>
                  <a:pt x="4466" y="15806"/>
                  <a:pt x="3916" y="17674"/>
                  <a:pt x="5230" y="19233"/>
                </a:cubicBezTo>
                <a:lnTo>
                  <a:pt x="5230" y="19234"/>
                </a:lnTo>
                <a:cubicBezTo>
                  <a:pt x="6034" y="20187"/>
                  <a:pt x="7239" y="20799"/>
                  <a:pt x="8442" y="20799"/>
                </a:cubicBezTo>
                <a:cubicBezTo>
                  <a:pt x="8876" y="20799"/>
                  <a:pt x="9310" y="20719"/>
                  <a:pt x="9725" y="20546"/>
                </a:cubicBezTo>
                <a:cubicBezTo>
                  <a:pt x="11440" y="19835"/>
                  <a:pt x="12007" y="18120"/>
                  <a:pt x="11795" y="16282"/>
                </a:cubicBezTo>
                <a:cubicBezTo>
                  <a:pt x="11680" y="15277"/>
                  <a:pt x="11484" y="14268"/>
                  <a:pt x="11148" y="13322"/>
                </a:cubicBezTo>
                <a:cubicBezTo>
                  <a:pt x="11122" y="13572"/>
                  <a:pt x="11065" y="13826"/>
                  <a:pt x="11027" y="14065"/>
                </a:cubicBezTo>
                <a:cubicBezTo>
                  <a:pt x="10913" y="14772"/>
                  <a:pt x="10746" y="15466"/>
                  <a:pt x="10519" y="16140"/>
                </a:cubicBezTo>
                <a:cubicBezTo>
                  <a:pt x="10172" y="17172"/>
                  <a:pt x="9701" y="18578"/>
                  <a:pt x="8836" y="19236"/>
                </a:cubicBezTo>
                <a:cubicBezTo>
                  <a:pt x="8832" y="19239"/>
                  <a:pt x="8829" y="19240"/>
                  <a:pt x="8825" y="19240"/>
                </a:cubicBezTo>
                <a:cubicBezTo>
                  <a:pt x="8813" y="19240"/>
                  <a:pt x="8803" y="19224"/>
                  <a:pt x="8805" y="19211"/>
                </a:cubicBezTo>
                <a:cubicBezTo>
                  <a:pt x="8885" y="18611"/>
                  <a:pt x="9186" y="18044"/>
                  <a:pt x="9373" y="17471"/>
                </a:cubicBezTo>
                <a:cubicBezTo>
                  <a:pt x="9565" y="16880"/>
                  <a:pt x="9729" y="16278"/>
                  <a:pt x="9851" y="15666"/>
                </a:cubicBezTo>
                <a:cubicBezTo>
                  <a:pt x="9983" y="15005"/>
                  <a:pt x="10072" y="14338"/>
                  <a:pt x="10107" y="13663"/>
                </a:cubicBezTo>
                <a:cubicBezTo>
                  <a:pt x="10118" y="13442"/>
                  <a:pt x="10113" y="13244"/>
                  <a:pt x="10128" y="13058"/>
                </a:cubicBezTo>
                <a:cubicBezTo>
                  <a:pt x="10115" y="13058"/>
                  <a:pt x="10101" y="13058"/>
                  <a:pt x="10088" y="13058"/>
                </a:cubicBezTo>
                <a:cubicBezTo>
                  <a:pt x="9776" y="13058"/>
                  <a:pt x="9468" y="12990"/>
                  <a:pt x="9182" y="12859"/>
                </a:cubicBezTo>
                <a:cubicBezTo>
                  <a:pt x="9124" y="12976"/>
                  <a:pt x="9062" y="13096"/>
                  <a:pt x="9006" y="13220"/>
                </a:cubicBezTo>
                <a:cubicBezTo>
                  <a:pt x="8714" y="13869"/>
                  <a:pt x="8441" y="14528"/>
                  <a:pt x="8180" y="15192"/>
                </a:cubicBezTo>
                <a:cubicBezTo>
                  <a:pt x="7935" y="15814"/>
                  <a:pt x="7706" y="16441"/>
                  <a:pt x="7473" y="17068"/>
                </a:cubicBezTo>
                <a:cubicBezTo>
                  <a:pt x="7294" y="17550"/>
                  <a:pt x="7154" y="18069"/>
                  <a:pt x="6833" y="18462"/>
                </a:cubicBezTo>
                <a:cubicBezTo>
                  <a:pt x="6804" y="18498"/>
                  <a:pt x="6762" y="18514"/>
                  <a:pt x="6718" y="18514"/>
                </a:cubicBezTo>
                <a:cubicBezTo>
                  <a:pt x="6643" y="18514"/>
                  <a:pt x="6565" y="18466"/>
                  <a:pt x="6553" y="18384"/>
                </a:cubicBezTo>
                <a:cubicBezTo>
                  <a:pt x="6385" y="17233"/>
                  <a:pt x="7008" y="15736"/>
                  <a:pt x="7357" y="14653"/>
                </a:cubicBezTo>
                <a:cubicBezTo>
                  <a:pt x="7560" y="14021"/>
                  <a:pt x="7779" y="13395"/>
                  <a:pt x="8013" y="12774"/>
                </a:cubicBezTo>
                <a:cubicBezTo>
                  <a:pt x="8039" y="12707"/>
                  <a:pt x="8062" y="12640"/>
                  <a:pt x="8085" y="12574"/>
                </a:cubicBezTo>
                <a:close/>
                <a:moveTo>
                  <a:pt x="11999" y="0"/>
                </a:moveTo>
                <a:cubicBezTo>
                  <a:pt x="13628" y="0"/>
                  <a:pt x="15277" y="857"/>
                  <a:pt x="16177" y="2313"/>
                </a:cubicBezTo>
                <a:cubicBezTo>
                  <a:pt x="17253" y="4053"/>
                  <a:pt x="17029" y="6326"/>
                  <a:pt x="15662" y="7795"/>
                </a:cubicBezTo>
                <a:cubicBezTo>
                  <a:pt x="15572" y="7892"/>
                  <a:pt x="15479" y="7989"/>
                  <a:pt x="15383" y="8083"/>
                </a:cubicBezTo>
                <a:cubicBezTo>
                  <a:pt x="15593" y="8027"/>
                  <a:pt x="15802" y="7978"/>
                  <a:pt x="16009" y="7939"/>
                </a:cubicBezTo>
                <a:cubicBezTo>
                  <a:pt x="16254" y="7893"/>
                  <a:pt x="16498" y="7870"/>
                  <a:pt x="16739" y="7870"/>
                </a:cubicBezTo>
                <a:cubicBezTo>
                  <a:pt x="18337" y="7870"/>
                  <a:pt x="19795" y="8855"/>
                  <a:pt x="20472" y="10469"/>
                </a:cubicBezTo>
                <a:cubicBezTo>
                  <a:pt x="21252" y="12327"/>
                  <a:pt x="20794" y="14641"/>
                  <a:pt x="19531" y="16131"/>
                </a:cubicBezTo>
                <a:cubicBezTo>
                  <a:pt x="18801" y="16993"/>
                  <a:pt x="17904" y="17340"/>
                  <a:pt x="16973" y="17340"/>
                </a:cubicBezTo>
                <a:cubicBezTo>
                  <a:pt x="16059" y="17340"/>
                  <a:pt x="15114" y="17006"/>
                  <a:pt x="14261" y="16496"/>
                </a:cubicBezTo>
                <a:cubicBezTo>
                  <a:pt x="13538" y="16021"/>
                  <a:pt x="12912" y="15382"/>
                  <a:pt x="12358" y="14666"/>
                </a:cubicBezTo>
                <a:cubicBezTo>
                  <a:pt x="12577" y="15669"/>
                  <a:pt x="12665" y="16695"/>
                  <a:pt x="12594" y="17634"/>
                </a:cubicBezTo>
                <a:cubicBezTo>
                  <a:pt x="12447" y="19574"/>
                  <a:pt x="11066" y="21154"/>
                  <a:pt x="9275" y="21518"/>
                </a:cubicBezTo>
                <a:cubicBezTo>
                  <a:pt x="9002" y="21574"/>
                  <a:pt x="8725" y="21600"/>
                  <a:pt x="8448" y="21600"/>
                </a:cubicBezTo>
                <a:cubicBezTo>
                  <a:pt x="6869" y="21600"/>
                  <a:pt x="5296" y="20728"/>
                  <a:pt x="4367" y="19369"/>
                </a:cubicBezTo>
                <a:cubicBezTo>
                  <a:pt x="3095" y="17503"/>
                  <a:pt x="3810" y="15392"/>
                  <a:pt x="5100" y="13792"/>
                </a:cubicBezTo>
                <a:cubicBezTo>
                  <a:pt x="5138" y="13748"/>
                  <a:pt x="5179" y="13707"/>
                  <a:pt x="5219" y="13664"/>
                </a:cubicBezTo>
                <a:cubicBezTo>
                  <a:pt x="5158" y="13676"/>
                  <a:pt x="5098" y="13690"/>
                  <a:pt x="5037" y="13700"/>
                </a:cubicBezTo>
                <a:cubicBezTo>
                  <a:pt x="5034" y="13700"/>
                  <a:pt x="5030" y="13700"/>
                  <a:pt x="5027" y="13700"/>
                </a:cubicBezTo>
                <a:cubicBezTo>
                  <a:pt x="4997" y="13700"/>
                  <a:pt x="4966" y="13704"/>
                  <a:pt x="4936" y="13714"/>
                </a:cubicBezTo>
                <a:cubicBezTo>
                  <a:pt x="4687" y="13743"/>
                  <a:pt x="4437" y="13758"/>
                  <a:pt x="4190" y="13758"/>
                </a:cubicBezTo>
                <a:cubicBezTo>
                  <a:pt x="2507" y="13758"/>
                  <a:pt x="916" y="13057"/>
                  <a:pt x="288" y="11209"/>
                </a:cubicBezTo>
                <a:cubicBezTo>
                  <a:pt x="-348" y="9334"/>
                  <a:pt x="79" y="6987"/>
                  <a:pt x="1455" y="5603"/>
                </a:cubicBezTo>
                <a:cubicBezTo>
                  <a:pt x="2248" y="4806"/>
                  <a:pt x="3271" y="4386"/>
                  <a:pt x="4302" y="4386"/>
                </a:cubicBezTo>
                <a:cubicBezTo>
                  <a:pt x="5026" y="4386"/>
                  <a:pt x="5754" y="4593"/>
                  <a:pt x="6408" y="5023"/>
                </a:cubicBezTo>
                <a:cubicBezTo>
                  <a:pt x="7065" y="5455"/>
                  <a:pt x="7700" y="6013"/>
                  <a:pt x="8273" y="6651"/>
                </a:cubicBezTo>
                <a:cubicBezTo>
                  <a:pt x="8117" y="5937"/>
                  <a:pt x="8034" y="5214"/>
                  <a:pt x="8068" y="4496"/>
                </a:cubicBezTo>
                <a:cubicBezTo>
                  <a:pt x="8243" y="2437"/>
                  <a:pt x="9129" y="433"/>
                  <a:pt x="11223" y="66"/>
                </a:cubicBezTo>
                <a:cubicBezTo>
                  <a:pt x="11479" y="22"/>
                  <a:pt x="11739" y="0"/>
                  <a:pt x="11999" y="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34" name="IMG_0823.png" descr="IMG_0823.png"/>
          <p:cNvPicPr>
            <a:picLocks noChangeAspect="1"/>
          </p:cNvPicPr>
          <p:nvPr/>
        </p:nvPicPr>
        <p:blipFill>
          <a:blip r:embed="rId2">
            <a:extLst/>
          </a:blip>
          <a:srcRect l="56916" t="18232" r="15810" b="74633"/>
          <a:stretch>
            <a:fillRect/>
          </a:stretch>
        </p:blipFill>
        <p:spPr>
          <a:xfrm>
            <a:off x="7476478" y="3809890"/>
            <a:ext cx="4599949" cy="902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835" name="IMG_0823.png" descr="IMG_0823.png"/>
          <p:cNvPicPr>
            <a:picLocks noChangeAspect="1"/>
          </p:cNvPicPr>
          <p:nvPr/>
        </p:nvPicPr>
        <p:blipFill>
          <a:blip r:embed="rId2">
            <a:extLst/>
          </a:blip>
          <a:srcRect l="56034" t="31543" r="26723" b="53086"/>
          <a:stretch>
            <a:fillRect/>
          </a:stretch>
        </p:blipFill>
        <p:spPr>
          <a:xfrm>
            <a:off x="13883473" y="6633443"/>
            <a:ext cx="4041886" cy="27022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838" name="تجميع"/>
          <p:cNvGrpSpPr/>
          <p:nvPr/>
        </p:nvGrpSpPr>
        <p:grpSpPr>
          <a:xfrm>
            <a:off x="10862107" y="5141021"/>
            <a:ext cx="1214154" cy="1027430"/>
            <a:chOff x="0" y="-63500"/>
            <a:chExt cx="1214152" cy="1027428"/>
          </a:xfrm>
        </p:grpSpPr>
        <p:pic>
          <p:nvPicPr>
            <p:cNvPr id="836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870" y="-63500"/>
              <a:ext cx="1074412" cy="99150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37" name="مستطيل 38"/>
            <p:cNvSpPr txBox="1"/>
            <p:nvPr/>
          </p:nvSpPr>
          <p:spPr>
            <a:xfrm>
              <a:off x="0" y="134745"/>
              <a:ext cx="1214153" cy="829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839" name="IMG_0823.png" descr="IMG_0823.png"/>
          <p:cNvPicPr>
            <a:picLocks noChangeAspect="1"/>
          </p:cNvPicPr>
          <p:nvPr/>
        </p:nvPicPr>
        <p:blipFill>
          <a:blip r:embed="rId2">
            <a:extLst/>
          </a:blip>
          <a:srcRect l="69301" t="47192" r="16344" b="47192"/>
          <a:stretch>
            <a:fillRect/>
          </a:stretch>
        </p:blipFill>
        <p:spPr>
          <a:xfrm>
            <a:off x="6905554" y="5138179"/>
            <a:ext cx="3737429" cy="1096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840" name="IMG_0823.png" descr="IMG_0823.png"/>
          <p:cNvPicPr>
            <a:picLocks noChangeAspect="1"/>
          </p:cNvPicPr>
          <p:nvPr/>
        </p:nvPicPr>
        <p:blipFill>
          <a:blip r:embed="rId2">
            <a:extLst/>
          </a:blip>
          <a:srcRect l="51871" t="54804" r="28773" b="34050"/>
          <a:stretch>
            <a:fillRect/>
          </a:stretch>
        </p:blipFill>
        <p:spPr>
          <a:xfrm>
            <a:off x="5664764" y="6720334"/>
            <a:ext cx="5375961" cy="23217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41" name="خط"/>
          <p:cNvSpPr/>
          <p:nvPr/>
        </p:nvSpPr>
        <p:spPr>
          <a:xfrm flipV="1">
            <a:off x="12641833" y="5166546"/>
            <a:ext cx="1" cy="5636117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75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175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0" grpId="2"/>
      <p:bldP build="whole" bldLvl="1" animBg="1" rev="0" advAuto="0" spid="83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IMG_0826.png" descr="IMG_0826.png"/>
          <p:cNvPicPr>
            <a:picLocks noChangeAspect="1"/>
          </p:cNvPicPr>
          <p:nvPr/>
        </p:nvPicPr>
        <p:blipFill>
          <a:blip r:embed="rId2">
            <a:extLst/>
          </a:blip>
          <a:srcRect l="13452" t="79217" r="75088" b="17336"/>
          <a:stretch>
            <a:fillRect/>
          </a:stretch>
        </p:blipFill>
        <p:spPr>
          <a:xfrm>
            <a:off x="12466760" y="8898379"/>
            <a:ext cx="4682719" cy="1056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844" name="IMG_0826.png" descr="IMG_0826.png"/>
          <p:cNvPicPr>
            <a:picLocks noChangeAspect="1"/>
          </p:cNvPicPr>
          <p:nvPr/>
        </p:nvPicPr>
        <p:blipFill>
          <a:blip r:embed="rId2">
            <a:extLst/>
          </a:blip>
          <a:srcRect l="36368" t="79217" r="51659" b="17360"/>
          <a:stretch>
            <a:fillRect/>
          </a:stretch>
        </p:blipFill>
        <p:spPr>
          <a:xfrm>
            <a:off x="11954735" y="7297537"/>
            <a:ext cx="4892780" cy="1048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5" name="IMG_0826.png" descr="IMG_0826.png"/>
          <p:cNvPicPr>
            <a:picLocks noChangeAspect="1"/>
          </p:cNvPicPr>
          <p:nvPr/>
        </p:nvPicPr>
        <p:blipFill>
          <a:blip r:embed="rId2">
            <a:extLst/>
          </a:blip>
          <a:srcRect l="61150" t="78083" r="27802" b="16760"/>
          <a:stretch>
            <a:fillRect/>
          </a:stretch>
        </p:blipFill>
        <p:spPr>
          <a:xfrm>
            <a:off x="11851067" y="5110201"/>
            <a:ext cx="4706011" cy="16474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4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4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٧٣</a:t>
              </a:r>
            </a:p>
          </p:txBody>
        </p:sp>
      </p:grpSp>
      <p:sp>
        <p:nvSpPr>
          <p:cNvPr id="84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5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58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855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851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2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3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4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56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857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59" name="مستطيل 92"/>
          <p:cNvSpPr txBox="1"/>
          <p:nvPr/>
        </p:nvSpPr>
        <p:spPr>
          <a:xfrm>
            <a:off x="13625216" y="4617145"/>
            <a:ext cx="5559256" cy="631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اوجد ناتج كل مما يأتي</a:t>
            </a:r>
          </a:p>
        </p:txBody>
      </p:sp>
      <p:grpSp>
        <p:nvGrpSpPr>
          <p:cNvPr id="871" name="تجميع"/>
          <p:cNvGrpSpPr/>
          <p:nvPr/>
        </p:nvGrpSpPr>
        <p:grpSpPr>
          <a:xfrm>
            <a:off x="20642383" y="10689390"/>
            <a:ext cx="2255947" cy="2034357"/>
            <a:chOff x="0" y="0"/>
            <a:chExt cx="2255946" cy="2034356"/>
          </a:xfrm>
        </p:grpSpPr>
        <p:pic>
          <p:nvPicPr>
            <p:cNvPr id="860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81409" y="0"/>
              <a:ext cx="1974538" cy="632708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870" name="تجميع"/>
            <p:cNvGrpSpPr/>
            <p:nvPr/>
          </p:nvGrpSpPr>
          <p:grpSpPr>
            <a:xfrm>
              <a:off x="-1" y="638715"/>
              <a:ext cx="2139746" cy="1395642"/>
              <a:chOff x="0" y="0"/>
              <a:chExt cx="2139744" cy="1395640"/>
            </a:xfrm>
          </p:grpSpPr>
          <p:sp>
            <p:nvSpPr>
              <p:cNvPr id="861" name="مستطيل مستدير الزوايا"/>
              <p:cNvSpPr/>
              <p:nvPr/>
            </p:nvSpPr>
            <p:spPr>
              <a:xfrm>
                <a:off x="294383" y="0"/>
                <a:ext cx="1845362" cy="1175249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62" name="فكر…"/>
              <p:cNvSpPr txBox="1"/>
              <p:nvPr/>
            </p:nvSpPr>
            <p:spPr>
              <a:xfrm>
                <a:off x="1495769" y="102438"/>
                <a:ext cx="634174" cy="9703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863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129606" y="483201"/>
                <a:ext cx="792969" cy="7791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869" name="تجميع"/>
              <p:cNvGrpSpPr/>
              <p:nvPr/>
            </p:nvGrpSpPr>
            <p:grpSpPr>
              <a:xfrm>
                <a:off x="895387" y="175395"/>
                <a:ext cx="600383" cy="603138"/>
                <a:chOff x="0" y="0"/>
                <a:chExt cx="600382" cy="603137"/>
              </a:xfrm>
            </p:grpSpPr>
            <p:sp>
              <p:nvSpPr>
                <p:cNvPr id="864" name="Google Shape;9829;p102"/>
                <p:cNvSpPr/>
                <p:nvPr/>
              </p:nvSpPr>
              <p:spPr>
                <a:xfrm>
                  <a:off x="53582" y="89451"/>
                  <a:ext cx="103854" cy="103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65" name="Google Shape;9830;p102"/>
                <p:cNvSpPr/>
                <p:nvPr/>
              </p:nvSpPr>
              <p:spPr>
                <a:xfrm>
                  <a:off x="174980" y="0"/>
                  <a:ext cx="249238" cy="2118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66" name="Google Shape;9831;p102"/>
                <p:cNvSpPr/>
                <p:nvPr/>
              </p:nvSpPr>
              <p:spPr>
                <a:xfrm>
                  <a:off x="0" y="210900"/>
                  <a:ext cx="280998" cy="389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67" name="Google Shape;9832;p102"/>
                <p:cNvSpPr/>
                <p:nvPr/>
              </p:nvSpPr>
              <p:spPr>
                <a:xfrm>
                  <a:off x="441813" y="89451"/>
                  <a:ext cx="103803" cy="103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68" name="Google Shape;9833;p102"/>
                <p:cNvSpPr/>
                <p:nvPr/>
              </p:nvSpPr>
              <p:spPr>
                <a:xfrm>
                  <a:off x="319162" y="212472"/>
                  <a:ext cx="281221" cy="390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874" name="تجميع"/>
          <p:cNvGrpSpPr/>
          <p:nvPr/>
        </p:nvGrpSpPr>
        <p:grpSpPr>
          <a:xfrm>
            <a:off x="17149488" y="5184959"/>
            <a:ext cx="1590041" cy="1325851"/>
            <a:chOff x="0" y="-63500"/>
            <a:chExt cx="1590039" cy="1325850"/>
          </a:xfrm>
        </p:grpSpPr>
        <p:pic>
          <p:nvPicPr>
            <p:cNvPr id="872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73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</a:t>
              </a:r>
            </a:p>
          </p:txBody>
        </p:sp>
      </p:grpSp>
      <p:grpSp>
        <p:nvGrpSpPr>
          <p:cNvPr id="877" name="تجميع"/>
          <p:cNvGrpSpPr/>
          <p:nvPr/>
        </p:nvGrpSpPr>
        <p:grpSpPr>
          <a:xfrm>
            <a:off x="17386355" y="6938760"/>
            <a:ext cx="1590041" cy="1325851"/>
            <a:chOff x="0" y="-63500"/>
            <a:chExt cx="1590039" cy="1325850"/>
          </a:xfrm>
        </p:grpSpPr>
        <p:pic>
          <p:nvPicPr>
            <p:cNvPr id="875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76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ب</a:t>
              </a:r>
            </a:p>
          </p:txBody>
        </p:sp>
      </p:grpSp>
      <p:grpSp>
        <p:nvGrpSpPr>
          <p:cNvPr id="882" name="تجميع"/>
          <p:cNvGrpSpPr/>
          <p:nvPr/>
        </p:nvGrpSpPr>
        <p:grpSpPr>
          <a:xfrm>
            <a:off x="5060396" y="6897420"/>
            <a:ext cx="13207700" cy="209682"/>
            <a:chOff x="-31750" y="-31750"/>
            <a:chExt cx="13207700" cy="209680"/>
          </a:xfrm>
        </p:grpSpPr>
        <p:pic>
          <p:nvPicPr>
            <p:cNvPr id="878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114430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880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sp>
        <p:nvSpPr>
          <p:cNvPr id="883" name="= -٦"/>
          <p:cNvSpPr txBox="1"/>
          <p:nvPr/>
        </p:nvSpPr>
        <p:spPr>
          <a:xfrm>
            <a:off x="7579677" y="5165855"/>
            <a:ext cx="4091746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-٦</a:t>
            </a:r>
          </a:p>
        </p:txBody>
      </p:sp>
      <p:sp>
        <p:nvSpPr>
          <p:cNvPr id="884" name="=-٣٥"/>
          <p:cNvSpPr txBox="1"/>
          <p:nvPr/>
        </p:nvSpPr>
        <p:spPr>
          <a:xfrm>
            <a:off x="7433699" y="6757628"/>
            <a:ext cx="4091746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=-٣٥</a:t>
            </a:r>
          </a:p>
        </p:txBody>
      </p:sp>
      <p:sp>
        <p:nvSpPr>
          <p:cNvPr id="885" name="Google Shape;3038;p56"/>
          <p:cNvSpPr/>
          <p:nvPr/>
        </p:nvSpPr>
        <p:spPr>
          <a:xfrm>
            <a:off x="13928335" y="5702364"/>
            <a:ext cx="945477" cy="80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9003"/>
                </a:moveTo>
                <a:cubicBezTo>
                  <a:pt x="20785" y="12536"/>
                  <a:pt x="20172" y="16106"/>
                  <a:pt x="17906" y="18323"/>
                </a:cubicBezTo>
                <a:cubicBezTo>
                  <a:pt x="17760" y="18467"/>
                  <a:pt x="17613" y="18593"/>
                  <a:pt x="17467" y="18719"/>
                </a:cubicBezTo>
                <a:cubicBezTo>
                  <a:pt x="18679" y="17890"/>
                  <a:pt x="19652" y="16556"/>
                  <a:pt x="20238" y="14897"/>
                </a:cubicBezTo>
                <a:cubicBezTo>
                  <a:pt x="20878" y="13059"/>
                  <a:pt x="21038" y="10967"/>
                  <a:pt x="20678" y="9003"/>
                </a:cubicBezTo>
                <a:close/>
                <a:moveTo>
                  <a:pt x="10808" y="611"/>
                </a:moveTo>
                <a:cubicBezTo>
                  <a:pt x="10038" y="611"/>
                  <a:pt x="9269" y="679"/>
                  <a:pt x="8512" y="800"/>
                </a:cubicBezTo>
                <a:cubicBezTo>
                  <a:pt x="5568" y="1250"/>
                  <a:pt x="1809" y="2422"/>
                  <a:pt x="704" y="6694"/>
                </a:cubicBezTo>
                <a:cubicBezTo>
                  <a:pt x="544" y="7343"/>
                  <a:pt x="437" y="8011"/>
                  <a:pt x="384" y="8695"/>
                </a:cubicBezTo>
                <a:cubicBezTo>
                  <a:pt x="544" y="8083"/>
                  <a:pt x="744" y="7506"/>
                  <a:pt x="984" y="6965"/>
                </a:cubicBezTo>
                <a:cubicBezTo>
                  <a:pt x="2870" y="2695"/>
                  <a:pt x="6630" y="945"/>
                  <a:pt x="10181" y="945"/>
                </a:cubicBezTo>
                <a:cubicBezTo>
                  <a:pt x="10692" y="945"/>
                  <a:pt x="11200" y="981"/>
                  <a:pt x="11697" y="1052"/>
                </a:cubicBezTo>
                <a:cubicBezTo>
                  <a:pt x="11817" y="1088"/>
                  <a:pt x="11817" y="1322"/>
                  <a:pt x="11697" y="1376"/>
                </a:cubicBezTo>
                <a:cubicBezTo>
                  <a:pt x="8366" y="1538"/>
                  <a:pt x="4741" y="2043"/>
                  <a:pt x="2423" y="5685"/>
                </a:cubicBezTo>
                <a:cubicBezTo>
                  <a:pt x="1063" y="7831"/>
                  <a:pt x="530" y="10481"/>
                  <a:pt x="930" y="12968"/>
                </a:cubicBezTo>
                <a:cubicBezTo>
                  <a:pt x="1636" y="15168"/>
                  <a:pt x="2903" y="16971"/>
                  <a:pt x="4501" y="18035"/>
                </a:cubicBezTo>
                <a:cubicBezTo>
                  <a:pt x="6327" y="19224"/>
                  <a:pt x="8459" y="19531"/>
                  <a:pt x="10458" y="19765"/>
                </a:cubicBezTo>
                <a:cubicBezTo>
                  <a:pt x="11061" y="19840"/>
                  <a:pt x="11670" y="19887"/>
                  <a:pt x="12280" y="19887"/>
                </a:cubicBezTo>
                <a:cubicBezTo>
                  <a:pt x="13597" y="19887"/>
                  <a:pt x="14913" y="19667"/>
                  <a:pt x="16161" y="19026"/>
                </a:cubicBezTo>
                <a:cubicBezTo>
                  <a:pt x="19812" y="17187"/>
                  <a:pt x="20638" y="12338"/>
                  <a:pt x="20345" y="7632"/>
                </a:cubicBezTo>
                <a:cubicBezTo>
                  <a:pt x="19892" y="6171"/>
                  <a:pt x="19199" y="4892"/>
                  <a:pt x="18320" y="3882"/>
                </a:cubicBezTo>
                <a:cubicBezTo>
                  <a:pt x="16204" y="1455"/>
                  <a:pt x="13507" y="611"/>
                  <a:pt x="10808" y="611"/>
                </a:cubicBezTo>
                <a:close/>
                <a:moveTo>
                  <a:pt x="2249" y="16502"/>
                </a:moveTo>
                <a:cubicBezTo>
                  <a:pt x="2356" y="16664"/>
                  <a:pt x="2449" y="16809"/>
                  <a:pt x="2556" y="16953"/>
                </a:cubicBezTo>
                <a:cubicBezTo>
                  <a:pt x="4623" y="19749"/>
                  <a:pt x="7516" y="20515"/>
                  <a:pt x="10344" y="20515"/>
                </a:cubicBezTo>
                <a:cubicBezTo>
                  <a:pt x="10542" y="20515"/>
                  <a:pt x="10740" y="20512"/>
                  <a:pt x="10937" y="20505"/>
                </a:cubicBezTo>
                <a:cubicBezTo>
                  <a:pt x="9485" y="20360"/>
                  <a:pt x="8046" y="20072"/>
                  <a:pt x="6620" y="19603"/>
                </a:cubicBezTo>
                <a:cubicBezTo>
                  <a:pt x="4981" y="19134"/>
                  <a:pt x="3476" y="18053"/>
                  <a:pt x="2249" y="16502"/>
                </a:cubicBezTo>
                <a:close/>
                <a:moveTo>
                  <a:pt x="10618" y="0"/>
                </a:moveTo>
                <a:cubicBezTo>
                  <a:pt x="12664" y="0"/>
                  <a:pt x="14703" y="491"/>
                  <a:pt x="16481" y="1664"/>
                </a:cubicBezTo>
                <a:cubicBezTo>
                  <a:pt x="18027" y="2656"/>
                  <a:pt x="19332" y="4207"/>
                  <a:pt x="20265" y="6136"/>
                </a:cubicBezTo>
                <a:cubicBezTo>
                  <a:pt x="20296" y="6103"/>
                  <a:pt x="20337" y="6081"/>
                  <a:pt x="20375" y="6081"/>
                </a:cubicBezTo>
                <a:cubicBezTo>
                  <a:pt x="20419" y="6081"/>
                  <a:pt x="20458" y="6111"/>
                  <a:pt x="20465" y="6190"/>
                </a:cubicBezTo>
                <a:cubicBezTo>
                  <a:pt x="20478" y="6334"/>
                  <a:pt x="20505" y="6551"/>
                  <a:pt x="20518" y="6731"/>
                </a:cubicBezTo>
                <a:cubicBezTo>
                  <a:pt x="21198" y="8335"/>
                  <a:pt x="21491" y="10192"/>
                  <a:pt x="21358" y="12031"/>
                </a:cubicBezTo>
                <a:cubicBezTo>
                  <a:pt x="21184" y="14086"/>
                  <a:pt x="20571" y="16034"/>
                  <a:pt x="19599" y="17620"/>
                </a:cubicBezTo>
                <a:cubicBezTo>
                  <a:pt x="18440" y="19531"/>
                  <a:pt x="16721" y="20487"/>
                  <a:pt x="14975" y="20955"/>
                </a:cubicBezTo>
                <a:cubicBezTo>
                  <a:pt x="13537" y="21342"/>
                  <a:pt x="11961" y="21600"/>
                  <a:pt x="10381" y="21600"/>
                </a:cubicBezTo>
                <a:cubicBezTo>
                  <a:pt x="7981" y="21600"/>
                  <a:pt x="5569" y="21003"/>
                  <a:pt x="3609" y="19350"/>
                </a:cubicBezTo>
                <a:cubicBezTo>
                  <a:pt x="1303" y="17404"/>
                  <a:pt x="-96" y="14159"/>
                  <a:pt x="78" y="10787"/>
                </a:cubicBezTo>
                <a:cubicBezTo>
                  <a:pt x="51" y="10589"/>
                  <a:pt x="38" y="10409"/>
                  <a:pt x="24" y="10210"/>
                </a:cubicBezTo>
                <a:cubicBezTo>
                  <a:pt x="-109" y="8011"/>
                  <a:pt x="304" y="5793"/>
                  <a:pt x="1383" y="4099"/>
                </a:cubicBezTo>
                <a:cubicBezTo>
                  <a:pt x="2409" y="2476"/>
                  <a:pt x="3915" y="1557"/>
                  <a:pt x="5407" y="998"/>
                </a:cubicBezTo>
                <a:cubicBezTo>
                  <a:pt x="7036" y="375"/>
                  <a:pt x="8830" y="0"/>
                  <a:pt x="10618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86" name="Google Shape;3038;p56"/>
          <p:cNvSpPr/>
          <p:nvPr/>
        </p:nvSpPr>
        <p:spPr>
          <a:xfrm>
            <a:off x="15580873" y="7436291"/>
            <a:ext cx="976339" cy="835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9003"/>
                </a:moveTo>
                <a:cubicBezTo>
                  <a:pt x="20785" y="12536"/>
                  <a:pt x="20172" y="16106"/>
                  <a:pt x="17906" y="18323"/>
                </a:cubicBezTo>
                <a:cubicBezTo>
                  <a:pt x="17760" y="18467"/>
                  <a:pt x="17613" y="18593"/>
                  <a:pt x="17467" y="18719"/>
                </a:cubicBezTo>
                <a:cubicBezTo>
                  <a:pt x="18679" y="17890"/>
                  <a:pt x="19652" y="16556"/>
                  <a:pt x="20238" y="14897"/>
                </a:cubicBezTo>
                <a:cubicBezTo>
                  <a:pt x="20878" y="13059"/>
                  <a:pt x="21038" y="10967"/>
                  <a:pt x="20678" y="9003"/>
                </a:cubicBezTo>
                <a:close/>
                <a:moveTo>
                  <a:pt x="10808" y="611"/>
                </a:moveTo>
                <a:cubicBezTo>
                  <a:pt x="10038" y="611"/>
                  <a:pt x="9269" y="679"/>
                  <a:pt x="8512" y="800"/>
                </a:cubicBezTo>
                <a:cubicBezTo>
                  <a:pt x="5568" y="1250"/>
                  <a:pt x="1809" y="2422"/>
                  <a:pt x="704" y="6694"/>
                </a:cubicBezTo>
                <a:cubicBezTo>
                  <a:pt x="544" y="7343"/>
                  <a:pt x="437" y="8011"/>
                  <a:pt x="384" y="8695"/>
                </a:cubicBezTo>
                <a:cubicBezTo>
                  <a:pt x="544" y="8083"/>
                  <a:pt x="744" y="7506"/>
                  <a:pt x="984" y="6965"/>
                </a:cubicBezTo>
                <a:cubicBezTo>
                  <a:pt x="2870" y="2695"/>
                  <a:pt x="6630" y="945"/>
                  <a:pt x="10181" y="945"/>
                </a:cubicBezTo>
                <a:cubicBezTo>
                  <a:pt x="10692" y="945"/>
                  <a:pt x="11200" y="981"/>
                  <a:pt x="11697" y="1052"/>
                </a:cubicBezTo>
                <a:cubicBezTo>
                  <a:pt x="11817" y="1088"/>
                  <a:pt x="11817" y="1322"/>
                  <a:pt x="11697" y="1376"/>
                </a:cubicBezTo>
                <a:cubicBezTo>
                  <a:pt x="8366" y="1538"/>
                  <a:pt x="4741" y="2043"/>
                  <a:pt x="2423" y="5685"/>
                </a:cubicBezTo>
                <a:cubicBezTo>
                  <a:pt x="1063" y="7831"/>
                  <a:pt x="530" y="10481"/>
                  <a:pt x="930" y="12968"/>
                </a:cubicBezTo>
                <a:cubicBezTo>
                  <a:pt x="1636" y="15168"/>
                  <a:pt x="2903" y="16971"/>
                  <a:pt x="4501" y="18035"/>
                </a:cubicBezTo>
                <a:cubicBezTo>
                  <a:pt x="6327" y="19224"/>
                  <a:pt x="8459" y="19531"/>
                  <a:pt x="10458" y="19765"/>
                </a:cubicBezTo>
                <a:cubicBezTo>
                  <a:pt x="11061" y="19840"/>
                  <a:pt x="11670" y="19887"/>
                  <a:pt x="12280" y="19887"/>
                </a:cubicBezTo>
                <a:cubicBezTo>
                  <a:pt x="13597" y="19887"/>
                  <a:pt x="14913" y="19667"/>
                  <a:pt x="16161" y="19026"/>
                </a:cubicBezTo>
                <a:cubicBezTo>
                  <a:pt x="19812" y="17187"/>
                  <a:pt x="20638" y="12338"/>
                  <a:pt x="20345" y="7632"/>
                </a:cubicBezTo>
                <a:cubicBezTo>
                  <a:pt x="19892" y="6171"/>
                  <a:pt x="19199" y="4892"/>
                  <a:pt x="18320" y="3882"/>
                </a:cubicBezTo>
                <a:cubicBezTo>
                  <a:pt x="16204" y="1455"/>
                  <a:pt x="13507" y="611"/>
                  <a:pt x="10808" y="611"/>
                </a:cubicBezTo>
                <a:close/>
                <a:moveTo>
                  <a:pt x="2249" y="16502"/>
                </a:moveTo>
                <a:cubicBezTo>
                  <a:pt x="2356" y="16664"/>
                  <a:pt x="2449" y="16809"/>
                  <a:pt x="2556" y="16953"/>
                </a:cubicBezTo>
                <a:cubicBezTo>
                  <a:pt x="4623" y="19749"/>
                  <a:pt x="7516" y="20515"/>
                  <a:pt x="10344" y="20515"/>
                </a:cubicBezTo>
                <a:cubicBezTo>
                  <a:pt x="10542" y="20515"/>
                  <a:pt x="10740" y="20512"/>
                  <a:pt x="10937" y="20505"/>
                </a:cubicBezTo>
                <a:cubicBezTo>
                  <a:pt x="9485" y="20360"/>
                  <a:pt x="8046" y="20072"/>
                  <a:pt x="6620" y="19603"/>
                </a:cubicBezTo>
                <a:cubicBezTo>
                  <a:pt x="4981" y="19134"/>
                  <a:pt x="3476" y="18053"/>
                  <a:pt x="2249" y="16502"/>
                </a:cubicBezTo>
                <a:close/>
                <a:moveTo>
                  <a:pt x="10618" y="0"/>
                </a:moveTo>
                <a:cubicBezTo>
                  <a:pt x="12664" y="0"/>
                  <a:pt x="14703" y="491"/>
                  <a:pt x="16481" y="1664"/>
                </a:cubicBezTo>
                <a:cubicBezTo>
                  <a:pt x="18027" y="2656"/>
                  <a:pt x="19332" y="4207"/>
                  <a:pt x="20265" y="6136"/>
                </a:cubicBezTo>
                <a:cubicBezTo>
                  <a:pt x="20296" y="6103"/>
                  <a:pt x="20337" y="6081"/>
                  <a:pt x="20375" y="6081"/>
                </a:cubicBezTo>
                <a:cubicBezTo>
                  <a:pt x="20419" y="6081"/>
                  <a:pt x="20458" y="6111"/>
                  <a:pt x="20465" y="6190"/>
                </a:cubicBezTo>
                <a:cubicBezTo>
                  <a:pt x="20478" y="6334"/>
                  <a:pt x="20505" y="6551"/>
                  <a:pt x="20518" y="6731"/>
                </a:cubicBezTo>
                <a:cubicBezTo>
                  <a:pt x="21198" y="8335"/>
                  <a:pt x="21491" y="10192"/>
                  <a:pt x="21358" y="12031"/>
                </a:cubicBezTo>
                <a:cubicBezTo>
                  <a:pt x="21184" y="14086"/>
                  <a:pt x="20571" y="16034"/>
                  <a:pt x="19599" y="17620"/>
                </a:cubicBezTo>
                <a:cubicBezTo>
                  <a:pt x="18440" y="19531"/>
                  <a:pt x="16721" y="20487"/>
                  <a:pt x="14975" y="20955"/>
                </a:cubicBezTo>
                <a:cubicBezTo>
                  <a:pt x="13537" y="21342"/>
                  <a:pt x="11961" y="21600"/>
                  <a:pt x="10381" y="21600"/>
                </a:cubicBezTo>
                <a:cubicBezTo>
                  <a:pt x="7981" y="21600"/>
                  <a:pt x="5569" y="21003"/>
                  <a:pt x="3609" y="19350"/>
                </a:cubicBezTo>
                <a:cubicBezTo>
                  <a:pt x="1303" y="17404"/>
                  <a:pt x="-96" y="14159"/>
                  <a:pt x="78" y="10787"/>
                </a:cubicBezTo>
                <a:cubicBezTo>
                  <a:pt x="51" y="10589"/>
                  <a:pt x="38" y="10409"/>
                  <a:pt x="24" y="10210"/>
                </a:cubicBezTo>
                <a:cubicBezTo>
                  <a:pt x="-109" y="8011"/>
                  <a:pt x="304" y="5793"/>
                  <a:pt x="1383" y="4099"/>
                </a:cubicBezTo>
                <a:cubicBezTo>
                  <a:pt x="2409" y="2476"/>
                  <a:pt x="3915" y="1557"/>
                  <a:pt x="5407" y="998"/>
                </a:cubicBezTo>
                <a:cubicBezTo>
                  <a:pt x="7036" y="375"/>
                  <a:pt x="8830" y="0"/>
                  <a:pt x="10618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87" name="Google Shape;3038;p56"/>
          <p:cNvSpPr/>
          <p:nvPr/>
        </p:nvSpPr>
        <p:spPr>
          <a:xfrm>
            <a:off x="13973692" y="9191175"/>
            <a:ext cx="970161" cy="6268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9003"/>
                </a:moveTo>
                <a:cubicBezTo>
                  <a:pt x="20785" y="12536"/>
                  <a:pt x="20172" y="16106"/>
                  <a:pt x="17906" y="18323"/>
                </a:cubicBezTo>
                <a:cubicBezTo>
                  <a:pt x="17760" y="18467"/>
                  <a:pt x="17613" y="18593"/>
                  <a:pt x="17467" y="18719"/>
                </a:cubicBezTo>
                <a:cubicBezTo>
                  <a:pt x="18679" y="17890"/>
                  <a:pt x="19652" y="16556"/>
                  <a:pt x="20238" y="14897"/>
                </a:cubicBezTo>
                <a:cubicBezTo>
                  <a:pt x="20878" y="13059"/>
                  <a:pt x="21038" y="10967"/>
                  <a:pt x="20678" y="9003"/>
                </a:cubicBezTo>
                <a:close/>
                <a:moveTo>
                  <a:pt x="10808" y="611"/>
                </a:moveTo>
                <a:cubicBezTo>
                  <a:pt x="10038" y="611"/>
                  <a:pt x="9269" y="679"/>
                  <a:pt x="8512" y="800"/>
                </a:cubicBezTo>
                <a:cubicBezTo>
                  <a:pt x="5568" y="1250"/>
                  <a:pt x="1809" y="2422"/>
                  <a:pt x="704" y="6694"/>
                </a:cubicBezTo>
                <a:cubicBezTo>
                  <a:pt x="544" y="7343"/>
                  <a:pt x="437" y="8011"/>
                  <a:pt x="384" y="8695"/>
                </a:cubicBezTo>
                <a:cubicBezTo>
                  <a:pt x="544" y="8083"/>
                  <a:pt x="744" y="7506"/>
                  <a:pt x="984" y="6965"/>
                </a:cubicBezTo>
                <a:cubicBezTo>
                  <a:pt x="2870" y="2695"/>
                  <a:pt x="6630" y="945"/>
                  <a:pt x="10181" y="945"/>
                </a:cubicBezTo>
                <a:cubicBezTo>
                  <a:pt x="10692" y="945"/>
                  <a:pt x="11200" y="981"/>
                  <a:pt x="11697" y="1052"/>
                </a:cubicBezTo>
                <a:cubicBezTo>
                  <a:pt x="11817" y="1088"/>
                  <a:pt x="11817" y="1322"/>
                  <a:pt x="11697" y="1376"/>
                </a:cubicBezTo>
                <a:cubicBezTo>
                  <a:pt x="8366" y="1538"/>
                  <a:pt x="4741" y="2043"/>
                  <a:pt x="2423" y="5685"/>
                </a:cubicBezTo>
                <a:cubicBezTo>
                  <a:pt x="1063" y="7831"/>
                  <a:pt x="530" y="10481"/>
                  <a:pt x="930" y="12968"/>
                </a:cubicBezTo>
                <a:cubicBezTo>
                  <a:pt x="1636" y="15168"/>
                  <a:pt x="2903" y="16971"/>
                  <a:pt x="4501" y="18035"/>
                </a:cubicBezTo>
                <a:cubicBezTo>
                  <a:pt x="6327" y="19224"/>
                  <a:pt x="8459" y="19531"/>
                  <a:pt x="10458" y="19765"/>
                </a:cubicBezTo>
                <a:cubicBezTo>
                  <a:pt x="11061" y="19840"/>
                  <a:pt x="11670" y="19887"/>
                  <a:pt x="12280" y="19887"/>
                </a:cubicBezTo>
                <a:cubicBezTo>
                  <a:pt x="13597" y="19887"/>
                  <a:pt x="14913" y="19667"/>
                  <a:pt x="16161" y="19026"/>
                </a:cubicBezTo>
                <a:cubicBezTo>
                  <a:pt x="19812" y="17187"/>
                  <a:pt x="20638" y="12338"/>
                  <a:pt x="20345" y="7632"/>
                </a:cubicBezTo>
                <a:cubicBezTo>
                  <a:pt x="19892" y="6171"/>
                  <a:pt x="19199" y="4892"/>
                  <a:pt x="18320" y="3882"/>
                </a:cubicBezTo>
                <a:cubicBezTo>
                  <a:pt x="16204" y="1455"/>
                  <a:pt x="13507" y="611"/>
                  <a:pt x="10808" y="611"/>
                </a:cubicBezTo>
                <a:close/>
                <a:moveTo>
                  <a:pt x="2249" y="16502"/>
                </a:moveTo>
                <a:cubicBezTo>
                  <a:pt x="2356" y="16664"/>
                  <a:pt x="2449" y="16809"/>
                  <a:pt x="2556" y="16953"/>
                </a:cubicBezTo>
                <a:cubicBezTo>
                  <a:pt x="4623" y="19749"/>
                  <a:pt x="7516" y="20515"/>
                  <a:pt x="10344" y="20515"/>
                </a:cubicBezTo>
                <a:cubicBezTo>
                  <a:pt x="10542" y="20515"/>
                  <a:pt x="10740" y="20512"/>
                  <a:pt x="10937" y="20505"/>
                </a:cubicBezTo>
                <a:cubicBezTo>
                  <a:pt x="9485" y="20360"/>
                  <a:pt x="8046" y="20072"/>
                  <a:pt x="6620" y="19603"/>
                </a:cubicBezTo>
                <a:cubicBezTo>
                  <a:pt x="4981" y="19134"/>
                  <a:pt x="3476" y="18053"/>
                  <a:pt x="2249" y="16502"/>
                </a:cubicBezTo>
                <a:close/>
                <a:moveTo>
                  <a:pt x="10618" y="0"/>
                </a:moveTo>
                <a:cubicBezTo>
                  <a:pt x="12664" y="0"/>
                  <a:pt x="14703" y="491"/>
                  <a:pt x="16481" y="1664"/>
                </a:cubicBezTo>
                <a:cubicBezTo>
                  <a:pt x="18027" y="2656"/>
                  <a:pt x="19332" y="4207"/>
                  <a:pt x="20265" y="6136"/>
                </a:cubicBezTo>
                <a:cubicBezTo>
                  <a:pt x="20296" y="6103"/>
                  <a:pt x="20337" y="6081"/>
                  <a:pt x="20375" y="6081"/>
                </a:cubicBezTo>
                <a:cubicBezTo>
                  <a:pt x="20419" y="6081"/>
                  <a:pt x="20458" y="6111"/>
                  <a:pt x="20465" y="6190"/>
                </a:cubicBezTo>
                <a:cubicBezTo>
                  <a:pt x="20478" y="6334"/>
                  <a:pt x="20505" y="6551"/>
                  <a:pt x="20518" y="6731"/>
                </a:cubicBezTo>
                <a:cubicBezTo>
                  <a:pt x="21198" y="8335"/>
                  <a:pt x="21491" y="10192"/>
                  <a:pt x="21358" y="12031"/>
                </a:cubicBezTo>
                <a:cubicBezTo>
                  <a:pt x="21184" y="14086"/>
                  <a:pt x="20571" y="16034"/>
                  <a:pt x="19599" y="17620"/>
                </a:cubicBezTo>
                <a:cubicBezTo>
                  <a:pt x="18440" y="19531"/>
                  <a:pt x="16721" y="20487"/>
                  <a:pt x="14975" y="20955"/>
                </a:cubicBezTo>
                <a:cubicBezTo>
                  <a:pt x="13537" y="21342"/>
                  <a:pt x="11961" y="21600"/>
                  <a:pt x="10381" y="21600"/>
                </a:cubicBezTo>
                <a:cubicBezTo>
                  <a:pt x="7981" y="21600"/>
                  <a:pt x="5569" y="21003"/>
                  <a:pt x="3609" y="19350"/>
                </a:cubicBezTo>
                <a:cubicBezTo>
                  <a:pt x="1303" y="17404"/>
                  <a:pt x="-96" y="14159"/>
                  <a:pt x="78" y="10787"/>
                </a:cubicBezTo>
                <a:cubicBezTo>
                  <a:pt x="51" y="10589"/>
                  <a:pt x="38" y="10409"/>
                  <a:pt x="24" y="10210"/>
                </a:cubicBezTo>
                <a:cubicBezTo>
                  <a:pt x="-109" y="8011"/>
                  <a:pt x="304" y="5793"/>
                  <a:pt x="1383" y="4099"/>
                </a:cubicBezTo>
                <a:cubicBezTo>
                  <a:pt x="2409" y="2476"/>
                  <a:pt x="3915" y="1557"/>
                  <a:pt x="5407" y="998"/>
                </a:cubicBezTo>
                <a:cubicBezTo>
                  <a:pt x="7036" y="375"/>
                  <a:pt x="8830" y="0"/>
                  <a:pt x="10618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88" name="Google Shape;3038;p56"/>
          <p:cNvSpPr/>
          <p:nvPr/>
        </p:nvSpPr>
        <p:spPr>
          <a:xfrm>
            <a:off x="16280689" y="9145482"/>
            <a:ext cx="793281" cy="7182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9003"/>
                </a:moveTo>
                <a:cubicBezTo>
                  <a:pt x="20785" y="12536"/>
                  <a:pt x="20172" y="16106"/>
                  <a:pt x="17906" y="18323"/>
                </a:cubicBezTo>
                <a:cubicBezTo>
                  <a:pt x="17760" y="18467"/>
                  <a:pt x="17613" y="18593"/>
                  <a:pt x="17467" y="18719"/>
                </a:cubicBezTo>
                <a:cubicBezTo>
                  <a:pt x="18679" y="17890"/>
                  <a:pt x="19652" y="16556"/>
                  <a:pt x="20238" y="14897"/>
                </a:cubicBezTo>
                <a:cubicBezTo>
                  <a:pt x="20878" y="13059"/>
                  <a:pt x="21038" y="10967"/>
                  <a:pt x="20678" y="9003"/>
                </a:cubicBezTo>
                <a:close/>
                <a:moveTo>
                  <a:pt x="10808" y="611"/>
                </a:moveTo>
                <a:cubicBezTo>
                  <a:pt x="10038" y="611"/>
                  <a:pt x="9269" y="679"/>
                  <a:pt x="8512" y="800"/>
                </a:cubicBezTo>
                <a:cubicBezTo>
                  <a:pt x="5568" y="1250"/>
                  <a:pt x="1809" y="2422"/>
                  <a:pt x="704" y="6694"/>
                </a:cubicBezTo>
                <a:cubicBezTo>
                  <a:pt x="544" y="7343"/>
                  <a:pt x="437" y="8011"/>
                  <a:pt x="384" y="8695"/>
                </a:cubicBezTo>
                <a:cubicBezTo>
                  <a:pt x="544" y="8083"/>
                  <a:pt x="744" y="7506"/>
                  <a:pt x="984" y="6965"/>
                </a:cubicBezTo>
                <a:cubicBezTo>
                  <a:pt x="2870" y="2695"/>
                  <a:pt x="6630" y="945"/>
                  <a:pt x="10181" y="945"/>
                </a:cubicBezTo>
                <a:cubicBezTo>
                  <a:pt x="10692" y="945"/>
                  <a:pt x="11200" y="981"/>
                  <a:pt x="11697" y="1052"/>
                </a:cubicBezTo>
                <a:cubicBezTo>
                  <a:pt x="11817" y="1088"/>
                  <a:pt x="11817" y="1322"/>
                  <a:pt x="11697" y="1376"/>
                </a:cubicBezTo>
                <a:cubicBezTo>
                  <a:pt x="8366" y="1538"/>
                  <a:pt x="4741" y="2043"/>
                  <a:pt x="2423" y="5685"/>
                </a:cubicBezTo>
                <a:cubicBezTo>
                  <a:pt x="1063" y="7831"/>
                  <a:pt x="530" y="10481"/>
                  <a:pt x="930" y="12968"/>
                </a:cubicBezTo>
                <a:cubicBezTo>
                  <a:pt x="1636" y="15168"/>
                  <a:pt x="2903" y="16971"/>
                  <a:pt x="4501" y="18035"/>
                </a:cubicBezTo>
                <a:cubicBezTo>
                  <a:pt x="6327" y="19224"/>
                  <a:pt x="8459" y="19531"/>
                  <a:pt x="10458" y="19765"/>
                </a:cubicBezTo>
                <a:cubicBezTo>
                  <a:pt x="11061" y="19840"/>
                  <a:pt x="11670" y="19887"/>
                  <a:pt x="12280" y="19887"/>
                </a:cubicBezTo>
                <a:cubicBezTo>
                  <a:pt x="13597" y="19887"/>
                  <a:pt x="14913" y="19667"/>
                  <a:pt x="16161" y="19026"/>
                </a:cubicBezTo>
                <a:cubicBezTo>
                  <a:pt x="19812" y="17187"/>
                  <a:pt x="20638" y="12338"/>
                  <a:pt x="20345" y="7632"/>
                </a:cubicBezTo>
                <a:cubicBezTo>
                  <a:pt x="19892" y="6171"/>
                  <a:pt x="19199" y="4892"/>
                  <a:pt x="18320" y="3882"/>
                </a:cubicBezTo>
                <a:cubicBezTo>
                  <a:pt x="16204" y="1455"/>
                  <a:pt x="13507" y="611"/>
                  <a:pt x="10808" y="611"/>
                </a:cubicBezTo>
                <a:close/>
                <a:moveTo>
                  <a:pt x="2249" y="16502"/>
                </a:moveTo>
                <a:cubicBezTo>
                  <a:pt x="2356" y="16664"/>
                  <a:pt x="2449" y="16809"/>
                  <a:pt x="2556" y="16953"/>
                </a:cubicBezTo>
                <a:cubicBezTo>
                  <a:pt x="4623" y="19749"/>
                  <a:pt x="7516" y="20515"/>
                  <a:pt x="10344" y="20515"/>
                </a:cubicBezTo>
                <a:cubicBezTo>
                  <a:pt x="10542" y="20515"/>
                  <a:pt x="10740" y="20512"/>
                  <a:pt x="10937" y="20505"/>
                </a:cubicBezTo>
                <a:cubicBezTo>
                  <a:pt x="9485" y="20360"/>
                  <a:pt x="8046" y="20072"/>
                  <a:pt x="6620" y="19603"/>
                </a:cubicBezTo>
                <a:cubicBezTo>
                  <a:pt x="4981" y="19134"/>
                  <a:pt x="3476" y="18053"/>
                  <a:pt x="2249" y="16502"/>
                </a:cubicBezTo>
                <a:close/>
                <a:moveTo>
                  <a:pt x="10618" y="0"/>
                </a:moveTo>
                <a:cubicBezTo>
                  <a:pt x="12664" y="0"/>
                  <a:pt x="14703" y="491"/>
                  <a:pt x="16481" y="1664"/>
                </a:cubicBezTo>
                <a:cubicBezTo>
                  <a:pt x="18027" y="2656"/>
                  <a:pt x="19332" y="4207"/>
                  <a:pt x="20265" y="6136"/>
                </a:cubicBezTo>
                <a:cubicBezTo>
                  <a:pt x="20296" y="6103"/>
                  <a:pt x="20337" y="6081"/>
                  <a:pt x="20375" y="6081"/>
                </a:cubicBezTo>
                <a:cubicBezTo>
                  <a:pt x="20419" y="6081"/>
                  <a:pt x="20458" y="6111"/>
                  <a:pt x="20465" y="6190"/>
                </a:cubicBezTo>
                <a:cubicBezTo>
                  <a:pt x="20478" y="6334"/>
                  <a:pt x="20505" y="6551"/>
                  <a:pt x="20518" y="6731"/>
                </a:cubicBezTo>
                <a:cubicBezTo>
                  <a:pt x="21198" y="8335"/>
                  <a:pt x="21491" y="10192"/>
                  <a:pt x="21358" y="12031"/>
                </a:cubicBezTo>
                <a:cubicBezTo>
                  <a:pt x="21184" y="14086"/>
                  <a:pt x="20571" y="16034"/>
                  <a:pt x="19599" y="17620"/>
                </a:cubicBezTo>
                <a:cubicBezTo>
                  <a:pt x="18440" y="19531"/>
                  <a:pt x="16721" y="20487"/>
                  <a:pt x="14975" y="20955"/>
                </a:cubicBezTo>
                <a:cubicBezTo>
                  <a:pt x="13537" y="21342"/>
                  <a:pt x="11961" y="21600"/>
                  <a:pt x="10381" y="21600"/>
                </a:cubicBezTo>
                <a:cubicBezTo>
                  <a:pt x="7981" y="21600"/>
                  <a:pt x="5569" y="21003"/>
                  <a:pt x="3609" y="19350"/>
                </a:cubicBezTo>
                <a:cubicBezTo>
                  <a:pt x="1303" y="17404"/>
                  <a:pt x="-96" y="14159"/>
                  <a:pt x="78" y="10787"/>
                </a:cubicBezTo>
                <a:cubicBezTo>
                  <a:pt x="51" y="10589"/>
                  <a:pt x="38" y="10409"/>
                  <a:pt x="24" y="10210"/>
                </a:cubicBezTo>
                <a:cubicBezTo>
                  <a:pt x="-109" y="8011"/>
                  <a:pt x="304" y="5793"/>
                  <a:pt x="1383" y="4099"/>
                </a:cubicBezTo>
                <a:cubicBezTo>
                  <a:pt x="2409" y="2476"/>
                  <a:pt x="3915" y="1557"/>
                  <a:pt x="5407" y="998"/>
                </a:cubicBezTo>
                <a:cubicBezTo>
                  <a:pt x="7036" y="375"/>
                  <a:pt x="8830" y="0"/>
                  <a:pt x="10618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89" name="Google Shape;3038;p56"/>
          <p:cNvSpPr/>
          <p:nvPr/>
        </p:nvSpPr>
        <p:spPr>
          <a:xfrm>
            <a:off x="13397900" y="7436291"/>
            <a:ext cx="1060873" cy="771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12597"/>
                </a:moveTo>
                <a:cubicBezTo>
                  <a:pt x="20785" y="9064"/>
                  <a:pt x="20172" y="5494"/>
                  <a:pt x="17906" y="3277"/>
                </a:cubicBezTo>
                <a:cubicBezTo>
                  <a:pt x="17760" y="3133"/>
                  <a:pt x="17613" y="3007"/>
                  <a:pt x="17467" y="2881"/>
                </a:cubicBezTo>
                <a:cubicBezTo>
                  <a:pt x="18679" y="3710"/>
                  <a:pt x="19652" y="5044"/>
                  <a:pt x="20238" y="6703"/>
                </a:cubicBezTo>
                <a:cubicBezTo>
                  <a:pt x="20878" y="8541"/>
                  <a:pt x="21038" y="10633"/>
                  <a:pt x="20678" y="12597"/>
                </a:cubicBezTo>
                <a:close/>
                <a:moveTo>
                  <a:pt x="10808" y="20989"/>
                </a:moveTo>
                <a:cubicBezTo>
                  <a:pt x="10038" y="20989"/>
                  <a:pt x="9269" y="20921"/>
                  <a:pt x="8512" y="20800"/>
                </a:cubicBezTo>
                <a:cubicBezTo>
                  <a:pt x="5568" y="20350"/>
                  <a:pt x="1809" y="19178"/>
                  <a:pt x="704" y="14906"/>
                </a:cubicBezTo>
                <a:cubicBezTo>
                  <a:pt x="544" y="14257"/>
                  <a:pt x="437" y="13589"/>
                  <a:pt x="384" y="12905"/>
                </a:cubicBezTo>
                <a:cubicBezTo>
                  <a:pt x="544" y="13517"/>
                  <a:pt x="744" y="14094"/>
                  <a:pt x="984" y="14635"/>
                </a:cubicBezTo>
                <a:cubicBezTo>
                  <a:pt x="2870" y="18905"/>
                  <a:pt x="6630" y="20655"/>
                  <a:pt x="10181" y="20655"/>
                </a:cubicBezTo>
                <a:cubicBezTo>
                  <a:pt x="10692" y="20655"/>
                  <a:pt x="11200" y="20619"/>
                  <a:pt x="11697" y="20548"/>
                </a:cubicBezTo>
                <a:cubicBezTo>
                  <a:pt x="11817" y="20512"/>
                  <a:pt x="11817" y="20278"/>
                  <a:pt x="11697" y="20224"/>
                </a:cubicBezTo>
                <a:cubicBezTo>
                  <a:pt x="8366" y="20062"/>
                  <a:pt x="4741" y="19557"/>
                  <a:pt x="2423" y="15915"/>
                </a:cubicBezTo>
                <a:cubicBezTo>
                  <a:pt x="1063" y="13769"/>
                  <a:pt x="530" y="11119"/>
                  <a:pt x="930" y="8632"/>
                </a:cubicBezTo>
                <a:cubicBezTo>
                  <a:pt x="1636" y="6432"/>
                  <a:pt x="2903" y="4629"/>
                  <a:pt x="4501" y="3565"/>
                </a:cubicBezTo>
                <a:cubicBezTo>
                  <a:pt x="6327" y="2376"/>
                  <a:pt x="8459" y="2069"/>
                  <a:pt x="10458" y="1835"/>
                </a:cubicBezTo>
                <a:cubicBezTo>
                  <a:pt x="11061" y="1760"/>
                  <a:pt x="11670" y="1713"/>
                  <a:pt x="12280" y="1713"/>
                </a:cubicBezTo>
                <a:cubicBezTo>
                  <a:pt x="13597" y="1713"/>
                  <a:pt x="14913" y="1933"/>
                  <a:pt x="16161" y="2574"/>
                </a:cubicBezTo>
                <a:cubicBezTo>
                  <a:pt x="19812" y="4413"/>
                  <a:pt x="20638" y="9262"/>
                  <a:pt x="20345" y="13968"/>
                </a:cubicBezTo>
                <a:cubicBezTo>
                  <a:pt x="19892" y="15429"/>
                  <a:pt x="19199" y="16708"/>
                  <a:pt x="18320" y="17718"/>
                </a:cubicBezTo>
                <a:cubicBezTo>
                  <a:pt x="16204" y="20145"/>
                  <a:pt x="13507" y="20989"/>
                  <a:pt x="10808" y="20989"/>
                </a:cubicBezTo>
                <a:close/>
                <a:moveTo>
                  <a:pt x="2249" y="5098"/>
                </a:moveTo>
                <a:cubicBezTo>
                  <a:pt x="2356" y="4936"/>
                  <a:pt x="2449" y="4791"/>
                  <a:pt x="2556" y="4647"/>
                </a:cubicBezTo>
                <a:cubicBezTo>
                  <a:pt x="4623" y="1851"/>
                  <a:pt x="7516" y="1085"/>
                  <a:pt x="10344" y="1085"/>
                </a:cubicBezTo>
                <a:cubicBezTo>
                  <a:pt x="10542" y="1085"/>
                  <a:pt x="10740" y="1088"/>
                  <a:pt x="10937" y="1095"/>
                </a:cubicBezTo>
                <a:cubicBezTo>
                  <a:pt x="9485" y="1240"/>
                  <a:pt x="8046" y="1528"/>
                  <a:pt x="6620" y="1997"/>
                </a:cubicBezTo>
                <a:cubicBezTo>
                  <a:pt x="4981" y="2466"/>
                  <a:pt x="3476" y="3547"/>
                  <a:pt x="2249" y="5098"/>
                </a:cubicBezTo>
                <a:close/>
                <a:moveTo>
                  <a:pt x="10618" y="21600"/>
                </a:moveTo>
                <a:cubicBezTo>
                  <a:pt x="12664" y="21600"/>
                  <a:pt x="14703" y="21109"/>
                  <a:pt x="16481" y="19936"/>
                </a:cubicBezTo>
                <a:cubicBezTo>
                  <a:pt x="18027" y="18944"/>
                  <a:pt x="19332" y="17393"/>
                  <a:pt x="20265" y="15464"/>
                </a:cubicBezTo>
                <a:cubicBezTo>
                  <a:pt x="20296" y="15497"/>
                  <a:pt x="20337" y="15519"/>
                  <a:pt x="20375" y="15519"/>
                </a:cubicBezTo>
                <a:cubicBezTo>
                  <a:pt x="20419" y="15519"/>
                  <a:pt x="20458" y="15489"/>
                  <a:pt x="20465" y="15410"/>
                </a:cubicBezTo>
                <a:cubicBezTo>
                  <a:pt x="20478" y="15266"/>
                  <a:pt x="20505" y="15049"/>
                  <a:pt x="20518" y="14869"/>
                </a:cubicBezTo>
                <a:cubicBezTo>
                  <a:pt x="21198" y="13265"/>
                  <a:pt x="21491" y="11408"/>
                  <a:pt x="21358" y="9569"/>
                </a:cubicBezTo>
                <a:cubicBezTo>
                  <a:pt x="21184" y="7514"/>
                  <a:pt x="20571" y="5566"/>
                  <a:pt x="19599" y="3980"/>
                </a:cubicBezTo>
                <a:cubicBezTo>
                  <a:pt x="18440" y="2069"/>
                  <a:pt x="16721" y="1113"/>
                  <a:pt x="14975" y="645"/>
                </a:cubicBezTo>
                <a:cubicBezTo>
                  <a:pt x="13537" y="258"/>
                  <a:pt x="11961" y="0"/>
                  <a:pt x="10381" y="0"/>
                </a:cubicBezTo>
                <a:cubicBezTo>
                  <a:pt x="7981" y="0"/>
                  <a:pt x="5569" y="597"/>
                  <a:pt x="3609" y="2250"/>
                </a:cubicBezTo>
                <a:cubicBezTo>
                  <a:pt x="1303" y="4196"/>
                  <a:pt x="-96" y="7441"/>
                  <a:pt x="78" y="10813"/>
                </a:cubicBezTo>
                <a:cubicBezTo>
                  <a:pt x="51" y="11011"/>
                  <a:pt x="38" y="11191"/>
                  <a:pt x="24" y="11390"/>
                </a:cubicBezTo>
                <a:cubicBezTo>
                  <a:pt x="-109" y="13589"/>
                  <a:pt x="304" y="15807"/>
                  <a:pt x="1383" y="17501"/>
                </a:cubicBezTo>
                <a:cubicBezTo>
                  <a:pt x="2409" y="19124"/>
                  <a:pt x="3915" y="20043"/>
                  <a:pt x="5407" y="20602"/>
                </a:cubicBezTo>
                <a:cubicBezTo>
                  <a:pt x="7036" y="21225"/>
                  <a:pt x="8830" y="21600"/>
                  <a:pt x="10618" y="2160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894" name="تجميع"/>
          <p:cNvGrpSpPr/>
          <p:nvPr/>
        </p:nvGrpSpPr>
        <p:grpSpPr>
          <a:xfrm>
            <a:off x="4768559" y="8623052"/>
            <a:ext cx="13207700" cy="209682"/>
            <a:chOff x="-31750" y="-31750"/>
            <a:chExt cx="13207700" cy="209680"/>
          </a:xfrm>
        </p:grpSpPr>
        <p:pic>
          <p:nvPicPr>
            <p:cNvPr id="890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114430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892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grpSp>
        <p:nvGrpSpPr>
          <p:cNvPr id="897" name="تجميع"/>
          <p:cNvGrpSpPr/>
          <p:nvPr/>
        </p:nvGrpSpPr>
        <p:grpSpPr>
          <a:xfrm>
            <a:off x="17149488" y="8737483"/>
            <a:ext cx="1590041" cy="1325851"/>
            <a:chOff x="0" y="-63500"/>
            <a:chExt cx="1590039" cy="1325850"/>
          </a:xfrm>
        </p:grpSpPr>
        <p:pic>
          <p:nvPicPr>
            <p:cNvPr id="895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96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</p:grpSp>
      <p:sp>
        <p:nvSpPr>
          <p:cNvPr id="898" name="= -٤٨"/>
          <p:cNvSpPr txBox="1"/>
          <p:nvPr/>
        </p:nvSpPr>
        <p:spPr>
          <a:xfrm>
            <a:off x="7433699" y="8727892"/>
            <a:ext cx="4091746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-٤٨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mph" nodeType="afterEffect" presetSubtype="0" presetID="35" grpId="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mph" nodeType="afterEffect" presetSubtype="0" presetID="35" grpId="1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2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mph" nodeType="afterEffect" presetSubtype="0" presetID="35" grpId="1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mph" nodeType="afterEffect" presetSubtype="0" presetID="35" grpId="1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1" dur="10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mph" nodeType="afterEffect" presetSubtype="0" presetID="35" grpId="1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mph" nodeType="afterEffect" presetSubtype="0" presetID="35" grpId="1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2" presetID="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7" grpId="15"/>
      <p:bldP build="whole" bldLvl="1" animBg="1" rev="0" advAuto="0" spid="887" grpId="16"/>
      <p:bldP build="whole" bldLvl="1" animBg="1" rev="0" advAuto="0" spid="887" grpId="17"/>
      <p:bldP build="whole" bldLvl="1" animBg="1" rev="0" advAuto="0" spid="898" grpId="18"/>
      <p:bldP build="whole" bldLvl="1" animBg="1" rev="0" advAuto="0" spid="889" grpId="8"/>
      <p:bldP build="whole" bldLvl="1" animBg="1" rev="0" advAuto="0" spid="889" grpId="9"/>
      <p:bldP build="whole" bldLvl="1" animBg="1" rev="0" advAuto="0" spid="889" grpId="10"/>
      <p:bldP build="whole" bldLvl="1" animBg="1" rev="0" advAuto="0" spid="885" grpId="1"/>
      <p:bldP build="whole" bldLvl="1" animBg="1" rev="0" advAuto="0" spid="885" grpId="2"/>
      <p:bldP build="whole" bldLvl="1" animBg="1" rev="0" advAuto="0" spid="885" grpId="3"/>
      <p:bldP build="whole" bldLvl="1" animBg="1" rev="0" advAuto="0" spid="886" grpId="5"/>
      <p:bldP build="whole" bldLvl="1" animBg="1" rev="0" advAuto="0" spid="886" grpId="6"/>
      <p:bldP build="whole" bldLvl="1" animBg="1" rev="0" advAuto="0" spid="886" grpId="7"/>
      <p:bldP build="whole" bldLvl="1" animBg="1" rev="0" advAuto="0" spid="888" grpId="12"/>
      <p:bldP build="whole" bldLvl="1" animBg="1" rev="0" advAuto="0" spid="884" grpId="11"/>
      <p:bldP build="whole" bldLvl="1" animBg="1" rev="0" advAuto="0" spid="888" grpId="13"/>
      <p:bldP build="whole" bldLvl="1" animBg="1" rev="0" advAuto="0" spid="888" grpId="14"/>
      <p:bldP build="whole" bldLvl="1" animBg="1" rev="0" advAuto="0" spid="883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IMG_0827.png" descr="IMG_0827.png"/>
          <p:cNvPicPr>
            <a:picLocks noChangeAspect="1"/>
          </p:cNvPicPr>
          <p:nvPr/>
        </p:nvPicPr>
        <p:blipFill>
          <a:blip r:embed="rId2">
            <a:extLst/>
          </a:blip>
          <a:srcRect l="62925" t="26686" r="24936" b="68322"/>
          <a:stretch>
            <a:fillRect/>
          </a:stretch>
        </p:blipFill>
        <p:spPr>
          <a:xfrm>
            <a:off x="12588237" y="5113998"/>
            <a:ext cx="4693322" cy="14472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3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01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02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٧٥</a:t>
              </a:r>
            </a:p>
          </p:txBody>
        </p:sp>
      </p:grpSp>
      <p:sp>
        <p:nvSpPr>
          <p:cNvPr id="904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05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13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910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906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7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8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9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11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912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14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1155848" y="10639870"/>
            <a:ext cx="2051317" cy="67588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915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09176" y="3312630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918" name="تجميع"/>
          <p:cNvGrpSpPr/>
          <p:nvPr/>
        </p:nvGrpSpPr>
        <p:grpSpPr>
          <a:xfrm>
            <a:off x="17386355" y="5333463"/>
            <a:ext cx="1283665" cy="1082617"/>
            <a:chOff x="0" y="-63500"/>
            <a:chExt cx="1283664" cy="1082615"/>
          </a:xfrm>
        </p:grpSpPr>
        <p:pic>
          <p:nvPicPr>
            <p:cNvPr id="916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17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921" name="تجميع"/>
          <p:cNvGrpSpPr/>
          <p:nvPr/>
        </p:nvGrpSpPr>
        <p:grpSpPr>
          <a:xfrm>
            <a:off x="17164875" y="6607908"/>
            <a:ext cx="1283665" cy="1082616"/>
            <a:chOff x="0" y="-63500"/>
            <a:chExt cx="1283664" cy="1082615"/>
          </a:xfrm>
        </p:grpSpPr>
        <p:pic>
          <p:nvPicPr>
            <p:cNvPr id="919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20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922" name="مستطيل 92"/>
          <p:cNvSpPr txBox="1"/>
          <p:nvPr/>
        </p:nvSpPr>
        <p:spPr>
          <a:xfrm>
            <a:off x="13351485" y="4662728"/>
            <a:ext cx="5821789" cy="631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اوجد ناتج كل مما يأتي</a:t>
            </a:r>
          </a:p>
        </p:txBody>
      </p:sp>
      <p:grpSp>
        <p:nvGrpSpPr>
          <p:cNvPr id="927" name="تجميع"/>
          <p:cNvGrpSpPr/>
          <p:nvPr/>
        </p:nvGrpSpPr>
        <p:grpSpPr>
          <a:xfrm>
            <a:off x="5494070" y="6357444"/>
            <a:ext cx="13207701" cy="209682"/>
            <a:chOff x="-31750" y="-31750"/>
            <a:chExt cx="13207700" cy="209680"/>
          </a:xfrm>
        </p:grpSpPr>
        <p:pic>
          <p:nvPicPr>
            <p:cNvPr id="923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114430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925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sp>
        <p:nvSpPr>
          <p:cNvPr id="928" name="=-٣"/>
          <p:cNvSpPr txBox="1"/>
          <p:nvPr/>
        </p:nvSpPr>
        <p:spPr>
          <a:xfrm>
            <a:off x="9054569" y="4724996"/>
            <a:ext cx="4091745" cy="18364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=-٣</a:t>
            </a:r>
          </a:p>
        </p:txBody>
      </p:sp>
      <p:sp>
        <p:nvSpPr>
          <p:cNvPr id="929" name="=-٢٠"/>
          <p:cNvSpPr txBox="1"/>
          <p:nvPr/>
        </p:nvSpPr>
        <p:spPr>
          <a:xfrm>
            <a:off x="8750087" y="6358177"/>
            <a:ext cx="4091746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=-٢٠</a:t>
            </a:r>
          </a:p>
        </p:txBody>
      </p:sp>
      <p:sp>
        <p:nvSpPr>
          <p:cNvPr id="930" name="Google Shape;3038;p56"/>
          <p:cNvSpPr/>
          <p:nvPr/>
        </p:nvSpPr>
        <p:spPr>
          <a:xfrm>
            <a:off x="14818152" y="5643198"/>
            <a:ext cx="882427" cy="439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9003"/>
                </a:moveTo>
                <a:cubicBezTo>
                  <a:pt x="20785" y="12536"/>
                  <a:pt x="20172" y="16106"/>
                  <a:pt x="17906" y="18323"/>
                </a:cubicBezTo>
                <a:cubicBezTo>
                  <a:pt x="17760" y="18467"/>
                  <a:pt x="17613" y="18593"/>
                  <a:pt x="17467" y="18719"/>
                </a:cubicBezTo>
                <a:cubicBezTo>
                  <a:pt x="18679" y="17890"/>
                  <a:pt x="19652" y="16556"/>
                  <a:pt x="20238" y="14897"/>
                </a:cubicBezTo>
                <a:cubicBezTo>
                  <a:pt x="20878" y="13059"/>
                  <a:pt x="21038" y="10967"/>
                  <a:pt x="20678" y="9003"/>
                </a:cubicBezTo>
                <a:close/>
                <a:moveTo>
                  <a:pt x="10808" y="611"/>
                </a:moveTo>
                <a:cubicBezTo>
                  <a:pt x="10038" y="611"/>
                  <a:pt x="9269" y="679"/>
                  <a:pt x="8512" y="800"/>
                </a:cubicBezTo>
                <a:cubicBezTo>
                  <a:pt x="5568" y="1250"/>
                  <a:pt x="1809" y="2422"/>
                  <a:pt x="704" y="6694"/>
                </a:cubicBezTo>
                <a:cubicBezTo>
                  <a:pt x="544" y="7343"/>
                  <a:pt x="437" y="8011"/>
                  <a:pt x="384" y="8695"/>
                </a:cubicBezTo>
                <a:cubicBezTo>
                  <a:pt x="544" y="8083"/>
                  <a:pt x="744" y="7506"/>
                  <a:pt x="984" y="6965"/>
                </a:cubicBezTo>
                <a:cubicBezTo>
                  <a:pt x="2870" y="2695"/>
                  <a:pt x="6630" y="945"/>
                  <a:pt x="10181" y="945"/>
                </a:cubicBezTo>
                <a:cubicBezTo>
                  <a:pt x="10692" y="945"/>
                  <a:pt x="11200" y="981"/>
                  <a:pt x="11697" y="1052"/>
                </a:cubicBezTo>
                <a:cubicBezTo>
                  <a:pt x="11817" y="1088"/>
                  <a:pt x="11817" y="1322"/>
                  <a:pt x="11697" y="1376"/>
                </a:cubicBezTo>
                <a:cubicBezTo>
                  <a:pt x="8366" y="1538"/>
                  <a:pt x="4741" y="2043"/>
                  <a:pt x="2423" y="5685"/>
                </a:cubicBezTo>
                <a:cubicBezTo>
                  <a:pt x="1063" y="7831"/>
                  <a:pt x="530" y="10481"/>
                  <a:pt x="930" y="12968"/>
                </a:cubicBezTo>
                <a:cubicBezTo>
                  <a:pt x="1636" y="15168"/>
                  <a:pt x="2903" y="16971"/>
                  <a:pt x="4501" y="18035"/>
                </a:cubicBezTo>
                <a:cubicBezTo>
                  <a:pt x="6327" y="19224"/>
                  <a:pt x="8459" y="19531"/>
                  <a:pt x="10458" y="19765"/>
                </a:cubicBezTo>
                <a:cubicBezTo>
                  <a:pt x="11061" y="19840"/>
                  <a:pt x="11670" y="19887"/>
                  <a:pt x="12280" y="19887"/>
                </a:cubicBezTo>
                <a:cubicBezTo>
                  <a:pt x="13597" y="19887"/>
                  <a:pt x="14913" y="19667"/>
                  <a:pt x="16161" y="19026"/>
                </a:cubicBezTo>
                <a:cubicBezTo>
                  <a:pt x="19812" y="17187"/>
                  <a:pt x="20638" y="12338"/>
                  <a:pt x="20345" y="7632"/>
                </a:cubicBezTo>
                <a:cubicBezTo>
                  <a:pt x="19892" y="6171"/>
                  <a:pt x="19199" y="4892"/>
                  <a:pt x="18320" y="3882"/>
                </a:cubicBezTo>
                <a:cubicBezTo>
                  <a:pt x="16204" y="1455"/>
                  <a:pt x="13507" y="611"/>
                  <a:pt x="10808" y="611"/>
                </a:cubicBezTo>
                <a:close/>
                <a:moveTo>
                  <a:pt x="2249" y="16502"/>
                </a:moveTo>
                <a:cubicBezTo>
                  <a:pt x="2356" y="16664"/>
                  <a:pt x="2449" y="16809"/>
                  <a:pt x="2556" y="16953"/>
                </a:cubicBezTo>
                <a:cubicBezTo>
                  <a:pt x="4623" y="19749"/>
                  <a:pt x="7516" y="20515"/>
                  <a:pt x="10344" y="20515"/>
                </a:cubicBezTo>
                <a:cubicBezTo>
                  <a:pt x="10542" y="20515"/>
                  <a:pt x="10740" y="20512"/>
                  <a:pt x="10937" y="20505"/>
                </a:cubicBezTo>
                <a:cubicBezTo>
                  <a:pt x="9485" y="20360"/>
                  <a:pt x="8046" y="20072"/>
                  <a:pt x="6620" y="19603"/>
                </a:cubicBezTo>
                <a:cubicBezTo>
                  <a:pt x="4981" y="19134"/>
                  <a:pt x="3476" y="18053"/>
                  <a:pt x="2249" y="16502"/>
                </a:cubicBezTo>
                <a:close/>
                <a:moveTo>
                  <a:pt x="10618" y="0"/>
                </a:moveTo>
                <a:cubicBezTo>
                  <a:pt x="12664" y="0"/>
                  <a:pt x="14703" y="491"/>
                  <a:pt x="16481" y="1664"/>
                </a:cubicBezTo>
                <a:cubicBezTo>
                  <a:pt x="18027" y="2656"/>
                  <a:pt x="19332" y="4207"/>
                  <a:pt x="20265" y="6136"/>
                </a:cubicBezTo>
                <a:cubicBezTo>
                  <a:pt x="20296" y="6103"/>
                  <a:pt x="20337" y="6081"/>
                  <a:pt x="20375" y="6081"/>
                </a:cubicBezTo>
                <a:cubicBezTo>
                  <a:pt x="20419" y="6081"/>
                  <a:pt x="20458" y="6111"/>
                  <a:pt x="20465" y="6190"/>
                </a:cubicBezTo>
                <a:cubicBezTo>
                  <a:pt x="20478" y="6334"/>
                  <a:pt x="20505" y="6551"/>
                  <a:pt x="20518" y="6731"/>
                </a:cubicBezTo>
                <a:cubicBezTo>
                  <a:pt x="21198" y="8335"/>
                  <a:pt x="21491" y="10192"/>
                  <a:pt x="21358" y="12031"/>
                </a:cubicBezTo>
                <a:cubicBezTo>
                  <a:pt x="21184" y="14086"/>
                  <a:pt x="20571" y="16034"/>
                  <a:pt x="19599" y="17620"/>
                </a:cubicBezTo>
                <a:cubicBezTo>
                  <a:pt x="18440" y="19531"/>
                  <a:pt x="16721" y="20487"/>
                  <a:pt x="14975" y="20955"/>
                </a:cubicBezTo>
                <a:cubicBezTo>
                  <a:pt x="13537" y="21342"/>
                  <a:pt x="11961" y="21600"/>
                  <a:pt x="10381" y="21600"/>
                </a:cubicBezTo>
                <a:cubicBezTo>
                  <a:pt x="7981" y="21600"/>
                  <a:pt x="5569" y="21003"/>
                  <a:pt x="3609" y="19350"/>
                </a:cubicBezTo>
                <a:cubicBezTo>
                  <a:pt x="1303" y="17404"/>
                  <a:pt x="-96" y="14159"/>
                  <a:pt x="78" y="10787"/>
                </a:cubicBezTo>
                <a:cubicBezTo>
                  <a:pt x="51" y="10589"/>
                  <a:pt x="38" y="10409"/>
                  <a:pt x="24" y="10210"/>
                </a:cubicBezTo>
                <a:cubicBezTo>
                  <a:pt x="-109" y="8011"/>
                  <a:pt x="304" y="5793"/>
                  <a:pt x="1383" y="4099"/>
                </a:cubicBezTo>
                <a:cubicBezTo>
                  <a:pt x="2409" y="2476"/>
                  <a:pt x="3915" y="1557"/>
                  <a:pt x="5407" y="998"/>
                </a:cubicBezTo>
                <a:cubicBezTo>
                  <a:pt x="7036" y="375"/>
                  <a:pt x="8830" y="0"/>
                  <a:pt x="10618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931" name="IMG_0827.png" descr="IMG_0827.png"/>
          <p:cNvPicPr>
            <a:picLocks noChangeAspect="1"/>
          </p:cNvPicPr>
          <p:nvPr/>
        </p:nvPicPr>
        <p:blipFill>
          <a:blip r:embed="rId2">
            <a:extLst/>
          </a:blip>
          <a:srcRect l="38373" t="26419" r="49746" b="68696"/>
          <a:stretch>
            <a:fillRect/>
          </a:stretch>
        </p:blipFill>
        <p:spPr>
          <a:xfrm>
            <a:off x="13051288" y="6645369"/>
            <a:ext cx="4230214" cy="1304421"/>
          </a:xfrm>
          <a:prstGeom prst="rect">
            <a:avLst/>
          </a:prstGeom>
          <a:ln w="12700">
            <a:miter lim="400000"/>
          </a:ln>
        </p:spPr>
      </p:pic>
      <p:sp>
        <p:nvSpPr>
          <p:cNvPr id="932" name="Google Shape;3038;p56"/>
          <p:cNvSpPr/>
          <p:nvPr/>
        </p:nvSpPr>
        <p:spPr>
          <a:xfrm>
            <a:off x="14818152" y="7237926"/>
            <a:ext cx="765621" cy="44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711" y="9003"/>
                </a:moveTo>
                <a:cubicBezTo>
                  <a:pt x="604" y="12536"/>
                  <a:pt x="1217" y="16106"/>
                  <a:pt x="3483" y="18323"/>
                </a:cubicBezTo>
                <a:cubicBezTo>
                  <a:pt x="3629" y="18467"/>
                  <a:pt x="3776" y="18593"/>
                  <a:pt x="3922" y="18719"/>
                </a:cubicBezTo>
                <a:cubicBezTo>
                  <a:pt x="2710" y="17890"/>
                  <a:pt x="1737" y="16556"/>
                  <a:pt x="1151" y="14897"/>
                </a:cubicBezTo>
                <a:cubicBezTo>
                  <a:pt x="511" y="13059"/>
                  <a:pt x="351" y="10967"/>
                  <a:pt x="711" y="9003"/>
                </a:cubicBezTo>
                <a:close/>
                <a:moveTo>
                  <a:pt x="10581" y="611"/>
                </a:moveTo>
                <a:cubicBezTo>
                  <a:pt x="11351" y="611"/>
                  <a:pt x="12120" y="679"/>
                  <a:pt x="12877" y="800"/>
                </a:cubicBezTo>
                <a:cubicBezTo>
                  <a:pt x="15821" y="1250"/>
                  <a:pt x="19580" y="2422"/>
                  <a:pt x="20685" y="6694"/>
                </a:cubicBezTo>
                <a:cubicBezTo>
                  <a:pt x="20845" y="7343"/>
                  <a:pt x="20952" y="8011"/>
                  <a:pt x="21005" y="8695"/>
                </a:cubicBezTo>
                <a:cubicBezTo>
                  <a:pt x="20845" y="8083"/>
                  <a:pt x="20645" y="7506"/>
                  <a:pt x="20405" y="6965"/>
                </a:cubicBezTo>
                <a:cubicBezTo>
                  <a:pt x="18519" y="2695"/>
                  <a:pt x="14759" y="945"/>
                  <a:pt x="11208" y="945"/>
                </a:cubicBezTo>
                <a:cubicBezTo>
                  <a:pt x="10697" y="945"/>
                  <a:pt x="10189" y="981"/>
                  <a:pt x="9692" y="1052"/>
                </a:cubicBezTo>
                <a:cubicBezTo>
                  <a:pt x="9572" y="1088"/>
                  <a:pt x="9572" y="1322"/>
                  <a:pt x="9692" y="1376"/>
                </a:cubicBezTo>
                <a:cubicBezTo>
                  <a:pt x="13023" y="1538"/>
                  <a:pt x="16648" y="2043"/>
                  <a:pt x="18966" y="5685"/>
                </a:cubicBezTo>
                <a:cubicBezTo>
                  <a:pt x="20326" y="7831"/>
                  <a:pt x="20859" y="10481"/>
                  <a:pt x="20459" y="12968"/>
                </a:cubicBezTo>
                <a:cubicBezTo>
                  <a:pt x="19753" y="15168"/>
                  <a:pt x="18486" y="16971"/>
                  <a:pt x="16888" y="18035"/>
                </a:cubicBezTo>
                <a:cubicBezTo>
                  <a:pt x="15062" y="19224"/>
                  <a:pt x="12930" y="19531"/>
                  <a:pt x="10931" y="19765"/>
                </a:cubicBezTo>
                <a:cubicBezTo>
                  <a:pt x="10328" y="19840"/>
                  <a:pt x="9719" y="19887"/>
                  <a:pt x="9109" y="19887"/>
                </a:cubicBezTo>
                <a:cubicBezTo>
                  <a:pt x="7792" y="19887"/>
                  <a:pt x="6476" y="19667"/>
                  <a:pt x="5228" y="19026"/>
                </a:cubicBezTo>
                <a:cubicBezTo>
                  <a:pt x="1577" y="17187"/>
                  <a:pt x="751" y="12338"/>
                  <a:pt x="1044" y="7632"/>
                </a:cubicBezTo>
                <a:cubicBezTo>
                  <a:pt x="1497" y="6171"/>
                  <a:pt x="2190" y="4892"/>
                  <a:pt x="3069" y="3882"/>
                </a:cubicBezTo>
                <a:cubicBezTo>
                  <a:pt x="5185" y="1455"/>
                  <a:pt x="7882" y="611"/>
                  <a:pt x="10581" y="611"/>
                </a:cubicBezTo>
                <a:close/>
                <a:moveTo>
                  <a:pt x="19140" y="16502"/>
                </a:moveTo>
                <a:cubicBezTo>
                  <a:pt x="19033" y="16664"/>
                  <a:pt x="18940" y="16809"/>
                  <a:pt x="18833" y="16953"/>
                </a:cubicBezTo>
                <a:cubicBezTo>
                  <a:pt x="16766" y="19749"/>
                  <a:pt x="13873" y="20515"/>
                  <a:pt x="11045" y="20515"/>
                </a:cubicBezTo>
                <a:cubicBezTo>
                  <a:pt x="10847" y="20515"/>
                  <a:pt x="10649" y="20512"/>
                  <a:pt x="10452" y="20505"/>
                </a:cubicBezTo>
                <a:cubicBezTo>
                  <a:pt x="11904" y="20360"/>
                  <a:pt x="13343" y="20072"/>
                  <a:pt x="14769" y="19603"/>
                </a:cubicBezTo>
                <a:cubicBezTo>
                  <a:pt x="16408" y="19134"/>
                  <a:pt x="17913" y="18053"/>
                  <a:pt x="19140" y="16502"/>
                </a:cubicBezTo>
                <a:close/>
                <a:moveTo>
                  <a:pt x="10771" y="0"/>
                </a:moveTo>
                <a:cubicBezTo>
                  <a:pt x="8725" y="0"/>
                  <a:pt x="6686" y="491"/>
                  <a:pt x="4908" y="1664"/>
                </a:cubicBezTo>
                <a:cubicBezTo>
                  <a:pt x="3362" y="2656"/>
                  <a:pt x="2057" y="4207"/>
                  <a:pt x="1124" y="6136"/>
                </a:cubicBezTo>
                <a:cubicBezTo>
                  <a:pt x="1093" y="6103"/>
                  <a:pt x="1052" y="6081"/>
                  <a:pt x="1014" y="6081"/>
                </a:cubicBezTo>
                <a:cubicBezTo>
                  <a:pt x="970" y="6081"/>
                  <a:pt x="931" y="6111"/>
                  <a:pt x="924" y="6190"/>
                </a:cubicBezTo>
                <a:cubicBezTo>
                  <a:pt x="911" y="6334"/>
                  <a:pt x="884" y="6551"/>
                  <a:pt x="871" y="6731"/>
                </a:cubicBezTo>
                <a:cubicBezTo>
                  <a:pt x="191" y="8335"/>
                  <a:pt x="-102" y="10192"/>
                  <a:pt x="31" y="12031"/>
                </a:cubicBezTo>
                <a:cubicBezTo>
                  <a:pt x="205" y="14086"/>
                  <a:pt x="818" y="16034"/>
                  <a:pt x="1790" y="17620"/>
                </a:cubicBezTo>
                <a:cubicBezTo>
                  <a:pt x="2949" y="19531"/>
                  <a:pt x="4668" y="20487"/>
                  <a:pt x="6414" y="20955"/>
                </a:cubicBezTo>
                <a:cubicBezTo>
                  <a:pt x="7852" y="21342"/>
                  <a:pt x="9428" y="21600"/>
                  <a:pt x="11008" y="21600"/>
                </a:cubicBezTo>
                <a:cubicBezTo>
                  <a:pt x="13408" y="21600"/>
                  <a:pt x="15820" y="21003"/>
                  <a:pt x="17780" y="19350"/>
                </a:cubicBezTo>
                <a:cubicBezTo>
                  <a:pt x="20086" y="17404"/>
                  <a:pt x="21485" y="14159"/>
                  <a:pt x="21311" y="10787"/>
                </a:cubicBezTo>
                <a:cubicBezTo>
                  <a:pt x="21338" y="10589"/>
                  <a:pt x="21351" y="10409"/>
                  <a:pt x="21365" y="10210"/>
                </a:cubicBezTo>
                <a:cubicBezTo>
                  <a:pt x="21498" y="8011"/>
                  <a:pt x="21085" y="5793"/>
                  <a:pt x="20006" y="4099"/>
                </a:cubicBezTo>
                <a:cubicBezTo>
                  <a:pt x="18980" y="2476"/>
                  <a:pt x="17474" y="1557"/>
                  <a:pt x="15982" y="998"/>
                </a:cubicBezTo>
                <a:cubicBezTo>
                  <a:pt x="14353" y="375"/>
                  <a:pt x="12559" y="0"/>
                  <a:pt x="10771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933" name="IMG_0827.png" descr="IMG_0827.png"/>
          <p:cNvPicPr>
            <a:picLocks noChangeAspect="1"/>
          </p:cNvPicPr>
          <p:nvPr/>
        </p:nvPicPr>
        <p:blipFill>
          <a:blip r:embed="rId2">
            <a:extLst/>
          </a:blip>
          <a:srcRect l="13030" t="26665" r="75089" b="68450"/>
          <a:stretch>
            <a:fillRect/>
          </a:stretch>
        </p:blipFill>
        <p:spPr>
          <a:xfrm>
            <a:off x="13305459" y="8144811"/>
            <a:ext cx="3859299" cy="11900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6" name="تجميع"/>
          <p:cNvGrpSpPr/>
          <p:nvPr/>
        </p:nvGrpSpPr>
        <p:grpSpPr>
          <a:xfrm>
            <a:off x="17164875" y="8131083"/>
            <a:ext cx="1283665" cy="1082617"/>
            <a:chOff x="0" y="-63500"/>
            <a:chExt cx="1283664" cy="1082615"/>
          </a:xfrm>
        </p:grpSpPr>
        <p:pic>
          <p:nvPicPr>
            <p:cNvPr id="934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35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941" name="تجميع"/>
          <p:cNvGrpSpPr/>
          <p:nvPr/>
        </p:nvGrpSpPr>
        <p:grpSpPr>
          <a:xfrm>
            <a:off x="5815217" y="7952854"/>
            <a:ext cx="13207701" cy="209682"/>
            <a:chOff x="-31750" y="-31750"/>
            <a:chExt cx="13207700" cy="209680"/>
          </a:xfrm>
        </p:grpSpPr>
        <p:pic>
          <p:nvPicPr>
            <p:cNvPr id="937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114430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939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sp>
        <p:nvSpPr>
          <p:cNvPr id="942" name="=-١٢"/>
          <p:cNvSpPr txBox="1"/>
          <p:nvPr/>
        </p:nvSpPr>
        <p:spPr>
          <a:xfrm>
            <a:off x="8750087" y="8057694"/>
            <a:ext cx="4091746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=-١٢</a:t>
            </a:r>
          </a:p>
        </p:txBody>
      </p:sp>
      <p:sp>
        <p:nvSpPr>
          <p:cNvPr id="943" name="Google Shape;3038;p56"/>
          <p:cNvSpPr/>
          <p:nvPr/>
        </p:nvSpPr>
        <p:spPr>
          <a:xfrm>
            <a:off x="16146974" y="8579483"/>
            <a:ext cx="698531" cy="3964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711" y="12597"/>
                </a:moveTo>
                <a:cubicBezTo>
                  <a:pt x="604" y="9064"/>
                  <a:pt x="1217" y="5494"/>
                  <a:pt x="3483" y="3277"/>
                </a:cubicBezTo>
                <a:cubicBezTo>
                  <a:pt x="3629" y="3133"/>
                  <a:pt x="3776" y="3007"/>
                  <a:pt x="3922" y="2881"/>
                </a:cubicBezTo>
                <a:cubicBezTo>
                  <a:pt x="2710" y="3710"/>
                  <a:pt x="1737" y="5044"/>
                  <a:pt x="1151" y="6703"/>
                </a:cubicBezTo>
                <a:cubicBezTo>
                  <a:pt x="511" y="8541"/>
                  <a:pt x="351" y="10633"/>
                  <a:pt x="711" y="12597"/>
                </a:cubicBezTo>
                <a:close/>
                <a:moveTo>
                  <a:pt x="10581" y="20989"/>
                </a:moveTo>
                <a:cubicBezTo>
                  <a:pt x="11351" y="20989"/>
                  <a:pt x="12120" y="20921"/>
                  <a:pt x="12877" y="20800"/>
                </a:cubicBezTo>
                <a:cubicBezTo>
                  <a:pt x="15821" y="20350"/>
                  <a:pt x="19580" y="19178"/>
                  <a:pt x="20685" y="14906"/>
                </a:cubicBezTo>
                <a:cubicBezTo>
                  <a:pt x="20845" y="14257"/>
                  <a:pt x="20952" y="13589"/>
                  <a:pt x="21005" y="12905"/>
                </a:cubicBezTo>
                <a:cubicBezTo>
                  <a:pt x="20845" y="13517"/>
                  <a:pt x="20645" y="14094"/>
                  <a:pt x="20405" y="14635"/>
                </a:cubicBezTo>
                <a:cubicBezTo>
                  <a:pt x="18519" y="18905"/>
                  <a:pt x="14759" y="20655"/>
                  <a:pt x="11208" y="20655"/>
                </a:cubicBezTo>
                <a:cubicBezTo>
                  <a:pt x="10697" y="20655"/>
                  <a:pt x="10189" y="20619"/>
                  <a:pt x="9692" y="20548"/>
                </a:cubicBezTo>
                <a:cubicBezTo>
                  <a:pt x="9572" y="20512"/>
                  <a:pt x="9572" y="20278"/>
                  <a:pt x="9692" y="20224"/>
                </a:cubicBezTo>
                <a:cubicBezTo>
                  <a:pt x="13023" y="20062"/>
                  <a:pt x="16648" y="19557"/>
                  <a:pt x="18966" y="15915"/>
                </a:cubicBezTo>
                <a:cubicBezTo>
                  <a:pt x="20326" y="13769"/>
                  <a:pt x="20859" y="11119"/>
                  <a:pt x="20459" y="8632"/>
                </a:cubicBezTo>
                <a:cubicBezTo>
                  <a:pt x="19753" y="6432"/>
                  <a:pt x="18486" y="4629"/>
                  <a:pt x="16888" y="3565"/>
                </a:cubicBezTo>
                <a:cubicBezTo>
                  <a:pt x="15062" y="2376"/>
                  <a:pt x="12930" y="2069"/>
                  <a:pt x="10931" y="1835"/>
                </a:cubicBezTo>
                <a:cubicBezTo>
                  <a:pt x="10328" y="1760"/>
                  <a:pt x="9719" y="1713"/>
                  <a:pt x="9109" y="1713"/>
                </a:cubicBezTo>
                <a:cubicBezTo>
                  <a:pt x="7792" y="1713"/>
                  <a:pt x="6476" y="1933"/>
                  <a:pt x="5228" y="2574"/>
                </a:cubicBezTo>
                <a:cubicBezTo>
                  <a:pt x="1577" y="4413"/>
                  <a:pt x="751" y="9262"/>
                  <a:pt x="1044" y="13968"/>
                </a:cubicBezTo>
                <a:cubicBezTo>
                  <a:pt x="1497" y="15429"/>
                  <a:pt x="2190" y="16708"/>
                  <a:pt x="3069" y="17718"/>
                </a:cubicBezTo>
                <a:cubicBezTo>
                  <a:pt x="5185" y="20145"/>
                  <a:pt x="7882" y="20989"/>
                  <a:pt x="10581" y="20989"/>
                </a:cubicBezTo>
                <a:close/>
                <a:moveTo>
                  <a:pt x="19140" y="5098"/>
                </a:moveTo>
                <a:cubicBezTo>
                  <a:pt x="19033" y="4936"/>
                  <a:pt x="18940" y="4791"/>
                  <a:pt x="18833" y="4647"/>
                </a:cubicBezTo>
                <a:cubicBezTo>
                  <a:pt x="16766" y="1851"/>
                  <a:pt x="13873" y="1085"/>
                  <a:pt x="11045" y="1085"/>
                </a:cubicBezTo>
                <a:cubicBezTo>
                  <a:pt x="10847" y="1085"/>
                  <a:pt x="10649" y="1088"/>
                  <a:pt x="10452" y="1095"/>
                </a:cubicBezTo>
                <a:cubicBezTo>
                  <a:pt x="11904" y="1240"/>
                  <a:pt x="13343" y="1528"/>
                  <a:pt x="14769" y="1997"/>
                </a:cubicBezTo>
                <a:cubicBezTo>
                  <a:pt x="16408" y="2466"/>
                  <a:pt x="17913" y="3547"/>
                  <a:pt x="19140" y="5098"/>
                </a:cubicBezTo>
                <a:close/>
                <a:moveTo>
                  <a:pt x="10771" y="21600"/>
                </a:moveTo>
                <a:cubicBezTo>
                  <a:pt x="8725" y="21600"/>
                  <a:pt x="6686" y="21109"/>
                  <a:pt x="4908" y="19936"/>
                </a:cubicBezTo>
                <a:cubicBezTo>
                  <a:pt x="3362" y="18944"/>
                  <a:pt x="2057" y="17393"/>
                  <a:pt x="1124" y="15464"/>
                </a:cubicBezTo>
                <a:cubicBezTo>
                  <a:pt x="1093" y="15497"/>
                  <a:pt x="1052" y="15519"/>
                  <a:pt x="1014" y="15519"/>
                </a:cubicBezTo>
                <a:cubicBezTo>
                  <a:pt x="970" y="15519"/>
                  <a:pt x="931" y="15489"/>
                  <a:pt x="924" y="15410"/>
                </a:cubicBezTo>
                <a:cubicBezTo>
                  <a:pt x="911" y="15266"/>
                  <a:pt x="884" y="15049"/>
                  <a:pt x="871" y="14869"/>
                </a:cubicBezTo>
                <a:cubicBezTo>
                  <a:pt x="191" y="13265"/>
                  <a:pt x="-102" y="11408"/>
                  <a:pt x="31" y="9569"/>
                </a:cubicBezTo>
                <a:cubicBezTo>
                  <a:pt x="205" y="7514"/>
                  <a:pt x="818" y="5566"/>
                  <a:pt x="1790" y="3980"/>
                </a:cubicBezTo>
                <a:cubicBezTo>
                  <a:pt x="2949" y="2069"/>
                  <a:pt x="4668" y="1113"/>
                  <a:pt x="6414" y="645"/>
                </a:cubicBezTo>
                <a:cubicBezTo>
                  <a:pt x="7852" y="258"/>
                  <a:pt x="9428" y="0"/>
                  <a:pt x="11008" y="0"/>
                </a:cubicBezTo>
                <a:cubicBezTo>
                  <a:pt x="13408" y="0"/>
                  <a:pt x="15820" y="597"/>
                  <a:pt x="17780" y="2250"/>
                </a:cubicBezTo>
                <a:cubicBezTo>
                  <a:pt x="20086" y="4196"/>
                  <a:pt x="21485" y="7441"/>
                  <a:pt x="21311" y="10813"/>
                </a:cubicBezTo>
                <a:cubicBezTo>
                  <a:pt x="21338" y="11011"/>
                  <a:pt x="21351" y="11191"/>
                  <a:pt x="21365" y="11390"/>
                </a:cubicBezTo>
                <a:cubicBezTo>
                  <a:pt x="21498" y="13589"/>
                  <a:pt x="21085" y="15807"/>
                  <a:pt x="20006" y="17501"/>
                </a:cubicBezTo>
                <a:cubicBezTo>
                  <a:pt x="18980" y="19124"/>
                  <a:pt x="17474" y="20043"/>
                  <a:pt x="15982" y="20602"/>
                </a:cubicBezTo>
                <a:cubicBezTo>
                  <a:pt x="14353" y="21225"/>
                  <a:pt x="12559" y="21600"/>
                  <a:pt x="10771" y="2160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944" name="Google Shape;3038;p56"/>
          <p:cNvSpPr/>
          <p:nvPr/>
        </p:nvSpPr>
        <p:spPr>
          <a:xfrm>
            <a:off x="14862598" y="8638586"/>
            <a:ext cx="793537" cy="349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711" y="12597"/>
                </a:moveTo>
                <a:cubicBezTo>
                  <a:pt x="604" y="9064"/>
                  <a:pt x="1217" y="5494"/>
                  <a:pt x="3483" y="3277"/>
                </a:cubicBezTo>
                <a:cubicBezTo>
                  <a:pt x="3629" y="3133"/>
                  <a:pt x="3776" y="3007"/>
                  <a:pt x="3922" y="2881"/>
                </a:cubicBezTo>
                <a:cubicBezTo>
                  <a:pt x="2710" y="3710"/>
                  <a:pt x="1737" y="5044"/>
                  <a:pt x="1151" y="6703"/>
                </a:cubicBezTo>
                <a:cubicBezTo>
                  <a:pt x="511" y="8541"/>
                  <a:pt x="351" y="10633"/>
                  <a:pt x="711" y="12597"/>
                </a:cubicBezTo>
                <a:close/>
                <a:moveTo>
                  <a:pt x="10581" y="20989"/>
                </a:moveTo>
                <a:cubicBezTo>
                  <a:pt x="11351" y="20989"/>
                  <a:pt x="12120" y="20921"/>
                  <a:pt x="12877" y="20800"/>
                </a:cubicBezTo>
                <a:cubicBezTo>
                  <a:pt x="15821" y="20350"/>
                  <a:pt x="19580" y="19178"/>
                  <a:pt x="20685" y="14906"/>
                </a:cubicBezTo>
                <a:cubicBezTo>
                  <a:pt x="20845" y="14257"/>
                  <a:pt x="20952" y="13589"/>
                  <a:pt x="21005" y="12905"/>
                </a:cubicBezTo>
                <a:cubicBezTo>
                  <a:pt x="20845" y="13517"/>
                  <a:pt x="20645" y="14094"/>
                  <a:pt x="20405" y="14635"/>
                </a:cubicBezTo>
                <a:cubicBezTo>
                  <a:pt x="18519" y="18905"/>
                  <a:pt x="14759" y="20655"/>
                  <a:pt x="11208" y="20655"/>
                </a:cubicBezTo>
                <a:cubicBezTo>
                  <a:pt x="10697" y="20655"/>
                  <a:pt x="10189" y="20619"/>
                  <a:pt x="9692" y="20548"/>
                </a:cubicBezTo>
                <a:cubicBezTo>
                  <a:pt x="9572" y="20512"/>
                  <a:pt x="9572" y="20278"/>
                  <a:pt x="9692" y="20224"/>
                </a:cubicBezTo>
                <a:cubicBezTo>
                  <a:pt x="13023" y="20062"/>
                  <a:pt x="16648" y="19557"/>
                  <a:pt x="18966" y="15915"/>
                </a:cubicBezTo>
                <a:cubicBezTo>
                  <a:pt x="20326" y="13769"/>
                  <a:pt x="20859" y="11119"/>
                  <a:pt x="20459" y="8632"/>
                </a:cubicBezTo>
                <a:cubicBezTo>
                  <a:pt x="19753" y="6432"/>
                  <a:pt x="18486" y="4629"/>
                  <a:pt x="16888" y="3565"/>
                </a:cubicBezTo>
                <a:cubicBezTo>
                  <a:pt x="15062" y="2376"/>
                  <a:pt x="12930" y="2069"/>
                  <a:pt x="10931" y="1835"/>
                </a:cubicBezTo>
                <a:cubicBezTo>
                  <a:pt x="10328" y="1760"/>
                  <a:pt x="9719" y="1713"/>
                  <a:pt x="9109" y="1713"/>
                </a:cubicBezTo>
                <a:cubicBezTo>
                  <a:pt x="7792" y="1713"/>
                  <a:pt x="6476" y="1933"/>
                  <a:pt x="5228" y="2574"/>
                </a:cubicBezTo>
                <a:cubicBezTo>
                  <a:pt x="1577" y="4413"/>
                  <a:pt x="751" y="9262"/>
                  <a:pt x="1044" y="13968"/>
                </a:cubicBezTo>
                <a:cubicBezTo>
                  <a:pt x="1497" y="15429"/>
                  <a:pt x="2190" y="16708"/>
                  <a:pt x="3069" y="17718"/>
                </a:cubicBezTo>
                <a:cubicBezTo>
                  <a:pt x="5185" y="20145"/>
                  <a:pt x="7882" y="20989"/>
                  <a:pt x="10581" y="20989"/>
                </a:cubicBezTo>
                <a:close/>
                <a:moveTo>
                  <a:pt x="19140" y="5098"/>
                </a:moveTo>
                <a:cubicBezTo>
                  <a:pt x="19033" y="4936"/>
                  <a:pt x="18940" y="4791"/>
                  <a:pt x="18833" y="4647"/>
                </a:cubicBezTo>
                <a:cubicBezTo>
                  <a:pt x="16766" y="1851"/>
                  <a:pt x="13873" y="1085"/>
                  <a:pt x="11045" y="1085"/>
                </a:cubicBezTo>
                <a:cubicBezTo>
                  <a:pt x="10847" y="1085"/>
                  <a:pt x="10649" y="1088"/>
                  <a:pt x="10452" y="1095"/>
                </a:cubicBezTo>
                <a:cubicBezTo>
                  <a:pt x="11904" y="1240"/>
                  <a:pt x="13343" y="1528"/>
                  <a:pt x="14769" y="1997"/>
                </a:cubicBezTo>
                <a:cubicBezTo>
                  <a:pt x="16408" y="2466"/>
                  <a:pt x="17913" y="3547"/>
                  <a:pt x="19140" y="5098"/>
                </a:cubicBezTo>
                <a:close/>
                <a:moveTo>
                  <a:pt x="10771" y="21600"/>
                </a:moveTo>
                <a:cubicBezTo>
                  <a:pt x="8725" y="21600"/>
                  <a:pt x="6686" y="21109"/>
                  <a:pt x="4908" y="19936"/>
                </a:cubicBezTo>
                <a:cubicBezTo>
                  <a:pt x="3362" y="18944"/>
                  <a:pt x="2057" y="17393"/>
                  <a:pt x="1124" y="15464"/>
                </a:cubicBezTo>
                <a:cubicBezTo>
                  <a:pt x="1093" y="15497"/>
                  <a:pt x="1052" y="15519"/>
                  <a:pt x="1014" y="15519"/>
                </a:cubicBezTo>
                <a:cubicBezTo>
                  <a:pt x="970" y="15519"/>
                  <a:pt x="931" y="15489"/>
                  <a:pt x="924" y="15410"/>
                </a:cubicBezTo>
                <a:cubicBezTo>
                  <a:pt x="911" y="15266"/>
                  <a:pt x="884" y="15049"/>
                  <a:pt x="871" y="14869"/>
                </a:cubicBezTo>
                <a:cubicBezTo>
                  <a:pt x="191" y="13265"/>
                  <a:pt x="-102" y="11408"/>
                  <a:pt x="31" y="9569"/>
                </a:cubicBezTo>
                <a:cubicBezTo>
                  <a:pt x="205" y="7514"/>
                  <a:pt x="818" y="5566"/>
                  <a:pt x="1790" y="3980"/>
                </a:cubicBezTo>
                <a:cubicBezTo>
                  <a:pt x="2949" y="2069"/>
                  <a:pt x="4668" y="1113"/>
                  <a:pt x="6414" y="645"/>
                </a:cubicBezTo>
                <a:cubicBezTo>
                  <a:pt x="7852" y="258"/>
                  <a:pt x="9428" y="0"/>
                  <a:pt x="11008" y="0"/>
                </a:cubicBezTo>
                <a:cubicBezTo>
                  <a:pt x="13408" y="0"/>
                  <a:pt x="15820" y="597"/>
                  <a:pt x="17780" y="2250"/>
                </a:cubicBezTo>
                <a:cubicBezTo>
                  <a:pt x="20086" y="4196"/>
                  <a:pt x="21485" y="7441"/>
                  <a:pt x="21311" y="10813"/>
                </a:cubicBezTo>
                <a:cubicBezTo>
                  <a:pt x="21338" y="11011"/>
                  <a:pt x="21351" y="11191"/>
                  <a:pt x="21365" y="11390"/>
                </a:cubicBezTo>
                <a:cubicBezTo>
                  <a:pt x="21498" y="13589"/>
                  <a:pt x="21085" y="15807"/>
                  <a:pt x="20006" y="17501"/>
                </a:cubicBezTo>
                <a:cubicBezTo>
                  <a:pt x="18980" y="19124"/>
                  <a:pt x="17474" y="20043"/>
                  <a:pt x="15982" y="20602"/>
                </a:cubicBezTo>
                <a:cubicBezTo>
                  <a:pt x="14353" y="21225"/>
                  <a:pt x="12559" y="21600"/>
                  <a:pt x="10771" y="2160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mph" nodeType="afterEffect" presetSubtype="0" presetID="35" grpId="1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mph" nodeType="afterEffect" presetSubtype="0" presetID="35" grpId="11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mph" nodeType="afterEffect" presetSubtype="0" presetID="35" grpId="1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mph" nodeType="afterEffect" presetSubtype="0" presetID="35" grpId="1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2" presetID="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8" grpId="4"/>
      <p:bldP build="whole" bldLvl="1" animBg="1" rev="0" advAuto="0" spid="944" grpId="13"/>
      <p:bldP build="whole" bldLvl="1" animBg="1" rev="0" advAuto="0" spid="944" grpId="14"/>
      <p:bldP build="whole" bldLvl="1" animBg="1" rev="0" advAuto="0" spid="942" grpId="15"/>
      <p:bldP build="whole" bldLvl="1" animBg="1" rev="0" advAuto="0" spid="932" grpId="5"/>
      <p:bldP build="whole" bldLvl="1" animBg="1" rev="0" advAuto="0" spid="932" grpId="6"/>
      <p:bldP build="whole" bldLvl="1" animBg="1" rev="0" advAuto="0" spid="932" grpId="7"/>
      <p:bldP build="whole" bldLvl="1" animBg="1" rev="0" advAuto="0" spid="929" grpId="8"/>
      <p:bldP build="whole" bldLvl="1" animBg="1" rev="0" advAuto="0" spid="930" grpId="1"/>
      <p:bldP build="whole" bldLvl="1" animBg="1" rev="0" advAuto="0" spid="930" grpId="2"/>
      <p:bldP build="whole" bldLvl="1" animBg="1" rev="0" advAuto="0" spid="944" grpId="12"/>
      <p:bldP build="whole" bldLvl="1" animBg="1" rev="0" advAuto="0" spid="930" grpId="3"/>
      <p:bldP build="whole" bldLvl="1" animBg="1" rev="0" advAuto="0" spid="943" grpId="9"/>
      <p:bldP build="whole" bldLvl="1" animBg="1" rev="0" advAuto="0" spid="943" grpId="10"/>
      <p:bldP build="whole" bldLvl="1" animBg="1" rev="0" advAuto="0" spid="943" grpId="1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" name="IMG_0829.png" descr="IMG_0829.png"/>
          <p:cNvPicPr>
            <a:picLocks noChangeAspect="1"/>
          </p:cNvPicPr>
          <p:nvPr/>
        </p:nvPicPr>
        <p:blipFill>
          <a:blip r:embed="rId2">
            <a:extLst/>
          </a:blip>
          <a:srcRect l="14020" t="17852" r="17305" b="64841"/>
          <a:stretch>
            <a:fillRect/>
          </a:stretch>
        </p:blipFill>
        <p:spPr>
          <a:xfrm>
            <a:off x="3825719" y="5258778"/>
            <a:ext cx="15248399" cy="28819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9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47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48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٧٥</a:t>
              </a:r>
            </a:p>
          </p:txBody>
        </p:sp>
      </p:grpSp>
      <p:sp>
        <p:nvSpPr>
          <p:cNvPr id="950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5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52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21680" y="3309754"/>
            <a:ext cx="1846823" cy="1385117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959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957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953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4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5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6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58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" name="IMG_0831.jpeg" descr="IMG_0831.jpeg"/>
          <p:cNvPicPr>
            <a:picLocks noChangeAspect="1"/>
          </p:cNvPicPr>
          <p:nvPr/>
        </p:nvPicPr>
        <p:blipFill>
          <a:blip r:embed="rId2">
            <a:extLst/>
          </a:blip>
          <a:srcRect l="0" t="25844" r="0" b="13969"/>
          <a:stretch>
            <a:fillRect/>
          </a:stretch>
        </p:blipFill>
        <p:spPr>
          <a:xfrm>
            <a:off x="5985470" y="4248127"/>
            <a:ext cx="14573810" cy="20418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962" name="-"/>
          <p:cNvSpPr txBox="1"/>
          <p:nvPr/>
        </p:nvSpPr>
        <p:spPr>
          <a:xfrm>
            <a:off x="12192000" y="6003754"/>
            <a:ext cx="4354508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963" name="(-  )"/>
          <p:cNvSpPr txBox="1"/>
          <p:nvPr/>
        </p:nvSpPr>
        <p:spPr>
          <a:xfrm>
            <a:off x="10245028" y="6003754"/>
            <a:ext cx="3367356" cy="2579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(-  )</a:t>
            </a:r>
          </a:p>
        </p:txBody>
      </p:sp>
      <p:sp>
        <p:nvSpPr>
          <p:cNvPr id="964" name="+"/>
          <p:cNvSpPr txBox="1"/>
          <p:nvPr/>
        </p:nvSpPr>
        <p:spPr>
          <a:xfrm>
            <a:off x="10851632" y="8313964"/>
            <a:ext cx="4354508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+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250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250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250"/>
                            </p:stCondLst>
                            <p:childTnLst>
                              <p:par>
                                <p:cTn id="10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0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250"/>
                            </p:stCondLst>
                            <p:childTnLst>
                              <p:par>
                                <p:cTn id="15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750"/>
                            </p:stCondLst>
                            <p:childTnLst>
                              <p:par>
                                <p:cTn id="19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750"/>
                            </p:stCondLst>
                            <p:childTnLst>
                              <p:par>
                                <p:cTn id="22" presetClass="exit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3" grpId="2"/>
      <p:bldP build="whole" bldLvl="1" animBg="1" rev="0" advAuto="0" spid="963" grpId="5"/>
      <p:bldP build="whole" bldLvl="1" animBg="1" rev="0" advAuto="0" spid="964" grpId="3"/>
      <p:bldP build="whole" bldLvl="1" animBg="1" rev="0" advAuto="0" spid="962" grpId="1"/>
      <p:bldP build="whole" bldLvl="1" animBg="1" rev="0" advAuto="0" spid="962" grpId="4"/>
      <p:bldP build="whole" bldLvl="1" animBg="1" rev="0" advAuto="0" spid="964" grpId="6"/>
      <p:bldP build="whole" bldLvl="1" animBg="1" rev="0" advAuto="0" spid="964" grpId="7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6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6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٦٦</a:t>
              </a:r>
            </a:p>
          </p:txBody>
        </p:sp>
      </p:grpSp>
      <p:sp>
        <p:nvSpPr>
          <p:cNvPr id="96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7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78" name="تجميع"/>
          <p:cNvGrpSpPr/>
          <p:nvPr/>
        </p:nvGrpSpPr>
        <p:grpSpPr>
          <a:xfrm>
            <a:off x="12534761" y="3311361"/>
            <a:ext cx="6716176" cy="1164949"/>
            <a:chOff x="-594806" y="-352281"/>
            <a:chExt cx="6716175" cy="1164947"/>
          </a:xfrm>
        </p:grpSpPr>
        <p:grpSp>
          <p:nvGrpSpPr>
            <p:cNvPr id="975" name="Google Shape;4333;p67"/>
            <p:cNvGrpSpPr/>
            <p:nvPr/>
          </p:nvGrpSpPr>
          <p:grpSpPr>
            <a:xfrm>
              <a:off x="-287735" y="-352282"/>
              <a:ext cx="5517203" cy="1164949"/>
              <a:chOff x="0" y="0"/>
              <a:chExt cx="5517201" cy="1164947"/>
            </a:xfrm>
          </p:grpSpPr>
          <p:sp>
            <p:nvSpPr>
              <p:cNvPr id="971" name="Google Shape;4334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2" name="Google Shape;4336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3" name="Google Shape;4337;p67"/>
              <p:cNvSpPr/>
              <p:nvPr/>
            </p:nvSpPr>
            <p:spPr>
              <a:xfrm>
                <a:off x="0" y="170757"/>
                <a:ext cx="5517203" cy="99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4" name="Google Shape;4338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76" name="مثال"/>
            <p:cNvSpPr txBox="1"/>
            <p:nvPr/>
          </p:nvSpPr>
          <p:spPr>
            <a:xfrm>
              <a:off x="-594807" y="-95975"/>
              <a:ext cx="5038792" cy="8152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977" name="بيضاوي"/>
            <p:cNvSpPr/>
            <p:nvPr/>
          </p:nvSpPr>
          <p:spPr>
            <a:xfrm>
              <a:off x="5229466" y="-15681"/>
              <a:ext cx="891904" cy="76959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81" name="تجميع"/>
          <p:cNvGrpSpPr/>
          <p:nvPr/>
        </p:nvGrpSpPr>
        <p:grpSpPr>
          <a:xfrm>
            <a:off x="17139745" y="4986508"/>
            <a:ext cx="1135769" cy="965199"/>
            <a:chOff x="0" y="-63500"/>
            <a:chExt cx="1135768" cy="965198"/>
          </a:xfrm>
        </p:grpSpPr>
        <p:pic>
          <p:nvPicPr>
            <p:cNvPr id="979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80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982" name="Google Shape;2000;p30"/>
          <p:cNvSpPr/>
          <p:nvPr/>
        </p:nvSpPr>
        <p:spPr>
          <a:xfrm>
            <a:off x="2393477" y="11099522"/>
            <a:ext cx="945714" cy="715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3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83" name="IMG_0851.png" descr="IMG_0851.png"/>
          <p:cNvPicPr>
            <a:picLocks noChangeAspect="1"/>
          </p:cNvPicPr>
          <p:nvPr/>
        </p:nvPicPr>
        <p:blipFill>
          <a:blip r:embed="rId4">
            <a:extLst/>
          </a:blip>
          <a:srcRect l="46953" t="17351" r="22478" b="73646"/>
          <a:stretch>
            <a:fillRect/>
          </a:stretch>
        </p:blipFill>
        <p:spPr>
          <a:xfrm>
            <a:off x="8297309" y="3809890"/>
            <a:ext cx="4387436" cy="968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984" name="IMG_0851.png" descr="IMG_0851.png"/>
          <p:cNvPicPr>
            <a:picLocks noChangeAspect="1"/>
          </p:cNvPicPr>
          <p:nvPr/>
        </p:nvPicPr>
        <p:blipFill>
          <a:blip r:embed="rId4">
            <a:extLst/>
          </a:blip>
          <a:srcRect l="64006" t="25642" r="22825" b="67354"/>
          <a:stretch>
            <a:fillRect/>
          </a:stretch>
        </p:blipFill>
        <p:spPr>
          <a:xfrm>
            <a:off x="12308989" y="4779059"/>
            <a:ext cx="4830919" cy="1926941"/>
          </a:xfrm>
          <a:prstGeom prst="rect">
            <a:avLst/>
          </a:prstGeom>
          <a:ln w="12700">
            <a:miter lim="400000"/>
          </a:ln>
        </p:spPr>
      </p:pic>
      <p:sp>
        <p:nvSpPr>
          <p:cNvPr id="985" name="١"/>
          <p:cNvSpPr txBox="1"/>
          <p:nvPr/>
        </p:nvSpPr>
        <p:spPr>
          <a:xfrm>
            <a:off x="16647551" y="7154597"/>
            <a:ext cx="855650" cy="24340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986" name="-"/>
          <p:cNvSpPr txBox="1"/>
          <p:nvPr/>
        </p:nvSpPr>
        <p:spPr>
          <a:xfrm>
            <a:off x="15746725" y="6970890"/>
            <a:ext cx="948955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987" name="(-٢)"/>
          <p:cNvSpPr txBox="1"/>
          <p:nvPr/>
        </p:nvSpPr>
        <p:spPr>
          <a:xfrm>
            <a:off x="12684762" y="7008739"/>
            <a:ext cx="3367356" cy="2579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(-٢)</a:t>
            </a:r>
          </a:p>
        </p:txBody>
      </p:sp>
      <p:sp>
        <p:nvSpPr>
          <p:cNvPr id="988" name="+ ٢"/>
          <p:cNvSpPr txBox="1"/>
          <p:nvPr/>
        </p:nvSpPr>
        <p:spPr>
          <a:xfrm>
            <a:off x="12733702" y="7008739"/>
            <a:ext cx="4354508" cy="2579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+ ٢</a:t>
            </a:r>
          </a:p>
        </p:txBody>
      </p:sp>
      <p:sp>
        <p:nvSpPr>
          <p:cNvPr id="989" name="=٣"/>
          <p:cNvSpPr txBox="1"/>
          <p:nvPr/>
        </p:nvSpPr>
        <p:spPr>
          <a:xfrm>
            <a:off x="9012349" y="7081668"/>
            <a:ext cx="4091745" cy="257989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25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25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250"/>
                            </p:stCondLst>
                            <p:childTnLst>
                              <p:par>
                                <p:cTn id="16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60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250"/>
                            </p:stCondLst>
                            <p:childTnLst>
                              <p:par>
                                <p:cTn id="21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750"/>
                            </p:stCondLst>
                            <p:childTnLst>
                              <p:par>
                                <p:cTn id="25" presetClass="exit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750"/>
                            </p:stCondLst>
                            <p:childTnLst>
                              <p:par>
                                <p:cTn id="28" presetClass="exit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8" grpId="4"/>
      <p:bldP build="whole" bldLvl="1" animBg="1" rev="0" advAuto="0" spid="988" grpId="7"/>
      <p:bldP build="whole" bldLvl="1" animBg="1" rev="0" advAuto="0" spid="988" grpId="8"/>
      <p:bldP build="whole" bldLvl="1" animBg="1" rev="0" advAuto="0" spid="987" grpId="3"/>
      <p:bldP build="whole" bldLvl="1" animBg="1" rev="0" advAuto="0" spid="986" grpId="2"/>
      <p:bldP build="whole" bldLvl="1" animBg="1" rev="0" advAuto="0" spid="985" grpId="1"/>
      <p:bldP build="whole" bldLvl="1" animBg="1" rev="0" advAuto="0" spid="987" grpId="6"/>
      <p:bldP build="whole" bldLvl="1" animBg="1" rev="0" advAuto="0" spid="986" grpId="5"/>
      <p:bldP build="whole" bldLvl="1" animBg="1" rev="0" advAuto="0" spid="989" grpId="9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1" name="IMG_0851.png" descr="IMG_0851.png"/>
          <p:cNvPicPr>
            <a:picLocks noChangeAspect="1"/>
          </p:cNvPicPr>
          <p:nvPr/>
        </p:nvPicPr>
        <p:blipFill>
          <a:blip r:embed="rId2">
            <a:extLst/>
          </a:blip>
          <a:srcRect l="58416" t="46498" r="23867" b="46498"/>
          <a:stretch>
            <a:fillRect/>
          </a:stretch>
        </p:blipFill>
        <p:spPr>
          <a:xfrm>
            <a:off x="11426849" y="5383816"/>
            <a:ext cx="5324778" cy="15786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9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9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٧٤</a:t>
              </a:r>
            </a:p>
          </p:txBody>
        </p:sp>
      </p:grpSp>
      <p:sp>
        <p:nvSpPr>
          <p:cNvPr id="99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9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04" name="تجميع"/>
          <p:cNvGrpSpPr/>
          <p:nvPr/>
        </p:nvGrpSpPr>
        <p:grpSpPr>
          <a:xfrm>
            <a:off x="12534761" y="3311361"/>
            <a:ext cx="6716176" cy="1164949"/>
            <a:chOff x="-594806" y="-352281"/>
            <a:chExt cx="6716175" cy="1164947"/>
          </a:xfrm>
        </p:grpSpPr>
        <p:grpSp>
          <p:nvGrpSpPr>
            <p:cNvPr id="1001" name="Google Shape;4333;p67"/>
            <p:cNvGrpSpPr/>
            <p:nvPr/>
          </p:nvGrpSpPr>
          <p:grpSpPr>
            <a:xfrm>
              <a:off x="-287735" y="-352282"/>
              <a:ext cx="5517203" cy="1164949"/>
              <a:chOff x="0" y="0"/>
              <a:chExt cx="5517201" cy="1164947"/>
            </a:xfrm>
          </p:grpSpPr>
          <p:sp>
            <p:nvSpPr>
              <p:cNvPr id="997" name="Google Shape;4334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8" name="Google Shape;4336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9" name="Google Shape;4337;p67"/>
              <p:cNvSpPr/>
              <p:nvPr/>
            </p:nvSpPr>
            <p:spPr>
              <a:xfrm>
                <a:off x="0" y="170757"/>
                <a:ext cx="5517203" cy="99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0" name="Google Shape;4338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02" name="مثال"/>
            <p:cNvSpPr txBox="1"/>
            <p:nvPr/>
          </p:nvSpPr>
          <p:spPr>
            <a:xfrm>
              <a:off x="-594807" y="-95975"/>
              <a:ext cx="5038792" cy="8152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1003" name="بيضاوي"/>
            <p:cNvSpPr/>
            <p:nvPr/>
          </p:nvSpPr>
          <p:spPr>
            <a:xfrm>
              <a:off x="5229466" y="-15681"/>
              <a:ext cx="891904" cy="769599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07" name="تجميع"/>
          <p:cNvGrpSpPr/>
          <p:nvPr/>
        </p:nvGrpSpPr>
        <p:grpSpPr>
          <a:xfrm>
            <a:off x="16818471" y="5892801"/>
            <a:ext cx="1135769" cy="965199"/>
            <a:chOff x="0" y="-63500"/>
            <a:chExt cx="1135768" cy="965198"/>
          </a:xfrm>
        </p:grpSpPr>
        <p:pic>
          <p:nvPicPr>
            <p:cNvPr id="1005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06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sp>
        <p:nvSpPr>
          <p:cNvPr id="1008" name="Google Shape;2000;p30"/>
          <p:cNvSpPr/>
          <p:nvPr/>
        </p:nvSpPr>
        <p:spPr>
          <a:xfrm>
            <a:off x="2393477" y="11099522"/>
            <a:ext cx="945714" cy="715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3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09" name="IMG_0851.png" descr="IMG_0851.png"/>
          <p:cNvPicPr>
            <a:picLocks noChangeAspect="1"/>
          </p:cNvPicPr>
          <p:nvPr/>
        </p:nvPicPr>
        <p:blipFill>
          <a:blip r:embed="rId2">
            <a:extLst/>
          </a:blip>
          <a:srcRect l="46953" t="17351" r="22478" b="73646"/>
          <a:stretch>
            <a:fillRect/>
          </a:stretch>
        </p:blipFill>
        <p:spPr>
          <a:xfrm>
            <a:off x="8297309" y="3809890"/>
            <a:ext cx="4387436" cy="968973"/>
          </a:xfrm>
          <a:prstGeom prst="rect">
            <a:avLst/>
          </a:prstGeom>
          <a:ln w="12700">
            <a:miter lim="400000"/>
          </a:ln>
        </p:spPr>
      </p:pic>
      <p:sp>
        <p:nvSpPr>
          <p:cNvPr id="1010" name="-١٠"/>
          <p:cNvSpPr txBox="1"/>
          <p:nvPr/>
        </p:nvSpPr>
        <p:spPr>
          <a:xfrm>
            <a:off x="13633715" y="6962584"/>
            <a:ext cx="4091745" cy="25798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-١٠</a:t>
            </a:r>
          </a:p>
        </p:txBody>
      </p:sp>
      <p:sp>
        <p:nvSpPr>
          <p:cNvPr id="1011" name="-"/>
          <p:cNvSpPr txBox="1"/>
          <p:nvPr/>
        </p:nvSpPr>
        <p:spPr>
          <a:xfrm>
            <a:off x="13614809" y="6980901"/>
            <a:ext cx="948954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1012" name="(-٧)"/>
          <p:cNvSpPr txBox="1"/>
          <p:nvPr/>
        </p:nvSpPr>
        <p:spPr>
          <a:xfrm>
            <a:off x="10632621" y="6980901"/>
            <a:ext cx="3367356" cy="2579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(-٧)</a:t>
            </a:r>
          </a:p>
        </p:txBody>
      </p:sp>
      <p:sp>
        <p:nvSpPr>
          <p:cNvPr id="1013" name="+ ٧"/>
          <p:cNvSpPr txBox="1"/>
          <p:nvPr/>
        </p:nvSpPr>
        <p:spPr>
          <a:xfrm>
            <a:off x="10664578" y="6884754"/>
            <a:ext cx="4354508" cy="2579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+ ٧</a:t>
            </a:r>
          </a:p>
        </p:txBody>
      </p:sp>
      <p:sp>
        <p:nvSpPr>
          <p:cNvPr id="1014" name="=-٣"/>
          <p:cNvSpPr txBox="1"/>
          <p:nvPr/>
        </p:nvSpPr>
        <p:spPr>
          <a:xfrm>
            <a:off x="7060631" y="7081668"/>
            <a:ext cx="4091746" cy="257989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=-٣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250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250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250"/>
                            </p:stCondLst>
                            <p:childTnLst>
                              <p:par>
                                <p:cTn id="16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600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250"/>
                            </p:stCondLst>
                            <p:childTnLst>
                              <p:par>
                                <p:cTn id="21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5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750"/>
                            </p:stCondLst>
                            <p:childTnLst>
                              <p:par>
                                <p:cTn id="25" presetClass="exit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750"/>
                            </p:stCondLst>
                            <p:childTnLst>
                              <p:par>
                                <p:cTn id="28" presetClass="exit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11" grpId="2"/>
      <p:bldP build="whole" bldLvl="1" animBg="1" rev="0" advAuto="0" spid="1011" grpId="5"/>
      <p:bldP build="whole" bldLvl="1" animBg="1" rev="0" advAuto="0" spid="1014" grpId="9"/>
      <p:bldP build="whole" bldLvl="1" animBg="1" rev="0" advAuto="0" spid="1013" grpId="4"/>
      <p:bldP build="whole" bldLvl="1" animBg="1" rev="0" advAuto="0" spid="1010" grpId="1"/>
      <p:bldP build="whole" bldLvl="1" animBg="1" rev="0" advAuto="0" spid="1012" grpId="3"/>
      <p:bldP build="whole" bldLvl="1" animBg="1" rev="0" advAuto="0" spid="1013" grpId="7"/>
      <p:bldP build="whole" bldLvl="1" animBg="1" rev="0" advAuto="0" spid="1013" grpId="8"/>
      <p:bldP build="whole" bldLvl="1" animBg="1" rev="0" advAuto="0" spid="1012" grpId="6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1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1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٧٦</a:t>
              </a:r>
            </a:p>
          </p:txBody>
        </p:sp>
      </p:grpSp>
      <p:sp>
        <p:nvSpPr>
          <p:cNvPr id="101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2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27" name="تجميع"/>
          <p:cNvGrpSpPr/>
          <p:nvPr/>
        </p:nvGrpSpPr>
        <p:grpSpPr>
          <a:xfrm>
            <a:off x="14112177" y="3311361"/>
            <a:ext cx="5036134" cy="934379"/>
            <a:chOff x="0" y="0"/>
            <a:chExt cx="5036132" cy="934378"/>
          </a:xfrm>
        </p:grpSpPr>
        <p:grpSp>
          <p:nvGrpSpPr>
            <p:cNvPr id="1025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021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2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3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4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26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pic>
        <p:nvPicPr>
          <p:cNvPr id="102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2582" y="4766374"/>
            <a:ext cx="1346809" cy="6337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9" name="IMG_0828.jpeg" descr="IMG_082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07604" y="4519605"/>
            <a:ext cx="9883361" cy="6165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0" name="مستطيل مستطيل" descr="مستطيل مستطيل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31726" y="6405516"/>
            <a:ext cx="7476724" cy="11043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3664257" y="4514420"/>
            <a:ext cx="6089811" cy="350517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Google Shape;1736;p24"/>
          <p:cNvSpPr txBox="1"/>
          <p:nvPr/>
        </p:nvSpPr>
        <p:spPr>
          <a:xfrm>
            <a:off x="5028036" y="4816205"/>
            <a:ext cx="6914713" cy="3857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687628" rtl="0">
              <a:defRPr sz="9776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687628" rtl="0">
              <a:defRPr sz="9776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235" name="IMG_0740.png" descr="IMG_07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72667" y="-1364161"/>
            <a:ext cx="11731382" cy="8393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000" fill="hold"/>
                                        <p:tgtEl>
                                          <p:spTgt spid="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33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23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3"/>
                  </p:tgtEl>
                </p:cond>
              </p:nextCondLst>
            </p:seq>
          </p:childTnLst>
        </p:cTn>
      </p:par>
    </p:tnLst>
    <p:bldLst>
      <p:bldP build="whole" bldLvl="1" animBg="1" rev="0" advAuto="0" spid="234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3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3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٧٤</a:t>
              </a:r>
            </a:p>
          </p:txBody>
        </p:sp>
      </p:grpSp>
      <p:sp>
        <p:nvSpPr>
          <p:cNvPr id="1036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3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45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1042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038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9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0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1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43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044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57" name="تجميع"/>
          <p:cNvGrpSpPr/>
          <p:nvPr/>
        </p:nvGrpSpPr>
        <p:grpSpPr>
          <a:xfrm>
            <a:off x="20849474" y="10410175"/>
            <a:ext cx="2274044" cy="2050678"/>
            <a:chOff x="0" y="0"/>
            <a:chExt cx="2274043" cy="2050677"/>
          </a:xfrm>
        </p:grpSpPr>
        <p:pic>
          <p:nvPicPr>
            <p:cNvPr id="1046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83664" y="0"/>
              <a:ext cx="1990380" cy="637784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056" name="تجميع"/>
            <p:cNvGrpSpPr/>
            <p:nvPr/>
          </p:nvGrpSpPr>
          <p:grpSpPr>
            <a:xfrm>
              <a:off x="-1" y="643839"/>
              <a:ext cx="2156913" cy="1406839"/>
              <a:chOff x="0" y="0"/>
              <a:chExt cx="2156911" cy="1406837"/>
            </a:xfrm>
          </p:grpSpPr>
          <p:sp>
            <p:nvSpPr>
              <p:cNvPr id="1047" name="مستطيل مستدير الزوايا"/>
              <p:cNvSpPr/>
              <p:nvPr/>
            </p:nvSpPr>
            <p:spPr>
              <a:xfrm>
                <a:off x="296745" y="0"/>
                <a:ext cx="1860167" cy="1184678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8" name="فكر…"/>
              <p:cNvSpPr txBox="1"/>
              <p:nvPr/>
            </p:nvSpPr>
            <p:spPr>
              <a:xfrm>
                <a:off x="1507769" y="103260"/>
                <a:ext cx="639263" cy="9781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049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0646" y="487078"/>
                <a:ext cx="799331" cy="7854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055" name="تجميع"/>
              <p:cNvGrpSpPr/>
              <p:nvPr/>
            </p:nvGrpSpPr>
            <p:grpSpPr>
              <a:xfrm>
                <a:off x="902570" y="176802"/>
                <a:ext cx="605200" cy="607977"/>
                <a:chOff x="0" y="0"/>
                <a:chExt cx="605199" cy="607976"/>
              </a:xfrm>
            </p:grpSpPr>
            <p:sp>
              <p:nvSpPr>
                <p:cNvPr id="1050" name="Google Shape;9829;p102"/>
                <p:cNvSpPr/>
                <p:nvPr/>
              </p:nvSpPr>
              <p:spPr>
                <a:xfrm>
                  <a:off x="54012" y="90168"/>
                  <a:ext cx="104687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51" name="Google Shape;9830;p102"/>
                <p:cNvSpPr/>
                <p:nvPr/>
              </p:nvSpPr>
              <p:spPr>
                <a:xfrm>
                  <a:off x="176384" y="0"/>
                  <a:ext cx="251237" cy="2135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52" name="Google Shape;9831;p102"/>
                <p:cNvSpPr/>
                <p:nvPr/>
              </p:nvSpPr>
              <p:spPr>
                <a:xfrm>
                  <a:off x="0" y="212592"/>
                  <a:ext cx="283252" cy="3925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53" name="Google Shape;9832;p102"/>
                <p:cNvSpPr/>
                <p:nvPr/>
              </p:nvSpPr>
              <p:spPr>
                <a:xfrm>
                  <a:off x="445358" y="90168"/>
                  <a:ext cx="104636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54" name="Google Shape;9833;p102"/>
                <p:cNvSpPr/>
                <p:nvPr/>
              </p:nvSpPr>
              <p:spPr>
                <a:xfrm>
                  <a:off x="321722" y="214176"/>
                  <a:ext cx="283478" cy="393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1062" name="تجميع"/>
          <p:cNvGrpSpPr/>
          <p:nvPr/>
        </p:nvGrpSpPr>
        <p:grpSpPr>
          <a:xfrm rot="16200000">
            <a:off x="7477142" y="8097229"/>
            <a:ext cx="7775393" cy="168499"/>
            <a:chOff x="-31750" y="-31750"/>
            <a:chExt cx="7775392" cy="168497"/>
          </a:xfrm>
        </p:grpSpPr>
        <p:pic>
          <p:nvPicPr>
            <p:cNvPr id="1058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31750" y="73247"/>
              <a:ext cx="7091407" cy="63501"/>
            </a:xfrm>
            <a:prstGeom prst="rect">
              <a:avLst/>
            </a:prstGeom>
            <a:effectLst/>
          </p:spPr>
        </p:pic>
        <p:pic>
          <p:nvPicPr>
            <p:cNvPr id="1060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2235" y="-31750"/>
              <a:ext cx="7091408" cy="63500"/>
            </a:xfrm>
            <a:prstGeom prst="rect">
              <a:avLst/>
            </a:prstGeom>
            <a:effectLst/>
          </p:spPr>
        </p:pic>
      </p:grpSp>
      <p:sp>
        <p:nvSpPr>
          <p:cNvPr id="1063" name="= ١٦"/>
          <p:cNvSpPr txBox="1"/>
          <p:nvPr/>
        </p:nvSpPr>
        <p:spPr>
          <a:xfrm>
            <a:off x="14129860" y="7668210"/>
            <a:ext cx="4091745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١٦</a:t>
            </a:r>
          </a:p>
        </p:txBody>
      </p:sp>
      <p:sp>
        <p:nvSpPr>
          <p:cNvPr id="1064" name="= -١٠"/>
          <p:cNvSpPr txBox="1"/>
          <p:nvPr/>
        </p:nvSpPr>
        <p:spPr>
          <a:xfrm>
            <a:off x="5114859" y="7992169"/>
            <a:ext cx="4091745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-١٠</a:t>
            </a:r>
          </a:p>
        </p:txBody>
      </p:sp>
      <p:pic>
        <p:nvPicPr>
          <p:cNvPr id="1065" name="IMG_0852.png" descr="IMG_0852.png"/>
          <p:cNvPicPr>
            <a:picLocks noChangeAspect="1"/>
          </p:cNvPicPr>
          <p:nvPr/>
        </p:nvPicPr>
        <p:blipFill>
          <a:blip r:embed="rId7">
            <a:extLst/>
          </a:blip>
          <a:srcRect l="52499" t="48604" r="15010" b="40816"/>
          <a:stretch>
            <a:fillRect/>
          </a:stretch>
        </p:blipFill>
        <p:spPr>
          <a:xfrm>
            <a:off x="7941119" y="3918484"/>
            <a:ext cx="4383156" cy="1070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6" name="IMG_0852.png" descr="IMG_0852.png"/>
          <p:cNvPicPr>
            <a:picLocks noChangeAspect="1"/>
          </p:cNvPicPr>
          <p:nvPr/>
        </p:nvPicPr>
        <p:blipFill>
          <a:blip r:embed="rId7">
            <a:extLst/>
          </a:blip>
          <a:srcRect l="61019" t="59291" r="20022" b="34357"/>
          <a:stretch>
            <a:fillRect/>
          </a:stretch>
        </p:blipFill>
        <p:spPr>
          <a:xfrm>
            <a:off x="12278004" y="5380584"/>
            <a:ext cx="5943754" cy="1493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7" name="IMG_0852.png" descr="IMG_0852.png"/>
          <p:cNvPicPr>
            <a:picLocks noChangeAspect="1"/>
          </p:cNvPicPr>
          <p:nvPr/>
        </p:nvPicPr>
        <p:blipFill>
          <a:blip r:embed="rId7">
            <a:extLst/>
          </a:blip>
          <a:srcRect l="31441" t="60006" r="49600" b="33642"/>
          <a:stretch>
            <a:fillRect/>
          </a:stretch>
        </p:blipFill>
        <p:spPr>
          <a:xfrm>
            <a:off x="4112356" y="5782935"/>
            <a:ext cx="5802015" cy="14577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0" name="تجميع"/>
          <p:cNvGrpSpPr/>
          <p:nvPr/>
        </p:nvGrpSpPr>
        <p:grpSpPr>
          <a:xfrm>
            <a:off x="17653720" y="5701626"/>
            <a:ext cx="1135769" cy="965199"/>
            <a:chOff x="0" y="-63500"/>
            <a:chExt cx="1135768" cy="965198"/>
          </a:xfrm>
        </p:grpSpPr>
        <p:pic>
          <p:nvPicPr>
            <p:cNvPr id="1068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69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د</a:t>
              </a:r>
            </a:p>
          </p:txBody>
        </p:sp>
      </p:grpSp>
      <p:grpSp>
        <p:nvGrpSpPr>
          <p:cNvPr id="1073" name="تجميع"/>
          <p:cNvGrpSpPr/>
          <p:nvPr/>
        </p:nvGrpSpPr>
        <p:grpSpPr>
          <a:xfrm>
            <a:off x="9914271" y="5892801"/>
            <a:ext cx="1135769" cy="965199"/>
            <a:chOff x="0" y="-63500"/>
            <a:chExt cx="1135768" cy="965198"/>
          </a:xfrm>
        </p:grpSpPr>
        <p:pic>
          <p:nvPicPr>
            <p:cNvPr id="1071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72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</p:grpSp>
      <p:sp>
        <p:nvSpPr>
          <p:cNvPr id="1074" name="+"/>
          <p:cNvSpPr txBox="1"/>
          <p:nvPr/>
        </p:nvSpPr>
        <p:spPr>
          <a:xfrm>
            <a:off x="13488407" y="4762501"/>
            <a:ext cx="4354508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+</a:t>
            </a:r>
          </a:p>
        </p:txBody>
      </p:sp>
      <p:sp>
        <p:nvSpPr>
          <p:cNvPr id="1075" name="+"/>
          <p:cNvSpPr txBox="1"/>
          <p:nvPr/>
        </p:nvSpPr>
        <p:spPr>
          <a:xfrm>
            <a:off x="4112356" y="5022175"/>
            <a:ext cx="4354508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+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75" grpId="6"/>
      <p:bldP build="whole" bldLvl="1" animBg="1" rev="0" advAuto="0" spid="1075" grpId="7"/>
      <p:bldP build="whole" bldLvl="1" animBg="1" rev="0" advAuto="0" spid="1064" grpId="8"/>
      <p:bldP build="whole" bldLvl="1" animBg="1" rev="0" advAuto="0" spid="1063" grpId="4"/>
      <p:bldP build="whole" bldLvl="1" animBg="1" rev="0" advAuto="0" spid="1074" grpId="1"/>
      <p:bldP build="whole" bldLvl="1" animBg="1" rev="0" advAuto="0" spid="1074" grpId="2"/>
      <p:bldP build="whole" bldLvl="1" animBg="1" rev="0" advAuto="0" spid="1074" grpId="3"/>
      <p:bldP build="whole" bldLvl="1" animBg="1" rev="0" advAuto="0" spid="1075" grpId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9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77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78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٧٥</a:t>
              </a:r>
            </a:p>
          </p:txBody>
        </p:sp>
      </p:grpSp>
      <p:sp>
        <p:nvSpPr>
          <p:cNvPr id="1080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8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89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086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082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3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4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5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87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088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90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155848" y="10639870"/>
            <a:ext cx="2051317" cy="67588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091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09176" y="3312630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094" name="تجميع"/>
          <p:cNvGrpSpPr/>
          <p:nvPr/>
        </p:nvGrpSpPr>
        <p:grpSpPr>
          <a:xfrm>
            <a:off x="17809469" y="5432985"/>
            <a:ext cx="1283666" cy="1082616"/>
            <a:chOff x="0" y="-63500"/>
            <a:chExt cx="1283664" cy="1082615"/>
          </a:xfrm>
        </p:grpSpPr>
        <p:pic>
          <p:nvPicPr>
            <p:cNvPr id="1092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93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1097" name="تجميع"/>
          <p:cNvGrpSpPr/>
          <p:nvPr/>
        </p:nvGrpSpPr>
        <p:grpSpPr>
          <a:xfrm>
            <a:off x="17809469" y="6990717"/>
            <a:ext cx="1283666" cy="1082617"/>
            <a:chOff x="0" y="-63500"/>
            <a:chExt cx="1283664" cy="1082615"/>
          </a:xfrm>
        </p:grpSpPr>
        <p:pic>
          <p:nvPicPr>
            <p:cNvPr id="1095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96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1098" name="مستطيل 92"/>
          <p:cNvSpPr txBox="1"/>
          <p:nvPr/>
        </p:nvSpPr>
        <p:spPr>
          <a:xfrm>
            <a:off x="13351485" y="4382668"/>
            <a:ext cx="5821789" cy="631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اوجد ناتج كل مما يأتي</a:t>
            </a:r>
          </a:p>
        </p:txBody>
      </p:sp>
      <p:grpSp>
        <p:nvGrpSpPr>
          <p:cNvPr id="1103" name="تجميع"/>
          <p:cNvGrpSpPr/>
          <p:nvPr/>
        </p:nvGrpSpPr>
        <p:grpSpPr>
          <a:xfrm>
            <a:off x="4713659" y="6680069"/>
            <a:ext cx="13207700" cy="209681"/>
            <a:chOff x="-31750" y="-31750"/>
            <a:chExt cx="13207700" cy="209680"/>
          </a:xfrm>
        </p:grpSpPr>
        <p:pic>
          <p:nvPicPr>
            <p:cNvPr id="1099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31750" y="114430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1101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pic>
        <p:nvPicPr>
          <p:cNvPr id="1104" name="IMG_0827.png" descr="IMG_0827.png"/>
          <p:cNvPicPr>
            <a:picLocks noChangeAspect="1"/>
          </p:cNvPicPr>
          <p:nvPr/>
        </p:nvPicPr>
        <p:blipFill>
          <a:blip r:embed="rId8">
            <a:extLst/>
          </a:blip>
          <a:srcRect l="60189" t="35886" r="24696" b="57971"/>
          <a:stretch>
            <a:fillRect/>
          </a:stretch>
        </p:blipFill>
        <p:spPr>
          <a:xfrm>
            <a:off x="12861598" y="5036353"/>
            <a:ext cx="5027829" cy="1532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5" name="IMG_0827.png" descr="IMG_0827.png"/>
          <p:cNvPicPr>
            <a:picLocks noChangeAspect="1"/>
          </p:cNvPicPr>
          <p:nvPr/>
        </p:nvPicPr>
        <p:blipFill>
          <a:blip r:embed="rId8">
            <a:extLst/>
          </a:blip>
          <a:srcRect l="36999" t="36103" r="50000" b="57483"/>
          <a:stretch>
            <a:fillRect/>
          </a:stretch>
        </p:blipFill>
        <p:spPr>
          <a:xfrm>
            <a:off x="13484722" y="6962655"/>
            <a:ext cx="4324652" cy="16000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0" name="تجميع"/>
          <p:cNvGrpSpPr/>
          <p:nvPr/>
        </p:nvGrpSpPr>
        <p:grpSpPr>
          <a:xfrm>
            <a:off x="4838635" y="8384923"/>
            <a:ext cx="13207700" cy="209682"/>
            <a:chOff x="-31750" y="-31750"/>
            <a:chExt cx="13207700" cy="209680"/>
          </a:xfrm>
        </p:grpSpPr>
        <p:pic>
          <p:nvPicPr>
            <p:cNvPr id="1106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31750" y="114430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1108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grpSp>
        <p:nvGrpSpPr>
          <p:cNvPr id="1113" name="تجميع"/>
          <p:cNvGrpSpPr/>
          <p:nvPr/>
        </p:nvGrpSpPr>
        <p:grpSpPr>
          <a:xfrm>
            <a:off x="17656870" y="8681864"/>
            <a:ext cx="1283666" cy="1082616"/>
            <a:chOff x="0" y="-63500"/>
            <a:chExt cx="1283664" cy="1082615"/>
          </a:xfrm>
        </p:grpSpPr>
        <p:pic>
          <p:nvPicPr>
            <p:cNvPr id="1111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12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pic>
        <p:nvPicPr>
          <p:cNvPr id="1114" name="IMG_0827.png" descr="IMG_0827.png"/>
          <p:cNvPicPr>
            <a:picLocks noChangeAspect="1"/>
          </p:cNvPicPr>
          <p:nvPr/>
        </p:nvPicPr>
        <p:blipFill>
          <a:blip r:embed="rId8">
            <a:extLst/>
          </a:blip>
          <a:srcRect l="11406" t="35978" r="75593" b="57607"/>
          <a:stretch>
            <a:fillRect/>
          </a:stretch>
        </p:blipFill>
        <p:spPr>
          <a:xfrm>
            <a:off x="13622835" y="8562854"/>
            <a:ext cx="4048430" cy="14978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1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1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٧٦</a:t>
              </a:r>
            </a:p>
          </p:txBody>
        </p:sp>
      </p:grpSp>
      <p:sp>
        <p:nvSpPr>
          <p:cNvPr id="111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2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28" name="تجميع"/>
          <p:cNvGrpSpPr/>
          <p:nvPr/>
        </p:nvGrpSpPr>
        <p:grpSpPr>
          <a:xfrm>
            <a:off x="11889344" y="3013862"/>
            <a:ext cx="7386133" cy="2151994"/>
            <a:chOff x="-393217" y="-321975"/>
            <a:chExt cx="7386132" cy="2151992"/>
          </a:xfrm>
        </p:grpSpPr>
        <p:grpSp>
          <p:nvGrpSpPr>
            <p:cNvPr id="1125" name="Google Shape;4333;p67"/>
            <p:cNvGrpSpPr/>
            <p:nvPr/>
          </p:nvGrpSpPr>
          <p:grpSpPr>
            <a:xfrm>
              <a:off x="689431" y="0"/>
              <a:ext cx="6303484" cy="1169516"/>
              <a:chOff x="0" y="0"/>
              <a:chExt cx="6303482" cy="1169515"/>
            </a:xfrm>
          </p:grpSpPr>
          <p:sp>
            <p:nvSpPr>
              <p:cNvPr id="1121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22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23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24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26" name="مربع نص 7"/>
            <p:cNvSpPr txBox="1"/>
            <p:nvPr/>
          </p:nvSpPr>
          <p:spPr>
            <a:xfrm>
              <a:off x="1143654" y="99858"/>
              <a:ext cx="5395039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1127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-126499" y="-4770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29" name="IMG_0853.jpeg" descr="IMG_085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0820" y="4891034"/>
            <a:ext cx="14491651" cy="4548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IMG_0854.png" descr="IMG_0854.png"/>
          <p:cNvPicPr>
            <a:picLocks noChangeAspect="1"/>
          </p:cNvPicPr>
          <p:nvPr/>
        </p:nvPicPr>
        <p:blipFill>
          <a:blip r:embed="rId2">
            <a:extLst/>
          </a:blip>
          <a:srcRect l="28098" t="30858" r="27210" b="60830"/>
          <a:stretch>
            <a:fillRect/>
          </a:stretch>
        </p:blipFill>
        <p:spPr>
          <a:xfrm>
            <a:off x="7158794" y="5227240"/>
            <a:ext cx="12057747" cy="16817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3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3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٧٤</a:t>
              </a:r>
            </a:p>
          </p:txBody>
        </p:sp>
      </p:grpSp>
      <p:sp>
        <p:nvSpPr>
          <p:cNvPr id="1136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3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45" name="تجميع"/>
          <p:cNvGrpSpPr/>
          <p:nvPr/>
        </p:nvGrpSpPr>
        <p:grpSpPr>
          <a:xfrm>
            <a:off x="12534761" y="3311361"/>
            <a:ext cx="6716176" cy="1164949"/>
            <a:chOff x="-594806" y="-352281"/>
            <a:chExt cx="6716175" cy="1164947"/>
          </a:xfrm>
        </p:grpSpPr>
        <p:grpSp>
          <p:nvGrpSpPr>
            <p:cNvPr id="1142" name="Google Shape;4333;p67"/>
            <p:cNvGrpSpPr/>
            <p:nvPr/>
          </p:nvGrpSpPr>
          <p:grpSpPr>
            <a:xfrm>
              <a:off x="-287735" y="-352282"/>
              <a:ext cx="5517203" cy="1164949"/>
              <a:chOff x="0" y="0"/>
              <a:chExt cx="5517201" cy="1164947"/>
            </a:xfrm>
          </p:grpSpPr>
          <p:sp>
            <p:nvSpPr>
              <p:cNvPr id="1138" name="Google Shape;4334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39" name="Google Shape;4336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40" name="Google Shape;4337;p67"/>
              <p:cNvSpPr/>
              <p:nvPr/>
            </p:nvSpPr>
            <p:spPr>
              <a:xfrm>
                <a:off x="0" y="170757"/>
                <a:ext cx="5517203" cy="99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41" name="Google Shape;4338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43" name="مثال"/>
            <p:cNvSpPr txBox="1"/>
            <p:nvPr/>
          </p:nvSpPr>
          <p:spPr>
            <a:xfrm>
              <a:off x="-594807" y="-95975"/>
              <a:ext cx="5038792" cy="8152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1144" name="بيضاوي"/>
            <p:cNvSpPr/>
            <p:nvPr/>
          </p:nvSpPr>
          <p:spPr>
            <a:xfrm>
              <a:off x="5229466" y="-15681"/>
              <a:ext cx="891904" cy="76959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148" name="تجميع"/>
          <p:cNvGrpSpPr/>
          <p:nvPr/>
        </p:nvGrpSpPr>
        <p:grpSpPr>
          <a:xfrm>
            <a:off x="17598147" y="4651505"/>
            <a:ext cx="1135769" cy="965200"/>
            <a:chOff x="0" y="-63500"/>
            <a:chExt cx="1135768" cy="965198"/>
          </a:xfrm>
        </p:grpSpPr>
        <p:pic>
          <p:nvPicPr>
            <p:cNvPr id="1146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47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1149" name="Google Shape;2000;p30"/>
          <p:cNvSpPr/>
          <p:nvPr/>
        </p:nvSpPr>
        <p:spPr>
          <a:xfrm>
            <a:off x="2393477" y="11099522"/>
            <a:ext cx="945714" cy="715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3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50" name="IMG_0866.png" descr="IMG_0866.png"/>
          <p:cNvPicPr>
            <a:picLocks noChangeAspect="1"/>
          </p:cNvPicPr>
          <p:nvPr/>
        </p:nvPicPr>
        <p:blipFill>
          <a:blip r:embed="rId4">
            <a:extLst/>
          </a:blip>
          <a:srcRect l="26694" t="34802" r="21073" b="60700"/>
          <a:stretch>
            <a:fillRect/>
          </a:stretch>
        </p:blipFill>
        <p:spPr>
          <a:xfrm>
            <a:off x="3392046" y="4824454"/>
            <a:ext cx="14119311" cy="911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1" name="IMG_0866.png" descr="IMG_0866.png"/>
          <p:cNvPicPr>
            <a:picLocks noChangeAspect="1"/>
          </p:cNvPicPr>
          <p:nvPr/>
        </p:nvPicPr>
        <p:blipFill>
          <a:blip r:embed="rId4">
            <a:extLst/>
          </a:blip>
          <a:srcRect l="56587" t="39442" r="20813" b="45130"/>
          <a:stretch>
            <a:fillRect/>
          </a:stretch>
        </p:blipFill>
        <p:spPr>
          <a:xfrm>
            <a:off x="6905553" y="5783961"/>
            <a:ext cx="8597459" cy="4401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5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5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٧٤</a:t>
              </a:r>
            </a:p>
          </p:txBody>
        </p:sp>
      </p:grpSp>
      <p:sp>
        <p:nvSpPr>
          <p:cNvPr id="1156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5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65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1162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158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59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60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61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63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164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177" name="تجميع"/>
          <p:cNvGrpSpPr/>
          <p:nvPr/>
        </p:nvGrpSpPr>
        <p:grpSpPr>
          <a:xfrm>
            <a:off x="20849474" y="10410175"/>
            <a:ext cx="2274044" cy="2050678"/>
            <a:chOff x="0" y="0"/>
            <a:chExt cx="2274043" cy="2050677"/>
          </a:xfrm>
        </p:grpSpPr>
        <p:pic>
          <p:nvPicPr>
            <p:cNvPr id="1166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83664" y="0"/>
              <a:ext cx="1990380" cy="637784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176" name="تجميع"/>
            <p:cNvGrpSpPr/>
            <p:nvPr/>
          </p:nvGrpSpPr>
          <p:grpSpPr>
            <a:xfrm>
              <a:off x="-1" y="643839"/>
              <a:ext cx="2156913" cy="1406839"/>
              <a:chOff x="0" y="0"/>
              <a:chExt cx="2156911" cy="1406837"/>
            </a:xfrm>
          </p:grpSpPr>
          <p:sp>
            <p:nvSpPr>
              <p:cNvPr id="1167" name="مستطيل مستدير الزوايا"/>
              <p:cNvSpPr/>
              <p:nvPr/>
            </p:nvSpPr>
            <p:spPr>
              <a:xfrm>
                <a:off x="296745" y="0"/>
                <a:ext cx="1860167" cy="1184678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68" name="فكر…"/>
              <p:cNvSpPr txBox="1"/>
              <p:nvPr/>
            </p:nvSpPr>
            <p:spPr>
              <a:xfrm>
                <a:off x="1507769" y="103260"/>
                <a:ext cx="639263" cy="9781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169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0646" y="487078"/>
                <a:ext cx="799331" cy="7854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175" name="تجميع"/>
              <p:cNvGrpSpPr/>
              <p:nvPr/>
            </p:nvGrpSpPr>
            <p:grpSpPr>
              <a:xfrm>
                <a:off x="902570" y="176802"/>
                <a:ext cx="605200" cy="607977"/>
                <a:chOff x="0" y="0"/>
                <a:chExt cx="605199" cy="607976"/>
              </a:xfrm>
            </p:grpSpPr>
            <p:sp>
              <p:nvSpPr>
                <p:cNvPr id="1170" name="Google Shape;9829;p102"/>
                <p:cNvSpPr/>
                <p:nvPr/>
              </p:nvSpPr>
              <p:spPr>
                <a:xfrm>
                  <a:off x="54012" y="90168"/>
                  <a:ext cx="104687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71" name="Google Shape;9830;p102"/>
                <p:cNvSpPr/>
                <p:nvPr/>
              </p:nvSpPr>
              <p:spPr>
                <a:xfrm>
                  <a:off x="176384" y="0"/>
                  <a:ext cx="251237" cy="2135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72" name="Google Shape;9831;p102"/>
                <p:cNvSpPr/>
                <p:nvPr/>
              </p:nvSpPr>
              <p:spPr>
                <a:xfrm>
                  <a:off x="0" y="212592"/>
                  <a:ext cx="283252" cy="3925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73" name="Google Shape;9832;p102"/>
                <p:cNvSpPr/>
                <p:nvPr/>
              </p:nvSpPr>
              <p:spPr>
                <a:xfrm>
                  <a:off x="445358" y="90168"/>
                  <a:ext cx="104636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74" name="Google Shape;9833;p102"/>
                <p:cNvSpPr/>
                <p:nvPr/>
              </p:nvSpPr>
              <p:spPr>
                <a:xfrm>
                  <a:off x="321722" y="214176"/>
                  <a:ext cx="283478" cy="393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1180" name="تجميع"/>
          <p:cNvGrpSpPr/>
          <p:nvPr/>
        </p:nvGrpSpPr>
        <p:grpSpPr>
          <a:xfrm>
            <a:off x="19047514" y="5997456"/>
            <a:ext cx="1135769" cy="965200"/>
            <a:chOff x="0" y="-63500"/>
            <a:chExt cx="1135768" cy="965198"/>
          </a:xfrm>
        </p:grpSpPr>
        <p:pic>
          <p:nvPicPr>
            <p:cNvPr id="1178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79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ز</a:t>
              </a:r>
            </a:p>
          </p:txBody>
        </p:sp>
      </p:grpSp>
      <p:grpSp>
        <p:nvGrpSpPr>
          <p:cNvPr id="1183" name="تجميع"/>
          <p:cNvGrpSpPr/>
          <p:nvPr/>
        </p:nvGrpSpPr>
        <p:grpSpPr>
          <a:xfrm>
            <a:off x="18948483" y="7424530"/>
            <a:ext cx="1234800" cy="1043820"/>
            <a:chOff x="0" y="-63500"/>
            <a:chExt cx="1234798" cy="1043819"/>
          </a:xfrm>
        </p:grpSpPr>
        <p:pic>
          <p:nvPicPr>
            <p:cNvPr id="1181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2138" y="-63500"/>
              <a:ext cx="1090522" cy="100620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82" name="مستطيل 38"/>
            <p:cNvSpPr txBox="1"/>
            <p:nvPr/>
          </p:nvSpPr>
          <p:spPr>
            <a:xfrm>
              <a:off x="0" y="137036"/>
              <a:ext cx="1234799" cy="8432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ح</a:t>
              </a:r>
            </a:p>
          </p:txBody>
        </p:sp>
      </p:grpSp>
      <p:grpSp>
        <p:nvGrpSpPr>
          <p:cNvPr id="1186" name="تجميع"/>
          <p:cNvGrpSpPr/>
          <p:nvPr/>
        </p:nvGrpSpPr>
        <p:grpSpPr>
          <a:xfrm>
            <a:off x="18948483" y="8984102"/>
            <a:ext cx="1234800" cy="1043821"/>
            <a:chOff x="0" y="-63500"/>
            <a:chExt cx="1234798" cy="1043819"/>
          </a:xfrm>
        </p:grpSpPr>
        <p:pic>
          <p:nvPicPr>
            <p:cNvPr id="1184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2138" y="-63500"/>
              <a:ext cx="1090522" cy="100620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85" name="مستطيل 38"/>
            <p:cNvSpPr txBox="1"/>
            <p:nvPr/>
          </p:nvSpPr>
          <p:spPr>
            <a:xfrm>
              <a:off x="0" y="137036"/>
              <a:ext cx="1234799" cy="8432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ط</a:t>
              </a:r>
            </a:p>
          </p:txBody>
        </p:sp>
      </p:grpSp>
      <p:grpSp>
        <p:nvGrpSpPr>
          <p:cNvPr id="1191" name="تجميع"/>
          <p:cNvGrpSpPr/>
          <p:nvPr/>
        </p:nvGrpSpPr>
        <p:grpSpPr>
          <a:xfrm>
            <a:off x="4713659" y="7236816"/>
            <a:ext cx="13207700" cy="92472"/>
            <a:chOff x="-31750" y="-31750"/>
            <a:chExt cx="13207700" cy="92471"/>
          </a:xfrm>
        </p:grpSpPr>
        <p:pic>
          <p:nvPicPr>
            <p:cNvPr id="1187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-2779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1189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34039" y="-31750"/>
              <a:ext cx="12041912" cy="63500"/>
            </a:xfrm>
            <a:prstGeom prst="rect">
              <a:avLst/>
            </a:prstGeom>
            <a:effectLst/>
          </p:spPr>
        </p:pic>
      </p:grpSp>
      <p:grpSp>
        <p:nvGrpSpPr>
          <p:cNvPr id="1196" name="تجميع"/>
          <p:cNvGrpSpPr/>
          <p:nvPr/>
        </p:nvGrpSpPr>
        <p:grpSpPr>
          <a:xfrm>
            <a:off x="4556702" y="8744495"/>
            <a:ext cx="13207700" cy="104263"/>
            <a:chOff x="-31750" y="-31750"/>
            <a:chExt cx="13207700" cy="104261"/>
          </a:xfrm>
        </p:grpSpPr>
        <p:pic>
          <p:nvPicPr>
            <p:cNvPr id="1192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9011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1194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34039" y="-31750"/>
              <a:ext cx="12041912" cy="63500"/>
            </a:xfrm>
            <a:prstGeom prst="rect">
              <a:avLst/>
            </a:prstGeom>
            <a:effectLst/>
          </p:spPr>
        </p:pic>
      </p:grpSp>
      <p:pic>
        <p:nvPicPr>
          <p:cNvPr id="1197" name="IMG_0866.png" descr="IMG_0866.png"/>
          <p:cNvPicPr>
            <a:picLocks noChangeAspect="1"/>
          </p:cNvPicPr>
          <p:nvPr/>
        </p:nvPicPr>
        <p:blipFill>
          <a:blip r:embed="rId9">
            <a:extLst/>
          </a:blip>
          <a:srcRect l="19087" t="62812" r="20942" b="31961"/>
          <a:stretch>
            <a:fillRect/>
          </a:stretch>
        </p:blipFill>
        <p:spPr>
          <a:xfrm>
            <a:off x="4205952" y="4608697"/>
            <a:ext cx="15046545" cy="983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8" name="IMG_0866.png" descr="IMG_0866.png"/>
          <p:cNvPicPr>
            <a:picLocks noChangeAspect="1"/>
          </p:cNvPicPr>
          <p:nvPr/>
        </p:nvPicPr>
        <p:blipFill>
          <a:blip r:embed="rId9">
            <a:extLst/>
          </a:blip>
          <a:srcRect l="65195" t="68731" r="24614" b="26988"/>
          <a:stretch>
            <a:fillRect/>
          </a:stretch>
        </p:blipFill>
        <p:spPr>
          <a:xfrm>
            <a:off x="15307369" y="6052740"/>
            <a:ext cx="3073793" cy="968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9" name="IMG_0866.png" descr="IMG_0866.png"/>
          <p:cNvPicPr>
            <a:picLocks noChangeAspect="1"/>
          </p:cNvPicPr>
          <p:nvPr/>
        </p:nvPicPr>
        <p:blipFill>
          <a:blip r:embed="rId9">
            <a:extLst/>
          </a:blip>
          <a:srcRect l="45834" t="68368" r="45101" b="27125"/>
          <a:stretch>
            <a:fillRect/>
          </a:stretch>
        </p:blipFill>
        <p:spPr>
          <a:xfrm>
            <a:off x="15242759" y="7552704"/>
            <a:ext cx="2734444" cy="1019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0" name="IMG_0866.png" descr="IMG_0866.png"/>
          <p:cNvPicPr>
            <a:picLocks noChangeAspect="1"/>
          </p:cNvPicPr>
          <p:nvPr/>
        </p:nvPicPr>
        <p:blipFill>
          <a:blip r:embed="rId9">
            <a:extLst/>
          </a:blip>
          <a:srcRect l="24948" t="68368" r="64862" b="27352"/>
          <a:stretch>
            <a:fillRect/>
          </a:stretch>
        </p:blipFill>
        <p:spPr>
          <a:xfrm>
            <a:off x="15073094" y="9021297"/>
            <a:ext cx="3073794" cy="968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20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0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٧٥</a:t>
              </a:r>
            </a:p>
          </p:txBody>
        </p:sp>
      </p:grpSp>
      <p:sp>
        <p:nvSpPr>
          <p:cNvPr id="120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0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14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211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207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08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09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10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12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213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215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0337251" y="9956756"/>
            <a:ext cx="3146798" cy="103683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16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86662" y="3238769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219" name="تجميع"/>
          <p:cNvGrpSpPr/>
          <p:nvPr/>
        </p:nvGrpSpPr>
        <p:grpSpPr>
          <a:xfrm>
            <a:off x="18740862" y="5835175"/>
            <a:ext cx="1356416" cy="1140374"/>
            <a:chOff x="0" y="-63499"/>
            <a:chExt cx="1356415" cy="1140372"/>
          </a:xfrm>
        </p:grpSpPr>
        <p:pic>
          <p:nvPicPr>
            <p:cNvPr id="1217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5498" y="-63500"/>
              <a:ext cx="1185420" cy="10927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218" name="مستطيل 38"/>
            <p:cNvSpPr txBox="1"/>
            <p:nvPr/>
          </p:nvSpPr>
          <p:spPr>
            <a:xfrm>
              <a:off x="0" y="150533"/>
              <a:ext cx="1356416" cy="926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grpSp>
        <p:nvGrpSpPr>
          <p:cNvPr id="1222" name="تجميع"/>
          <p:cNvGrpSpPr/>
          <p:nvPr/>
        </p:nvGrpSpPr>
        <p:grpSpPr>
          <a:xfrm>
            <a:off x="18699189" y="8653090"/>
            <a:ext cx="1356416" cy="1140374"/>
            <a:chOff x="0" y="-63499"/>
            <a:chExt cx="1356415" cy="1140372"/>
          </a:xfrm>
        </p:grpSpPr>
        <p:pic>
          <p:nvPicPr>
            <p:cNvPr id="1220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5498" y="-63500"/>
              <a:ext cx="1185420" cy="10927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221" name="مستطيل 38"/>
            <p:cNvSpPr txBox="1"/>
            <p:nvPr/>
          </p:nvSpPr>
          <p:spPr>
            <a:xfrm>
              <a:off x="0" y="150533"/>
              <a:ext cx="1356416" cy="926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grpSp>
        <p:nvGrpSpPr>
          <p:cNvPr id="1227" name="تجميع"/>
          <p:cNvGrpSpPr/>
          <p:nvPr/>
        </p:nvGrpSpPr>
        <p:grpSpPr>
          <a:xfrm>
            <a:off x="4713659" y="7610688"/>
            <a:ext cx="13207700" cy="99802"/>
            <a:chOff x="-31750" y="-31750"/>
            <a:chExt cx="13207699" cy="99801"/>
          </a:xfrm>
        </p:grpSpPr>
        <p:pic>
          <p:nvPicPr>
            <p:cNvPr id="1223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31750" y="4551"/>
              <a:ext cx="12041910" cy="63501"/>
            </a:xfrm>
            <a:prstGeom prst="rect">
              <a:avLst/>
            </a:prstGeom>
            <a:effectLst/>
          </p:spPr>
        </p:pic>
        <p:pic>
          <p:nvPicPr>
            <p:cNvPr id="1225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pic>
        <p:nvPicPr>
          <p:cNvPr id="1228" name="IMG_0867.png" descr="IMG_0867.png"/>
          <p:cNvPicPr>
            <a:picLocks noChangeAspect="1"/>
          </p:cNvPicPr>
          <p:nvPr/>
        </p:nvPicPr>
        <p:blipFill>
          <a:blip r:embed="rId8">
            <a:extLst/>
          </a:blip>
          <a:srcRect l="12274" t="40619" r="14566" b="54027"/>
          <a:stretch>
            <a:fillRect/>
          </a:stretch>
        </p:blipFill>
        <p:spPr>
          <a:xfrm>
            <a:off x="3416513" y="4864616"/>
            <a:ext cx="15482810" cy="849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9" name="IMG_0867.png" descr="IMG_0867.png"/>
          <p:cNvPicPr>
            <a:picLocks noChangeAspect="1"/>
          </p:cNvPicPr>
          <p:nvPr/>
        </p:nvPicPr>
        <p:blipFill>
          <a:blip r:embed="rId8">
            <a:extLst/>
          </a:blip>
          <a:srcRect l="70995" t="47323" r="20876" b="48722"/>
          <a:stretch>
            <a:fillRect/>
          </a:stretch>
        </p:blipFill>
        <p:spPr>
          <a:xfrm>
            <a:off x="13792032" y="5954459"/>
            <a:ext cx="4102152" cy="1496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0" name="IMG_0867.png" descr="IMG_0867.png"/>
          <p:cNvPicPr>
            <a:picLocks noChangeAspect="1"/>
          </p:cNvPicPr>
          <p:nvPr/>
        </p:nvPicPr>
        <p:blipFill>
          <a:blip r:embed="rId8">
            <a:extLst/>
          </a:blip>
          <a:srcRect l="49118" t="47108" r="43557" b="48650"/>
          <a:stretch>
            <a:fillRect/>
          </a:stretch>
        </p:blipFill>
        <p:spPr>
          <a:xfrm>
            <a:off x="13792031" y="8299096"/>
            <a:ext cx="3696473" cy="1605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23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3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٧٤</a:t>
              </a:r>
            </a:p>
          </p:txBody>
        </p:sp>
      </p:grpSp>
      <p:sp>
        <p:nvSpPr>
          <p:cNvPr id="123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3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44" name="تجميع"/>
          <p:cNvGrpSpPr/>
          <p:nvPr/>
        </p:nvGrpSpPr>
        <p:grpSpPr>
          <a:xfrm>
            <a:off x="12534761" y="3311361"/>
            <a:ext cx="6716176" cy="1164949"/>
            <a:chOff x="-594806" y="-352281"/>
            <a:chExt cx="6716175" cy="1164947"/>
          </a:xfrm>
        </p:grpSpPr>
        <p:grpSp>
          <p:nvGrpSpPr>
            <p:cNvPr id="1241" name="Google Shape;4333;p67"/>
            <p:cNvGrpSpPr/>
            <p:nvPr/>
          </p:nvGrpSpPr>
          <p:grpSpPr>
            <a:xfrm>
              <a:off x="-287735" y="-352282"/>
              <a:ext cx="5517203" cy="1164949"/>
              <a:chOff x="0" y="0"/>
              <a:chExt cx="5517201" cy="1164947"/>
            </a:xfrm>
          </p:grpSpPr>
          <p:sp>
            <p:nvSpPr>
              <p:cNvPr id="1237" name="Google Shape;4334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38" name="Google Shape;4336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39" name="Google Shape;4337;p67"/>
              <p:cNvSpPr/>
              <p:nvPr/>
            </p:nvSpPr>
            <p:spPr>
              <a:xfrm>
                <a:off x="0" y="170757"/>
                <a:ext cx="5517203" cy="99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40" name="Google Shape;4338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42" name="مثال من واقع الحياة"/>
            <p:cNvSpPr txBox="1"/>
            <p:nvPr/>
          </p:nvSpPr>
          <p:spPr>
            <a:xfrm>
              <a:off x="-594807" y="-95975"/>
              <a:ext cx="5038792" cy="8152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  <p:sp>
          <p:nvSpPr>
            <p:cNvPr id="1243" name="بيضاوي"/>
            <p:cNvSpPr/>
            <p:nvPr/>
          </p:nvSpPr>
          <p:spPr>
            <a:xfrm>
              <a:off x="5229466" y="-15681"/>
              <a:ext cx="891904" cy="76959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247" name="تجميع"/>
          <p:cNvGrpSpPr/>
          <p:nvPr/>
        </p:nvGrpSpPr>
        <p:grpSpPr>
          <a:xfrm>
            <a:off x="17598147" y="4651505"/>
            <a:ext cx="1135769" cy="965200"/>
            <a:chOff x="0" y="-63500"/>
            <a:chExt cx="1135768" cy="965198"/>
          </a:xfrm>
        </p:grpSpPr>
        <p:pic>
          <p:nvPicPr>
            <p:cNvPr id="1245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246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sp>
        <p:nvSpPr>
          <p:cNvPr id="1248" name="Google Shape;2000;p30"/>
          <p:cNvSpPr/>
          <p:nvPr/>
        </p:nvSpPr>
        <p:spPr>
          <a:xfrm>
            <a:off x="2393477" y="11099522"/>
            <a:ext cx="945714" cy="715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3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249" name="IMG_0868.png" descr="IMG_0868.png"/>
          <p:cNvPicPr>
            <a:picLocks noChangeAspect="1"/>
          </p:cNvPicPr>
          <p:nvPr/>
        </p:nvPicPr>
        <p:blipFill>
          <a:blip r:embed="rId4">
            <a:extLst/>
          </a:blip>
          <a:srcRect l="15306" t="41309" r="35788" b="50000"/>
          <a:stretch>
            <a:fillRect/>
          </a:stretch>
        </p:blipFill>
        <p:spPr>
          <a:xfrm>
            <a:off x="3345903" y="4578303"/>
            <a:ext cx="14252145" cy="1899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0" name="IMG_0868.png" descr="IMG_0868.png"/>
          <p:cNvPicPr>
            <a:picLocks noChangeAspect="1"/>
          </p:cNvPicPr>
          <p:nvPr/>
        </p:nvPicPr>
        <p:blipFill>
          <a:blip r:embed="rId4">
            <a:extLst/>
          </a:blip>
          <a:srcRect l="15538" t="50000" r="34936" b="32077"/>
          <a:stretch>
            <a:fillRect/>
          </a:stretch>
        </p:blipFill>
        <p:spPr>
          <a:xfrm>
            <a:off x="5750713" y="6579742"/>
            <a:ext cx="11143125" cy="30243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50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2" name="IMG_0870.jpeg" descr="IMG_08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5089" y="4318000"/>
            <a:ext cx="8295601" cy="58729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25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5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٧٦</a:t>
              </a:r>
            </a:p>
          </p:txBody>
        </p:sp>
      </p:grpSp>
      <p:sp>
        <p:nvSpPr>
          <p:cNvPr id="1256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5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64" name="تجميع"/>
          <p:cNvGrpSpPr/>
          <p:nvPr/>
        </p:nvGrpSpPr>
        <p:grpSpPr>
          <a:xfrm>
            <a:off x="14112177" y="3311361"/>
            <a:ext cx="5036134" cy="934379"/>
            <a:chOff x="0" y="0"/>
            <a:chExt cx="5036132" cy="934378"/>
          </a:xfrm>
        </p:grpSpPr>
        <p:grpSp>
          <p:nvGrpSpPr>
            <p:cNvPr id="1262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258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59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60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61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63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pic>
        <p:nvPicPr>
          <p:cNvPr id="126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42582" y="4766374"/>
            <a:ext cx="1346809" cy="6337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6" name="مستطيل مستطيل" descr="مستطيل مستطيل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46440" y="8371615"/>
            <a:ext cx="3314369" cy="996887"/>
          </a:xfrm>
          <a:prstGeom prst="rect">
            <a:avLst/>
          </a:prstGeom>
        </p:spPr>
      </p:pic>
      <p:grpSp>
        <p:nvGrpSpPr>
          <p:cNvPr id="1272" name="الرسم"/>
          <p:cNvGrpSpPr/>
          <p:nvPr/>
        </p:nvGrpSpPr>
        <p:grpSpPr>
          <a:xfrm>
            <a:off x="15009847" y="5716059"/>
            <a:ext cx="93836" cy="97215"/>
            <a:chOff x="-25112" y="-64587"/>
            <a:chExt cx="93835" cy="97213"/>
          </a:xfrm>
        </p:grpSpPr>
        <p:pic>
          <p:nvPicPr>
            <p:cNvPr id="1268" name="خط الشكل" descr="خط الشكل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5113" y="-64588"/>
              <a:ext cx="93836" cy="94969"/>
            </a:xfrm>
            <a:prstGeom prst="rect">
              <a:avLst/>
            </a:prstGeom>
            <a:effectLst/>
          </p:spPr>
        </p:pic>
        <p:pic>
          <p:nvPicPr>
            <p:cNvPr id="1270" name="خط الشكل" descr="خط الشكل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6980" y="-59172"/>
              <a:ext cx="78592" cy="9179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27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7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٧٥</a:t>
              </a:r>
            </a:p>
          </p:txBody>
        </p:sp>
      </p:grpSp>
      <p:sp>
        <p:nvSpPr>
          <p:cNvPr id="127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7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86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283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279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80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81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82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84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285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287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0337251" y="9956756"/>
            <a:ext cx="3146798" cy="103683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88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86662" y="3238769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291" name="تجميع"/>
          <p:cNvGrpSpPr/>
          <p:nvPr/>
        </p:nvGrpSpPr>
        <p:grpSpPr>
          <a:xfrm>
            <a:off x="18446547" y="5181751"/>
            <a:ext cx="1356416" cy="1140374"/>
            <a:chOff x="0" y="-63499"/>
            <a:chExt cx="1356415" cy="1140372"/>
          </a:xfrm>
        </p:grpSpPr>
        <p:pic>
          <p:nvPicPr>
            <p:cNvPr id="1289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5498" y="-63500"/>
              <a:ext cx="1185420" cy="10927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290" name="مستطيل 38"/>
            <p:cNvSpPr txBox="1"/>
            <p:nvPr/>
          </p:nvSpPr>
          <p:spPr>
            <a:xfrm>
              <a:off x="0" y="150533"/>
              <a:ext cx="1356416" cy="926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</p:grpSp>
      <p:pic>
        <p:nvPicPr>
          <p:cNvPr id="1292" name="IMG_0867.png" descr="IMG_0867.png"/>
          <p:cNvPicPr>
            <a:picLocks noChangeAspect="1"/>
          </p:cNvPicPr>
          <p:nvPr/>
        </p:nvPicPr>
        <p:blipFill>
          <a:blip r:embed="rId6">
            <a:extLst/>
          </a:blip>
          <a:srcRect l="8577" t="54520" r="20703" b="31548"/>
          <a:stretch>
            <a:fillRect/>
          </a:stretch>
        </p:blipFill>
        <p:spPr>
          <a:xfrm>
            <a:off x="3822893" y="5136957"/>
            <a:ext cx="14623558" cy="2160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237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81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238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9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0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1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2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3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4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5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6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7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8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9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0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1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2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3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4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5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7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8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1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2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3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4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5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6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7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8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9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0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1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2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3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4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5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6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7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8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9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0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1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2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3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4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5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6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7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8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9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0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1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2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3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4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5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6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7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8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9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0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1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2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3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4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5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7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8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9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0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1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2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3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4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5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6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7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8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9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0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1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2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3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4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5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6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7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8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9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1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2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3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4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5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6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7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8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9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0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1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2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3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4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5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6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7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8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9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0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1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2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3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4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5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6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7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8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9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0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1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2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3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4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5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6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7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8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9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0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1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2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3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4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5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6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7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8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9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0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396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383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95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384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5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6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7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8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9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0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1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2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3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4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40" name="Google Shape;3049;p57"/>
          <p:cNvGrpSpPr/>
          <p:nvPr/>
        </p:nvGrpSpPr>
        <p:grpSpPr>
          <a:xfrm>
            <a:off x="3900644" y="2422792"/>
            <a:ext cx="15526720" cy="9186382"/>
            <a:chOff x="107" y="106"/>
            <a:chExt cx="15526719" cy="9186381"/>
          </a:xfrm>
        </p:grpSpPr>
        <p:sp>
          <p:nvSpPr>
            <p:cNvPr id="397" name="Google Shape;3050;p57"/>
            <p:cNvSpPr/>
            <p:nvPr/>
          </p:nvSpPr>
          <p:spPr>
            <a:xfrm>
              <a:off x="106" y="186359"/>
              <a:ext cx="15309009" cy="9000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0" y="0"/>
                  </a:moveTo>
                  <a:lnTo>
                    <a:pt x="0" y="1223"/>
                  </a:lnTo>
                  <a:cubicBezTo>
                    <a:pt x="76" y="1141"/>
                    <a:pt x="165" y="1098"/>
                    <a:pt x="261" y="1098"/>
                  </a:cubicBezTo>
                  <a:cubicBezTo>
                    <a:pt x="521" y="1098"/>
                    <a:pt x="734" y="1455"/>
                    <a:pt x="734" y="1899"/>
                  </a:cubicBezTo>
                  <a:cubicBezTo>
                    <a:pt x="734" y="2348"/>
                    <a:pt x="521" y="2705"/>
                    <a:pt x="261" y="2705"/>
                  </a:cubicBezTo>
                  <a:cubicBezTo>
                    <a:pt x="165" y="2705"/>
                    <a:pt x="76" y="2656"/>
                    <a:pt x="0" y="2575"/>
                  </a:cubicBezTo>
                  <a:lnTo>
                    <a:pt x="0" y="3765"/>
                  </a:lnTo>
                  <a:cubicBezTo>
                    <a:pt x="76" y="3684"/>
                    <a:pt x="165" y="3640"/>
                    <a:pt x="261" y="3640"/>
                  </a:cubicBezTo>
                  <a:cubicBezTo>
                    <a:pt x="521" y="3640"/>
                    <a:pt x="734" y="3997"/>
                    <a:pt x="734" y="4441"/>
                  </a:cubicBezTo>
                  <a:cubicBezTo>
                    <a:pt x="734" y="4890"/>
                    <a:pt x="521" y="5247"/>
                    <a:pt x="261" y="5247"/>
                  </a:cubicBezTo>
                  <a:cubicBezTo>
                    <a:pt x="165" y="5247"/>
                    <a:pt x="76" y="5198"/>
                    <a:pt x="0" y="5117"/>
                  </a:cubicBezTo>
                  <a:lnTo>
                    <a:pt x="0" y="6307"/>
                  </a:lnTo>
                  <a:cubicBezTo>
                    <a:pt x="76" y="6226"/>
                    <a:pt x="165" y="6183"/>
                    <a:pt x="261" y="6183"/>
                  </a:cubicBezTo>
                  <a:cubicBezTo>
                    <a:pt x="521" y="6183"/>
                    <a:pt x="734" y="6540"/>
                    <a:pt x="734" y="6984"/>
                  </a:cubicBezTo>
                  <a:cubicBezTo>
                    <a:pt x="734" y="7433"/>
                    <a:pt x="521" y="7790"/>
                    <a:pt x="261" y="7790"/>
                  </a:cubicBezTo>
                  <a:cubicBezTo>
                    <a:pt x="165" y="7790"/>
                    <a:pt x="76" y="7741"/>
                    <a:pt x="0" y="7660"/>
                  </a:cubicBezTo>
                  <a:lnTo>
                    <a:pt x="0" y="8850"/>
                  </a:lnTo>
                  <a:cubicBezTo>
                    <a:pt x="76" y="8769"/>
                    <a:pt x="165" y="8726"/>
                    <a:pt x="261" y="8726"/>
                  </a:cubicBezTo>
                  <a:cubicBezTo>
                    <a:pt x="521" y="8726"/>
                    <a:pt x="734" y="9083"/>
                    <a:pt x="734" y="9526"/>
                  </a:cubicBezTo>
                  <a:cubicBezTo>
                    <a:pt x="734" y="9975"/>
                    <a:pt x="521" y="10332"/>
                    <a:pt x="261" y="10332"/>
                  </a:cubicBezTo>
                  <a:cubicBezTo>
                    <a:pt x="165" y="10332"/>
                    <a:pt x="76" y="10283"/>
                    <a:pt x="0" y="10202"/>
                  </a:cubicBezTo>
                  <a:lnTo>
                    <a:pt x="0" y="11392"/>
                  </a:lnTo>
                  <a:cubicBezTo>
                    <a:pt x="76" y="11311"/>
                    <a:pt x="165" y="11268"/>
                    <a:pt x="261" y="11268"/>
                  </a:cubicBezTo>
                  <a:cubicBezTo>
                    <a:pt x="521" y="11268"/>
                    <a:pt x="734" y="11625"/>
                    <a:pt x="734" y="12068"/>
                  </a:cubicBezTo>
                  <a:cubicBezTo>
                    <a:pt x="734" y="12517"/>
                    <a:pt x="521" y="12874"/>
                    <a:pt x="261" y="12874"/>
                  </a:cubicBezTo>
                  <a:cubicBezTo>
                    <a:pt x="165" y="12874"/>
                    <a:pt x="76" y="12826"/>
                    <a:pt x="0" y="12745"/>
                  </a:cubicBezTo>
                  <a:lnTo>
                    <a:pt x="0" y="13935"/>
                  </a:lnTo>
                  <a:cubicBezTo>
                    <a:pt x="76" y="13854"/>
                    <a:pt x="165" y="13810"/>
                    <a:pt x="261" y="13810"/>
                  </a:cubicBezTo>
                  <a:cubicBezTo>
                    <a:pt x="521" y="13810"/>
                    <a:pt x="734" y="14167"/>
                    <a:pt x="734" y="14611"/>
                  </a:cubicBezTo>
                  <a:cubicBezTo>
                    <a:pt x="734" y="15060"/>
                    <a:pt x="521" y="15417"/>
                    <a:pt x="261" y="15417"/>
                  </a:cubicBezTo>
                  <a:cubicBezTo>
                    <a:pt x="165" y="15417"/>
                    <a:pt x="76" y="15368"/>
                    <a:pt x="0" y="15287"/>
                  </a:cubicBezTo>
                  <a:lnTo>
                    <a:pt x="0" y="16477"/>
                  </a:lnTo>
                  <a:cubicBezTo>
                    <a:pt x="76" y="16396"/>
                    <a:pt x="165" y="16353"/>
                    <a:pt x="261" y="16353"/>
                  </a:cubicBezTo>
                  <a:cubicBezTo>
                    <a:pt x="521" y="16353"/>
                    <a:pt x="734" y="16710"/>
                    <a:pt x="734" y="17153"/>
                  </a:cubicBezTo>
                  <a:cubicBezTo>
                    <a:pt x="734" y="17602"/>
                    <a:pt x="521" y="17959"/>
                    <a:pt x="261" y="17959"/>
                  </a:cubicBezTo>
                  <a:cubicBezTo>
                    <a:pt x="165" y="17959"/>
                    <a:pt x="76" y="17911"/>
                    <a:pt x="0" y="17830"/>
                  </a:cubicBezTo>
                  <a:lnTo>
                    <a:pt x="0" y="19020"/>
                  </a:lnTo>
                  <a:cubicBezTo>
                    <a:pt x="76" y="18938"/>
                    <a:pt x="165" y="18895"/>
                    <a:pt x="261" y="18895"/>
                  </a:cubicBezTo>
                  <a:cubicBezTo>
                    <a:pt x="521" y="18895"/>
                    <a:pt x="734" y="19252"/>
                    <a:pt x="734" y="19696"/>
                  </a:cubicBezTo>
                  <a:cubicBezTo>
                    <a:pt x="734" y="20145"/>
                    <a:pt x="521" y="20502"/>
                    <a:pt x="261" y="20502"/>
                  </a:cubicBezTo>
                  <a:cubicBezTo>
                    <a:pt x="165" y="20502"/>
                    <a:pt x="76" y="20453"/>
                    <a:pt x="0" y="20372"/>
                  </a:cubicBezTo>
                  <a:lnTo>
                    <a:pt x="0" y="21600"/>
                  </a:lnTo>
                  <a:lnTo>
                    <a:pt x="20703" y="21600"/>
                  </a:lnTo>
                  <a:cubicBezTo>
                    <a:pt x="21196" y="21600"/>
                    <a:pt x="21597" y="20913"/>
                    <a:pt x="21597" y="20074"/>
                  </a:cubicBezTo>
                  <a:lnTo>
                    <a:pt x="21597" y="1520"/>
                  </a:lnTo>
                  <a:cubicBezTo>
                    <a:pt x="21600" y="681"/>
                    <a:pt x="21199" y="0"/>
                    <a:pt x="20706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439" name="Google Shape;3051;p57"/>
            <p:cNvGrpSpPr/>
            <p:nvPr/>
          </p:nvGrpSpPr>
          <p:grpSpPr>
            <a:xfrm>
              <a:off x="162876" y="106"/>
              <a:ext cx="15363951" cy="9015860"/>
              <a:chOff x="106" y="106"/>
              <a:chExt cx="15363950" cy="9015858"/>
            </a:xfrm>
          </p:grpSpPr>
          <p:sp>
            <p:nvSpPr>
              <p:cNvPr id="398" name="Google Shape;3052;p57"/>
              <p:cNvSpPr/>
              <p:nvPr/>
            </p:nvSpPr>
            <p:spPr>
              <a:xfrm>
                <a:off x="309" y="107"/>
                <a:ext cx="15309007" cy="9000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0" y="0"/>
                    </a:moveTo>
                    <a:lnTo>
                      <a:pt x="0" y="1223"/>
                    </a:lnTo>
                    <a:cubicBezTo>
                      <a:pt x="76" y="1141"/>
                      <a:pt x="165" y="1098"/>
                      <a:pt x="261" y="1098"/>
                    </a:cubicBezTo>
                    <a:cubicBezTo>
                      <a:pt x="521" y="1098"/>
                      <a:pt x="734" y="1455"/>
                      <a:pt x="734" y="1899"/>
                    </a:cubicBezTo>
                    <a:cubicBezTo>
                      <a:pt x="734" y="2348"/>
                      <a:pt x="521" y="2705"/>
                      <a:pt x="261" y="2705"/>
                    </a:cubicBezTo>
                    <a:cubicBezTo>
                      <a:pt x="165" y="2705"/>
                      <a:pt x="76" y="2656"/>
                      <a:pt x="0" y="2575"/>
                    </a:cubicBezTo>
                    <a:lnTo>
                      <a:pt x="0" y="3765"/>
                    </a:lnTo>
                    <a:cubicBezTo>
                      <a:pt x="76" y="3684"/>
                      <a:pt x="165" y="3640"/>
                      <a:pt x="261" y="3640"/>
                    </a:cubicBezTo>
                    <a:cubicBezTo>
                      <a:pt x="521" y="3640"/>
                      <a:pt x="734" y="3997"/>
                      <a:pt x="734" y="4441"/>
                    </a:cubicBezTo>
                    <a:cubicBezTo>
                      <a:pt x="734" y="4890"/>
                      <a:pt x="521" y="5247"/>
                      <a:pt x="261" y="5247"/>
                    </a:cubicBezTo>
                    <a:cubicBezTo>
                      <a:pt x="165" y="5247"/>
                      <a:pt x="76" y="5198"/>
                      <a:pt x="0" y="5117"/>
                    </a:cubicBezTo>
                    <a:lnTo>
                      <a:pt x="0" y="6307"/>
                    </a:lnTo>
                    <a:cubicBezTo>
                      <a:pt x="76" y="6226"/>
                      <a:pt x="165" y="6183"/>
                      <a:pt x="261" y="6183"/>
                    </a:cubicBezTo>
                    <a:cubicBezTo>
                      <a:pt x="521" y="6183"/>
                      <a:pt x="734" y="6540"/>
                      <a:pt x="734" y="6984"/>
                    </a:cubicBezTo>
                    <a:cubicBezTo>
                      <a:pt x="734" y="7433"/>
                      <a:pt x="521" y="7790"/>
                      <a:pt x="261" y="7790"/>
                    </a:cubicBezTo>
                    <a:cubicBezTo>
                      <a:pt x="165" y="7790"/>
                      <a:pt x="76" y="7741"/>
                      <a:pt x="0" y="7660"/>
                    </a:cubicBezTo>
                    <a:lnTo>
                      <a:pt x="0" y="8850"/>
                    </a:lnTo>
                    <a:cubicBezTo>
                      <a:pt x="76" y="8769"/>
                      <a:pt x="165" y="8726"/>
                      <a:pt x="261" y="8726"/>
                    </a:cubicBezTo>
                    <a:cubicBezTo>
                      <a:pt x="521" y="8726"/>
                      <a:pt x="734" y="9083"/>
                      <a:pt x="734" y="9526"/>
                    </a:cubicBezTo>
                    <a:cubicBezTo>
                      <a:pt x="734" y="9975"/>
                      <a:pt x="521" y="10332"/>
                      <a:pt x="261" y="10332"/>
                    </a:cubicBezTo>
                    <a:cubicBezTo>
                      <a:pt x="165" y="10332"/>
                      <a:pt x="76" y="10283"/>
                      <a:pt x="0" y="10202"/>
                    </a:cubicBezTo>
                    <a:lnTo>
                      <a:pt x="0" y="11392"/>
                    </a:lnTo>
                    <a:cubicBezTo>
                      <a:pt x="76" y="11311"/>
                      <a:pt x="165" y="11268"/>
                      <a:pt x="261" y="11268"/>
                    </a:cubicBezTo>
                    <a:cubicBezTo>
                      <a:pt x="521" y="11268"/>
                      <a:pt x="734" y="11625"/>
                      <a:pt x="734" y="12068"/>
                    </a:cubicBezTo>
                    <a:cubicBezTo>
                      <a:pt x="734" y="12517"/>
                      <a:pt x="521" y="12874"/>
                      <a:pt x="261" y="12874"/>
                    </a:cubicBezTo>
                    <a:cubicBezTo>
                      <a:pt x="165" y="12874"/>
                      <a:pt x="76" y="12826"/>
                      <a:pt x="0" y="12745"/>
                    </a:cubicBezTo>
                    <a:lnTo>
                      <a:pt x="0" y="13935"/>
                    </a:lnTo>
                    <a:cubicBezTo>
                      <a:pt x="76" y="13854"/>
                      <a:pt x="165" y="13810"/>
                      <a:pt x="261" y="13810"/>
                    </a:cubicBezTo>
                    <a:cubicBezTo>
                      <a:pt x="521" y="13810"/>
                      <a:pt x="734" y="14167"/>
                      <a:pt x="734" y="14611"/>
                    </a:cubicBezTo>
                    <a:cubicBezTo>
                      <a:pt x="734" y="15060"/>
                      <a:pt x="521" y="15417"/>
                      <a:pt x="261" y="15417"/>
                    </a:cubicBezTo>
                    <a:cubicBezTo>
                      <a:pt x="165" y="15417"/>
                      <a:pt x="76" y="15368"/>
                      <a:pt x="0" y="15287"/>
                    </a:cubicBezTo>
                    <a:lnTo>
                      <a:pt x="0" y="16477"/>
                    </a:lnTo>
                    <a:cubicBezTo>
                      <a:pt x="76" y="16396"/>
                      <a:pt x="165" y="16353"/>
                      <a:pt x="261" y="16353"/>
                    </a:cubicBezTo>
                    <a:cubicBezTo>
                      <a:pt x="521" y="16353"/>
                      <a:pt x="734" y="16710"/>
                      <a:pt x="734" y="17153"/>
                    </a:cubicBezTo>
                    <a:cubicBezTo>
                      <a:pt x="734" y="17602"/>
                      <a:pt x="521" y="17959"/>
                      <a:pt x="261" y="17959"/>
                    </a:cubicBezTo>
                    <a:cubicBezTo>
                      <a:pt x="165" y="17959"/>
                      <a:pt x="76" y="17911"/>
                      <a:pt x="0" y="17830"/>
                    </a:cubicBezTo>
                    <a:lnTo>
                      <a:pt x="0" y="19020"/>
                    </a:lnTo>
                    <a:cubicBezTo>
                      <a:pt x="76" y="18938"/>
                      <a:pt x="165" y="18895"/>
                      <a:pt x="261" y="18895"/>
                    </a:cubicBezTo>
                    <a:cubicBezTo>
                      <a:pt x="521" y="18895"/>
                      <a:pt x="734" y="19252"/>
                      <a:pt x="734" y="19696"/>
                    </a:cubicBezTo>
                    <a:cubicBezTo>
                      <a:pt x="734" y="20145"/>
                      <a:pt x="521" y="20502"/>
                      <a:pt x="261" y="20502"/>
                    </a:cubicBezTo>
                    <a:cubicBezTo>
                      <a:pt x="165" y="20502"/>
                      <a:pt x="76" y="20453"/>
                      <a:pt x="0" y="20372"/>
                    </a:cubicBezTo>
                    <a:lnTo>
                      <a:pt x="0" y="21600"/>
                    </a:lnTo>
                    <a:lnTo>
                      <a:pt x="20703" y="21600"/>
                    </a:lnTo>
                    <a:cubicBezTo>
                      <a:pt x="21196" y="21600"/>
                      <a:pt x="21597" y="20913"/>
                      <a:pt x="21597" y="20074"/>
                    </a:cubicBezTo>
                    <a:lnTo>
                      <a:pt x="21597" y="1520"/>
                    </a:lnTo>
                    <a:cubicBezTo>
                      <a:pt x="21600" y="681"/>
                      <a:pt x="21199" y="0"/>
                      <a:pt x="20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9" name="Google Shape;3053;p57"/>
              <p:cNvSpPr/>
              <p:nvPr/>
            </p:nvSpPr>
            <p:spPr>
              <a:xfrm>
                <a:off x="446236" y="582127"/>
                <a:ext cx="1486441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0" name="Google Shape;3054;p57"/>
              <p:cNvSpPr/>
              <p:nvPr/>
            </p:nvSpPr>
            <p:spPr>
              <a:xfrm>
                <a:off x="291" y="1192733"/>
                <a:ext cx="1531079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1" name="Google Shape;3055;p57"/>
              <p:cNvSpPr/>
              <p:nvPr/>
            </p:nvSpPr>
            <p:spPr>
              <a:xfrm>
                <a:off x="511822" y="1783901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2" name="Google Shape;3056;p57"/>
              <p:cNvSpPr/>
              <p:nvPr/>
            </p:nvSpPr>
            <p:spPr>
              <a:xfrm>
                <a:off x="533" y="2388578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3" name="Google Shape;3057;p57"/>
              <p:cNvSpPr/>
              <p:nvPr/>
            </p:nvSpPr>
            <p:spPr>
              <a:xfrm>
                <a:off x="512849" y="2992583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4" name="Google Shape;3058;p57"/>
              <p:cNvSpPr/>
              <p:nvPr/>
            </p:nvSpPr>
            <p:spPr>
              <a:xfrm>
                <a:off x="106" y="3595130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5" name="Google Shape;3059;p57"/>
              <p:cNvSpPr/>
              <p:nvPr/>
            </p:nvSpPr>
            <p:spPr>
              <a:xfrm>
                <a:off x="438665" y="4194895"/>
                <a:ext cx="14924445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6" name="Google Shape;3060;p57"/>
              <p:cNvSpPr/>
              <p:nvPr/>
            </p:nvSpPr>
            <p:spPr>
              <a:xfrm>
                <a:off x="427299" y="4798145"/>
                <a:ext cx="1493675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7" name="Google Shape;3061;p57"/>
              <p:cNvSpPr/>
              <p:nvPr/>
            </p:nvSpPr>
            <p:spPr>
              <a:xfrm>
                <a:off x="231" y="5409631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8" name="Google Shape;3062;p57"/>
              <p:cNvSpPr/>
              <p:nvPr/>
            </p:nvSpPr>
            <p:spPr>
              <a:xfrm>
                <a:off x="512849" y="6003207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9" name="Google Shape;3063;p57"/>
              <p:cNvSpPr/>
              <p:nvPr/>
            </p:nvSpPr>
            <p:spPr>
              <a:xfrm>
                <a:off x="718" y="6600973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0" name="Google Shape;3064;p57"/>
              <p:cNvSpPr/>
              <p:nvPr/>
            </p:nvSpPr>
            <p:spPr>
              <a:xfrm>
                <a:off x="511115" y="7210678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1" name="Google Shape;3065;p57"/>
              <p:cNvSpPr/>
              <p:nvPr/>
            </p:nvSpPr>
            <p:spPr>
              <a:xfrm>
                <a:off x="231" y="7812575"/>
                <a:ext cx="1531079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2" name="Google Shape;3066;p57"/>
              <p:cNvSpPr/>
              <p:nvPr/>
            </p:nvSpPr>
            <p:spPr>
              <a:xfrm>
                <a:off x="455592" y="8411599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3" name="Google Shape;3067;p57"/>
              <p:cNvSpPr/>
              <p:nvPr/>
            </p:nvSpPr>
            <p:spPr>
              <a:xfrm flipV="1">
                <a:off x="60431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4" name="Google Shape;3068;p57"/>
              <p:cNvSpPr/>
              <p:nvPr/>
            </p:nvSpPr>
            <p:spPr>
              <a:xfrm flipV="1">
                <a:off x="120843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5" name="Google Shape;3069;p57"/>
              <p:cNvSpPr/>
              <p:nvPr/>
            </p:nvSpPr>
            <p:spPr>
              <a:xfrm flipV="1">
                <a:off x="181018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6" name="Google Shape;3070;p57"/>
              <p:cNvSpPr/>
              <p:nvPr/>
            </p:nvSpPr>
            <p:spPr>
              <a:xfrm flipV="1">
                <a:off x="241429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7" name="Google Shape;3071;p57"/>
              <p:cNvSpPr/>
              <p:nvPr/>
            </p:nvSpPr>
            <p:spPr>
              <a:xfrm flipV="1">
                <a:off x="301389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8" name="Google Shape;3072;p57"/>
              <p:cNvSpPr/>
              <p:nvPr/>
            </p:nvSpPr>
            <p:spPr>
              <a:xfrm flipV="1">
                <a:off x="3615638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9" name="Google Shape;3073;p57"/>
              <p:cNvSpPr/>
              <p:nvPr/>
            </p:nvSpPr>
            <p:spPr>
              <a:xfrm flipV="1">
                <a:off x="4219755" y="106"/>
                <a:ext cx="1" cy="9015860"/>
              </a:xfrm>
              <a:prstGeom prst="line">
                <a:avLst/>
              </a:prstGeom>
              <a:noFill/>
              <a:ln w="254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0" name="Google Shape;3074;p57"/>
              <p:cNvSpPr/>
              <p:nvPr/>
            </p:nvSpPr>
            <p:spPr>
              <a:xfrm flipV="1">
                <a:off x="482150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1" name="Google Shape;3075;p57"/>
              <p:cNvSpPr/>
              <p:nvPr/>
            </p:nvSpPr>
            <p:spPr>
              <a:xfrm flipV="1">
                <a:off x="5423356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2" name="Google Shape;3076;p57"/>
              <p:cNvSpPr/>
              <p:nvPr/>
            </p:nvSpPr>
            <p:spPr>
              <a:xfrm flipV="1">
                <a:off x="602510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3" name="Google Shape;3077;p57"/>
              <p:cNvSpPr/>
              <p:nvPr/>
            </p:nvSpPr>
            <p:spPr>
              <a:xfrm flipV="1">
                <a:off x="66269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4" name="Google Shape;3078;p57"/>
              <p:cNvSpPr/>
              <p:nvPr/>
            </p:nvSpPr>
            <p:spPr>
              <a:xfrm flipV="1">
                <a:off x="723107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5" name="Google Shape;3079;p57"/>
              <p:cNvSpPr/>
              <p:nvPr/>
            </p:nvSpPr>
            <p:spPr>
              <a:xfrm flipV="1">
                <a:off x="783508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6" name="Google Shape;3080;p57"/>
              <p:cNvSpPr/>
              <p:nvPr/>
            </p:nvSpPr>
            <p:spPr>
              <a:xfrm flipV="1">
                <a:off x="843467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7" name="Google Shape;3081;p57"/>
              <p:cNvSpPr/>
              <p:nvPr/>
            </p:nvSpPr>
            <p:spPr>
              <a:xfrm flipV="1">
                <a:off x="903642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8" name="Google Shape;3082;p57"/>
              <p:cNvSpPr/>
              <p:nvPr/>
            </p:nvSpPr>
            <p:spPr>
              <a:xfrm flipV="1">
                <a:off x="964053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9" name="Google Shape;3083;p57"/>
              <p:cNvSpPr/>
              <p:nvPr/>
            </p:nvSpPr>
            <p:spPr>
              <a:xfrm flipV="1">
                <a:off x="1024239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0" name="Google Shape;3084;p57"/>
              <p:cNvSpPr/>
              <p:nvPr/>
            </p:nvSpPr>
            <p:spPr>
              <a:xfrm flipV="1">
                <a:off x="108441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1" name="Google Shape;3085;p57"/>
              <p:cNvSpPr/>
              <p:nvPr/>
            </p:nvSpPr>
            <p:spPr>
              <a:xfrm flipV="1">
                <a:off x="1144599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2" name="Google Shape;3086;p57"/>
              <p:cNvSpPr/>
              <p:nvPr/>
            </p:nvSpPr>
            <p:spPr>
              <a:xfrm flipV="1">
                <a:off x="120477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3" name="Google Shape;3087;p57"/>
              <p:cNvSpPr/>
              <p:nvPr/>
            </p:nvSpPr>
            <p:spPr>
              <a:xfrm flipV="1">
                <a:off x="126518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4" name="Google Shape;3088;p57"/>
              <p:cNvSpPr/>
              <p:nvPr/>
            </p:nvSpPr>
            <p:spPr>
              <a:xfrm flipV="1">
                <a:off x="1325144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5" name="Google Shape;3089;p57"/>
              <p:cNvSpPr/>
              <p:nvPr/>
            </p:nvSpPr>
            <p:spPr>
              <a:xfrm flipV="1">
                <a:off x="1385545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6" name="Google Shape;3090;p57"/>
              <p:cNvSpPr/>
              <p:nvPr/>
            </p:nvSpPr>
            <p:spPr>
              <a:xfrm flipV="1">
                <a:off x="1445731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7" name="Google Shape;3091;p57"/>
              <p:cNvSpPr/>
              <p:nvPr/>
            </p:nvSpPr>
            <p:spPr>
              <a:xfrm flipV="1">
                <a:off x="15057332" y="116235"/>
                <a:ext cx="1" cy="8765217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8" name="Google Shape;3092;p57"/>
              <p:cNvSpPr/>
              <p:nvPr/>
            </p:nvSpPr>
            <p:spPr>
              <a:xfrm flipH="1">
                <a:off x="2705046" y="107"/>
                <a:ext cx="1" cy="8988821"/>
              </a:xfrm>
              <a:prstGeom prst="line">
                <a:avLst/>
              </a:prstGeom>
              <a:noFill/>
              <a:ln w="12700" cap="flat">
                <a:solidFill>
                  <a:srgbClr val="FC6460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43" name="Google Shape;3095;p57"/>
          <p:cNvGrpSpPr/>
          <p:nvPr/>
        </p:nvGrpSpPr>
        <p:grpSpPr>
          <a:xfrm>
            <a:off x="14379043" y="3755307"/>
            <a:ext cx="6514608" cy="6143017"/>
            <a:chOff x="0" y="0"/>
            <a:chExt cx="6514606" cy="6143016"/>
          </a:xfrm>
        </p:grpSpPr>
        <p:sp>
          <p:nvSpPr>
            <p:cNvPr id="441" name="Google Shape;3096;p57"/>
            <p:cNvSpPr/>
            <p:nvPr/>
          </p:nvSpPr>
          <p:spPr>
            <a:xfrm flipH="1" rot="21187310">
              <a:off x="308391" y="373143"/>
              <a:ext cx="5328990" cy="547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11" y="0"/>
                  </a:moveTo>
                  <a:lnTo>
                    <a:pt x="13706" y="18971"/>
                  </a:lnTo>
                  <a:lnTo>
                    <a:pt x="0" y="21112"/>
                  </a:lnTo>
                  <a:lnTo>
                    <a:pt x="0" y="21600"/>
                  </a:lnTo>
                  <a:lnTo>
                    <a:pt x="21600" y="18729"/>
                  </a:lnTo>
                  <a:lnTo>
                    <a:pt x="17311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2" name="Google Shape;3097;p57"/>
            <p:cNvSpPr/>
            <p:nvPr/>
          </p:nvSpPr>
          <p:spPr>
            <a:xfrm flipH="1" rot="21187310">
              <a:off x="693734" y="311870"/>
              <a:ext cx="5525103" cy="52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1" y="0"/>
                  </a:moveTo>
                  <a:lnTo>
                    <a:pt x="0" y="2764"/>
                  </a:lnTo>
                  <a:lnTo>
                    <a:pt x="2344" y="21600"/>
                  </a:lnTo>
                  <a:cubicBezTo>
                    <a:pt x="2344" y="21600"/>
                    <a:pt x="5626" y="21411"/>
                    <a:pt x="13112" y="20612"/>
                  </a:cubicBezTo>
                  <a:cubicBezTo>
                    <a:pt x="20604" y="19814"/>
                    <a:pt x="21600" y="17485"/>
                    <a:pt x="21600" y="17485"/>
                  </a:cubicBezTo>
                  <a:cubicBezTo>
                    <a:pt x="20780" y="14787"/>
                    <a:pt x="18851" y="0"/>
                    <a:pt x="18851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44" name="Google Shape;3098;p57"/>
          <p:cNvSpPr txBox="1"/>
          <p:nvPr/>
        </p:nvSpPr>
        <p:spPr>
          <a:xfrm>
            <a:off x="15449675" y="3755307"/>
            <a:ext cx="5443975" cy="5235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438400">
              <a:defRPr b="1" sz="6600">
                <a:solidFill>
                  <a:srgbClr val="C6989A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حل الواجب</a:t>
            </a:r>
          </a:p>
        </p:txBody>
      </p:sp>
      <p:grpSp>
        <p:nvGrpSpPr>
          <p:cNvPr id="447" name="تجميع"/>
          <p:cNvGrpSpPr/>
          <p:nvPr/>
        </p:nvGrpSpPr>
        <p:grpSpPr>
          <a:xfrm>
            <a:off x="4572442" y="2735362"/>
            <a:ext cx="2203057" cy="2203058"/>
            <a:chOff x="0" y="0"/>
            <a:chExt cx="2203056" cy="2203056"/>
          </a:xfrm>
        </p:grpSpPr>
        <p:sp>
          <p:nvSpPr>
            <p:cNvPr id="445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46" name="IMG_9018.jpeg" descr="IMG_901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459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448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9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0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1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2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3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4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5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6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7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8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65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460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61" name="IMG_1532.jpeg" descr="IMG_1532.jpeg"/>
            <p:cNvPicPr>
              <a:picLocks noChangeAspect="1"/>
            </p:cNvPicPr>
            <p:nvPr/>
          </p:nvPicPr>
          <p:blipFill>
            <a:blip r:embed="rId3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464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462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463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66" name="Google Shape;3100;p57"/>
          <p:cNvSpPr/>
          <p:nvPr/>
        </p:nvSpPr>
        <p:spPr>
          <a:xfrm>
            <a:off x="9582909" y="3333924"/>
            <a:ext cx="6402614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7" name="Google Shape;23099;p131"/>
          <p:cNvSpPr/>
          <p:nvPr/>
        </p:nvSpPr>
        <p:spPr>
          <a:xfrm>
            <a:off x="14702626" y="3836890"/>
            <a:ext cx="910283" cy="910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600" fill="norm" stroke="1" extrusionOk="0">
                <a:moveTo>
                  <a:pt x="18004" y="1339"/>
                </a:moveTo>
                <a:cubicBezTo>
                  <a:pt x="18478" y="1339"/>
                  <a:pt x="18952" y="1525"/>
                  <a:pt x="19313" y="1894"/>
                </a:cubicBezTo>
                <a:cubicBezTo>
                  <a:pt x="20038" y="2631"/>
                  <a:pt x="20038" y="3828"/>
                  <a:pt x="19313" y="4567"/>
                </a:cubicBezTo>
                <a:lnTo>
                  <a:pt x="17985" y="5923"/>
                </a:lnTo>
                <a:lnTo>
                  <a:pt x="15365" y="3249"/>
                </a:lnTo>
                <a:lnTo>
                  <a:pt x="16693" y="1894"/>
                </a:lnTo>
                <a:cubicBezTo>
                  <a:pt x="17056" y="1525"/>
                  <a:pt x="17530" y="1339"/>
                  <a:pt x="18004" y="1339"/>
                </a:cubicBezTo>
                <a:close/>
                <a:moveTo>
                  <a:pt x="14488" y="4141"/>
                </a:moveTo>
                <a:lnTo>
                  <a:pt x="15361" y="5032"/>
                </a:lnTo>
                <a:lnTo>
                  <a:pt x="4908" y="15697"/>
                </a:lnTo>
                <a:cubicBezTo>
                  <a:pt x="4546" y="15436"/>
                  <a:pt x="4141" y="15248"/>
                  <a:pt x="3709" y="15139"/>
                </a:cubicBezTo>
                <a:lnTo>
                  <a:pt x="14431" y="4197"/>
                </a:lnTo>
                <a:lnTo>
                  <a:pt x="14488" y="4141"/>
                </a:lnTo>
                <a:close/>
                <a:moveTo>
                  <a:pt x="16238" y="5926"/>
                </a:moveTo>
                <a:lnTo>
                  <a:pt x="17111" y="6817"/>
                </a:lnTo>
                <a:lnTo>
                  <a:pt x="17056" y="6874"/>
                </a:lnTo>
                <a:lnTo>
                  <a:pt x="6329" y="17813"/>
                </a:lnTo>
                <a:cubicBezTo>
                  <a:pt x="6224" y="17372"/>
                  <a:pt x="6039" y="16959"/>
                  <a:pt x="5782" y="16590"/>
                </a:cubicBezTo>
                <a:lnTo>
                  <a:pt x="16238" y="5926"/>
                </a:lnTo>
                <a:close/>
                <a:moveTo>
                  <a:pt x="2853" y="16293"/>
                </a:moveTo>
                <a:cubicBezTo>
                  <a:pt x="4186" y="16293"/>
                  <a:pt x="5262" y="17434"/>
                  <a:pt x="5196" y="18808"/>
                </a:cubicBezTo>
                <a:lnTo>
                  <a:pt x="3979" y="19209"/>
                </a:lnTo>
                <a:cubicBezTo>
                  <a:pt x="3666" y="18455"/>
                  <a:pt x="3079" y="17857"/>
                  <a:pt x="2341" y="17537"/>
                </a:cubicBezTo>
                <a:lnTo>
                  <a:pt x="2733" y="16297"/>
                </a:lnTo>
                <a:cubicBezTo>
                  <a:pt x="2773" y="16294"/>
                  <a:pt x="2812" y="16293"/>
                  <a:pt x="2853" y="16293"/>
                </a:cubicBezTo>
                <a:close/>
                <a:moveTo>
                  <a:pt x="1962" y="18748"/>
                </a:moveTo>
                <a:cubicBezTo>
                  <a:pt x="2321" y="18933"/>
                  <a:pt x="2612" y="19229"/>
                  <a:pt x="2793" y="19595"/>
                </a:cubicBezTo>
                <a:lnTo>
                  <a:pt x="1569" y="19995"/>
                </a:lnTo>
                <a:lnTo>
                  <a:pt x="1962" y="18748"/>
                </a:lnTo>
                <a:close/>
                <a:moveTo>
                  <a:pt x="18082" y="0"/>
                </a:moveTo>
                <a:cubicBezTo>
                  <a:pt x="17255" y="0"/>
                  <a:pt x="16430" y="335"/>
                  <a:pt x="15819" y="1002"/>
                </a:cubicBezTo>
                <a:lnTo>
                  <a:pt x="12684" y="4197"/>
                </a:lnTo>
                <a:lnTo>
                  <a:pt x="1955" y="15146"/>
                </a:lnTo>
                <a:cubicBezTo>
                  <a:pt x="1933" y="15166"/>
                  <a:pt x="1912" y="15191"/>
                  <a:pt x="1895" y="15214"/>
                </a:cubicBezTo>
                <a:lnTo>
                  <a:pt x="1876" y="15231"/>
                </a:lnTo>
                <a:lnTo>
                  <a:pt x="1853" y="15251"/>
                </a:lnTo>
                <a:cubicBezTo>
                  <a:pt x="1846" y="15258"/>
                  <a:pt x="1836" y="15264"/>
                  <a:pt x="1830" y="15274"/>
                </a:cubicBezTo>
                <a:cubicBezTo>
                  <a:pt x="1823" y="15281"/>
                  <a:pt x="1817" y="15284"/>
                  <a:pt x="1814" y="15291"/>
                </a:cubicBezTo>
                <a:cubicBezTo>
                  <a:pt x="1807" y="15298"/>
                  <a:pt x="1797" y="15308"/>
                  <a:pt x="1787" y="15318"/>
                </a:cubicBezTo>
                <a:lnTo>
                  <a:pt x="1774" y="15338"/>
                </a:lnTo>
                <a:cubicBezTo>
                  <a:pt x="1768" y="15348"/>
                  <a:pt x="1761" y="15356"/>
                  <a:pt x="1755" y="15369"/>
                </a:cubicBezTo>
                <a:cubicBezTo>
                  <a:pt x="1744" y="15379"/>
                  <a:pt x="1744" y="15382"/>
                  <a:pt x="1740" y="15389"/>
                </a:cubicBezTo>
                <a:cubicBezTo>
                  <a:pt x="1734" y="15396"/>
                  <a:pt x="1727" y="15409"/>
                  <a:pt x="1721" y="15419"/>
                </a:cubicBezTo>
                <a:cubicBezTo>
                  <a:pt x="1714" y="15429"/>
                  <a:pt x="1711" y="15436"/>
                  <a:pt x="1708" y="15446"/>
                </a:cubicBezTo>
                <a:cubicBezTo>
                  <a:pt x="1704" y="15456"/>
                  <a:pt x="1698" y="15462"/>
                  <a:pt x="1695" y="15472"/>
                </a:cubicBezTo>
                <a:cubicBezTo>
                  <a:pt x="1691" y="15483"/>
                  <a:pt x="1685" y="15499"/>
                  <a:pt x="1681" y="15516"/>
                </a:cubicBezTo>
                <a:cubicBezTo>
                  <a:pt x="1681" y="15519"/>
                  <a:pt x="1675" y="15523"/>
                  <a:pt x="1675" y="15527"/>
                </a:cubicBezTo>
                <a:lnTo>
                  <a:pt x="1675" y="15534"/>
                </a:lnTo>
                <a:cubicBezTo>
                  <a:pt x="1675" y="15534"/>
                  <a:pt x="1675" y="15537"/>
                  <a:pt x="1675" y="15537"/>
                </a:cubicBezTo>
                <a:lnTo>
                  <a:pt x="30" y="20776"/>
                </a:lnTo>
                <a:cubicBezTo>
                  <a:pt x="-98" y="21182"/>
                  <a:pt x="198" y="21597"/>
                  <a:pt x="617" y="21600"/>
                </a:cubicBezTo>
                <a:cubicBezTo>
                  <a:pt x="679" y="21600"/>
                  <a:pt x="743" y="21590"/>
                  <a:pt x="805" y="21569"/>
                </a:cubicBezTo>
                <a:lnTo>
                  <a:pt x="5947" y="19888"/>
                </a:lnTo>
                <a:lnTo>
                  <a:pt x="5956" y="19885"/>
                </a:lnTo>
                <a:cubicBezTo>
                  <a:pt x="5970" y="19882"/>
                  <a:pt x="5983" y="19875"/>
                  <a:pt x="5997" y="19872"/>
                </a:cubicBezTo>
                <a:lnTo>
                  <a:pt x="6013" y="19865"/>
                </a:lnTo>
                <a:cubicBezTo>
                  <a:pt x="6026" y="19858"/>
                  <a:pt x="6039" y="19852"/>
                  <a:pt x="6053" y="19844"/>
                </a:cubicBezTo>
                <a:cubicBezTo>
                  <a:pt x="6069" y="19834"/>
                  <a:pt x="6072" y="19834"/>
                  <a:pt x="6079" y="19827"/>
                </a:cubicBezTo>
                <a:cubicBezTo>
                  <a:pt x="6089" y="19820"/>
                  <a:pt x="6102" y="19814"/>
                  <a:pt x="6111" y="19807"/>
                </a:cubicBezTo>
                <a:cubicBezTo>
                  <a:pt x="6121" y="19800"/>
                  <a:pt x="6125" y="19797"/>
                  <a:pt x="6134" y="19790"/>
                </a:cubicBezTo>
                <a:lnTo>
                  <a:pt x="6154" y="19774"/>
                </a:lnTo>
                <a:lnTo>
                  <a:pt x="6178" y="19754"/>
                </a:lnTo>
                <a:cubicBezTo>
                  <a:pt x="6185" y="19747"/>
                  <a:pt x="6191" y="19740"/>
                  <a:pt x="6198" y="19733"/>
                </a:cubicBezTo>
                <a:cubicBezTo>
                  <a:pt x="6204" y="19727"/>
                  <a:pt x="6211" y="19720"/>
                  <a:pt x="6214" y="19713"/>
                </a:cubicBezTo>
                <a:lnTo>
                  <a:pt x="6230" y="19697"/>
                </a:lnTo>
                <a:cubicBezTo>
                  <a:pt x="6244" y="19687"/>
                  <a:pt x="6253" y="19677"/>
                  <a:pt x="6263" y="19666"/>
                </a:cubicBezTo>
                <a:lnTo>
                  <a:pt x="17056" y="8660"/>
                </a:lnTo>
                <a:lnTo>
                  <a:pt x="20187" y="5458"/>
                </a:lnTo>
                <a:cubicBezTo>
                  <a:pt x="21466" y="4241"/>
                  <a:pt x="21502" y="2183"/>
                  <a:pt x="20266" y="922"/>
                </a:cubicBezTo>
                <a:cubicBezTo>
                  <a:pt x="19663" y="306"/>
                  <a:pt x="18872" y="0"/>
                  <a:pt x="18082" y="0"/>
                </a:cubicBezTo>
                <a:close/>
              </a:path>
            </a:pathLst>
          </a:custGeom>
          <a:solidFill>
            <a:srgbClr val="5F7D9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8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  <p:pic>
        <p:nvPicPr>
          <p:cNvPr id="469" name="IMG_0740.png" descr="IMG_07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22623" y="-556307"/>
            <a:ext cx="7918001" cy="56650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9" grpId="2"/>
      <p:bldP build="whole" bldLvl="1" animBg="1" rev="0" advAuto="0" spid="444" grpId="1"/>
      <p:bldP build="whole" bldLvl="1" animBg="1" rev="0" advAuto="0" spid="443" grpId="3"/>
      <p:bldP build="whole" bldLvl="1" animBg="1" rev="0" advAuto="0" spid="466" grpId="4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29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9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٧٥</a:t>
              </a:r>
            </a:p>
          </p:txBody>
        </p:sp>
      </p:grpSp>
      <p:sp>
        <p:nvSpPr>
          <p:cNvPr id="129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9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305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303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299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00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01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02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04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306" name="IMG_0829.png" descr="IMG_0829.png"/>
          <p:cNvPicPr>
            <a:picLocks noChangeAspect="1"/>
          </p:cNvPicPr>
          <p:nvPr/>
        </p:nvPicPr>
        <p:blipFill>
          <a:blip r:embed="rId2">
            <a:extLst/>
          </a:blip>
          <a:srcRect l="3475" t="55900" r="13975" b="29379"/>
          <a:stretch>
            <a:fillRect/>
          </a:stretch>
        </p:blipFill>
        <p:spPr>
          <a:xfrm>
            <a:off x="3896529" y="4755674"/>
            <a:ext cx="15319881" cy="2048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30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0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٧٥</a:t>
              </a:r>
            </a:p>
          </p:txBody>
        </p:sp>
      </p:grpSp>
      <p:sp>
        <p:nvSpPr>
          <p:cNvPr id="1311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12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319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317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313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14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15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16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18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320" name="IMG_0869.png" descr="IMG_0869.png"/>
          <p:cNvPicPr>
            <a:picLocks noChangeAspect="1"/>
          </p:cNvPicPr>
          <p:nvPr/>
        </p:nvPicPr>
        <p:blipFill>
          <a:blip r:embed="rId2">
            <a:extLst/>
          </a:blip>
          <a:srcRect l="3549" t="54323" r="16711" b="33816"/>
          <a:stretch>
            <a:fillRect/>
          </a:stretch>
        </p:blipFill>
        <p:spPr>
          <a:xfrm>
            <a:off x="3453679" y="5101743"/>
            <a:ext cx="15732223" cy="1754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32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2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٧٥</a:t>
              </a:r>
            </a:p>
          </p:txBody>
        </p:sp>
      </p:grpSp>
      <p:sp>
        <p:nvSpPr>
          <p:cNvPr id="132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2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32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62425" y="6141644"/>
            <a:ext cx="3906266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30" name="Google Shape;4622;p49"/>
          <p:cNvGrpSpPr/>
          <p:nvPr/>
        </p:nvGrpSpPr>
        <p:grpSpPr>
          <a:xfrm rot="21451959">
            <a:off x="13429839" y="3256385"/>
            <a:ext cx="5709762" cy="1629582"/>
            <a:chOff x="0" y="0"/>
            <a:chExt cx="5709760" cy="1629580"/>
          </a:xfrm>
        </p:grpSpPr>
        <p:sp>
          <p:nvSpPr>
            <p:cNvPr id="1329" name="Google Shape;4622;p49"/>
            <p:cNvSpPr/>
            <p:nvPr/>
          </p:nvSpPr>
          <p:spPr>
            <a:xfrm>
              <a:off x="215900" y="139700"/>
              <a:ext cx="5277961" cy="1070781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1328" name="Google Shape;4622;p49" descr="Google Shape;4622;p49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09761" cy="1629581"/>
            </a:xfrm>
            <a:prstGeom prst="rect">
              <a:avLst/>
            </a:prstGeom>
            <a:effectLst/>
          </p:spPr>
        </p:pic>
      </p:grpSp>
      <p:sp>
        <p:nvSpPr>
          <p:cNvPr id="1331" name="الاستفسارات"/>
          <p:cNvSpPr txBox="1"/>
          <p:nvPr>
            <p:ph type="title" idx="4294967295"/>
          </p:nvPr>
        </p:nvSpPr>
        <p:spPr>
          <a:xfrm>
            <a:off x="14739238" y="3411687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 anchor="ctr"/>
          <a:lstStyle>
            <a:lvl1pPr algn="l" defTabSz="777240" rtl="0">
              <a:defRPr b="1" spc="0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133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5751" y="6236781"/>
            <a:ext cx="6327051" cy="44540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33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5621" y="4521677"/>
            <a:ext cx="1353111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3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8572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335" name="تجميع"/>
          <p:cNvSpPr/>
          <p:nvPr/>
        </p:nvSpPr>
        <p:spPr>
          <a:xfrm rot="27000000">
            <a:off x="8729672" y="3186577"/>
            <a:ext cx="640953" cy="6246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36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37" name="تجميع"/>
          <p:cNvSpPr/>
          <p:nvPr/>
        </p:nvSpPr>
        <p:spPr>
          <a:xfrm rot="27000000">
            <a:off x="13795082" y="4307434"/>
            <a:ext cx="640953" cy="388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38" name="ماذا نعرف"/>
          <p:cNvSpPr txBox="1"/>
          <p:nvPr/>
        </p:nvSpPr>
        <p:spPr>
          <a:xfrm>
            <a:off x="15569663" y="5860683"/>
            <a:ext cx="4319356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339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3632944" y="10944531"/>
            <a:ext cx="16565652" cy="784154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340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171709" y="4914143"/>
            <a:ext cx="3311629" cy="3311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1" name="Google Shape;4625;p49" descr="Google Shape;4625;p49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613895" y="4457049"/>
            <a:ext cx="2427257" cy="97669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342" name="عزيزتي الطالبة…"/>
          <p:cNvSpPr txBox="1"/>
          <p:nvPr/>
        </p:nvSpPr>
        <p:spPr>
          <a:xfrm>
            <a:off x="3391994" y="7455093"/>
            <a:ext cx="2477047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343" name="IMG_0491.jpeg" descr="IMG_0491.jpeg"/>
          <p:cNvPicPr>
            <a:picLocks noChangeAspect="1"/>
          </p:cNvPicPr>
          <p:nvPr/>
        </p:nvPicPr>
        <p:blipFill>
          <a:blip r:embed="rId9">
            <a:extLst/>
          </a:blip>
          <a:srcRect l="2032" t="2213" r="1694" b="1643"/>
          <a:stretch>
            <a:fillRect/>
          </a:stretch>
        </p:blipFill>
        <p:spPr>
          <a:xfrm>
            <a:off x="4094704" y="9607999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4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44" name="ماذا تعلمنا"/>
          <p:cNvSpPr txBox="1"/>
          <p:nvPr/>
        </p:nvSpPr>
        <p:spPr>
          <a:xfrm>
            <a:off x="7717556" y="5989463"/>
            <a:ext cx="2665184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1345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grpSp>
        <p:nvGrpSpPr>
          <p:cNvPr id="1352" name="تجميع"/>
          <p:cNvGrpSpPr/>
          <p:nvPr/>
        </p:nvGrpSpPr>
        <p:grpSpPr>
          <a:xfrm>
            <a:off x="6514909" y="6954679"/>
            <a:ext cx="5328735" cy="2654745"/>
            <a:chOff x="0" y="112557"/>
            <a:chExt cx="5328734" cy="2654743"/>
          </a:xfrm>
        </p:grpSpPr>
        <p:sp>
          <p:nvSpPr>
            <p:cNvPr id="1346" name="Google Shape;16500;p87"/>
            <p:cNvSpPr/>
            <p:nvPr/>
          </p:nvSpPr>
          <p:spPr>
            <a:xfrm flipH="1" rot="16200000">
              <a:off x="3108696" y="136963"/>
              <a:ext cx="618738" cy="1767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2" y="0"/>
                  </a:lnTo>
                  <a:lnTo>
                    <a:pt x="10792" y="21600"/>
                  </a:lnTo>
                  <a:lnTo>
                    <a:pt x="21600" y="21600"/>
                  </a:lnTo>
                </a:path>
              </a:pathLst>
            </a:custGeom>
            <a:noFill/>
            <a:ln w="50800" cap="flat">
              <a:solidFill>
                <a:srgbClr val="C2C2C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solidFill>
                    <a:srgbClr val="6986AE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47" name="Google Shape;16503;p87"/>
            <p:cNvSpPr/>
            <p:nvPr/>
          </p:nvSpPr>
          <p:spPr>
            <a:xfrm rot="16200000">
              <a:off x="1341560" y="136273"/>
              <a:ext cx="618738" cy="1767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2" y="0"/>
                  </a:lnTo>
                  <a:lnTo>
                    <a:pt x="10792" y="21600"/>
                  </a:lnTo>
                  <a:lnTo>
                    <a:pt x="21600" y="21600"/>
                  </a:lnTo>
                </a:path>
              </a:pathLst>
            </a:custGeom>
            <a:noFill/>
            <a:ln w="50800" cap="flat">
              <a:solidFill>
                <a:srgbClr val="C2C2C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solidFill>
                    <a:srgbClr val="6986AE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48" name="Google Shape;16502;p87"/>
            <p:cNvSpPr/>
            <p:nvPr/>
          </p:nvSpPr>
          <p:spPr>
            <a:xfrm>
              <a:off x="3441001" y="1329246"/>
              <a:ext cx="1887734" cy="1438056"/>
            </a:xfrm>
            <a:prstGeom prst="roundRect">
              <a:avLst>
                <a:gd name="adj" fmla="val 25603"/>
              </a:avLst>
            </a:prstGeom>
            <a:noFill/>
            <a:ln w="50800" cap="flat">
              <a:solidFill>
                <a:srgbClr val="869FB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5500">
                <a:defRPr sz="22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>
                  <a:solidFill>
                    <a:srgbClr val="016E8F"/>
                  </a:solidFill>
                  <a:latin typeface="+mn-lt"/>
                  <a:ea typeface="+mn-ea"/>
                  <a:cs typeface="+mn-cs"/>
                  <a:sym typeface="Geeza Pro Bold"/>
                </a:defRPr>
              </a:pPr>
              <a:r>
                <a:rPr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rPr>
                <a:t>اذاتشابهت الاشارات نضع نفس الاشارة ونجمع </a:t>
              </a:r>
            </a:p>
          </p:txBody>
        </p:sp>
        <p:sp>
          <p:nvSpPr>
            <p:cNvPr id="1349" name="Google Shape;16504;p87"/>
            <p:cNvSpPr/>
            <p:nvPr/>
          </p:nvSpPr>
          <p:spPr>
            <a:xfrm>
              <a:off x="0" y="1329246"/>
              <a:ext cx="2004312" cy="1308135"/>
            </a:xfrm>
            <a:prstGeom prst="roundRect">
              <a:avLst>
                <a:gd name="adj" fmla="val 29884"/>
              </a:avLst>
            </a:prstGeom>
            <a:noFill/>
            <a:ln w="50800" cap="flat">
              <a:solidFill>
                <a:srgbClr val="869FB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5500">
                <a:defRPr sz="22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>
                  <a:solidFill>
                    <a:srgbClr val="016E8F"/>
                  </a:solidFill>
                  <a:latin typeface="+mn-lt"/>
                  <a:ea typeface="+mn-ea"/>
                  <a:cs typeface="+mn-cs"/>
                  <a:sym typeface="Geeza Pro Bold"/>
                </a:defRPr>
              </a:pPr>
              <a:r>
                <a:rPr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rPr>
                <a:t>اذا اختلفت الاشارات نضع اشارة العدد الكبير  ونطرح </a:t>
              </a:r>
            </a:p>
          </p:txBody>
        </p:sp>
        <p:sp>
          <p:nvSpPr>
            <p:cNvPr id="1350" name="Google Shape;16501;p87"/>
            <p:cNvSpPr/>
            <p:nvPr/>
          </p:nvSpPr>
          <p:spPr>
            <a:xfrm>
              <a:off x="668388" y="112557"/>
              <a:ext cx="3911236" cy="598644"/>
            </a:xfrm>
            <a:prstGeom prst="roundRect">
              <a:avLst>
                <a:gd name="adj" fmla="val 50000"/>
              </a:avLst>
            </a:prstGeom>
            <a:noFill/>
            <a:ln w="508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51" name="طرح الاعداد صحيحة"/>
            <p:cNvSpPr/>
            <p:nvPr/>
          </p:nvSpPr>
          <p:spPr>
            <a:xfrm>
              <a:off x="431896" y="355600"/>
              <a:ext cx="447145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45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 sz="3300">
                  <a:solidFill>
                    <a:srgbClr val="016E8F"/>
                  </a:solidFill>
                  <a:latin typeface="+mn-lt"/>
                  <a:ea typeface="+mn-ea"/>
                  <a:cs typeface="+mn-cs"/>
                  <a:sym typeface="Geeza Pro Bold"/>
                </a:defRPr>
              </a:pPr>
              <a:r>
                <a:rPr sz="45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rPr>
                <a:t>طرح الاعداد صحيحة </a:t>
              </a:r>
            </a:p>
          </p:txBody>
        </p:sp>
      </p:grpSp>
      <p:grpSp>
        <p:nvGrpSpPr>
          <p:cNvPr id="1356" name="تجميع"/>
          <p:cNvGrpSpPr/>
          <p:nvPr/>
        </p:nvGrpSpPr>
        <p:grpSpPr>
          <a:xfrm>
            <a:off x="12690570" y="7079894"/>
            <a:ext cx="6782043" cy="2946017"/>
            <a:chOff x="0" y="0"/>
            <a:chExt cx="6782041" cy="2946015"/>
          </a:xfrm>
        </p:grpSpPr>
        <p:sp>
          <p:nvSpPr>
            <p:cNvPr id="1353" name="🎯 اطرح عددًا…"/>
            <p:cNvSpPr txBox="1"/>
            <p:nvPr/>
          </p:nvSpPr>
          <p:spPr>
            <a:xfrm>
              <a:off x="0" y="0"/>
              <a:ext cx="2756175" cy="20625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 rtl="0">
                <a:defRPr sz="3300">
                  <a:solidFill>
                    <a:srgbClr val="016E8F"/>
                  </a:solidFill>
                  <a:latin typeface="+mn-lt"/>
                  <a:ea typeface="+mn-ea"/>
                  <a:cs typeface="+mn-cs"/>
                  <a:sym typeface="Geeza Pro Bold"/>
                </a:defRPr>
              </a:pPr>
              <a:r>
                <a:t>🎯</a:t>
              </a:r>
              <a:r>
                <a:rPr sz="45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rPr>
                <a:t> اطرح عددًا </a:t>
              </a:r>
              <a:endPara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endParaRPr>
            </a:p>
            <a:p>
              <a:pPr defTabSz="825500" rtl="0">
                <a:defRPr sz="3500">
                  <a:solidFill>
                    <a:srgbClr val="0061FE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rPr sz="4500">
                  <a:solidFill>
                    <a:srgbClr val="004D65"/>
                  </a:solidFill>
                </a:rPr>
                <a:t>صحيحًا من اخر </a:t>
              </a:r>
            </a:p>
          </p:txBody>
        </p:sp>
        <p:sp>
          <p:nvSpPr>
            <p:cNvPr id="1354" name="جمع الاعداد الصحيحة"/>
            <p:cNvSpPr txBox="1"/>
            <p:nvPr/>
          </p:nvSpPr>
          <p:spPr>
            <a:xfrm>
              <a:off x="3076621" y="0"/>
              <a:ext cx="3705421" cy="29460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5000">
                  <a:solidFill>
                    <a:srgbClr val="090848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جمع الاعداد الصحيحة</a:t>
              </a:r>
            </a:p>
          </p:txBody>
        </p:sp>
        <p:sp>
          <p:nvSpPr>
            <p:cNvPr id="1355" name="والنظير الجمعي"/>
            <p:cNvSpPr txBox="1"/>
            <p:nvPr/>
          </p:nvSpPr>
          <p:spPr>
            <a:xfrm>
              <a:off x="3435889" y="1325434"/>
              <a:ext cx="2986886" cy="14220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5500">
                  <a:solidFill>
                    <a:srgbClr val="090848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والنظير الجمعي</a:t>
              </a:r>
            </a:p>
          </p:txBody>
        </p:sp>
      </p:grpSp>
      <p:sp>
        <p:nvSpPr>
          <p:cNvPr id="1357" name="سالب بعد سالب يعطي موجب"/>
          <p:cNvSpPr txBox="1"/>
          <p:nvPr/>
        </p:nvSpPr>
        <p:spPr>
          <a:xfrm>
            <a:off x="6361243" y="9689400"/>
            <a:ext cx="548240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سالب بعد سالب يعطي موجب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9" dur="675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75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750"/>
                            </p:stCondLst>
                            <p:childTnLst>
                              <p:par>
                                <p:cTn id="25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75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75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75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2" grpId="4"/>
      <p:bldP build="whole" bldLvl="1" animBg="1" rev="0" advAuto="0" spid="1357" grpId="5"/>
      <p:bldP build="whole" bldLvl="1" animBg="1" rev="0" advAuto="0" spid="1342" grpId="8"/>
      <p:bldP build="whole" bldLvl="1" animBg="1" rev="0" advAuto="0" spid="1343" grpId="9"/>
      <p:bldP build="whole" bldLvl="1" animBg="1" rev="0" advAuto="0" spid="1332" grpId="2"/>
      <p:bldP build="whole" bldLvl="1" animBg="1" rev="0" advAuto="0" spid="1340" grpId="7"/>
      <p:bldP build="whole" bldLvl="1" animBg="1" rev="0" advAuto="0" spid="1344" grpId="3"/>
      <p:bldP build="whole" bldLvl="1" animBg="1" rev="0" advAuto="0" spid="1331" grpId="1"/>
      <p:bldP build="whole" bldLvl="1" animBg="1" rev="0" advAuto="0" spid="1341" grpId="6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9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8" t="1858" r="7773" b="5949"/>
          <a:stretch>
            <a:fillRect/>
          </a:stretch>
        </p:blipFill>
        <p:spPr>
          <a:xfrm>
            <a:off x="17775168" y="7383627"/>
            <a:ext cx="1060941" cy="105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6" y="0"/>
                </a:moveTo>
                <a:cubicBezTo>
                  <a:pt x="8982" y="3"/>
                  <a:pt x="8703" y="42"/>
                  <a:pt x="7745" y="339"/>
                </a:cubicBezTo>
                <a:cubicBezTo>
                  <a:pt x="3590" y="1623"/>
                  <a:pt x="902" y="4713"/>
                  <a:pt x="153" y="9035"/>
                </a:cubicBezTo>
                <a:cubicBezTo>
                  <a:pt x="59" y="9577"/>
                  <a:pt x="3" y="10122"/>
                  <a:pt x="0" y="10672"/>
                </a:cubicBezTo>
                <a:cubicBezTo>
                  <a:pt x="-11" y="12322"/>
                  <a:pt x="379" y="13980"/>
                  <a:pt x="1165" y="15585"/>
                </a:cubicBezTo>
                <a:cubicBezTo>
                  <a:pt x="2215" y="17728"/>
                  <a:pt x="3766" y="19274"/>
                  <a:pt x="5930" y="20352"/>
                </a:cubicBezTo>
                <a:cubicBezTo>
                  <a:pt x="7154" y="20962"/>
                  <a:pt x="8121" y="21274"/>
                  <a:pt x="9417" y="21457"/>
                </a:cubicBezTo>
                <a:cubicBezTo>
                  <a:pt x="10419" y="21598"/>
                  <a:pt x="12348" y="21476"/>
                  <a:pt x="13394" y="21207"/>
                </a:cubicBezTo>
                <a:cubicBezTo>
                  <a:pt x="17167" y="20236"/>
                  <a:pt x="20059" y="17430"/>
                  <a:pt x="21123" y="13713"/>
                </a:cubicBezTo>
                <a:cubicBezTo>
                  <a:pt x="21457" y="12545"/>
                  <a:pt x="21589" y="10056"/>
                  <a:pt x="21372" y="8833"/>
                </a:cubicBezTo>
                <a:cubicBezTo>
                  <a:pt x="20623" y="4614"/>
                  <a:pt x="17658" y="1395"/>
                  <a:pt x="13442" y="218"/>
                </a:cubicBezTo>
                <a:cubicBezTo>
                  <a:pt x="12836" y="48"/>
                  <a:pt x="12217" y="-2"/>
                  <a:pt x="1072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471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15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472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3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4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5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6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7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8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9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0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1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2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3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4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5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6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7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8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9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0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1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2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3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4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5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6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7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8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9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0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1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2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3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4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5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6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7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8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9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0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1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2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3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4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5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6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7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8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9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0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1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2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3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4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5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6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7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8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9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0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1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2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3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4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5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6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7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8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9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0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1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2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3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4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5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6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7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8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9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0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1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2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3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4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5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6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7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8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9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0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1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2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3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4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5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6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7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8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9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0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1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2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3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4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5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6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7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8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9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0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1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2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3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4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5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6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7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8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9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0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1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2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3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4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5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6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7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8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9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0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1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2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3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4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5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6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7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8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9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0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1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2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3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4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30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617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29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618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9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0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1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2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3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4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5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6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7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8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42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631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2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3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4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5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6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7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8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9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0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1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48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643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44" name="IMG_1532.jpeg" descr="IMG_1532.jpeg"/>
            <p:cNvPicPr>
              <a:picLocks noChangeAspect="1"/>
            </p:cNvPicPr>
            <p:nvPr/>
          </p:nvPicPr>
          <p:blipFill>
            <a:blip r:embed="rId2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647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645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646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649" name="Google Shape;3100;p57"/>
          <p:cNvSpPr/>
          <p:nvPr/>
        </p:nvSpPr>
        <p:spPr>
          <a:xfrm>
            <a:off x="12192000" y="2655338"/>
            <a:ext cx="6402613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50" name="Google Shape;3269;p59"/>
          <p:cNvSpPr/>
          <p:nvPr/>
        </p:nvSpPr>
        <p:spPr>
          <a:xfrm>
            <a:off x="1400636" y="348122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51" name="Google Shape;3270;p59"/>
          <p:cNvSpPr/>
          <p:nvPr/>
        </p:nvSpPr>
        <p:spPr>
          <a:xfrm>
            <a:off x="1810219" y="4099431"/>
            <a:ext cx="21162601" cy="6336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54" name="تجميع"/>
          <p:cNvGrpSpPr/>
          <p:nvPr/>
        </p:nvGrpSpPr>
        <p:grpSpPr>
          <a:xfrm>
            <a:off x="3399006" y="1278168"/>
            <a:ext cx="2203058" cy="2203057"/>
            <a:chOff x="0" y="0"/>
            <a:chExt cx="2203056" cy="2203056"/>
          </a:xfrm>
        </p:grpSpPr>
        <p:sp>
          <p:nvSpPr>
            <p:cNvPr id="652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53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55" name="IMG_0948.png" descr="IMG_0948.png"/>
          <p:cNvPicPr>
            <a:picLocks noChangeAspect="1"/>
          </p:cNvPicPr>
          <p:nvPr/>
        </p:nvPicPr>
        <p:blipFill>
          <a:blip r:embed="rId4">
            <a:extLst/>
          </a:blip>
          <a:srcRect l="14214" t="15552" r="2072" b="7939"/>
          <a:stretch>
            <a:fillRect/>
          </a:stretch>
        </p:blipFill>
        <p:spPr>
          <a:xfrm>
            <a:off x="19728079" y="2874934"/>
            <a:ext cx="4169525" cy="32941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69" y="0"/>
                </a:moveTo>
                <a:cubicBezTo>
                  <a:pt x="14207" y="0"/>
                  <a:pt x="14215" y="56"/>
                  <a:pt x="14308" y="207"/>
                </a:cubicBezTo>
                <a:cubicBezTo>
                  <a:pt x="14368" y="305"/>
                  <a:pt x="14376" y="293"/>
                  <a:pt x="14352" y="137"/>
                </a:cubicBezTo>
                <a:cubicBezTo>
                  <a:pt x="14340" y="61"/>
                  <a:pt x="14304" y="0"/>
                  <a:pt x="14269" y="0"/>
                </a:cubicBezTo>
                <a:close/>
                <a:moveTo>
                  <a:pt x="13090" y="168"/>
                </a:moveTo>
                <a:cubicBezTo>
                  <a:pt x="13066" y="168"/>
                  <a:pt x="13013" y="193"/>
                  <a:pt x="12977" y="222"/>
                </a:cubicBezTo>
                <a:cubicBezTo>
                  <a:pt x="12941" y="252"/>
                  <a:pt x="12933" y="277"/>
                  <a:pt x="12957" y="277"/>
                </a:cubicBezTo>
                <a:cubicBezTo>
                  <a:pt x="12982" y="277"/>
                  <a:pt x="13032" y="252"/>
                  <a:pt x="13068" y="222"/>
                </a:cubicBezTo>
                <a:cubicBezTo>
                  <a:pt x="13105" y="193"/>
                  <a:pt x="13114" y="168"/>
                  <a:pt x="13090" y="168"/>
                </a:cubicBezTo>
                <a:close/>
                <a:moveTo>
                  <a:pt x="13438" y="189"/>
                </a:moveTo>
                <a:cubicBezTo>
                  <a:pt x="13423" y="198"/>
                  <a:pt x="13400" y="229"/>
                  <a:pt x="13362" y="287"/>
                </a:cubicBezTo>
                <a:cubicBezTo>
                  <a:pt x="13308" y="371"/>
                  <a:pt x="13218" y="445"/>
                  <a:pt x="13166" y="445"/>
                </a:cubicBezTo>
                <a:cubicBezTo>
                  <a:pt x="13114" y="445"/>
                  <a:pt x="13062" y="468"/>
                  <a:pt x="13047" y="499"/>
                </a:cubicBezTo>
                <a:cubicBezTo>
                  <a:pt x="13031" y="531"/>
                  <a:pt x="13073" y="554"/>
                  <a:pt x="13146" y="554"/>
                </a:cubicBezTo>
                <a:cubicBezTo>
                  <a:pt x="13289" y="554"/>
                  <a:pt x="13462" y="375"/>
                  <a:pt x="13460" y="233"/>
                </a:cubicBezTo>
                <a:cubicBezTo>
                  <a:pt x="13459" y="197"/>
                  <a:pt x="13454" y="180"/>
                  <a:pt x="13438" y="189"/>
                </a:cubicBezTo>
                <a:close/>
                <a:moveTo>
                  <a:pt x="14029" y="222"/>
                </a:moveTo>
                <a:cubicBezTo>
                  <a:pt x="13953" y="222"/>
                  <a:pt x="13990" y="339"/>
                  <a:pt x="14117" y="499"/>
                </a:cubicBezTo>
                <a:cubicBezTo>
                  <a:pt x="14237" y="648"/>
                  <a:pt x="14425" y="733"/>
                  <a:pt x="14364" y="608"/>
                </a:cubicBezTo>
                <a:cubicBezTo>
                  <a:pt x="14349" y="578"/>
                  <a:pt x="14297" y="554"/>
                  <a:pt x="14249" y="554"/>
                </a:cubicBezTo>
                <a:cubicBezTo>
                  <a:pt x="14191" y="554"/>
                  <a:pt x="14143" y="494"/>
                  <a:pt x="14113" y="385"/>
                </a:cubicBezTo>
                <a:cubicBezTo>
                  <a:pt x="14088" y="294"/>
                  <a:pt x="14051" y="222"/>
                  <a:pt x="14029" y="222"/>
                </a:cubicBezTo>
                <a:close/>
                <a:moveTo>
                  <a:pt x="14514" y="282"/>
                </a:moveTo>
                <a:cubicBezTo>
                  <a:pt x="14499" y="281"/>
                  <a:pt x="14483" y="284"/>
                  <a:pt x="14467" y="292"/>
                </a:cubicBezTo>
                <a:cubicBezTo>
                  <a:pt x="14432" y="309"/>
                  <a:pt x="14442" y="324"/>
                  <a:pt x="14493" y="326"/>
                </a:cubicBezTo>
                <a:cubicBezTo>
                  <a:pt x="14539" y="329"/>
                  <a:pt x="14563" y="315"/>
                  <a:pt x="14549" y="297"/>
                </a:cubicBezTo>
                <a:cubicBezTo>
                  <a:pt x="14542" y="288"/>
                  <a:pt x="14530" y="283"/>
                  <a:pt x="14514" y="282"/>
                </a:cubicBezTo>
                <a:close/>
                <a:moveTo>
                  <a:pt x="14941" y="460"/>
                </a:moveTo>
                <a:cubicBezTo>
                  <a:pt x="14783" y="481"/>
                  <a:pt x="14560" y="631"/>
                  <a:pt x="14536" y="727"/>
                </a:cubicBezTo>
                <a:cubicBezTo>
                  <a:pt x="14524" y="777"/>
                  <a:pt x="14476" y="856"/>
                  <a:pt x="14428" y="911"/>
                </a:cubicBezTo>
                <a:cubicBezTo>
                  <a:pt x="14381" y="965"/>
                  <a:pt x="14341" y="1060"/>
                  <a:pt x="14341" y="1118"/>
                </a:cubicBezTo>
                <a:cubicBezTo>
                  <a:pt x="14341" y="1176"/>
                  <a:pt x="14292" y="1304"/>
                  <a:pt x="14230" y="1405"/>
                </a:cubicBezTo>
                <a:cubicBezTo>
                  <a:pt x="14169" y="1506"/>
                  <a:pt x="14114" y="1675"/>
                  <a:pt x="14107" y="1777"/>
                </a:cubicBezTo>
                <a:cubicBezTo>
                  <a:pt x="14099" y="1879"/>
                  <a:pt x="14058" y="2054"/>
                  <a:pt x="14019" y="2168"/>
                </a:cubicBezTo>
                <a:cubicBezTo>
                  <a:pt x="13953" y="2365"/>
                  <a:pt x="13943" y="2372"/>
                  <a:pt x="13826" y="2313"/>
                </a:cubicBezTo>
                <a:cubicBezTo>
                  <a:pt x="13520" y="2161"/>
                  <a:pt x="13211" y="2257"/>
                  <a:pt x="13259" y="2489"/>
                </a:cubicBezTo>
                <a:cubicBezTo>
                  <a:pt x="13287" y="2624"/>
                  <a:pt x="13167" y="2758"/>
                  <a:pt x="13134" y="2628"/>
                </a:cubicBezTo>
                <a:cubicBezTo>
                  <a:pt x="13121" y="2579"/>
                  <a:pt x="13101" y="2501"/>
                  <a:pt x="13090" y="2455"/>
                </a:cubicBezTo>
                <a:cubicBezTo>
                  <a:pt x="13050" y="2297"/>
                  <a:pt x="12973" y="2371"/>
                  <a:pt x="12988" y="2553"/>
                </a:cubicBezTo>
                <a:cubicBezTo>
                  <a:pt x="13001" y="2722"/>
                  <a:pt x="12992" y="2737"/>
                  <a:pt x="12862" y="2737"/>
                </a:cubicBezTo>
                <a:cubicBezTo>
                  <a:pt x="12785" y="2737"/>
                  <a:pt x="12710" y="2750"/>
                  <a:pt x="12694" y="2771"/>
                </a:cubicBezTo>
                <a:cubicBezTo>
                  <a:pt x="12660" y="2813"/>
                  <a:pt x="12234" y="2291"/>
                  <a:pt x="12234" y="2207"/>
                </a:cubicBezTo>
                <a:cubicBezTo>
                  <a:pt x="12234" y="2119"/>
                  <a:pt x="12056" y="1925"/>
                  <a:pt x="12010" y="1961"/>
                </a:cubicBezTo>
                <a:cubicBezTo>
                  <a:pt x="11986" y="1979"/>
                  <a:pt x="11956" y="1956"/>
                  <a:pt x="11942" y="1909"/>
                </a:cubicBezTo>
                <a:cubicBezTo>
                  <a:pt x="11909" y="1801"/>
                  <a:pt x="11837" y="1797"/>
                  <a:pt x="11837" y="1904"/>
                </a:cubicBezTo>
                <a:cubicBezTo>
                  <a:pt x="11837" y="2053"/>
                  <a:pt x="11763" y="2037"/>
                  <a:pt x="11665" y="1870"/>
                </a:cubicBezTo>
                <a:lnTo>
                  <a:pt x="11566" y="1707"/>
                </a:lnTo>
                <a:lnTo>
                  <a:pt x="11687" y="1565"/>
                </a:lnTo>
                <a:cubicBezTo>
                  <a:pt x="11788" y="1448"/>
                  <a:pt x="11799" y="1419"/>
                  <a:pt x="11747" y="1356"/>
                </a:cubicBezTo>
                <a:cubicBezTo>
                  <a:pt x="11618" y="1200"/>
                  <a:pt x="11304" y="1249"/>
                  <a:pt x="11223" y="1441"/>
                </a:cubicBezTo>
                <a:cubicBezTo>
                  <a:pt x="11182" y="1536"/>
                  <a:pt x="11193" y="1578"/>
                  <a:pt x="11291" y="1692"/>
                </a:cubicBezTo>
                <a:cubicBezTo>
                  <a:pt x="11386" y="1803"/>
                  <a:pt x="11399" y="1843"/>
                  <a:pt x="11355" y="1909"/>
                </a:cubicBezTo>
                <a:cubicBezTo>
                  <a:pt x="11326" y="1953"/>
                  <a:pt x="11274" y="1989"/>
                  <a:pt x="11240" y="1989"/>
                </a:cubicBezTo>
                <a:cubicBezTo>
                  <a:pt x="11206" y="1989"/>
                  <a:pt x="11112" y="2096"/>
                  <a:pt x="11036" y="2232"/>
                </a:cubicBezTo>
                <a:cubicBezTo>
                  <a:pt x="10928" y="2424"/>
                  <a:pt x="10888" y="2471"/>
                  <a:pt x="10843" y="2424"/>
                </a:cubicBezTo>
                <a:cubicBezTo>
                  <a:pt x="10772" y="2350"/>
                  <a:pt x="10764" y="2437"/>
                  <a:pt x="10835" y="2525"/>
                </a:cubicBezTo>
                <a:cubicBezTo>
                  <a:pt x="10908" y="2617"/>
                  <a:pt x="10884" y="3521"/>
                  <a:pt x="10804" y="3663"/>
                </a:cubicBezTo>
                <a:cubicBezTo>
                  <a:pt x="10752" y="3758"/>
                  <a:pt x="10689" y="3782"/>
                  <a:pt x="10391" y="3790"/>
                </a:cubicBezTo>
                <a:cubicBezTo>
                  <a:pt x="10101" y="3797"/>
                  <a:pt x="9997" y="3826"/>
                  <a:pt x="9789" y="3958"/>
                </a:cubicBezTo>
                <a:cubicBezTo>
                  <a:pt x="9478" y="4155"/>
                  <a:pt x="9420" y="4256"/>
                  <a:pt x="9531" y="4411"/>
                </a:cubicBezTo>
                <a:cubicBezTo>
                  <a:pt x="9596" y="4501"/>
                  <a:pt x="9597" y="4531"/>
                  <a:pt x="9549" y="4553"/>
                </a:cubicBezTo>
                <a:cubicBezTo>
                  <a:pt x="9515" y="4568"/>
                  <a:pt x="8825" y="4589"/>
                  <a:pt x="8011" y="4597"/>
                </a:cubicBezTo>
                <a:cubicBezTo>
                  <a:pt x="6595" y="4612"/>
                  <a:pt x="6526" y="4617"/>
                  <a:pt x="6410" y="4726"/>
                </a:cubicBezTo>
                <a:cubicBezTo>
                  <a:pt x="6128" y="4990"/>
                  <a:pt x="6108" y="5066"/>
                  <a:pt x="6084" y="6038"/>
                </a:cubicBezTo>
                <a:lnTo>
                  <a:pt x="6061" y="6933"/>
                </a:lnTo>
                <a:lnTo>
                  <a:pt x="5860" y="7166"/>
                </a:lnTo>
                <a:cubicBezTo>
                  <a:pt x="5749" y="7294"/>
                  <a:pt x="5648" y="7385"/>
                  <a:pt x="5632" y="7365"/>
                </a:cubicBezTo>
                <a:cubicBezTo>
                  <a:pt x="5616" y="7345"/>
                  <a:pt x="5601" y="7192"/>
                  <a:pt x="5601" y="7028"/>
                </a:cubicBezTo>
                <a:lnTo>
                  <a:pt x="5601" y="6731"/>
                </a:lnTo>
                <a:lnTo>
                  <a:pt x="5283" y="6754"/>
                </a:lnTo>
                <a:lnTo>
                  <a:pt x="4964" y="6765"/>
                </a:lnTo>
                <a:lnTo>
                  <a:pt x="4952" y="7003"/>
                </a:lnTo>
                <a:cubicBezTo>
                  <a:pt x="4937" y="7266"/>
                  <a:pt x="4871" y="7334"/>
                  <a:pt x="4724" y="7235"/>
                </a:cubicBezTo>
                <a:cubicBezTo>
                  <a:pt x="4656" y="7189"/>
                  <a:pt x="4632" y="7133"/>
                  <a:pt x="4646" y="7041"/>
                </a:cubicBezTo>
                <a:cubicBezTo>
                  <a:pt x="4681" y="6814"/>
                  <a:pt x="4620" y="6778"/>
                  <a:pt x="4210" y="6754"/>
                </a:cubicBezTo>
                <a:cubicBezTo>
                  <a:pt x="3694" y="6723"/>
                  <a:pt x="3520" y="6779"/>
                  <a:pt x="3491" y="6992"/>
                </a:cubicBezTo>
                <a:cubicBezTo>
                  <a:pt x="3470" y="7142"/>
                  <a:pt x="3456" y="7153"/>
                  <a:pt x="3239" y="7186"/>
                </a:cubicBezTo>
                <a:cubicBezTo>
                  <a:pt x="3110" y="7206"/>
                  <a:pt x="2978" y="7256"/>
                  <a:pt x="2951" y="7290"/>
                </a:cubicBezTo>
                <a:cubicBezTo>
                  <a:pt x="2919" y="7330"/>
                  <a:pt x="2891" y="7680"/>
                  <a:pt x="2877" y="8224"/>
                </a:cubicBezTo>
                <a:cubicBezTo>
                  <a:pt x="2857" y="9034"/>
                  <a:pt x="2852" y="9090"/>
                  <a:pt x="2773" y="9090"/>
                </a:cubicBezTo>
                <a:cubicBezTo>
                  <a:pt x="2694" y="9090"/>
                  <a:pt x="2690" y="9045"/>
                  <a:pt x="2697" y="8358"/>
                </a:cubicBezTo>
                <a:cubicBezTo>
                  <a:pt x="2703" y="7702"/>
                  <a:pt x="2694" y="7621"/>
                  <a:pt x="2623" y="7572"/>
                </a:cubicBezTo>
                <a:cubicBezTo>
                  <a:pt x="2399" y="7422"/>
                  <a:pt x="1205" y="7456"/>
                  <a:pt x="786" y="7626"/>
                </a:cubicBezTo>
                <a:lnTo>
                  <a:pt x="647" y="7686"/>
                </a:lnTo>
                <a:lnTo>
                  <a:pt x="622" y="8190"/>
                </a:lnTo>
                <a:cubicBezTo>
                  <a:pt x="609" y="8470"/>
                  <a:pt x="602" y="8775"/>
                  <a:pt x="607" y="8863"/>
                </a:cubicBezTo>
                <a:cubicBezTo>
                  <a:pt x="616" y="9018"/>
                  <a:pt x="607" y="9026"/>
                  <a:pt x="340" y="9101"/>
                </a:cubicBezTo>
                <a:cubicBezTo>
                  <a:pt x="128" y="9161"/>
                  <a:pt x="55" y="9210"/>
                  <a:pt x="20" y="9307"/>
                </a:cubicBezTo>
                <a:cubicBezTo>
                  <a:pt x="-13" y="9397"/>
                  <a:pt x="-5" y="9867"/>
                  <a:pt x="45" y="10942"/>
                </a:cubicBezTo>
                <a:cubicBezTo>
                  <a:pt x="85" y="11773"/>
                  <a:pt x="133" y="12881"/>
                  <a:pt x="156" y="13397"/>
                </a:cubicBezTo>
                <a:cubicBezTo>
                  <a:pt x="180" y="13914"/>
                  <a:pt x="209" y="14509"/>
                  <a:pt x="221" y="14722"/>
                </a:cubicBezTo>
                <a:cubicBezTo>
                  <a:pt x="233" y="14934"/>
                  <a:pt x="266" y="15580"/>
                  <a:pt x="291" y="16157"/>
                </a:cubicBezTo>
                <a:cubicBezTo>
                  <a:pt x="353" y="17595"/>
                  <a:pt x="358" y="17657"/>
                  <a:pt x="476" y="17691"/>
                </a:cubicBezTo>
                <a:cubicBezTo>
                  <a:pt x="1362" y="17944"/>
                  <a:pt x="1491" y="17964"/>
                  <a:pt x="2331" y="17945"/>
                </a:cubicBezTo>
                <a:lnTo>
                  <a:pt x="3169" y="17924"/>
                </a:lnTo>
                <a:lnTo>
                  <a:pt x="3342" y="18098"/>
                </a:lnTo>
                <a:cubicBezTo>
                  <a:pt x="3672" y="18422"/>
                  <a:pt x="4484" y="19083"/>
                  <a:pt x="5161" y="19577"/>
                </a:cubicBezTo>
                <a:cubicBezTo>
                  <a:pt x="6285" y="20399"/>
                  <a:pt x="7085" y="20641"/>
                  <a:pt x="7885" y="20397"/>
                </a:cubicBezTo>
                <a:cubicBezTo>
                  <a:pt x="8934" y="20077"/>
                  <a:pt x="10694" y="19986"/>
                  <a:pt x="11924" y="20190"/>
                </a:cubicBezTo>
                <a:cubicBezTo>
                  <a:pt x="12657" y="20311"/>
                  <a:pt x="13602" y="20551"/>
                  <a:pt x="14526" y="20855"/>
                </a:cubicBezTo>
                <a:cubicBezTo>
                  <a:pt x="15523" y="21184"/>
                  <a:pt x="16192" y="21370"/>
                  <a:pt x="16636" y="21432"/>
                </a:cubicBezTo>
                <a:cubicBezTo>
                  <a:pt x="17832" y="21600"/>
                  <a:pt x="18896" y="21222"/>
                  <a:pt x="19481" y="20423"/>
                </a:cubicBezTo>
                <a:cubicBezTo>
                  <a:pt x="19614" y="20241"/>
                  <a:pt x="20097" y="19627"/>
                  <a:pt x="20557" y="19057"/>
                </a:cubicBezTo>
                <a:cubicBezTo>
                  <a:pt x="21339" y="18088"/>
                  <a:pt x="21396" y="17999"/>
                  <a:pt x="21473" y="17697"/>
                </a:cubicBezTo>
                <a:cubicBezTo>
                  <a:pt x="21531" y="17469"/>
                  <a:pt x="21570" y="17187"/>
                  <a:pt x="21578" y="16905"/>
                </a:cubicBezTo>
                <a:cubicBezTo>
                  <a:pt x="21587" y="16623"/>
                  <a:pt x="21571" y="16344"/>
                  <a:pt x="21527" y="16108"/>
                </a:cubicBezTo>
                <a:cubicBezTo>
                  <a:pt x="21391" y="15379"/>
                  <a:pt x="20950" y="14389"/>
                  <a:pt x="20321" y="13397"/>
                </a:cubicBezTo>
                <a:cubicBezTo>
                  <a:pt x="20185" y="13184"/>
                  <a:pt x="19775" y="12601"/>
                  <a:pt x="19409" y="12099"/>
                </a:cubicBezTo>
                <a:cubicBezTo>
                  <a:pt x="19043" y="11598"/>
                  <a:pt x="18692" y="11107"/>
                  <a:pt x="18628" y="11010"/>
                </a:cubicBezTo>
                <a:cubicBezTo>
                  <a:pt x="18564" y="10913"/>
                  <a:pt x="18390" y="10759"/>
                  <a:pt x="18242" y="10666"/>
                </a:cubicBezTo>
                <a:cubicBezTo>
                  <a:pt x="17943" y="10479"/>
                  <a:pt x="17683" y="10450"/>
                  <a:pt x="17445" y="10575"/>
                </a:cubicBezTo>
                <a:cubicBezTo>
                  <a:pt x="17303" y="10650"/>
                  <a:pt x="17296" y="10643"/>
                  <a:pt x="17071" y="10378"/>
                </a:cubicBezTo>
                <a:cubicBezTo>
                  <a:pt x="16946" y="10230"/>
                  <a:pt x="16843" y="10065"/>
                  <a:pt x="16843" y="10006"/>
                </a:cubicBezTo>
                <a:cubicBezTo>
                  <a:pt x="16843" y="9946"/>
                  <a:pt x="16805" y="9857"/>
                  <a:pt x="16757" y="9814"/>
                </a:cubicBezTo>
                <a:cubicBezTo>
                  <a:pt x="16656" y="9725"/>
                  <a:pt x="16444" y="9229"/>
                  <a:pt x="16478" y="9160"/>
                </a:cubicBezTo>
                <a:cubicBezTo>
                  <a:pt x="16513" y="9090"/>
                  <a:pt x="16611" y="9109"/>
                  <a:pt x="16667" y="9194"/>
                </a:cubicBezTo>
                <a:cubicBezTo>
                  <a:pt x="16734" y="9295"/>
                  <a:pt x="16891" y="9346"/>
                  <a:pt x="16878" y="9263"/>
                </a:cubicBezTo>
                <a:cubicBezTo>
                  <a:pt x="16873" y="9228"/>
                  <a:pt x="16898" y="9200"/>
                  <a:pt x="16934" y="9199"/>
                </a:cubicBezTo>
                <a:cubicBezTo>
                  <a:pt x="16971" y="9199"/>
                  <a:pt x="17027" y="9175"/>
                  <a:pt x="17059" y="9150"/>
                </a:cubicBezTo>
                <a:cubicBezTo>
                  <a:pt x="17105" y="9113"/>
                  <a:pt x="17097" y="9082"/>
                  <a:pt x="17036" y="8997"/>
                </a:cubicBezTo>
                <a:cubicBezTo>
                  <a:pt x="16993" y="8938"/>
                  <a:pt x="16941" y="8901"/>
                  <a:pt x="16915" y="8912"/>
                </a:cubicBezTo>
                <a:cubicBezTo>
                  <a:pt x="16889" y="8923"/>
                  <a:pt x="16810" y="8875"/>
                  <a:pt x="16741" y="8803"/>
                </a:cubicBezTo>
                <a:cubicBezTo>
                  <a:pt x="16594" y="8649"/>
                  <a:pt x="16523" y="8689"/>
                  <a:pt x="16424" y="8987"/>
                </a:cubicBezTo>
                <a:cubicBezTo>
                  <a:pt x="16359" y="9183"/>
                  <a:pt x="16205" y="9243"/>
                  <a:pt x="16159" y="9090"/>
                </a:cubicBezTo>
                <a:cubicBezTo>
                  <a:pt x="16131" y="9000"/>
                  <a:pt x="15883" y="8894"/>
                  <a:pt x="15695" y="8894"/>
                </a:cubicBezTo>
                <a:cubicBezTo>
                  <a:pt x="15606" y="8894"/>
                  <a:pt x="15555" y="8847"/>
                  <a:pt x="15504" y="8725"/>
                </a:cubicBezTo>
                <a:cubicBezTo>
                  <a:pt x="15442" y="8574"/>
                  <a:pt x="15444" y="8548"/>
                  <a:pt x="15512" y="8418"/>
                </a:cubicBezTo>
                <a:cubicBezTo>
                  <a:pt x="15575" y="8296"/>
                  <a:pt x="15580" y="8272"/>
                  <a:pt x="15527" y="8229"/>
                </a:cubicBezTo>
                <a:cubicBezTo>
                  <a:pt x="15493" y="8202"/>
                  <a:pt x="15433" y="8188"/>
                  <a:pt x="15397" y="8205"/>
                </a:cubicBezTo>
                <a:cubicBezTo>
                  <a:pt x="15254" y="8273"/>
                  <a:pt x="15241" y="8256"/>
                  <a:pt x="15255" y="7952"/>
                </a:cubicBezTo>
                <a:cubicBezTo>
                  <a:pt x="15271" y="7600"/>
                  <a:pt x="15233" y="7529"/>
                  <a:pt x="15001" y="7502"/>
                </a:cubicBezTo>
                <a:cubicBezTo>
                  <a:pt x="14900" y="7490"/>
                  <a:pt x="14851" y="7458"/>
                  <a:pt x="14859" y="7409"/>
                </a:cubicBezTo>
                <a:cubicBezTo>
                  <a:pt x="14880" y="7283"/>
                  <a:pt x="14774" y="7170"/>
                  <a:pt x="14666" y="7204"/>
                </a:cubicBezTo>
                <a:cubicBezTo>
                  <a:pt x="14611" y="7221"/>
                  <a:pt x="14553" y="7210"/>
                  <a:pt x="14536" y="7176"/>
                </a:cubicBezTo>
                <a:cubicBezTo>
                  <a:pt x="14515" y="7133"/>
                  <a:pt x="14483" y="7153"/>
                  <a:pt x="14434" y="7235"/>
                </a:cubicBezTo>
                <a:lnTo>
                  <a:pt x="14356" y="7354"/>
                </a:lnTo>
                <a:lnTo>
                  <a:pt x="14278" y="7210"/>
                </a:lnTo>
                <a:cubicBezTo>
                  <a:pt x="14167" y="6998"/>
                  <a:pt x="14220" y="6883"/>
                  <a:pt x="14399" y="6933"/>
                </a:cubicBezTo>
                <a:cubicBezTo>
                  <a:pt x="14686" y="7012"/>
                  <a:pt x="15116" y="7052"/>
                  <a:pt x="15255" y="7013"/>
                </a:cubicBezTo>
                <a:cubicBezTo>
                  <a:pt x="15385" y="6976"/>
                  <a:pt x="15406" y="6991"/>
                  <a:pt x="15527" y="7197"/>
                </a:cubicBezTo>
                <a:cubicBezTo>
                  <a:pt x="15601" y="7324"/>
                  <a:pt x="15703" y="7427"/>
                  <a:pt x="15759" y="7437"/>
                </a:cubicBezTo>
                <a:cubicBezTo>
                  <a:pt x="15814" y="7446"/>
                  <a:pt x="15931" y="7472"/>
                  <a:pt x="16022" y="7492"/>
                </a:cubicBezTo>
                <a:cubicBezTo>
                  <a:pt x="16155" y="7520"/>
                  <a:pt x="16183" y="7507"/>
                  <a:pt x="16163" y="7442"/>
                </a:cubicBezTo>
                <a:cubicBezTo>
                  <a:pt x="16149" y="7398"/>
                  <a:pt x="16169" y="7334"/>
                  <a:pt x="16206" y="7295"/>
                </a:cubicBezTo>
                <a:cubicBezTo>
                  <a:pt x="16243" y="7256"/>
                  <a:pt x="16274" y="7179"/>
                  <a:pt x="16274" y="7122"/>
                </a:cubicBezTo>
                <a:cubicBezTo>
                  <a:pt x="16274" y="7044"/>
                  <a:pt x="16244" y="7013"/>
                  <a:pt x="16147" y="7013"/>
                </a:cubicBezTo>
                <a:cubicBezTo>
                  <a:pt x="15997" y="7013"/>
                  <a:pt x="15971" y="6982"/>
                  <a:pt x="15956" y="6746"/>
                </a:cubicBezTo>
                <a:cubicBezTo>
                  <a:pt x="15944" y="6546"/>
                  <a:pt x="15864" y="6522"/>
                  <a:pt x="15652" y="6661"/>
                </a:cubicBezTo>
                <a:cubicBezTo>
                  <a:pt x="15471" y="6778"/>
                  <a:pt x="15383" y="6678"/>
                  <a:pt x="15547" y="6542"/>
                </a:cubicBezTo>
                <a:cubicBezTo>
                  <a:pt x="15611" y="6490"/>
                  <a:pt x="15650" y="6434"/>
                  <a:pt x="15637" y="6418"/>
                </a:cubicBezTo>
                <a:cubicBezTo>
                  <a:pt x="15604" y="6376"/>
                  <a:pt x="15750" y="6190"/>
                  <a:pt x="15814" y="6190"/>
                </a:cubicBezTo>
                <a:cubicBezTo>
                  <a:pt x="15843" y="6190"/>
                  <a:pt x="15922" y="6135"/>
                  <a:pt x="15987" y="6071"/>
                </a:cubicBezTo>
                <a:cubicBezTo>
                  <a:pt x="16070" y="5989"/>
                  <a:pt x="16093" y="5939"/>
                  <a:pt x="16061" y="5898"/>
                </a:cubicBezTo>
                <a:cubicBezTo>
                  <a:pt x="16029" y="5858"/>
                  <a:pt x="16032" y="5809"/>
                  <a:pt x="16069" y="5751"/>
                </a:cubicBezTo>
                <a:cubicBezTo>
                  <a:pt x="16114" y="5682"/>
                  <a:pt x="16109" y="5674"/>
                  <a:pt x="16054" y="5712"/>
                </a:cubicBezTo>
                <a:cubicBezTo>
                  <a:pt x="16018" y="5738"/>
                  <a:pt x="15925" y="5822"/>
                  <a:pt x="15849" y="5893"/>
                </a:cubicBezTo>
                <a:cubicBezTo>
                  <a:pt x="15727" y="6006"/>
                  <a:pt x="15705" y="6008"/>
                  <a:pt x="15656" y="5934"/>
                </a:cubicBezTo>
                <a:cubicBezTo>
                  <a:pt x="15614" y="5871"/>
                  <a:pt x="15613" y="5837"/>
                  <a:pt x="15652" y="5789"/>
                </a:cubicBezTo>
                <a:cubicBezTo>
                  <a:pt x="15680" y="5754"/>
                  <a:pt x="15701" y="5743"/>
                  <a:pt x="15701" y="5766"/>
                </a:cubicBezTo>
                <a:cubicBezTo>
                  <a:pt x="15701" y="5790"/>
                  <a:pt x="15764" y="5756"/>
                  <a:pt x="15837" y="5691"/>
                </a:cubicBezTo>
                <a:cubicBezTo>
                  <a:pt x="15953" y="5587"/>
                  <a:pt x="16034" y="5411"/>
                  <a:pt x="15927" y="5494"/>
                </a:cubicBezTo>
                <a:cubicBezTo>
                  <a:pt x="15870" y="5539"/>
                  <a:pt x="15794" y="5341"/>
                  <a:pt x="15794" y="5148"/>
                </a:cubicBezTo>
                <a:cubicBezTo>
                  <a:pt x="15794" y="5050"/>
                  <a:pt x="15833" y="4941"/>
                  <a:pt x="15900" y="4861"/>
                </a:cubicBezTo>
                <a:cubicBezTo>
                  <a:pt x="15998" y="4745"/>
                  <a:pt x="16016" y="4740"/>
                  <a:pt x="16085" y="4812"/>
                </a:cubicBezTo>
                <a:cubicBezTo>
                  <a:pt x="16128" y="4857"/>
                  <a:pt x="16221" y="4923"/>
                  <a:pt x="16289" y="4959"/>
                </a:cubicBezTo>
                <a:cubicBezTo>
                  <a:pt x="16404" y="5021"/>
                  <a:pt x="16406" y="5017"/>
                  <a:pt x="16361" y="4910"/>
                </a:cubicBezTo>
                <a:cubicBezTo>
                  <a:pt x="16334" y="4848"/>
                  <a:pt x="16280" y="4784"/>
                  <a:pt x="16239" y="4765"/>
                </a:cubicBezTo>
                <a:cubicBezTo>
                  <a:pt x="16069" y="4689"/>
                  <a:pt x="16048" y="4630"/>
                  <a:pt x="16147" y="4499"/>
                </a:cubicBezTo>
                <a:lnTo>
                  <a:pt x="16239" y="4374"/>
                </a:lnTo>
                <a:lnTo>
                  <a:pt x="16447" y="4563"/>
                </a:lnTo>
                <a:cubicBezTo>
                  <a:pt x="16621" y="4720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2"/>
                  <a:pt x="16521" y="4010"/>
                </a:cubicBezTo>
                <a:cubicBezTo>
                  <a:pt x="16506" y="3908"/>
                  <a:pt x="16460" y="3807"/>
                  <a:pt x="16424" y="3790"/>
                </a:cubicBezTo>
                <a:cubicBezTo>
                  <a:pt x="16344" y="3751"/>
                  <a:pt x="16346" y="3772"/>
                  <a:pt x="16424" y="4007"/>
                </a:cubicBezTo>
                <a:cubicBezTo>
                  <a:pt x="16478" y="4168"/>
                  <a:pt x="16478" y="4200"/>
                  <a:pt x="16424" y="4255"/>
                </a:cubicBezTo>
                <a:cubicBezTo>
                  <a:pt x="16361" y="4322"/>
                  <a:pt x="16316" y="4227"/>
                  <a:pt x="16250" y="3896"/>
                </a:cubicBezTo>
                <a:cubicBezTo>
                  <a:pt x="16236" y="3824"/>
                  <a:pt x="16181" y="3757"/>
                  <a:pt x="16133" y="3741"/>
                </a:cubicBezTo>
                <a:cubicBezTo>
                  <a:pt x="16084" y="3725"/>
                  <a:pt x="16058" y="3679"/>
                  <a:pt x="16073" y="3647"/>
                </a:cubicBezTo>
                <a:cubicBezTo>
                  <a:pt x="16091" y="3610"/>
                  <a:pt x="16057" y="3588"/>
                  <a:pt x="15978" y="3588"/>
                </a:cubicBezTo>
                <a:cubicBezTo>
                  <a:pt x="15908" y="3588"/>
                  <a:pt x="15833" y="3577"/>
                  <a:pt x="15818" y="3557"/>
                </a:cubicBezTo>
                <a:cubicBezTo>
                  <a:pt x="15769" y="3496"/>
                  <a:pt x="15885" y="3371"/>
                  <a:pt x="15987" y="3371"/>
                </a:cubicBezTo>
                <a:cubicBezTo>
                  <a:pt x="16131" y="3371"/>
                  <a:pt x="16202" y="3260"/>
                  <a:pt x="16112" y="3177"/>
                </a:cubicBezTo>
                <a:cubicBezTo>
                  <a:pt x="16047" y="3117"/>
                  <a:pt x="16049" y="3101"/>
                  <a:pt x="16137" y="3042"/>
                </a:cubicBezTo>
                <a:cubicBezTo>
                  <a:pt x="16190" y="3006"/>
                  <a:pt x="16224" y="2957"/>
                  <a:pt x="16211" y="2931"/>
                </a:cubicBezTo>
                <a:cubicBezTo>
                  <a:pt x="16199" y="2906"/>
                  <a:pt x="16217" y="2851"/>
                  <a:pt x="16254" y="2812"/>
                </a:cubicBezTo>
                <a:cubicBezTo>
                  <a:pt x="16310" y="2754"/>
                  <a:pt x="16335" y="2763"/>
                  <a:pt x="16408" y="2861"/>
                </a:cubicBezTo>
                <a:cubicBezTo>
                  <a:pt x="16525" y="3019"/>
                  <a:pt x="16543" y="3017"/>
                  <a:pt x="16490" y="2825"/>
                </a:cubicBezTo>
                <a:cubicBezTo>
                  <a:pt x="16434" y="2621"/>
                  <a:pt x="16334" y="2567"/>
                  <a:pt x="16202" y="2677"/>
                </a:cubicBezTo>
                <a:cubicBezTo>
                  <a:pt x="16145" y="2724"/>
                  <a:pt x="16094" y="2745"/>
                  <a:pt x="16093" y="2721"/>
                </a:cubicBezTo>
                <a:cubicBezTo>
                  <a:pt x="16092" y="2698"/>
                  <a:pt x="16065" y="2760"/>
                  <a:pt x="16030" y="2861"/>
                </a:cubicBezTo>
                <a:cubicBezTo>
                  <a:pt x="15956" y="3075"/>
                  <a:pt x="15894" y="3056"/>
                  <a:pt x="15865" y="2807"/>
                </a:cubicBezTo>
                <a:cubicBezTo>
                  <a:pt x="15849" y="2668"/>
                  <a:pt x="15872" y="2599"/>
                  <a:pt x="15962" y="2489"/>
                </a:cubicBezTo>
                <a:cubicBezTo>
                  <a:pt x="16100" y="2318"/>
                  <a:pt x="16180" y="2131"/>
                  <a:pt x="16176" y="2000"/>
                </a:cubicBezTo>
                <a:cubicBezTo>
                  <a:pt x="16174" y="1947"/>
                  <a:pt x="16191" y="1854"/>
                  <a:pt x="16211" y="1793"/>
                </a:cubicBezTo>
                <a:cubicBezTo>
                  <a:pt x="16247" y="1684"/>
                  <a:pt x="16248" y="1688"/>
                  <a:pt x="16124" y="1790"/>
                </a:cubicBezTo>
                <a:cubicBezTo>
                  <a:pt x="16021" y="1875"/>
                  <a:pt x="15939" y="1885"/>
                  <a:pt x="15656" y="1865"/>
                </a:cubicBezTo>
                <a:cubicBezTo>
                  <a:pt x="15467" y="1851"/>
                  <a:pt x="15321" y="1860"/>
                  <a:pt x="15331" y="1881"/>
                </a:cubicBezTo>
                <a:cubicBezTo>
                  <a:pt x="15342" y="1902"/>
                  <a:pt x="15312" y="1959"/>
                  <a:pt x="15268" y="2010"/>
                </a:cubicBezTo>
                <a:cubicBezTo>
                  <a:pt x="15205" y="2081"/>
                  <a:pt x="15163" y="2091"/>
                  <a:pt x="15075" y="2049"/>
                </a:cubicBezTo>
                <a:lnTo>
                  <a:pt x="14962" y="1994"/>
                </a:lnTo>
                <a:lnTo>
                  <a:pt x="15032" y="1741"/>
                </a:lnTo>
                <a:cubicBezTo>
                  <a:pt x="15079" y="1569"/>
                  <a:pt x="15083" y="1466"/>
                  <a:pt x="15052" y="1420"/>
                </a:cubicBezTo>
                <a:cubicBezTo>
                  <a:pt x="14983" y="1314"/>
                  <a:pt x="14942" y="760"/>
                  <a:pt x="14992" y="595"/>
                </a:cubicBezTo>
                <a:cubicBezTo>
                  <a:pt x="15023" y="495"/>
                  <a:pt x="15029" y="465"/>
                  <a:pt x="14992" y="460"/>
                </a:cubicBezTo>
                <a:cubicBezTo>
                  <a:pt x="14980" y="458"/>
                  <a:pt x="14962" y="457"/>
                  <a:pt x="14941" y="460"/>
                </a:cubicBezTo>
                <a:close/>
                <a:moveTo>
                  <a:pt x="16211" y="608"/>
                </a:moveTo>
                <a:cubicBezTo>
                  <a:pt x="16097" y="608"/>
                  <a:pt x="16091" y="717"/>
                  <a:pt x="16202" y="856"/>
                </a:cubicBezTo>
                <a:cubicBezTo>
                  <a:pt x="16294" y="972"/>
                  <a:pt x="16494" y="1049"/>
                  <a:pt x="16494" y="970"/>
                </a:cubicBezTo>
                <a:cubicBezTo>
                  <a:pt x="16494" y="958"/>
                  <a:pt x="16505" y="908"/>
                  <a:pt x="16521" y="856"/>
                </a:cubicBezTo>
                <a:cubicBezTo>
                  <a:pt x="16544" y="781"/>
                  <a:pt x="16533" y="767"/>
                  <a:pt x="16459" y="797"/>
                </a:cubicBezTo>
                <a:cubicBezTo>
                  <a:pt x="16392" y="823"/>
                  <a:pt x="16352" y="804"/>
                  <a:pt x="16317" y="722"/>
                </a:cubicBezTo>
                <a:cubicBezTo>
                  <a:pt x="16290" y="660"/>
                  <a:pt x="16245" y="608"/>
                  <a:pt x="16211" y="608"/>
                </a:cubicBezTo>
                <a:close/>
                <a:moveTo>
                  <a:pt x="13657" y="683"/>
                </a:moveTo>
                <a:cubicBezTo>
                  <a:pt x="13650" y="686"/>
                  <a:pt x="13641" y="693"/>
                  <a:pt x="13629" y="706"/>
                </a:cubicBezTo>
                <a:cubicBezTo>
                  <a:pt x="13596" y="740"/>
                  <a:pt x="13543" y="747"/>
                  <a:pt x="13511" y="722"/>
                </a:cubicBezTo>
                <a:cubicBezTo>
                  <a:pt x="13474" y="693"/>
                  <a:pt x="13418" y="725"/>
                  <a:pt x="13349" y="812"/>
                </a:cubicBezTo>
                <a:cubicBezTo>
                  <a:pt x="13269" y="913"/>
                  <a:pt x="13203" y="944"/>
                  <a:pt x="13107" y="926"/>
                </a:cubicBezTo>
                <a:cubicBezTo>
                  <a:pt x="12993" y="905"/>
                  <a:pt x="12984" y="918"/>
                  <a:pt x="13008" y="1019"/>
                </a:cubicBezTo>
                <a:cubicBezTo>
                  <a:pt x="13023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4"/>
                  <a:pt x="13078" y="1687"/>
                </a:cubicBezTo>
                <a:cubicBezTo>
                  <a:pt x="13180" y="1698"/>
                  <a:pt x="13220" y="1727"/>
                  <a:pt x="13216" y="1790"/>
                </a:cubicBezTo>
                <a:cubicBezTo>
                  <a:pt x="13208" y="1904"/>
                  <a:pt x="13237" y="1901"/>
                  <a:pt x="13405" y="1772"/>
                </a:cubicBezTo>
                <a:cubicBezTo>
                  <a:pt x="13511" y="1692"/>
                  <a:pt x="13553" y="1679"/>
                  <a:pt x="13594" y="1728"/>
                </a:cubicBezTo>
                <a:cubicBezTo>
                  <a:pt x="13637" y="1779"/>
                  <a:pt x="13648" y="1762"/>
                  <a:pt x="13629" y="1632"/>
                </a:cubicBezTo>
                <a:cubicBezTo>
                  <a:pt x="13615" y="1535"/>
                  <a:pt x="13624" y="1429"/>
                  <a:pt x="13657" y="1381"/>
                </a:cubicBezTo>
                <a:cubicBezTo>
                  <a:pt x="13688" y="1336"/>
                  <a:pt x="13737" y="1223"/>
                  <a:pt x="13762" y="1128"/>
                </a:cubicBezTo>
                <a:cubicBezTo>
                  <a:pt x="13802" y="981"/>
                  <a:pt x="13798" y="955"/>
                  <a:pt x="13735" y="960"/>
                </a:cubicBezTo>
                <a:cubicBezTo>
                  <a:pt x="13680" y="966"/>
                  <a:pt x="13666" y="925"/>
                  <a:pt x="13676" y="802"/>
                </a:cubicBezTo>
                <a:cubicBezTo>
                  <a:pt x="13685" y="704"/>
                  <a:pt x="13679" y="673"/>
                  <a:pt x="13657" y="683"/>
                </a:cubicBezTo>
                <a:close/>
                <a:moveTo>
                  <a:pt x="15978" y="890"/>
                </a:moveTo>
                <a:cubicBezTo>
                  <a:pt x="15975" y="893"/>
                  <a:pt x="15989" y="916"/>
                  <a:pt x="16017" y="975"/>
                </a:cubicBezTo>
                <a:cubicBezTo>
                  <a:pt x="16049" y="1042"/>
                  <a:pt x="16081" y="1089"/>
                  <a:pt x="16093" y="1074"/>
                </a:cubicBezTo>
                <a:cubicBezTo>
                  <a:pt x="16105" y="1060"/>
                  <a:pt x="16082" y="1007"/>
                  <a:pt x="16038" y="955"/>
                </a:cubicBezTo>
                <a:cubicBezTo>
                  <a:pt x="16000" y="909"/>
                  <a:pt x="15981" y="886"/>
                  <a:pt x="15978" y="890"/>
                </a:cubicBezTo>
                <a:close/>
                <a:moveTo>
                  <a:pt x="16650" y="1291"/>
                </a:moveTo>
                <a:cubicBezTo>
                  <a:pt x="16632" y="1284"/>
                  <a:pt x="16623" y="1313"/>
                  <a:pt x="16623" y="1389"/>
                </a:cubicBezTo>
                <a:cubicBezTo>
                  <a:pt x="16623" y="1466"/>
                  <a:pt x="16640" y="1550"/>
                  <a:pt x="16658" y="1573"/>
                </a:cubicBezTo>
                <a:cubicBezTo>
                  <a:pt x="16676" y="1596"/>
                  <a:pt x="16698" y="1557"/>
                  <a:pt x="16706" y="1490"/>
                </a:cubicBezTo>
                <a:cubicBezTo>
                  <a:pt x="16714" y="1422"/>
                  <a:pt x="16697" y="1339"/>
                  <a:pt x="16671" y="1306"/>
                </a:cubicBezTo>
                <a:cubicBezTo>
                  <a:pt x="16662" y="1296"/>
                  <a:pt x="16656" y="1293"/>
                  <a:pt x="16650" y="1291"/>
                </a:cubicBezTo>
                <a:close/>
                <a:moveTo>
                  <a:pt x="17628" y="1293"/>
                </a:moveTo>
                <a:cubicBezTo>
                  <a:pt x="17603" y="1301"/>
                  <a:pt x="17577" y="1319"/>
                  <a:pt x="17554" y="1345"/>
                </a:cubicBezTo>
                <a:cubicBezTo>
                  <a:pt x="17511" y="1395"/>
                  <a:pt x="17462" y="1418"/>
                  <a:pt x="17445" y="1397"/>
                </a:cubicBezTo>
                <a:cubicBezTo>
                  <a:pt x="17429" y="1377"/>
                  <a:pt x="17414" y="1400"/>
                  <a:pt x="17414" y="1446"/>
                </a:cubicBezTo>
                <a:cubicBezTo>
                  <a:pt x="17414" y="1571"/>
                  <a:pt x="17739" y="1547"/>
                  <a:pt x="17759" y="1420"/>
                </a:cubicBezTo>
                <a:cubicBezTo>
                  <a:pt x="17769" y="1354"/>
                  <a:pt x="17743" y="1311"/>
                  <a:pt x="17700" y="1296"/>
                </a:cubicBezTo>
                <a:cubicBezTo>
                  <a:pt x="17679" y="1289"/>
                  <a:pt x="17653" y="1286"/>
                  <a:pt x="17628" y="1293"/>
                </a:cubicBezTo>
                <a:close/>
                <a:moveTo>
                  <a:pt x="16946" y="1622"/>
                </a:moveTo>
                <a:cubicBezTo>
                  <a:pt x="16948" y="1634"/>
                  <a:pt x="16961" y="1663"/>
                  <a:pt x="16993" y="1723"/>
                </a:cubicBezTo>
                <a:cubicBezTo>
                  <a:pt x="17036" y="1806"/>
                  <a:pt x="17090" y="1875"/>
                  <a:pt x="17110" y="1875"/>
                </a:cubicBezTo>
                <a:cubicBezTo>
                  <a:pt x="17174" y="1875"/>
                  <a:pt x="17204" y="1767"/>
                  <a:pt x="17162" y="1674"/>
                </a:cubicBezTo>
                <a:cubicBezTo>
                  <a:pt x="17134" y="1609"/>
                  <a:pt x="17111" y="1607"/>
                  <a:pt x="17088" y="1653"/>
                </a:cubicBezTo>
                <a:cubicBezTo>
                  <a:pt x="17064" y="1702"/>
                  <a:pt x="17038" y="1702"/>
                  <a:pt x="16985" y="1648"/>
                </a:cubicBezTo>
                <a:cubicBezTo>
                  <a:pt x="16957" y="1619"/>
                  <a:pt x="16945" y="1610"/>
                  <a:pt x="16946" y="1622"/>
                </a:cubicBezTo>
                <a:close/>
                <a:moveTo>
                  <a:pt x="18556" y="2059"/>
                </a:moveTo>
                <a:cubicBezTo>
                  <a:pt x="18538" y="2065"/>
                  <a:pt x="18520" y="2084"/>
                  <a:pt x="18497" y="2124"/>
                </a:cubicBezTo>
                <a:cubicBezTo>
                  <a:pt x="18446" y="2211"/>
                  <a:pt x="18422" y="2221"/>
                  <a:pt x="18365" y="2163"/>
                </a:cubicBezTo>
                <a:cubicBezTo>
                  <a:pt x="18309" y="2104"/>
                  <a:pt x="18291" y="2111"/>
                  <a:pt x="18250" y="2207"/>
                </a:cubicBezTo>
                <a:cubicBezTo>
                  <a:pt x="18212" y="2296"/>
                  <a:pt x="18215" y="2321"/>
                  <a:pt x="18259" y="2310"/>
                </a:cubicBezTo>
                <a:cubicBezTo>
                  <a:pt x="18294" y="2301"/>
                  <a:pt x="18317" y="2353"/>
                  <a:pt x="18318" y="2450"/>
                </a:cubicBezTo>
                <a:cubicBezTo>
                  <a:pt x="18319" y="2535"/>
                  <a:pt x="18349" y="2629"/>
                  <a:pt x="18384" y="2657"/>
                </a:cubicBezTo>
                <a:cubicBezTo>
                  <a:pt x="18467" y="2723"/>
                  <a:pt x="18501" y="2720"/>
                  <a:pt x="18534" y="2652"/>
                </a:cubicBezTo>
                <a:cubicBezTo>
                  <a:pt x="18550" y="2621"/>
                  <a:pt x="18582" y="2610"/>
                  <a:pt x="18604" y="2628"/>
                </a:cubicBezTo>
                <a:cubicBezTo>
                  <a:pt x="18675" y="2683"/>
                  <a:pt x="18648" y="2583"/>
                  <a:pt x="18573" y="2514"/>
                </a:cubicBezTo>
                <a:cubicBezTo>
                  <a:pt x="18507" y="2453"/>
                  <a:pt x="18511" y="2436"/>
                  <a:pt x="18583" y="2297"/>
                </a:cubicBezTo>
                <a:cubicBezTo>
                  <a:pt x="18641" y="2184"/>
                  <a:pt x="18645" y="2135"/>
                  <a:pt x="18608" y="2088"/>
                </a:cubicBezTo>
                <a:cubicBezTo>
                  <a:pt x="18589" y="2064"/>
                  <a:pt x="18573" y="2052"/>
                  <a:pt x="18556" y="2059"/>
                </a:cubicBezTo>
                <a:close/>
                <a:moveTo>
                  <a:pt x="17501" y="2168"/>
                </a:moveTo>
                <a:cubicBezTo>
                  <a:pt x="17455" y="2170"/>
                  <a:pt x="17414" y="2218"/>
                  <a:pt x="17414" y="2292"/>
                </a:cubicBezTo>
                <a:cubicBezTo>
                  <a:pt x="17414" y="2393"/>
                  <a:pt x="17478" y="2398"/>
                  <a:pt x="17544" y="2297"/>
                </a:cubicBezTo>
                <a:cubicBezTo>
                  <a:pt x="17580" y="2244"/>
                  <a:pt x="17581" y="2208"/>
                  <a:pt x="17550" y="2183"/>
                </a:cubicBezTo>
                <a:cubicBezTo>
                  <a:pt x="17534" y="2171"/>
                  <a:pt x="17517" y="2168"/>
                  <a:pt x="17501" y="2168"/>
                </a:cubicBezTo>
                <a:close/>
                <a:moveTo>
                  <a:pt x="16734" y="2212"/>
                </a:moveTo>
                <a:cubicBezTo>
                  <a:pt x="16710" y="2211"/>
                  <a:pt x="16730" y="2247"/>
                  <a:pt x="16792" y="2357"/>
                </a:cubicBezTo>
                <a:cubicBezTo>
                  <a:pt x="16874" y="2502"/>
                  <a:pt x="16880" y="2540"/>
                  <a:pt x="16827" y="2595"/>
                </a:cubicBezTo>
                <a:cubicBezTo>
                  <a:pt x="16776" y="2648"/>
                  <a:pt x="16748" y="2625"/>
                  <a:pt x="16685" y="2476"/>
                </a:cubicBezTo>
                <a:cubicBezTo>
                  <a:pt x="16624" y="2332"/>
                  <a:pt x="16602" y="2312"/>
                  <a:pt x="16589" y="2390"/>
                </a:cubicBezTo>
                <a:cubicBezTo>
                  <a:pt x="16561" y="2553"/>
                  <a:pt x="16606" y="2631"/>
                  <a:pt x="16804" y="2755"/>
                </a:cubicBezTo>
                <a:cubicBezTo>
                  <a:pt x="16944" y="2842"/>
                  <a:pt x="17006" y="2852"/>
                  <a:pt x="17049" y="2807"/>
                </a:cubicBezTo>
                <a:cubicBezTo>
                  <a:pt x="17111" y="2743"/>
                  <a:pt x="17065" y="2624"/>
                  <a:pt x="16942" y="2525"/>
                </a:cubicBezTo>
                <a:cubicBezTo>
                  <a:pt x="16912" y="2501"/>
                  <a:pt x="16890" y="2434"/>
                  <a:pt x="16890" y="2375"/>
                </a:cubicBezTo>
                <a:cubicBezTo>
                  <a:pt x="16890" y="2316"/>
                  <a:pt x="16880" y="2266"/>
                  <a:pt x="16870" y="2266"/>
                </a:cubicBezTo>
                <a:cubicBezTo>
                  <a:pt x="16860" y="2266"/>
                  <a:pt x="16816" y="2248"/>
                  <a:pt x="16773" y="2227"/>
                </a:cubicBezTo>
                <a:cubicBezTo>
                  <a:pt x="16756" y="2219"/>
                  <a:pt x="16742" y="2213"/>
                  <a:pt x="16734" y="2212"/>
                </a:cubicBezTo>
                <a:close/>
                <a:moveTo>
                  <a:pt x="12797" y="2310"/>
                </a:moveTo>
                <a:lnTo>
                  <a:pt x="12733" y="2429"/>
                </a:lnTo>
                <a:cubicBezTo>
                  <a:pt x="12697" y="2493"/>
                  <a:pt x="12679" y="2565"/>
                  <a:pt x="12694" y="2595"/>
                </a:cubicBezTo>
                <a:cubicBezTo>
                  <a:pt x="12764" y="2738"/>
                  <a:pt x="12872" y="2601"/>
                  <a:pt x="12827" y="2424"/>
                </a:cubicBezTo>
                <a:lnTo>
                  <a:pt x="12797" y="2310"/>
                </a:lnTo>
                <a:close/>
                <a:moveTo>
                  <a:pt x="18807" y="2677"/>
                </a:moveTo>
                <a:cubicBezTo>
                  <a:pt x="18792" y="2676"/>
                  <a:pt x="18772" y="2686"/>
                  <a:pt x="18749" y="2711"/>
                </a:cubicBezTo>
                <a:cubicBezTo>
                  <a:pt x="18714" y="2747"/>
                  <a:pt x="18690" y="2787"/>
                  <a:pt x="18690" y="2802"/>
                </a:cubicBezTo>
                <a:cubicBezTo>
                  <a:pt x="18690" y="2818"/>
                  <a:pt x="18716" y="2805"/>
                  <a:pt x="18749" y="2771"/>
                </a:cubicBezTo>
                <a:cubicBezTo>
                  <a:pt x="18781" y="2737"/>
                  <a:pt x="18824" y="2725"/>
                  <a:pt x="18844" y="2747"/>
                </a:cubicBezTo>
                <a:cubicBezTo>
                  <a:pt x="18864" y="2770"/>
                  <a:pt x="18862" y="2755"/>
                  <a:pt x="18844" y="2716"/>
                </a:cubicBezTo>
                <a:cubicBezTo>
                  <a:pt x="18832" y="2688"/>
                  <a:pt x="18821" y="2678"/>
                  <a:pt x="18807" y="2677"/>
                </a:cubicBezTo>
                <a:close/>
                <a:moveTo>
                  <a:pt x="17975" y="2786"/>
                </a:moveTo>
                <a:cubicBezTo>
                  <a:pt x="17969" y="2775"/>
                  <a:pt x="17955" y="2809"/>
                  <a:pt x="17932" y="2874"/>
                </a:cubicBezTo>
                <a:cubicBezTo>
                  <a:pt x="17860" y="3074"/>
                  <a:pt x="17867" y="3107"/>
                  <a:pt x="17963" y="3275"/>
                </a:cubicBezTo>
                <a:cubicBezTo>
                  <a:pt x="18068" y="3459"/>
                  <a:pt x="18095" y="3471"/>
                  <a:pt x="18022" y="3301"/>
                </a:cubicBezTo>
                <a:cubicBezTo>
                  <a:pt x="17993" y="3233"/>
                  <a:pt x="17976" y="3076"/>
                  <a:pt x="17979" y="2954"/>
                </a:cubicBezTo>
                <a:cubicBezTo>
                  <a:pt x="17982" y="2851"/>
                  <a:pt x="17981" y="2797"/>
                  <a:pt x="17975" y="2786"/>
                </a:cubicBezTo>
                <a:close/>
                <a:moveTo>
                  <a:pt x="18129" y="2835"/>
                </a:moveTo>
                <a:cubicBezTo>
                  <a:pt x="18122" y="2843"/>
                  <a:pt x="18122" y="2883"/>
                  <a:pt x="18121" y="2954"/>
                </a:cubicBezTo>
                <a:cubicBezTo>
                  <a:pt x="18120" y="3073"/>
                  <a:pt x="18132" y="3103"/>
                  <a:pt x="18168" y="3058"/>
                </a:cubicBezTo>
                <a:cubicBezTo>
                  <a:pt x="18202" y="3014"/>
                  <a:pt x="18201" y="2963"/>
                  <a:pt x="18168" y="2890"/>
                </a:cubicBezTo>
                <a:cubicBezTo>
                  <a:pt x="18147" y="2845"/>
                  <a:pt x="18136" y="2826"/>
                  <a:pt x="18129" y="2835"/>
                </a:cubicBezTo>
                <a:close/>
                <a:moveTo>
                  <a:pt x="17642" y="2905"/>
                </a:moveTo>
                <a:cubicBezTo>
                  <a:pt x="17632" y="2909"/>
                  <a:pt x="17621" y="2918"/>
                  <a:pt x="17609" y="2931"/>
                </a:cubicBezTo>
                <a:cubicBezTo>
                  <a:pt x="17575" y="2967"/>
                  <a:pt x="17550" y="2974"/>
                  <a:pt x="17550" y="2949"/>
                </a:cubicBezTo>
                <a:cubicBezTo>
                  <a:pt x="17550" y="2924"/>
                  <a:pt x="17524" y="2935"/>
                  <a:pt x="17496" y="2970"/>
                </a:cubicBezTo>
                <a:cubicBezTo>
                  <a:pt x="17458" y="3018"/>
                  <a:pt x="17463" y="3064"/>
                  <a:pt x="17515" y="3164"/>
                </a:cubicBezTo>
                <a:cubicBezTo>
                  <a:pt x="17563" y="3256"/>
                  <a:pt x="17571" y="3316"/>
                  <a:pt x="17540" y="3355"/>
                </a:cubicBezTo>
                <a:cubicBezTo>
                  <a:pt x="17509" y="3394"/>
                  <a:pt x="17511" y="3448"/>
                  <a:pt x="17544" y="3528"/>
                </a:cubicBezTo>
                <a:cubicBezTo>
                  <a:pt x="17592" y="3639"/>
                  <a:pt x="17616" y="3656"/>
                  <a:pt x="17768" y="3671"/>
                </a:cubicBezTo>
                <a:cubicBezTo>
                  <a:pt x="17815" y="3675"/>
                  <a:pt x="17830" y="3726"/>
                  <a:pt x="17821" y="3847"/>
                </a:cubicBezTo>
                <a:cubicBezTo>
                  <a:pt x="17809" y="3999"/>
                  <a:pt x="17820" y="4015"/>
                  <a:pt x="17920" y="4015"/>
                </a:cubicBezTo>
                <a:cubicBezTo>
                  <a:pt x="17982" y="4015"/>
                  <a:pt x="18043" y="3995"/>
                  <a:pt x="18057" y="3968"/>
                </a:cubicBezTo>
                <a:cubicBezTo>
                  <a:pt x="18070" y="3940"/>
                  <a:pt x="18054" y="3927"/>
                  <a:pt x="18022" y="3935"/>
                </a:cubicBezTo>
                <a:cubicBezTo>
                  <a:pt x="17991" y="3944"/>
                  <a:pt x="17961" y="3892"/>
                  <a:pt x="17952" y="3821"/>
                </a:cubicBezTo>
                <a:cubicBezTo>
                  <a:pt x="17944" y="3751"/>
                  <a:pt x="17887" y="3605"/>
                  <a:pt x="17827" y="3495"/>
                </a:cubicBezTo>
                <a:cubicBezTo>
                  <a:pt x="17763" y="3376"/>
                  <a:pt x="17735" y="3276"/>
                  <a:pt x="17759" y="3246"/>
                </a:cubicBezTo>
                <a:cubicBezTo>
                  <a:pt x="17782" y="3216"/>
                  <a:pt x="17774" y="3127"/>
                  <a:pt x="17735" y="3029"/>
                </a:cubicBezTo>
                <a:cubicBezTo>
                  <a:pt x="17696" y="2930"/>
                  <a:pt x="17673" y="2895"/>
                  <a:pt x="17642" y="2905"/>
                </a:cubicBezTo>
                <a:close/>
                <a:moveTo>
                  <a:pt x="16667" y="2993"/>
                </a:moveTo>
                <a:cubicBezTo>
                  <a:pt x="16652" y="2992"/>
                  <a:pt x="16631" y="2995"/>
                  <a:pt x="16615" y="3003"/>
                </a:cubicBezTo>
                <a:cubicBezTo>
                  <a:pt x="16580" y="3021"/>
                  <a:pt x="16595" y="3032"/>
                  <a:pt x="16646" y="3034"/>
                </a:cubicBezTo>
                <a:cubicBezTo>
                  <a:pt x="16692" y="3037"/>
                  <a:pt x="16716" y="3021"/>
                  <a:pt x="16702" y="3003"/>
                </a:cubicBezTo>
                <a:cubicBezTo>
                  <a:pt x="16695" y="2994"/>
                  <a:pt x="16683" y="2994"/>
                  <a:pt x="16667" y="2993"/>
                </a:cubicBezTo>
                <a:close/>
                <a:moveTo>
                  <a:pt x="18758" y="3122"/>
                </a:moveTo>
                <a:cubicBezTo>
                  <a:pt x="18713" y="3134"/>
                  <a:pt x="18647" y="3211"/>
                  <a:pt x="18647" y="3267"/>
                </a:cubicBezTo>
                <a:cubicBezTo>
                  <a:pt x="18647" y="3294"/>
                  <a:pt x="18687" y="3283"/>
                  <a:pt x="18733" y="3246"/>
                </a:cubicBezTo>
                <a:cubicBezTo>
                  <a:pt x="18780" y="3209"/>
                  <a:pt x="18805" y="3159"/>
                  <a:pt x="18793" y="3133"/>
                </a:cubicBezTo>
                <a:cubicBezTo>
                  <a:pt x="18786" y="3120"/>
                  <a:pt x="18773" y="3118"/>
                  <a:pt x="18758" y="3122"/>
                </a:cubicBezTo>
                <a:close/>
                <a:moveTo>
                  <a:pt x="18376" y="3267"/>
                </a:moveTo>
                <a:cubicBezTo>
                  <a:pt x="18369" y="3262"/>
                  <a:pt x="18354" y="3274"/>
                  <a:pt x="18328" y="3301"/>
                </a:cubicBezTo>
                <a:cubicBezTo>
                  <a:pt x="18293" y="3338"/>
                  <a:pt x="18254" y="3354"/>
                  <a:pt x="18238" y="3334"/>
                </a:cubicBezTo>
                <a:cubicBezTo>
                  <a:pt x="18222" y="3314"/>
                  <a:pt x="18207" y="3319"/>
                  <a:pt x="18207" y="3350"/>
                </a:cubicBezTo>
                <a:cubicBezTo>
                  <a:pt x="18207" y="3380"/>
                  <a:pt x="18222" y="3422"/>
                  <a:pt x="18238" y="3443"/>
                </a:cubicBezTo>
                <a:cubicBezTo>
                  <a:pt x="18288" y="3505"/>
                  <a:pt x="18359" y="3452"/>
                  <a:pt x="18376" y="3340"/>
                </a:cubicBezTo>
                <a:cubicBezTo>
                  <a:pt x="18383" y="3297"/>
                  <a:pt x="18383" y="3273"/>
                  <a:pt x="18376" y="3267"/>
                </a:cubicBezTo>
                <a:close/>
                <a:moveTo>
                  <a:pt x="10607" y="3425"/>
                </a:moveTo>
                <a:cubicBezTo>
                  <a:pt x="10582" y="3425"/>
                  <a:pt x="10569" y="3448"/>
                  <a:pt x="10584" y="3479"/>
                </a:cubicBezTo>
                <a:cubicBezTo>
                  <a:pt x="10599" y="3509"/>
                  <a:pt x="10622" y="3534"/>
                  <a:pt x="10632" y="3534"/>
                </a:cubicBezTo>
                <a:cubicBezTo>
                  <a:pt x="10643" y="3534"/>
                  <a:pt x="10654" y="3509"/>
                  <a:pt x="10654" y="3479"/>
                </a:cubicBezTo>
                <a:cubicBezTo>
                  <a:pt x="10654" y="3448"/>
                  <a:pt x="10633" y="3425"/>
                  <a:pt x="10607" y="3425"/>
                </a:cubicBezTo>
                <a:close/>
                <a:moveTo>
                  <a:pt x="17256" y="3777"/>
                </a:moveTo>
                <a:cubicBezTo>
                  <a:pt x="17145" y="3746"/>
                  <a:pt x="17055" y="3994"/>
                  <a:pt x="17162" y="4129"/>
                </a:cubicBezTo>
                <a:cubicBezTo>
                  <a:pt x="17226" y="4209"/>
                  <a:pt x="17253" y="4220"/>
                  <a:pt x="17217" y="4147"/>
                </a:cubicBezTo>
                <a:cubicBezTo>
                  <a:pt x="17203" y="4117"/>
                  <a:pt x="17231" y="4044"/>
                  <a:pt x="17279" y="3984"/>
                </a:cubicBezTo>
                <a:cubicBezTo>
                  <a:pt x="17353" y="3891"/>
                  <a:pt x="17357" y="3866"/>
                  <a:pt x="17303" y="3810"/>
                </a:cubicBezTo>
                <a:cubicBezTo>
                  <a:pt x="17287" y="3792"/>
                  <a:pt x="17272" y="3781"/>
                  <a:pt x="17256" y="3777"/>
                </a:cubicBezTo>
                <a:close/>
                <a:moveTo>
                  <a:pt x="16856" y="4330"/>
                </a:moveTo>
                <a:cubicBezTo>
                  <a:pt x="16851" y="4336"/>
                  <a:pt x="16848" y="4353"/>
                  <a:pt x="16847" y="4385"/>
                </a:cubicBezTo>
                <a:cubicBezTo>
                  <a:pt x="16845" y="4443"/>
                  <a:pt x="16859" y="4478"/>
                  <a:pt x="16874" y="4460"/>
                </a:cubicBezTo>
                <a:cubicBezTo>
                  <a:pt x="16889" y="4442"/>
                  <a:pt x="16887" y="4393"/>
                  <a:pt x="16874" y="4354"/>
                </a:cubicBezTo>
                <a:cubicBezTo>
                  <a:pt x="16867" y="4331"/>
                  <a:pt x="16860" y="4324"/>
                  <a:pt x="16856" y="4330"/>
                </a:cubicBezTo>
                <a:close/>
                <a:moveTo>
                  <a:pt x="16498" y="5251"/>
                </a:moveTo>
                <a:cubicBezTo>
                  <a:pt x="16493" y="5254"/>
                  <a:pt x="16495" y="5268"/>
                  <a:pt x="16506" y="5300"/>
                </a:cubicBezTo>
                <a:cubicBezTo>
                  <a:pt x="16522" y="5346"/>
                  <a:pt x="16549" y="5431"/>
                  <a:pt x="16564" y="5484"/>
                </a:cubicBezTo>
                <a:cubicBezTo>
                  <a:pt x="16597" y="5600"/>
                  <a:pt x="16619" y="5604"/>
                  <a:pt x="16726" y="5502"/>
                </a:cubicBezTo>
                <a:cubicBezTo>
                  <a:pt x="16819" y="5412"/>
                  <a:pt x="16792" y="5306"/>
                  <a:pt x="16679" y="5329"/>
                </a:cubicBezTo>
                <a:cubicBezTo>
                  <a:pt x="16637" y="5338"/>
                  <a:pt x="16575" y="5319"/>
                  <a:pt x="16541" y="5285"/>
                </a:cubicBezTo>
                <a:cubicBezTo>
                  <a:pt x="16516" y="5260"/>
                  <a:pt x="16503" y="5248"/>
                  <a:pt x="16498" y="5251"/>
                </a:cubicBezTo>
                <a:close/>
                <a:moveTo>
                  <a:pt x="18690" y="5443"/>
                </a:moveTo>
                <a:cubicBezTo>
                  <a:pt x="18674" y="5431"/>
                  <a:pt x="18611" y="5453"/>
                  <a:pt x="18552" y="5492"/>
                </a:cubicBezTo>
                <a:cubicBezTo>
                  <a:pt x="18492" y="5531"/>
                  <a:pt x="18421" y="5552"/>
                  <a:pt x="18392" y="5541"/>
                </a:cubicBezTo>
                <a:cubicBezTo>
                  <a:pt x="18364" y="5529"/>
                  <a:pt x="18305" y="5541"/>
                  <a:pt x="18259" y="5572"/>
                </a:cubicBezTo>
                <a:cubicBezTo>
                  <a:pt x="18200" y="5612"/>
                  <a:pt x="18159" y="5609"/>
                  <a:pt x="18121" y="5562"/>
                </a:cubicBezTo>
                <a:cubicBezTo>
                  <a:pt x="18079" y="5510"/>
                  <a:pt x="18071" y="5513"/>
                  <a:pt x="18082" y="5572"/>
                </a:cubicBezTo>
                <a:cubicBezTo>
                  <a:pt x="18100" y="5665"/>
                  <a:pt x="17859" y="5847"/>
                  <a:pt x="17768" y="5810"/>
                </a:cubicBezTo>
                <a:cubicBezTo>
                  <a:pt x="17728" y="5793"/>
                  <a:pt x="17735" y="5820"/>
                  <a:pt x="17786" y="5870"/>
                </a:cubicBezTo>
                <a:cubicBezTo>
                  <a:pt x="17867" y="5949"/>
                  <a:pt x="17862" y="5952"/>
                  <a:pt x="17724" y="6038"/>
                </a:cubicBezTo>
                <a:cubicBezTo>
                  <a:pt x="17645" y="6088"/>
                  <a:pt x="17561" y="6113"/>
                  <a:pt x="17540" y="6097"/>
                </a:cubicBezTo>
                <a:cubicBezTo>
                  <a:pt x="17519" y="6080"/>
                  <a:pt x="17501" y="6104"/>
                  <a:pt x="17501" y="6146"/>
                </a:cubicBezTo>
                <a:cubicBezTo>
                  <a:pt x="17501" y="6248"/>
                  <a:pt x="17263" y="6530"/>
                  <a:pt x="17221" y="6477"/>
                </a:cubicBezTo>
                <a:cubicBezTo>
                  <a:pt x="17202" y="6454"/>
                  <a:pt x="17202" y="6503"/>
                  <a:pt x="17217" y="6581"/>
                </a:cubicBezTo>
                <a:cubicBezTo>
                  <a:pt x="17248" y="6734"/>
                  <a:pt x="17151" y="6890"/>
                  <a:pt x="17067" y="6824"/>
                </a:cubicBezTo>
                <a:cubicBezTo>
                  <a:pt x="17041" y="6804"/>
                  <a:pt x="17006" y="6822"/>
                  <a:pt x="16993" y="6868"/>
                </a:cubicBezTo>
                <a:cubicBezTo>
                  <a:pt x="16961" y="6971"/>
                  <a:pt x="17113" y="7169"/>
                  <a:pt x="17260" y="7215"/>
                </a:cubicBezTo>
                <a:cubicBezTo>
                  <a:pt x="17426" y="7268"/>
                  <a:pt x="17432" y="7326"/>
                  <a:pt x="17283" y="7437"/>
                </a:cubicBezTo>
                <a:cubicBezTo>
                  <a:pt x="17157" y="7530"/>
                  <a:pt x="17158" y="7536"/>
                  <a:pt x="17244" y="7577"/>
                </a:cubicBezTo>
                <a:cubicBezTo>
                  <a:pt x="17350" y="7626"/>
                  <a:pt x="17318" y="7735"/>
                  <a:pt x="17197" y="7735"/>
                </a:cubicBezTo>
                <a:cubicBezTo>
                  <a:pt x="17087" y="7735"/>
                  <a:pt x="17042" y="7837"/>
                  <a:pt x="17131" y="7880"/>
                </a:cubicBezTo>
                <a:cubicBezTo>
                  <a:pt x="17174" y="7901"/>
                  <a:pt x="17224" y="7872"/>
                  <a:pt x="17260" y="7810"/>
                </a:cubicBezTo>
                <a:cubicBezTo>
                  <a:pt x="17318" y="7712"/>
                  <a:pt x="17325" y="7712"/>
                  <a:pt x="17377" y="7869"/>
                </a:cubicBezTo>
                <a:cubicBezTo>
                  <a:pt x="17406" y="7960"/>
                  <a:pt x="17426" y="8076"/>
                  <a:pt x="17420" y="8120"/>
                </a:cubicBezTo>
                <a:cubicBezTo>
                  <a:pt x="17411" y="8185"/>
                  <a:pt x="17422" y="8185"/>
                  <a:pt x="17476" y="8130"/>
                </a:cubicBezTo>
                <a:cubicBezTo>
                  <a:pt x="17520" y="8083"/>
                  <a:pt x="17551" y="8080"/>
                  <a:pt x="17570" y="8120"/>
                </a:cubicBezTo>
                <a:cubicBezTo>
                  <a:pt x="17586" y="8152"/>
                  <a:pt x="17636" y="8174"/>
                  <a:pt x="17685" y="8174"/>
                </a:cubicBezTo>
                <a:cubicBezTo>
                  <a:pt x="17738" y="8174"/>
                  <a:pt x="17785" y="8222"/>
                  <a:pt x="17798" y="8288"/>
                </a:cubicBezTo>
                <a:cubicBezTo>
                  <a:pt x="17816" y="8373"/>
                  <a:pt x="17837" y="8381"/>
                  <a:pt x="17881" y="8335"/>
                </a:cubicBezTo>
                <a:cubicBezTo>
                  <a:pt x="17946" y="8268"/>
                  <a:pt x="18117" y="8356"/>
                  <a:pt x="18117" y="8456"/>
                </a:cubicBezTo>
                <a:cubicBezTo>
                  <a:pt x="18117" y="8487"/>
                  <a:pt x="18141" y="8496"/>
                  <a:pt x="18172" y="8472"/>
                </a:cubicBezTo>
                <a:cubicBezTo>
                  <a:pt x="18202" y="8448"/>
                  <a:pt x="18272" y="8434"/>
                  <a:pt x="18328" y="8443"/>
                </a:cubicBezTo>
                <a:cubicBezTo>
                  <a:pt x="18383" y="8452"/>
                  <a:pt x="18459" y="8431"/>
                  <a:pt x="18491" y="8397"/>
                </a:cubicBezTo>
                <a:cubicBezTo>
                  <a:pt x="18563" y="8322"/>
                  <a:pt x="18623" y="8413"/>
                  <a:pt x="18585" y="8537"/>
                </a:cubicBezTo>
                <a:cubicBezTo>
                  <a:pt x="18566" y="8600"/>
                  <a:pt x="18579" y="8605"/>
                  <a:pt x="18647" y="8562"/>
                </a:cubicBezTo>
                <a:cubicBezTo>
                  <a:pt x="18695" y="8532"/>
                  <a:pt x="18770" y="8485"/>
                  <a:pt x="18817" y="8456"/>
                </a:cubicBezTo>
                <a:cubicBezTo>
                  <a:pt x="18874" y="8420"/>
                  <a:pt x="18915" y="8418"/>
                  <a:pt x="18934" y="8456"/>
                </a:cubicBezTo>
                <a:cubicBezTo>
                  <a:pt x="18953" y="8495"/>
                  <a:pt x="18980" y="8495"/>
                  <a:pt x="19017" y="8456"/>
                </a:cubicBezTo>
                <a:cubicBezTo>
                  <a:pt x="19048" y="8424"/>
                  <a:pt x="19083" y="8413"/>
                  <a:pt x="19099" y="8433"/>
                </a:cubicBezTo>
                <a:cubicBezTo>
                  <a:pt x="19170" y="8522"/>
                  <a:pt x="19120" y="8287"/>
                  <a:pt x="19041" y="8161"/>
                </a:cubicBezTo>
                <a:cubicBezTo>
                  <a:pt x="18993" y="8084"/>
                  <a:pt x="18953" y="8003"/>
                  <a:pt x="18953" y="7983"/>
                </a:cubicBezTo>
                <a:cubicBezTo>
                  <a:pt x="18953" y="7963"/>
                  <a:pt x="18899" y="7854"/>
                  <a:pt x="18832" y="7745"/>
                </a:cubicBezTo>
                <a:cubicBezTo>
                  <a:pt x="18751" y="7610"/>
                  <a:pt x="18604" y="7488"/>
                  <a:pt x="18384" y="7360"/>
                </a:cubicBezTo>
                <a:cubicBezTo>
                  <a:pt x="18083" y="7185"/>
                  <a:pt x="18061" y="7161"/>
                  <a:pt x="18137" y="7091"/>
                </a:cubicBezTo>
                <a:cubicBezTo>
                  <a:pt x="18183" y="7049"/>
                  <a:pt x="18206" y="7013"/>
                  <a:pt x="18187" y="7013"/>
                </a:cubicBezTo>
                <a:cubicBezTo>
                  <a:pt x="18167" y="7013"/>
                  <a:pt x="18225" y="6909"/>
                  <a:pt x="18318" y="6780"/>
                </a:cubicBezTo>
                <a:cubicBezTo>
                  <a:pt x="18411" y="6651"/>
                  <a:pt x="18505" y="6555"/>
                  <a:pt x="18526" y="6563"/>
                </a:cubicBezTo>
                <a:cubicBezTo>
                  <a:pt x="18546" y="6571"/>
                  <a:pt x="18554" y="6556"/>
                  <a:pt x="18540" y="6527"/>
                </a:cubicBezTo>
                <a:cubicBezTo>
                  <a:pt x="18526" y="6499"/>
                  <a:pt x="18531" y="6406"/>
                  <a:pt x="18556" y="6325"/>
                </a:cubicBezTo>
                <a:cubicBezTo>
                  <a:pt x="18627" y="6090"/>
                  <a:pt x="18722" y="5468"/>
                  <a:pt x="18690" y="5443"/>
                </a:cubicBezTo>
                <a:close/>
                <a:moveTo>
                  <a:pt x="16022" y="8011"/>
                </a:moveTo>
                <a:lnTo>
                  <a:pt x="16005" y="8229"/>
                </a:lnTo>
                <a:cubicBezTo>
                  <a:pt x="15983" y="8514"/>
                  <a:pt x="16000" y="8585"/>
                  <a:pt x="16077" y="8506"/>
                </a:cubicBezTo>
                <a:cubicBezTo>
                  <a:pt x="16121" y="8459"/>
                  <a:pt x="16147" y="8473"/>
                  <a:pt x="16184" y="8560"/>
                </a:cubicBezTo>
                <a:cubicBezTo>
                  <a:pt x="16238" y="8687"/>
                  <a:pt x="16239" y="8687"/>
                  <a:pt x="16336" y="8640"/>
                </a:cubicBezTo>
                <a:cubicBezTo>
                  <a:pt x="16374" y="8622"/>
                  <a:pt x="16404" y="8569"/>
                  <a:pt x="16404" y="8526"/>
                </a:cubicBezTo>
                <a:cubicBezTo>
                  <a:pt x="16404" y="8483"/>
                  <a:pt x="16432" y="8435"/>
                  <a:pt x="16467" y="8418"/>
                </a:cubicBezTo>
                <a:cubicBezTo>
                  <a:pt x="16503" y="8401"/>
                  <a:pt x="16533" y="8329"/>
                  <a:pt x="16529" y="8260"/>
                </a:cubicBezTo>
                <a:cubicBezTo>
                  <a:pt x="16522" y="8162"/>
                  <a:pt x="16496" y="8135"/>
                  <a:pt x="16418" y="8146"/>
                </a:cubicBezTo>
                <a:cubicBezTo>
                  <a:pt x="16362" y="8154"/>
                  <a:pt x="16303" y="8176"/>
                  <a:pt x="16289" y="8195"/>
                </a:cubicBezTo>
                <a:cubicBezTo>
                  <a:pt x="16274" y="8213"/>
                  <a:pt x="16208" y="8179"/>
                  <a:pt x="16141" y="8120"/>
                </a:cubicBezTo>
                <a:lnTo>
                  <a:pt x="16022" y="8011"/>
                </a:lnTo>
                <a:close/>
                <a:moveTo>
                  <a:pt x="17264" y="8487"/>
                </a:moveTo>
                <a:cubicBezTo>
                  <a:pt x="17229" y="8470"/>
                  <a:pt x="17194" y="8497"/>
                  <a:pt x="17180" y="8542"/>
                </a:cubicBezTo>
                <a:cubicBezTo>
                  <a:pt x="17166" y="8588"/>
                  <a:pt x="17134" y="8610"/>
                  <a:pt x="17110" y="8591"/>
                </a:cubicBezTo>
                <a:cubicBezTo>
                  <a:pt x="17047" y="8542"/>
                  <a:pt x="17056" y="8803"/>
                  <a:pt x="17119" y="8883"/>
                </a:cubicBezTo>
                <a:cubicBezTo>
                  <a:pt x="17148" y="8919"/>
                  <a:pt x="17180" y="8948"/>
                  <a:pt x="17192" y="8948"/>
                </a:cubicBezTo>
                <a:cubicBezTo>
                  <a:pt x="17203" y="8948"/>
                  <a:pt x="17198" y="8932"/>
                  <a:pt x="17182" y="8912"/>
                </a:cubicBezTo>
                <a:cubicBezTo>
                  <a:pt x="17166" y="8892"/>
                  <a:pt x="17185" y="8830"/>
                  <a:pt x="17225" y="8775"/>
                </a:cubicBezTo>
                <a:cubicBezTo>
                  <a:pt x="17265" y="8719"/>
                  <a:pt x="17282" y="8674"/>
                  <a:pt x="17264" y="8674"/>
                </a:cubicBezTo>
                <a:cubicBezTo>
                  <a:pt x="17245" y="8674"/>
                  <a:pt x="17251" y="8638"/>
                  <a:pt x="17279" y="8596"/>
                </a:cubicBezTo>
                <a:cubicBezTo>
                  <a:pt x="17317" y="8537"/>
                  <a:pt x="17312" y="8511"/>
                  <a:pt x="17264" y="8487"/>
                </a:cubicBezTo>
                <a:close/>
                <a:moveTo>
                  <a:pt x="16537" y="10303"/>
                </a:moveTo>
                <a:cubicBezTo>
                  <a:pt x="16692" y="10309"/>
                  <a:pt x="16800" y="10372"/>
                  <a:pt x="16800" y="10477"/>
                </a:cubicBezTo>
                <a:cubicBezTo>
                  <a:pt x="16800" y="10529"/>
                  <a:pt x="16862" y="10650"/>
                  <a:pt x="16934" y="10743"/>
                </a:cubicBezTo>
                <a:cubicBezTo>
                  <a:pt x="17055" y="10900"/>
                  <a:pt x="17062" y="10927"/>
                  <a:pt x="17020" y="11116"/>
                </a:cubicBezTo>
                <a:cubicBezTo>
                  <a:pt x="16924" y="11553"/>
                  <a:pt x="17046" y="11830"/>
                  <a:pt x="17897" y="13045"/>
                </a:cubicBezTo>
                <a:cubicBezTo>
                  <a:pt x="18980" y="14589"/>
                  <a:pt x="19296" y="15094"/>
                  <a:pt x="19723" y="15989"/>
                </a:cubicBezTo>
                <a:cubicBezTo>
                  <a:pt x="20186" y="16958"/>
                  <a:pt x="20348" y="17833"/>
                  <a:pt x="20210" y="18576"/>
                </a:cubicBezTo>
                <a:cubicBezTo>
                  <a:pt x="20127" y="19018"/>
                  <a:pt x="19938" y="19553"/>
                  <a:pt x="19752" y="19870"/>
                </a:cubicBezTo>
                <a:cubicBezTo>
                  <a:pt x="19640" y="20061"/>
                  <a:pt x="19577" y="20107"/>
                  <a:pt x="19390" y="20157"/>
                </a:cubicBezTo>
                <a:cubicBezTo>
                  <a:pt x="19266" y="20191"/>
                  <a:pt x="18994" y="20217"/>
                  <a:pt x="18784" y="20216"/>
                </a:cubicBezTo>
                <a:cubicBezTo>
                  <a:pt x="18208" y="20212"/>
                  <a:pt x="17914" y="20103"/>
                  <a:pt x="16061" y="19225"/>
                </a:cubicBezTo>
                <a:cubicBezTo>
                  <a:pt x="14963" y="18705"/>
                  <a:pt x="14098" y="18452"/>
                  <a:pt x="13134" y="18364"/>
                </a:cubicBezTo>
                <a:cubicBezTo>
                  <a:pt x="12753" y="18329"/>
                  <a:pt x="11859" y="18432"/>
                  <a:pt x="11361" y="18568"/>
                </a:cubicBezTo>
                <a:cubicBezTo>
                  <a:pt x="11254" y="18597"/>
                  <a:pt x="11148" y="18601"/>
                  <a:pt x="11127" y="18576"/>
                </a:cubicBezTo>
                <a:cubicBezTo>
                  <a:pt x="11107" y="18550"/>
                  <a:pt x="11181" y="18376"/>
                  <a:pt x="11291" y="18191"/>
                </a:cubicBezTo>
                <a:lnTo>
                  <a:pt x="11490" y="17854"/>
                </a:lnTo>
                <a:lnTo>
                  <a:pt x="12552" y="17849"/>
                </a:lnTo>
                <a:cubicBezTo>
                  <a:pt x="14243" y="17841"/>
                  <a:pt x="14829" y="17796"/>
                  <a:pt x="15375" y="17642"/>
                </a:cubicBezTo>
                <a:cubicBezTo>
                  <a:pt x="15641" y="17567"/>
                  <a:pt x="15887" y="17487"/>
                  <a:pt x="15923" y="17459"/>
                </a:cubicBezTo>
                <a:cubicBezTo>
                  <a:pt x="15978" y="17416"/>
                  <a:pt x="15994" y="16935"/>
                  <a:pt x="16042" y="14352"/>
                </a:cubicBezTo>
                <a:cubicBezTo>
                  <a:pt x="16074" y="12672"/>
                  <a:pt x="16115" y="11087"/>
                  <a:pt x="16133" y="10829"/>
                </a:cubicBezTo>
                <a:lnTo>
                  <a:pt x="16163" y="10358"/>
                </a:lnTo>
                <a:lnTo>
                  <a:pt x="16369" y="10314"/>
                </a:lnTo>
                <a:cubicBezTo>
                  <a:pt x="16429" y="10301"/>
                  <a:pt x="16486" y="10301"/>
                  <a:pt x="16537" y="1030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59" name="تجميع"/>
          <p:cNvGrpSpPr/>
          <p:nvPr/>
        </p:nvGrpSpPr>
        <p:grpSpPr>
          <a:xfrm>
            <a:off x="17654530" y="5636405"/>
            <a:ext cx="3050777" cy="2562768"/>
            <a:chOff x="0" y="0"/>
            <a:chExt cx="3050775" cy="2562766"/>
          </a:xfrm>
        </p:grpSpPr>
        <p:sp>
          <p:nvSpPr>
            <p:cNvPr id="656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7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8" name="الاعداد الصحيحة والقيمة المطلقة"/>
            <p:cNvSpPr txBox="1"/>
            <p:nvPr/>
          </p:nvSpPr>
          <p:spPr>
            <a:xfrm>
              <a:off x="90763" y="289354"/>
              <a:ext cx="2889385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الاعداد الصحيحة والقيمة المطلقة</a:t>
              </a:r>
            </a:p>
          </p:txBody>
        </p:sp>
      </p:grpSp>
      <p:sp>
        <p:nvSpPr>
          <p:cNvPr id="660" name="Google Shape;3283;p59"/>
          <p:cNvSpPr/>
          <p:nvPr/>
        </p:nvSpPr>
        <p:spPr>
          <a:xfrm>
            <a:off x="4009868" y="3723147"/>
            <a:ext cx="660182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61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  <p:sp>
        <p:nvSpPr>
          <p:cNvPr id="662" name="Google Shape;3098;p57"/>
          <p:cNvSpPr txBox="1"/>
          <p:nvPr/>
        </p:nvSpPr>
        <p:spPr>
          <a:xfrm>
            <a:off x="11863555" y="1278168"/>
            <a:ext cx="7864525" cy="152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16479">
              <a:defRPr b="1" sz="6270">
                <a:solidFill>
                  <a:srgbClr val="99244F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شريط الذكريات </a:t>
            </a:r>
          </a:p>
        </p:txBody>
      </p:sp>
      <p:sp>
        <p:nvSpPr>
          <p:cNvPr id="663" name="Google Shape;3098;p57"/>
          <p:cNvSpPr txBox="1"/>
          <p:nvPr/>
        </p:nvSpPr>
        <p:spPr>
          <a:xfrm>
            <a:off x="12192000" y="4025956"/>
            <a:ext cx="7864524" cy="152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16479">
              <a:defRPr b="1" sz="6270">
                <a:solidFill>
                  <a:srgbClr val="004D6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تعلمنا في هذا الفصل </a:t>
            </a:r>
          </a:p>
        </p:txBody>
      </p:sp>
      <p:grpSp>
        <p:nvGrpSpPr>
          <p:cNvPr id="667" name="تجميع"/>
          <p:cNvGrpSpPr/>
          <p:nvPr/>
        </p:nvGrpSpPr>
        <p:grpSpPr>
          <a:xfrm>
            <a:off x="14603754" y="5636405"/>
            <a:ext cx="3050777" cy="2562768"/>
            <a:chOff x="0" y="0"/>
            <a:chExt cx="3050775" cy="2562766"/>
          </a:xfrm>
        </p:grpSpPr>
        <p:sp>
          <p:nvSpPr>
            <p:cNvPr id="664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5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6" name="مقارنة الاعداد الصحيحة وترتيبها"/>
            <p:cNvSpPr txBox="1"/>
            <p:nvPr/>
          </p:nvSpPr>
          <p:spPr>
            <a:xfrm>
              <a:off x="90763" y="289354"/>
              <a:ext cx="2889385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مقارنة الاعداد الصحيحة وترتيبها</a:t>
              </a:r>
            </a:p>
          </p:txBody>
        </p:sp>
      </p:grpSp>
      <p:grpSp>
        <p:nvGrpSpPr>
          <p:cNvPr id="671" name="تجميع"/>
          <p:cNvGrpSpPr/>
          <p:nvPr/>
        </p:nvGrpSpPr>
        <p:grpSpPr>
          <a:xfrm>
            <a:off x="11552977" y="5636405"/>
            <a:ext cx="3050777" cy="2562768"/>
            <a:chOff x="0" y="0"/>
            <a:chExt cx="3050775" cy="2562766"/>
          </a:xfrm>
        </p:grpSpPr>
        <p:sp>
          <p:nvSpPr>
            <p:cNvPr id="668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9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0" name="المستوى الأحداثي"/>
            <p:cNvSpPr txBox="1"/>
            <p:nvPr/>
          </p:nvSpPr>
          <p:spPr>
            <a:xfrm>
              <a:off x="90763" y="289354"/>
              <a:ext cx="2889385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المستوى الأحداثي </a:t>
              </a:r>
            </a:p>
          </p:txBody>
        </p:sp>
      </p:grpSp>
      <p:pic>
        <p:nvPicPr>
          <p:cNvPr id="672" name="IMG_0740.png" descr="IMG_07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43794" y="42427"/>
            <a:ext cx="7918002" cy="56650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6" name="تجميع"/>
          <p:cNvGrpSpPr/>
          <p:nvPr/>
        </p:nvGrpSpPr>
        <p:grpSpPr>
          <a:xfrm>
            <a:off x="8502200" y="5576616"/>
            <a:ext cx="3050777" cy="2562768"/>
            <a:chOff x="0" y="0"/>
            <a:chExt cx="3050775" cy="2562766"/>
          </a:xfrm>
        </p:grpSpPr>
        <p:sp>
          <p:nvSpPr>
            <p:cNvPr id="673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4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5" name="جمع الاعداد الصحيحة"/>
            <p:cNvSpPr txBox="1"/>
            <p:nvPr/>
          </p:nvSpPr>
          <p:spPr>
            <a:xfrm>
              <a:off x="90763" y="289354"/>
              <a:ext cx="2889385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جمع الاعداد الصحيحة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2" grpId="1"/>
      <p:bldP build="whole" bldLvl="1" animBg="1" rev="0" advAuto="0" spid="663" grpId="4"/>
      <p:bldP build="whole" bldLvl="1" animBg="1" rev="0" advAuto="0" spid="662" grpId="3"/>
      <p:bldP build="whole" bldLvl="1" animBg="1" rev="0" advAuto="0" spid="671" grpId="7"/>
      <p:bldP build="whole" bldLvl="1" animBg="1" rev="0" advAuto="0" spid="659" grpId="5"/>
      <p:bldP build="whole" bldLvl="1" animBg="1" rev="0" advAuto="0" spid="676" grpId="8"/>
      <p:bldP build="whole" bldLvl="1" animBg="1" rev="0" advAuto="0" spid="667" grpId="6"/>
      <p:bldP build="whole" bldLvl="1" animBg="1" rev="0" advAuto="0" spid="649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مستطيل"/>
          <p:cNvSpPr/>
          <p:nvPr/>
        </p:nvSpPr>
        <p:spPr>
          <a:xfrm>
            <a:off x="20224227" y="3718792"/>
            <a:ext cx="1486599" cy="1359730"/>
          </a:xfrm>
          <a:prstGeom prst="rect">
            <a:avLst/>
          </a:prstGeom>
          <a:solidFill>
            <a:srgbClr val="01C7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681" name="تجميع"/>
          <p:cNvGrpSpPr/>
          <p:nvPr/>
        </p:nvGrpSpPr>
        <p:grpSpPr>
          <a:xfrm>
            <a:off x="20403692" y="3815836"/>
            <a:ext cx="1127671" cy="1092824"/>
            <a:chOff x="0" y="0"/>
            <a:chExt cx="1127669" cy="1092822"/>
          </a:xfrm>
        </p:grpSpPr>
        <p:sp>
          <p:nvSpPr>
            <p:cNvPr id="679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pPr>
              <a:r>
                <a:rPr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rPr>
                <a:t>١</a:t>
              </a:r>
            </a:p>
          </p:txBody>
        </p:sp>
        <p:sp>
          <p:nvSpPr>
            <p:cNvPr id="680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82" name="Google Shape;828;p33"/>
          <p:cNvSpPr txBox="1"/>
          <p:nvPr/>
        </p:nvSpPr>
        <p:spPr>
          <a:xfrm>
            <a:off x="7090016" y="3466126"/>
            <a:ext cx="12464583" cy="1547114"/>
          </a:xfrm>
          <a:prstGeom prst="rect">
            <a:avLst/>
          </a:prstGeom>
          <a:solidFill>
            <a:srgbClr val="FFFFFF"/>
          </a:solidFill>
          <a:ln w="63500">
            <a:solidFill>
              <a:srgbClr val="FAA9A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= ١٠         </a:t>
            </a:r>
          </a:p>
        </p:txBody>
      </p:sp>
      <p:grpSp>
        <p:nvGrpSpPr>
          <p:cNvPr id="687" name="Google Shape;1599;p45"/>
          <p:cNvGrpSpPr/>
          <p:nvPr/>
        </p:nvGrpSpPr>
        <p:grpSpPr>
          <a:xfrm>
            <a:off x="4931573" y="3501438"/>
            <a:ext cx="1543553" cy="1543553"/>
            <a:chOff x="0" y="0"/>
            <a:chExt cx="1543551" cy="1543551"/>
          </a:xfrm>
        </p:grpSpPr>
        <p:grpSp>
          <p:nvGrpSpPr>
            <p:cNvPr id="685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683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84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86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88" name="مستطيل"/>
          <p:cNvSpPr/>
          <p:nvPr/>
        </p:nvSpPr>
        <p:spPr>
          <a:xfrm>
            <a:off x="20224227" y="5962720"/>
            <a:ext cx="1486599" cy="1359730"/>
          </a:xfrm>
          <a:prstGeom prst="rect">
            <a:avLst/>
          </a:prstGeom>
          <a:solidFill>
            <a:srgbClr val="B1DD8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691" name="تجميع"/>
          <p:cNvGrpSpPr/>
          <p:nvPr/>
        </p:nvGrpSpPr>
        <p:grpSpPr>
          <a:xfrm>
            <a:off x="20294541" y="6023780"/>
            <a:ext cx="1127670" cy="1092824"/>
            <a:chOff x="0" y="0"/>
            <a:chExt cx="1127669" cy="1092822"/>
          </a:xfrm>
        </p:grpSpPr>
        <p:sp>
          <p:nvSpPr>
            <p:cNvPr id="689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690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94" name="تجميع"/>
          <p:cNvGrpSpPr/>
          <p:nvPr/>
        </p:nvGrpSpPr>
        <p:grpSpPr>
          <a:xfrm>
            <a:off x="20224227" y="8334967"/>
            <a:ext cx="1486599" cy="1359730"/>
            <a:chOff x="0" y="0"/>
            <a:chExt cx="1486598" cy="1359728"/>
          </a:xfrm>
        </p:grpSpPr>
        <p:sp>
          <p:nvSpPr>
            <p:cNvPr id="692" name="مستطيل"/>
            <p:cNvSpPr/>
            <p:nvPr/>
          </p:nvSpPr>
          <p:spPr>
            <a:xfrm>
              <a:off x="0" y="0"/>
              <a:ext cx="1486599" cy="1359729"/>
            </a:xfrm>
            <a:prstGeom prst="rect">
              <a:avLst/>
            </a:prstGeom>
            <a:solidFill>
              <a:srgbClr val="E0779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93" name="Google Shape;2952;p55"/>
            <p:cNvSpPr txBox="1"/>
            <p:nvPr/>
          </p:nvSpPr>
          <p:spPr>
            <a:xfrm>
              <a:off x="287796" y="278893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695" name="Google Shape;2989;p55"/>
          <p:cNvSpPr/>
          <p:nvPr/>
        </p:nvSpPr>
        <p:spPr>
          <a:xfrm>
            <a:off x="20294541" y="8376509"/>
            <a:ext cx="1127670" cy="1092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96" name="Google Shape;828;p33"/>
          <p:cNvSpPr txBox="1"/>
          <p:nvPr/>
        </p:nvSpPr>
        <p:spPr>
          <a:xfrm>
            <a:off x="7204558" y="5869027"/>
            <a:ext cx="12360551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BAC0C9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النظير الجمعي للعدد ٤ هو ٤</a:t>
            </a:r>
          </a:p>
        </p:txBody>
      </p:sp>
      <p:sp>
        <p:nvSpPr>
          <p:cNvPr id="697" name="Google Shape;828;p33"/>
          <p:cNvSpPr txBox="1"/>
          <p:nvPr/>
        </p:nvSpPr>
        <p:spPr>
          <a:xfrm>
            <a:off x="7064219" y="7890468"/>
            <a:ext cx="12464584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-٣+٥= ٢</a:t>
            </a:r>
          </a:p>
        </p:txBody>
      </p:sp>
      <p:grpSp>
        <p:nvGrpSpPr>
          <p:cNvPr id="702" name="Google Shape;1599;p45"/>
          <p:cNvGrpSpPr/>
          <p:nvPr/>
        </p:nvGrpSpPr>
        <p:grpSpPr>
          <a:xfrm>
            <a:off x="5001887" y="6023780"/>
            <a:ext cx="1543553" cy="1543553"/>
            <a:chOff x="0" y="0"/>
            <a:chExt cx="1543551" cy="1543551"/>
          </a:xfrm>
        </p:grpSpPr>
        <p:grpSp>
          <p:nvGrpSpPr>
            <p:cNvPr id="700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698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99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01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07" name="تجميع"/>
          <p:cNvGrpSpPr/>
          <p:nvPr/>
        </p:nvGrpSpPr>
        <p:grpSpPr>
          <a:xfrm>
            <a:off x="4789226" y="7785919"/>
            <a:ext cx="1756214" cy="1756214"/>
            <a:chOff x="0" y="0"/>
            <a:chExt cx="1756212" cy="1756212"/>
          </a:xfrm>
        </p:grpSpPr>
        <p:grpSp>
          <p:nvGrpSpPr>
            <p:cNvPr id="705" name="Google Shape;1638;p45"/>
            <p:cNvGrpSpPr/>
            <p:nvPr/>
          </p:nvGrpSpPr>
          <p:grpSpPr>
            <a:xfrm>
              <a:off x="0" y="0"/>
              <a:ext cx="1756213" cy="1756213"/>
              <a:chOff x="0" y="0"/>
              <a:chExt cx="1756212" cy="1756212"/>
            </a:xfrm>
          </p:grpSpPr>
          <p:sp>
            <p:nvSpPr>
              <p:cNvPr id="703" name="Google Shape;1640;p45"/>
              <p:cNvSpPr/>
              <p:nvPr/>
            </p:nvSpPr>
            <p:spPr>
              <a:xfrm>
                <a:off x="-1" y="-1"/>
                <a:ext cx="1756214" cy="1756214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04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884" y="20887"/>
                <a:ext cx="1657527" cy="16575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06" name="Google Shape;1642;p45"/>
            <p:cNvSpPr/>
            <p:nvPr/>
          </p:nvSpPr>
          <p:spPr>
            <a:xfrm>
              <a:off x="439918" y="599631"/>
              <a:ext cx="763237" cy="522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10" name="تجميع"/>
          <p:cNvGrpSpPr/>
          <p:nvPr/>
        </p:nvGrpSpPr>
        <p:grpSpPr>
          <a:xfrm>
            <a:off x="14452792" y="3344599"/>
            <a:ext cx="1842912" cy="1564061"/>
            <a:chOff x="0" y="0"/>
            <a:chExt cx="1842910" cy="1564059"/>
          </a:xfrm>
        </p:grpSpPr>
        <p:sp>
          <p:nvSpPr>
            <p:cNvPr id="708" name="٥"/>
            <p:cNvSpPr txBox="1"/>
            <p:nvPr/>
          </p:nvSpPr>
          <p:spPr>
            <a:xfrm>
              <a:off x="0" y="400623"/>
              <a:ext cx="1842911" cy="1163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lnSpc>
                  <a:spcPct val="80000"/>
                </a:lnSpc>
                <a:defRPr spc="-164" sz="8200">
                  <a:solidFill>
                    <a:srgbClr val="012F7B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/>
                <a:t>٥</a:t>
              </a:r>
              <a:r>
                <a:t> </a:t>
              </a:r>
            </a:p>
          </p:txBody>
        </p:sp>
        <p:sp>
          <p:nvSpPr>
            <p:cNvPr id="709" name="٢"/>
            <p:cNvSpPr txBox="1"/>
            <p:nvPr/>
          </p:nvSpPr>
          <p:spPr>
            <a:xfrm>
              <a:off x="113844" y="0"/>
              <a:ext cx="680344" cy="801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80000"/>
                </a:lnSpc>
                <a:defRPr spc="-164" sz="8200">
                  <a:solidFill>
                    <a:srgbClr val="012F7B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711" name="Google Shape;3431;p48"/>
          <p:cNvSpPr/>
          <p:nvPr/>
        </p:nvSpPr>
        <p:spPr>
          <a:xfrm>
            <a:off x="20027665" y="10274906"/>
            <a:ext cx="1879726" cy="2122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2881" y="1068"/>
                </a:moveTo>
                <a:cubicBezTo>
                  <a:pt x="13085" y="1068"/>
                  <a:pt x="13180" y="1176"/>
                  <a:pt x="13276" y="1351"/>
                </a:cubicBezTo>
                <a:cubicBezTo>
                  <a:pt x="13345" y="1476"/>
                  <a:pt x="13396" y="1574"/>
                  <a:pt x="13466" y="1664"/>
                </a:cubicBezTo>
                <a:cubicBezTo>
                  <a:pt x="13056" y="1662"/>
                  <a:pt x="12646" y="1662"/>
                  <a:pt x="12235" y="1661"/>
                </a:cubicBezTo>
                <a:cubicBezTo>
                  <a:pt x="12303" y="1374"/>
                  <a:pt x="12486" y="1098"/>
                  <a:pt x="12831" y="1070"/>
                </a:cubicBezTo>
                <a:cubicBezTo>
                  <a:pt x="12848" y="1069"/>
                  <a:pt x="12865" y="1068"/>
                  <a:pt x="12881" y="1068"/>
                </a:cubicBezTo>
                <a:close/>
                <a:moveTo>
                  <a:pt x="9769" y="1068"/>
                </a:moveTo>
                <a:cubicBezTo>
                  <a:pt x="9972" y="1068"/>
                  <a:pt x="10068" y="1176"/>
                  <a:pt x="10164" y="1351"/>
                </a:cubicBezTo>
                <a:cubicBezTo>
                  <a:pt x="10232" y="1475"/>
                  <a:pt x="10283" y="1573"/>
                  <a:pt x="10353" y="1662"/>
                </a:cubicBezTo>
                <a:cubicBezTo>
                  <a:pt x="9942" y="1663"/>
                  <a:pt x="9533" y="1664"/>
                  <a:pt x="9122" y="1665"/>
                </a:cubicBezTo>
                <a:cubicBezTo>
                  <a:pt x="9189" y="1376"/>
                  <a:pt x="9372" y="1098"/>
                  <a:pt x="9718" y="1070"/>
                </a:cubicBezTo>
                <a:cubicBezTo>
                  <a:pt x="9736" y="1069"/>
                  <a:pt x="9753" y="1068"/>
                  <a:pt x="9769" y="1068"/>
                </a:cubicBezTo>
                <a:close/>
                <a:moveTo>
                  <a:pt x="6657" y="1068"/>
                </a:moveTo>
                <a:cubicBezTo>
                  <a:pt x="6860" y="1068"/>
                  <a:pt x="6956" y="1176"/>
                  <a:pt x="7051" y="1351"/>
                </a:cubicBezTo>
                <a:cubicBezTo>
                  <a:pt x="7123" y="1480"/>
                  <a:pt x="7174" y="1581"/>
                  <a:pt x="7249" y="1673"/>
                </a:cubicBezTo>
                <a:cubicBezTo>
                  <a:pt x="6835" y="1675"/>
                  <a:pt x="6421" y="1678"/>
                  <a:pt x="6007" y="1680"/>
                </a:cubicBezTo>
                <a:cubicBezTo>
                  <a:pt x="6071" y="1385"/>
                  <a:pt x="6254" y="1098"/>
                  <a:pt x="6606" y="1070"/>
                </a:cubicBezTo>
                <a:cubicBezTo>
                  <a:pt x="6624" y="1069"/>
                  <a:pt x="6641" y="1068"/>
                  <a:pt x="6657" y="1068"/>
                </a:cubicBezTo>
                <a:close/>
                <a:moveTo>
                  <a:pt x="15994" y="1068"/>
                </a:moveTo>
                <a:cubicBezTo>
                  <a:pt x="16197" y="1068"/>
                  <a:pt x="16292" y="1176"/>
                  <a:pt x="16388" y="1351"/>
                </a:cubicBezTo>
                <a:cubicBezTo>
                  <a:pt x="16463" y="1487"/>
                  <a:pt x="16516" y="1592"/>
                  <a:pt x="16597" y="1687"/>
                </a:cubicBezTo>
                <a:cubicBezTo>
                  <a:pt x="16180" y="1683"/>
                  <a:pt x="15762" y="1678"/>
                  <a:pt x="15345" y="1674"/>
                </a:cubicBezTo>
                <a:cubicBezTo>
                  <a:pt x="15410" y="1382"/>
                  <a:pt x="15593" y="1098"/>
                  <a:pt x="15943" y="1070"/>
                </a:cubicBezTo>
                <a:cubicBezTo>
                  <a:pt x="15961" y="1069"/>
                  <a:pt x="15978" y="1068"/>
                  <a:pt x="15994" y="1068"/>
                </a:cubicBezTo>
                <a:close/>
                <a:moveTo>
                  <a:pt x="3545" y="1068"/>
                </a:moveTo>
                <a:cubicBezTo>
                  <a:pt x="3748" y="1068"/>
                  <a:pt x="3843" y="1176"/>
                  <a:pt x="3939" y="1351"/>
                </a:cubicBezTo>
                <a:cubicBezTo>
                  <a:pt x="4015" y="1488"/>
                  <a:pt x="4068" y="1593"/>
                  <a:pt x="4150" y="1690"/>
                </a:cubicBezTo>
                <a:cubicBezTo>
                  <a:pt x="3997" y="1691"/>
                  <a:pt x="3843" y="1692"/>
                  <a:pt x="3690" y="1692"/>
                </a:cubicBezTo>
                <a:lnTo>
                  <a:pt x="2891" y="1697"/>
                </a:lnTo>
                <a:cubicBezTo>
                  <a:pt x="2951" y="1396"/>
                  <a:pt x="3135" y="1099"/>
                  <a:pt x="3494" y="1070"/>
                </a:cubicBezTo>
                <a:lnTo>
                  <a:pt x="3494" y="1070"/>
                </a:lnTo>
                <a:cubicBezTo>
                  <a:pt x="3512" y="1069"/>
                  <a:pt x="3529" y="1068"/>
                  <a:pt x="3545" y="1068"/>
                </a:cubicBezTo>
                <a:close/>
                <a:moveTo>
                  <a:pt x="571" y="19024"/>
                </a:moveTo>
                <a:cubicBezTo>
                  <a:pt x="576" y="19024"/>
                  <a:pt x="592" y="19033"/>
                  <a:pt x="630" y="19061"/>
                </a:cubicBezTo>
                <a:cubicBezTo>
                  <a:pt x="624" y="19060"/>
                  <a:pt x="618" y="19059"/>
                  <a:pt x="613" y="19058"/>
                </a:cubicBezTo>
                <a:cubicBezTo>
                  <a:pt x="612" y="19059"/>
                  <a:pt x="611" y="19060"/>
                  <a:pt x="609" y="19060"/>
                </a:cubicBezTo>
                <a:cubicBezTo>
                  <a:pt x="597" y="19060"/>
                  <a:pt x="562" y="19024"/>
                  <a:pt x="571" y="19024"/>
                </a:cubicBezTo>
                <a:close/>
                <a:moveTo>
                  <a:pt x="18948" y="19052"/>
                </a:moveTo>
                <a:cubicBezTo>
                  <a:pt x="18950" y="19052"/>
                  <a:pt x="18951" y="19053"/>
                  <a:pt x="18951" y="19055"/>
                </a:cubicBezTo>
                <a:cubicBezTo>
                  <a:pt x="18951" y="19056"/>
                  <a:pt x="18940" y="19059"/>
                  <a:pt x="18926" y="19063"/>
                </a:cubicBezTo>
                <a:cubicBezTo>
                  <a:pt x="18935" y="19057"/>
                  <a:pt x="18944" y="19052"/>
                  <a:pt x="18948" y="19052"/>
                </a:cubicBezTo>
                <a:close/>
                <a:moveTo>
                  <a:pt x="7988" y="2208"/>
                </a:moveTo>
                <a:cubicBezTo>
                  <a:pt x="8053" y="2703"/>
                  <a:pt x="8277" y="3183"/>
                  <a:pt x="8645" y="3539"/>
                </a:cubicBezTo>
                <a:cubicBezTo>
                  <a:pt x="8948" y="3831"/>
                  <a:pt x="9402" y="4030"/>
                  <a:pt x="9847" y="4030"/>
                </a:cubicBezTo>
                <a:cubicBezTo>
                  <a:pt x="10095" y="4030"/>
                  <a:pt x="10341" y="3968"/>
                  <a:pt x="10555" y="3825"/>
                </a:cubicBezTo>
                <a:cubicBezTo>
                  <a:pt x="10852" y="3627"/>
                  <a:pt x="10811" y="3228"/>
                  <a:pt x="10455" y="3114"/>
                </a:cubicBezTo>
                <a:cubicBezTo>
                  <a:pt x="10292" y="3062"/>
                  <a:pt x="10120" y="3044"/>
                  <a:pt x="9948" y="3033"/>
                </a:cubicBezTo>
                <a:cubicBezTo>
                  <a:pt x="9764" y="3022"/>
                  <a:pt x="9803" y="3052"/>
                  <a:pt x="9628" y="2965"/>
                </a:cubicBezTo>
                <a:cubicBezTo>
                  <a:pt x="9341" y="2822"/>
                  <a:pt x="9179" y="2514"/>
                  <a:pt x="9119" y="2209"/>
                </a:cubicBezTo>
                <a:cubicBezTo>
                  <a:pt x="9780" y="2210"/>
                  <a:pt x="10441" y="2212"/>
                  <a:pt x="11101" y="2215"/>
                </a:cubicBezTo>
                <a:cubicBezTo>
                  <a:pt x="11167" y="2708"/>
                  <a:pt x="11391" y="3185"/>
                  <a:pt x="11757" y="3539"/>
                </a:cubicBezTo>
                <a:cubicBezTo>
                  <a:pt x="12060" y="3831"/>
                  <a:pt x="12514" y="4030"/>
                  <a:pt x="12959" y="4030"/>
                </a:cubicBezTo>
                <a:cubicBezTo>
                  <a:pt x="13207" y="4030"/>
                  <a:pt x="13453" y="3968"/>
                  <a:pt x="13667" y="3825"/>
                </a:cubicBezTo>
                <a:cubicBezTo>
                  <a:pt x="13964" y="3627"/>
                  <a:pt x="13923" y="3227"/>
                  <a:pt x="13567" y="3114"/>
                </a:cubicBezTo>
                <a:cubicBezTo>
                  <a:pt x="13404" y="3061"/>
                  <a:pt x="13232" y="3044"/>
                  <a:pt x="13060" y="3033"/>
                </a:cubicBezTo>
                <a:cubicBezTo>
                  <a:pt x="12876" y="3022"/>
                  <a:pt x="12915" y="3052"/>
                  <a:pt x="12741" y="2965"/>
                </a:cubicBezTo>
                <a:cubicBezTo>
                  <a:pt x="12457" y="2824"/>
                  <a:pt x="12296" y="2522"/>
                  <a:pt x="12234" y="2220"/>
                </a:cubicBezTo>
                <a:cubicBezTo>
                  <a:pt x="12894" y="2223"/>
                  <a:pt x="13555" y="2227"/>
                  <a:pt x="14216" y="2230"/>
                </a:cubicBezTo>
                <a:cubicBezTo>
                  <a:pt x="14285" y="2717"/>
                  <a:pt x="14507" y="3188"/>
                  <a:pt x="14870" y="3539"/>
                </a:cubicBezTo>
                <a:cubicBezTo>
                  <a:pt x="15173" y="3831"/>
                  <a:pt x="15627" y="4030"/>
                  <a:pt x="16071" y="4030"/>
                </a:cubicBezTo>
                <a:cubicBezTo>
                  <a:pt x="16320" y="4030"/>
                  <a:pt x="16565" y="3968"/>
                  <a:pt x="16779" y="3825"/>
                </a:cubicBezTo>
                <a:cubicBezTo>
                  <a:pt x="17076" y="3627"/>
                  <a:pt x="17035" y="3227"/>
                  <a:pt x="16679" y="3114"/>
                </a:cubicBezTo>
                <a:cubicBezTo>
                  <a:pt x="16516" y="3061"/>
                  <a:pt x="16344" y="3044"/>
                  <a:pt x="16172" y="3033"/>
                </a:cubicBezTo>
                <a:cubicBezTo>
                  <a:pt x="15988" y="3021"/>
                  <a:pt x="16027" y="3052"/>
                  <a:pt x="15853" y="2965"/>
                </a:cubicBezTo>
                <a:cubicBezTo>
                  <a:pt x="15574" y="2826"/>
                  <a:pt x="15414" y="2533"/>
                  <a:pt x="15350" y="2236"/>
                </a:cubicBezTo>
                <a:lnTo>
                  <a:pt x="15862" y="2239"/>
                </a:lnTo>
                <a:cubicBezTo>
                  <a:pt x="16838" y="2244"/>
                  <a:pt x="17814" y="2250"/>
                  <a:pt x="18790" y="2266"/>
                </a:cubicBezTo>
                <a:cubicBezTo>
                  <a:pt x="18994" y="7206"/>
                  <a:pt x="19016" y="12147"/>
                  <a:pt x="18858" y="17089"/>
                </a:cubicBezTo>
                <a:cubicBezTo>
                  <a:pt x="18839" y="17675"/>
                  <a:pt x="18819" y="18260"/>
                  <a:pt x="18796" y="18847"/>
                </a:cubicBezTo>
                <a:cubicBezTo>
                  <a:pt x="18795" y="18897"/>
                  <a:pt x="18767" y="19006"/>
                  <a:pt x="18769" y="19076"/>
                </a:cubicBezTo>
                <a:cubicBezTo>
                  <a:pt x="18587" y="19086"/>
                  <a:pt x="18302" y="19124"/>
                  <a:pt x="18092" y="19136"/>
                </a:cubicBezTo>
                <a:cubicBezTo>
                  <a:pt x="17003" y="19194"/>
                  <a:pt x="15911" y="19211"/>
                  <a:pt x="14821" y="19229"/>
                </a:cubicBezTo>
                <a:cubicBezTo>
                  <a:pt x="13146" y="19255"/>
                  <a:pt x="11471" y="19268"/>
                  <a:pt x="9796" y="19268"/>
                </a:cubicBezTo>
                <a:cubicBezTo>
                  <a:pt x="8426" y="19268"/>
                  <a:pt x="7055" y="19260"/>
                  <a:pt x="5684" y="19242"/>
                </a:cubicBezTo>
                <a:cubicBezTo>
                  <a:pt x="4478" y="19228"/>
                  <a:pt x="3271" y="19210"/>
                  <a:pt x="2065" y="19163"/>
                </a:cubicBezTo>
                <a:cubicBezTo>
                  <a:pt x="1695" y="19149"/>
                  <a:pt x="1322" y="19135"/>
                  <a:pt x="953" y="19103"/>
                </a:cubicBezTo>
                <a:cubicBezTo>
                  <a:pt x="871" y="19096"/>
                  <a:pt x="825" y="19087"/>
                  <a:pt x="784" y="19080"/>
                </a:cubicBezTo>
                <a:cubicBezTo>
                  <a:pt x="787" y="19022"/>
                  <a:pt x="759" y="18920"/>
                  <a:pt x="756" y="18847"/>
                </a:cubicBezTo>
                <a:cubicBezTo>
                  <a:pt x="548" y="13319"/>
                  <a:pt x="534" y="7794"/>
                  <a:pt x="762" y="2267"/>
                </a:cubicBezTo>
                <a:cubicBezTo>
                  <a:pt x="1098" y="2261"/>
                  <a:pt x="1434" y="2255"/>
                  <a:pt x="1770" y="2251"/>
                </a:cubicBezTo>
                <a:cubicBezTo>
                  <a:pt x="1842" y="2731"/>
                  <a:pt x="2063" y="3194"/>
                  <a:pt x="2421" y="3539"/>
                </a:cubicBezTo>
                <a:cubicBezTo>
                  <a:pt x="2723" y="3831"/>
                  <a:pt x="3178" y="4031"/>
                  <a:pt x="3622" y="4031"/>
                </a:cubicBezTo>
                <a:cubicBezTo>
                  <a:pt x="3871" y="4031"/>
                  <a:pt x="4116" y="3968"/>
                  <a:pt x="4330" y="3825"/>
                </a:cubicBezTo>
                <a:cubicBezTo>
                  <a:pt x="4627" y="3627"/>
                  <a:pt x="4587" y="3228"/>
                  <a:pt x="4231" y="3114"/>
                </a:cubicBezTo>
                <a:cubicBezTo>
                  <a:pt x="4067" y="3062"/>
                  <a:pt x="3895" y="3044"/>
                  <a:pt x="3723" y="3033"/>
                </a:cubicBezTo>
                <a:cubicBezTo>
                  <a:pt x="3539" y="3022"/>
                  <a:pt x="3578" y="3053"/>
                  <a:pt x="3404" y="2966"/>
                </a:cubicBezTo>
                <a:cubicBezTo>
                  <a:pt x="3124" y="2826"/>
                  <a:pt x="2964" y="2532"/>
                  <a:pt x="2900" y="2235"/>
                </a:cubicBezTo>
                <a:cubicBezTo>
                  <a:pt x="3559" y="2227"/>
                  <a:pt x="4218" y="2222"/>
                  <a:pt x="4877" y="2218"/>
                </a:cubicBezTo>
                <a:cubicBezTo>
                  <a:pt x="4943" y="2710"/>
                  <a:pt x="5167" y="3185"/>
                  <a:pt x="5533" y="3539"/>
                </a:cubicBezTo>
                <a:cubicBezTo>
                  <a:pt x="5836" y="3832"/>
                  <a:pt x="6290" y="4031"/>
                  <a:pt x="6734" y="4031"/>
                </a:cubicBezTo>
                <a:cubicBezTo>
                  <a:pt x="6983" y="4031"/>
                  <a:pt x="7228" y="3969"/>
                  <a:pt x="7442" y="3826"/>
                </a:cubicBezTo>
                <a:cubicBezTo>
                  <a:pt x="7739" y="3627"/>
                  <a:pt x="7699" y="3228"/>
                  <a:pt x="7343" y="3114"/>
                </a:cubicBezTo>
                <a:cubicBezTo>
                  <a:pt x="7179" y="3062"/>
                  <a:pt x="7007" y="3044"/>
                  <a:pt x="6835" y="3033"/>
                </a:cubicBezTo>
                <a:cubicBezTo>
                  <a:pt x="6652" y="3022"/>
                  <a:pt x="6690" y="3053"/>
                  <a:pt x="6516" y="2966"/>
                </a:cubicBezTo>
                <a:cubicBezTo>
                  <a:pt x="6229" y="2823"/>
                  <a:pt x="6068" y="2516"/>
                  <a:pt x="6007" y="2211"/>
                </a:cubicBezTo>
                <a:cubicBezTo>
                  <a:pt x="6667" y="2209"/>
                  <a:pt x="7328" y="2208"/>
                  <a:pt x="7988" y="2208"/>
                </a:cubicBezTo>
                <a:close/>
                <a:moveTo>
                  <a:pt x="19393" y="2575"/>
                </a:moveTo>
                <a:cubicBezTo>
                  <a:pt x="19429" y="2603"/>
                  <a:pt x="19463" y="2629"/>
                  <a:pt x="19493" y="2655"/>
                </a:cubicBezTo>
                <a:cubicBezTo>
                  <a:pt x="19670" y="2813"/>
                  <a:pt x="19843" y="2975"/>
                  <a:pt x="20012" y="3139"/>
                </a:cubicBezTo>
                <a:lnTo>
                  <a:pt x="20013" y="3139"/>
                </a:lnTo>
                <a:cubicBezTo>
                  <a:pt x="20083" y="5155"/>
                  <a:pt x="19986" y="7169"/>
                  <a:pt x="19996" y="9185"/>
                </a:cubicBezTo>
                <a:cubicBezTo>
                  <a:pt x="20007" y="11958"/>
                  <a:pt x="19954" y="14730"/>
                  <a:pt x="19905" y="17502"/>
                </a:cubicBezTo>
                <a:cubicBezTo>
                  <a:pt x="19891" y="18274"/>
                  <a:pt x="19886" y="19048"/>
                  <a:pt x="19863" y="19820"/>
                </a:cubicBezTo>
                <a:cubicBezTo>
                  <a:pt x="19710" y="19682"/>
                  <a:pt x="19536" y="19512"/>
                  <a:pt x="19351" y="19378"/>
                </a:cubicBezTo>
                <a:cubicBezTo>
                  <a:pt x="19353" y="19374"/>
                  <a:pt x="19356" y="19371"/>
                  <a:pt x="19358" y="19367"/>
                </a:cubicBezTo>
                <a:cubicBezTo>
                  <a:pt x="19432" y="19184"/>
                  <a:pt x="19384" y="18895"/>
                  <a:pt x="19391" y="18699"/>
                </a:cubicBezTo>
                <a:cubicBezTo>
                  <a:pt x="19403" y="18382"/>
                  <a:pt x="19414" y="18064"/>
                  <a:pt x="19426" y="17745"/>
                </a:cubicBezTo>
                <a:cubicBezTo>
                  <a:pt x="19446" y="17139"/>
                  <a:pt x="19465" y="16534"/>
                  <a:pt x="19482" y="15927"/>
                </a:cubicBezTo>
                <a:cubicBezTo>
                  <a:pt x="19516" y="14691"/>
                  <a:pt x="19539" y="13454"/>
                  <a:pt x="19552" y="12218"/>
                </a:cubicBezTo>
                <a:cubicBezTo>
                  <a:pt x="19577" y="9545"/>
                  <a:pt x="19544" y="6874"/>
                  <a:pt x="19453" y="4202"/>
                </a:cubicBezTo>
                <a:cubicBezTo>
                  <a:pt x="19435" y="3660"/>
                  <a:pt x="19415" y="3118"/>
                  <a:pt x="19393" y="2575"/>
                </a:cubicBezTo>
                <a:close/>
                <a:moveTo>
                  <a:pt x="18960" y="19633"/>
                </a:moveTo>
                <a:cubicBezTo>
                  <a:pt x="19101" y="19804"/>
                  <a:pt x="19292" y="19962"/>
                  <a:pt x="19457" y="20104"/>
                </a:cubicBezTo>
                <a:cubicBezTo>
                  <a:pt x="14546" y="20249"/>
                  <a:pt x="9622" y="20243"/>
                  <a:pt x="4711" y="20263"/>
                </a:cubicBezTo>
                <a:cubicBezTo>
                  <a:pt x="4543" y="20263"/>
                  <a:pt x="4376" y="20264"/>
                  <a:pt x="4208" y="20264"/>
                </a:cubicBezTo>
                <a:cubicBezTo>
                  <a:pt x="3416" y="20264"/>
                  <a:pt x="2621" y="20255"/>
                  <a:pt x="1830" y="20229"/>
                </a:cubicBezTo>
                <a:cubicBezTo>
                  <a:pt x="1688" y="20105"/>
                  <a:pt x="1547" y="19980"/>
                  <a:pt x="1410" y="19851"/>
                </a:cubicBezTo>
                <a:cubicBezTo>
                  <a:pt x="1350" y="19795"/>
                  <a:pt x="1279" y="19734"/>
                  <a:pt x="1205" y="19669"/>
                </a:cubicBezTo>
                <a:cubicBezTo>
                  <a:pt x="1209" y="19669"/>
                  <a:pt x="1213" y="19669"/>
                  <a:pt x="1217" y="19669"/>
                </a:cubicBezTo>
                <a:cubicBezTo>
                  <a:pt x="2303" y="19739"/>
                  <a:pt x="3394" y="19754"/>
                  <a:pt x="4481" y="19773"/>
                </a:cubicBezTo>
                <a:cubicBezTo>
                  <a:pt x="6234" y="19802"/>
                  <a:pt x="7986" y="19817"/>
                  <a:pt x="9739" y="19817"/>
                </a:cubicBezTo>
                <a:cubicBezTo>
                  <a:pt x="11159" y="19817"/>
                  <a:pt x="12580" y="19807"/>
                  <a:pt x="14001" y="19788"/>
                </a:cubicBezTo>
                <a:cubicBezTo>
                  <a:pt x="15238" y="19773"/>
                  <a:pt x="16476" y="19755"/>
                  <a:pt x="17711" y="19702"/>
                </a:cubicBezTo>
                <a:cubicBezTo>
                  <a:pt x="17743" y="19700"/>
                  <a:pt x="17780" y="19700"/>
                  <a:pt x="17821" y="19700"/>
                </a:cubicBezTo>
                <a:cubicBezTo>
                  <a:pt x="17919" y="19700"/>
                  <a:pt x="18039" y="19702"/>
                  <a:pt x="18171" y="19702"/>
                </a:cubicBezTo>
                <a:cubicBezTo>
                  <a:pt x="18428" y="19702"/>
                  <a:pt x="18725" y="19693"/>
                  <a:pt x="18960" y="19633"/>
                </a:cubicBezTo>
                <a:close/>
                <a:moveTo>
                  <a:pt x="20230" y="3346"/>
                </a:moveTo>
                <a:cubicBezTo>
                  <a:pt x="20415" y="3524"/>
                  <a:pt x="20602" y="3707"/>
                  <a:pt x="20747" y="3909"/>
                </a:cubicBezTo>
                <a:cubicBezTo>
                  <a:pt x="20960" y="8959"/>
                  <a:pt x="20983" y="14009"/>
                  <a:pt x="20817" y="19059"/>
                </a:cubicBezTo>
                <a:cubicBezTo>
                  <a:pt x="20801" y="19560"/>
                  <a:pt x="20784" y="20062"/>
                  <a:pt x="20765" y="20563"/>
                </a:cubicBezTo>
                <a:cubicBezTo>
                  <a:pt x="20669" y="20469"/>
                  <a:pt x="20564" y="20379"/>
                  <a:pt x="20455" y="20293"/>
                </a:cubicBezTo>
                <a:cubicBezTo>
                  <a:pt x="20450" y="20268"/>
                  <a:pt x="20441" y="20243"/>
                  <a:pt x="20429" y="20220"/>
                </a:cubicBezTo>
                <a:cubicBezTo>
                  <a:pt x="20446" y="20185"/>
                  <a:pt x="20456" y="20146"/>
                  <a:pt x="20457" y="20107"/>
                </a:cubicBezTo>
                <a:cubicBezTo>
                  <a:pt x="20540" y="18102"/>
                  <a:pt x="20531" y="16092"/>
                  <a:pt x="20535" y="14086"/>
                </a:cubicBezTo>
                <a:cubicBezTo>
                  <a:pt x="20541" y="11276"/>
                  <a:pt x="20535" y="8473"/>
                  <a:pt x="20395" y="5667"/>
                </a:cubicBezTo>
                <a:cubicBezTo>
                  <a:pt x="20357" y="4902"/>
                  <a:pt x="20361" y="4109"/>
                  <a:pt x="20230" y="3346"/>
                </a:cubicBezTo>
                <a:close/>
                <a:moveTo>
                  <a:pt x="2549" y="20854"/>
                </a:moveTo>
                <a:cubicBezTo>
                  <a:pt x="2551" y="20854"/>
                  <a:pt x="2558" y="20857"/>
                  <a:pt x="2569" y="20864"/>
                </a:cubicBezTo>
                <a:cubicBezTo>
                  <a:pt x="2553" y="20858"/>
                  <a:pt x="2547" y="20854"/>
                  <a:pt x="2549" y="20854"/>
                </a:cubicBezTo>
                <a:close/>
                <a:moveTo>
                  <a:pt x="2050" y="20421"/>
                </a:moveTo>
                <a:cubicBezTo>
                  <a:pt x="2757" y="20529"/>
                  <a:pt x="3487" y="20534"/>
                  <a:pt x="4199" y="20567"/>
                </a:cubicBezTo>
                <a:cubicBezTo>
                  <a:pt x="5584" y="20632"/>
                  <a:pt x="6970" y="20706"/>
                  <a:pt x="8356" y="20710"/>
                </a:cubicBezTo>
                <a:cubicBezTo>
                  <a:pt x="9904" y="20715"/>
                  <a:pt x="11452" y="20720"/>
                  <a:pt x="12999" y="20720"/>
                </a:cubicBezTo>
                <a:cubicBezTo>
                  <a:pt x="14455" y="20720"/>
                  <a:pt x="15911" y="20715"/>
                  <a:pt x="17366" y="20699"/>
                </a:cubicBezTo>
                <a:cubicBezTo>
                  <a:pt x="18247" y="20690"/>
                  <a:pt x="19129" y="20678"/>
                  <a:pt x="20010" y="20649"/>
                </a:cubicBezTo>
                <a:cubicBezTo>
                  <a:pt x="20109" y="20749"/>
                  <a:pt x="20210" y="20847"/>
                  <a:pt x="20317" y="20936"/>
                </a:cubicBezTo>
                <a:cubicBezTo>
                  <a:pt x="20210" y="20945"/>
                  <a:pt x="20104" y="20954"/>
                  <a:pt x="20018" y="20958"/>
                </a:cubicBezTo>
                <a:cubicBezTo>
                  <a:pt x="18895" y="21010"/>
                  <a:pt x="17770" y="21022"/>
                  <a:pt x="16646" y="21034"/>
                </a:cubicBezTo>
                <a:cubicBezTo>
                  <a:pt x="15440" y="21047"/>
                  <a:pt x="14235" y="21053"/>
                  <a:pt x="13029" y="21053"/>
                </a:cubicBezTo>
                <a:cubicBezTo>
                  <a:pt x="11165" y="21053"/>
                  <a:pt x="9301" y="21038"/>
                  <a:pt x="7437" y="21014"/>
                </a:cubicBezTo>
                <a:cubicBezTo>
                  <a:pt x="6230" y="20998"/>
                  <a:pt x="5023" y="20980"/>
                  <a:pt x="3817" y="20938"/>
                </a:cubicBezTo>
                <a:cubicBezTo>
                  <a:pt x="3475" y="20927"/>
                  <a:pt x="3132" y="20916"/>
                  <a:pt x="2791" y="20889"/>
                </a:cubicBezTo>
                <a:cubicBezTo>
                  <a:pt x="2672" y="20881"/>
                  <a:pt x="2604" y="20876"/>
                  <a:pt x="2586" y="20870"/>
                </a:cubicBezTo>
                <a:cubicBezTo>
                  <a:pt x="2582" y="20869"/>
                  <a:pt x="2580" y="20868"/>
                  <a:pt x="2576" y="20867"/>
                </a:cubicBezTo>
                <a:cubicBezTo>
                  <a:pt x="2402" y="20725"/>
                  <a:pt x="2230" y="20575"/>
                  <a:pt x="2059" y="20429"/>
                </a:cubicBezTo>
                <a:lnTo>
                  <a:pt x="2050" y="20421"/>
                </a:lnTo>
                <a:close/>
                <a:moveTo>
                  <a:pt x="6690" y="0"/>
                </a:moveTo>
                <a:cubicBezTo>
                  <a:pt x="5969" y="0"/>
                  <a:pt x="5361" y="411"/>
                  <a:pt x="5064" y="993"/>
                </a:cubicBezTo>
                <a:cubicBezTo>
                  <a:pt x="4863" y="451"/>
                  <a:pt x="4210" y="14"/>
                  <a:pt x="3620" y="1"/>
                </a:cubicBezTo>
                <a:cubicBezTo>
                  <a:pt x="3606" y="0"/>
                  <a:pt x="3592" y="0"/>
                  <a:pt x="3578" y="0"/>
                </a:cubicBezTo>
                <a:cubicBezTo>
                  <a:pt x="2721" y="0"/>
                  <a:pt x="2021" y="580"/>
                  <a:pt x="1817" y="1340"/>
                </a:cubicBezTo>
                <a:cubicBezTo>
                  <a:pt x="1785" y="1460"/>
                  <a:pt x="1764" y="1583"/>
                  <a:pt x="1754" y="1706"/>
                </a:cubicBezTo>
                <a:cubicBezTo>
                  <a:pt x="1329" y="1711"/>
                  <a:pt x="903" y="1717"/>
                  <a:pt x="478" y="1725"/>
                </a:cubicBezTo>
                <a:cubicBezTo>
                  <a:pt x="314" y="1727"/>
                  <a:pt x="190" y="1847"/>
                  <a:pt x="183" y="1998"/>
                </a:cubicBezTo>
                <a:cubicBezTo>
                  <a:pt x="-40" y="7247"/>
                  <a:pt x="-59" y="12496"/>
                  <a:pt x="127" y="17746"/>
                </a:cubicBezTo>
                <a:cubicBezTo>
                  <a:pt x="137" y="18039"/>
                  <a:pt x="147" y="18332"/>
                  <a:pt x="158" y="18626"/>
                </a:cubicBezTo>
                <a:cubicBezTo>
                  <a:pt x="159" y="18638"/>
                  <a:pt x="158" y="18652"/>
                  <a:pt x="158" y="18665"/>
                </a:cubicBezTo>
                <a:cubicBezTo>
                  <a:pt x="156" y="18724"/>
                  <a:pt x="154" y="18783"/>
                  <a:pt x="154" y="18842"/>
                </a:cubicBezTo>
                <a:cubicBezTo>
                  <a:pt x="146" y="19024"/>
                  <a:pt x="137" y="19225"/>
                  <a:pt x="194" y="19367"/>
                </a:cubicBezTo>
                <a:cubicBezTo>
                  <a:pt x="223" y="19437"/>
                  <a:pt x="264" y="19485"/>
                  <a:pt x="317" y="19521"/>
                </a:cubicBezTo>
                <a:cubicBezTo>
                  <a:pt x="344" y="19565"/>
                  <a:pt x="376" y="19608"/>
                  <a:pt x="411" y="19648"/>
                </a:cubicBezTo>
                <a:cubicBezTo>
                  <a:pt x="830" y="20115"/>
                  <a:pt x="1306" y="20534"/>
                  <a:pt x="1791" y="20941"/>
                </a:cubicBezTo>
                <a:cubicBezTo>
                  <a:pt x="1971" y="21093"/>
                  <a:pt x="2160" y="21315"/>
                  <a:pt x="2395" y="21391"/>
                </a:cubicBezTo>
                <a:cubicBezTo>
                  <a:pt x="2600" y="21458"/>
                  <a:pt x="2870" y="21444"/>
                  <a:pt x="3085" y="21455"/>
                </a:cubicBezTo>
                <a:cubicBezTo>
                  <a:pt x="4149" y="21512"/>
                  <a:pt x="5217" y="21526"/>
                  <a:pt x="6283" y="21544"/>
                </a:cubicBezTo>
                <a:cubicBezTo>
                  <a:pt x="8475" y="21581"/>
                  <a:pt x="10667" y="21600"/>
                  <a:pt x="12859" y="21600"/>
                </a:cubicBezTo>
                <a:cubicBezTo>
                  <a:pt x="13859" y="21600"/>
                  <a:pt x="14857" y="21596"/>
                  <a:pt x="15857" y="21588"/>
                </a:cubicBezTo>
                <a:cubicBezTo>
                  <a:pt x="17123" y="21579"/>
                  <a:pt x="18391" y="21567"/>
                  <a:pt x="19656" y="21520"/>
                </a:cubicBezTo>
                <a:cubicBezTo>
                  <a:pt x="19680" y="21519"/>
                  <a:pt x="19706" y="21519"/>
                  <a:pt x="19736" y="21519"/>
                </a:cubicBezTo>
                <a:cubicBezTo>
                  <a:pt x="19854" y="21519"/>
                  <a:pt x="20017" y="21524"/>
                  <a:pt x="20193" y="21524"/>
                </a:cubicBezTo>
                <a:cubicBezTo>
                  <a:pt x="20641" y="21524"/>
                  <a:pt x="21178" y="21488"/>
                  <a:pt x="21307" y="21225"/>
                </a:cubicBezTo>
                <a:cubicBezTo>
                  <a:pt x="21392" y="21051"/>
                  <a:pt x="21346" y="20785"/>
                  <a:pt x="21353" y="20598"/>
                </a:cubicBezTo>
                <a:cubicBezTo>
                  <a:pt x="21366" y="20255"/>
                  <a:pt x="21378" y="19912"/>
                  <a:pt x="21390" y="19569"/>
                </a:cubicBezTo>
                <a:cubicBezTo>
                  <a:pt x="21410" y="18964"/>
                  <a:pt x="21429" y="18358"/>
                  <a:pt x="21446" y="17752"/>
                </a:cubicBezTo>
                <a:cubicBezTo>
                  <a:pt x="21480" y="16516"/>
                  <a:pt x="21503" y="15279"/>
                  <a:pt x="21515" y="14042"/>
                </a:cubicBezTo>
                <a:cubicBezTo>
                  <a:pt x="21541" y="11370"/>
                  <a:pt x="21508" y="8698"/>
                  <a:pt x="21417" y="6027"/>
                </a:cubicBezTo>
                <a:cubicBezTo>
                  <a:pt x="21393" y="5304"/>
                  <a:pt x="21366" y="4582"/>
                  <a:pt x="21335" y="3860"/>
                </a:cubicBezTo>
                <a:cubicBezTo>
                  <a:pt x="21344" y="3805"/>
                  <a:pt x="21334" y="3746"/>
                  <a:pt x="21293" y="3685"/>
                </a:cubicBezTo>
                <a:cubicBezTo>
                  <a:pt x="20909" y="3110"/>
                  <a:pt x="20301" y="2597"/>
                  <a:pt x="19768" y="2145"/>
                </a:cubicBezTo>
                <a:cubicBezTo>
                  <a:pt x="19597" y="2000"/>
                  <a:pt x="19448" y="1868"/>
                  <a:pt x="19269" y="1798"/>
                </a:cubicBezTo>
                <a:cubicBezTo>
                  <a:pt x="19223" y="1755"/>
                  <a:pt x="19158" y="1726"/>
                  <a:pt x="19075" y="1725"/>
                </a:cubicBezTo>
                <a:cubicBezTo>
                  <a:pt x="18544" y="1714"/>
                  <a:pt x="18013" y="1705"/>
                  <a:pt x="17483" y="1699"/>
                </a:cubicBezTo>
                <a:cubicBezTo>
                  <a:pt x="17505" y="1666"/>
                  <a:pt x="17523" y="1630"/>
                  <a:pt x="17535" y="1592"/>
                </a:cubicBezTo>
                <a:cubicBezTo>
                  <a:pt x="17781" y="812"/>
                  <a:pt x="16868" y="19"/>
                  <a:pt x="16069" y="1"/>
                </a:cubicBezTo>
                <a:cubicBezTo>
                  <a:pt x="16055" y="1"/>
                  <a:pt x="16041" y="0"/>
                  <a:pt x="16027" y="0"/>
                </a:cubicBezTo>
                <a:cubicBezTo>
                  <a:pt x="15306" y="0"/>
                  <a:pt x="14698" y="411"/>
                  <a:pt x="14401" y="993"/>
                </a:cubicBezTo>
                <a:cubicBezTo>
                  <a:pt x="14200" y="451"/>
                  <a:pt x="13547" y="14"/>
                  <a:pt x="12956" y="1"/>
                </a:cubicBezTo>
                <a:cubicBezTo>
                  <a:pt x="12942" y="1"/>
                  <a:pt x="12928" y="0"/>
                  <a:pt x="12914" y="0"/>
                </a:cubicBezTo>
                <a:cubicBezTo>
                  <a:pt x="12194" y="0"/>
                  <a:pt x="11586" y="411"/>
                  <a:pt x="11289" y="993"/>
                </a:cubicBezTo>
                <a:cubicBezTo>
                  <a:pt x="11088" y="451"/>
                  <a:pt x="10435" y="14"/>
                  <a:pt x="9844" y="1"/>
                </a:cubicBezTo>
                <a:cubicBezTo>
                  <a:pt x="9830" y="1"/>
                  <a:pt x="9816" y="0"/>
                  <a:pt x="9802" y="0"/>
                </a:cubicBezTo>
                <a:cubicBezTo>
                  <a:pt x="9081" y="0"/>
                  <a:pt x="8474" y="411"/>
                  <a:pt x="8177" y="993"/>
                </a:cubicBezTo>
                <a:cubicBezTo>
                  <a:pt x="7976" y="451"/>
                  <a:pt x="7322" y="14"/>
                  <a:pt x="6732" y="1"/>
                </a:cubicBezTo>
                <a:cubicBezTo>
                  <a:pt x="6717" y="0"/>
                  <a:pt x="6704" y="0"/>
                  <a:pt x="6690" y="0"/>
                </a:cubicBezTo>
                <a:close/>
              </a:path>
            </a:pathLst>
          </a:custGeom>
          <a:solidFill>
            <a:srgbClr val="495364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12" name="مستطيل"/>
          <p:cNvSpPr/>
          <p:nvPr/>
        </p:nvSpPr>
        <p:spPr>
          <a:xfrm>
            <a:off x="20115077" y="10729238"/>
            <a:ext cx="1486599" cy="1359730"/>
          </a:xfrm>
          <a:prstGeom prst="rect">
            <a:avLst/>
          </a:prstGeom>
          <a:solidFill>
            <a:srgbClr val="ADADA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713" name="Google Shape;2952;p55"/>
          <p:cNvSpPr txBox="1"/>
          <p:nvPr/>
        </p:nvSpPr>
        <p:spPr>
          <a:xfrm>
            <a:off x="20402874" y="11008131"/>
            <a:ext cx="617236" cy="803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868680">
              <a:defRPr b="1" sz="5035">
                <a:solidFill>
                  <a:srgbClr val="83110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714" name="Google Shape;2989;p55"/>
          <p:cNvSpPr/>
          <p:nvPr/>
        </p:nvSpPr>
        <p:spPr>
          <a:xfrm>
            <a:off x="20189366" y="10789891"/>
            <a:ext cx="1127670" cy="1092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15" name="Google Shape;828;p33"/>
          <p:cNvSpPr txBox="1"/>
          <p:nvPr/>
        </p:nvSpPr>
        <p:spPr>
          <a:xfrm>
            <a:off x="7064219" y="10370911"/>
            <a:ext cx="12356402" cy="1480053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تحصلين على درجة</a:t>
            </a:r>
          </a:p>
        </p:txBody>
      </p:sp>
      <p:grpSp>
        <p:nvGrpSpPr>
          <p:cNvPr id="725" name="تجميع"/>
          <p:cNvGrpSpPr/>
          <p:nvPr/>
        </p:nvGrpSpPr>
        <p:grpSpPr>
          <a:xfrm>
            <a:off x="5066684" y="10530940"/>
            <a:ext cx="1558027" cy="1558028"/>
            <a:chOff x="0" y="0"/>
            <a:chExt cx="1558026" cy="1558026"/>
          </a:xfrm>
        </p:grpSpPr>
        <p:grpSp>
          <p:nvGrpSpPr>
            <p:cNvPr id="718" name="Google Shape;1638;p45"/>
            <p:cNvGrpSpPr/>
            <p:nvPr/>
          </p:nvGrpSpPr>
          <p:grpSpPr>
            <a:xfrm>
              <a:off x="0" y="0"/>
              <a:ext cx="1558027" cy="1558027"/>
              <a:chOff x="0" y="0"/>
              <a:chExt cx="1558026" cy="1558026"/>
            </a:xfrm>
          </p:grpSpPr>
          <p:sp>
            <p:nvSpPr>
              <p:cNvPr id="716" name="Google Shape;1640;p45"/>
              <p:cNvSpPr/>
              <p:nvPr/>
            </p:nvSpPr>
            <p:spPr>
              <a:xfrm>
                <a:off x="-1" y="-1"/>
                <a:ext cx="1558028" cy="155802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17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8932" y="18530"/>
                <a:ext cx="1470477" cy="14704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24" name="تجميع"/>
            <p:cNvGrpSpPr/>
            <p:nvPr/>
          </p:nvGrpSpPr>
          <p:grpSpPr>
            <a:xfrm>
              <a:off x="271129" y="421249"/>
              <a:ext cx="908677" cy="743922"/>
              <a:chOff x="0" y="0"/>
              <a:chExt cx="908676" cy="743920"/>
            </a:xfrm>
          </p:grpSpPr>
          <p:sp>
            <p:nvSpPr>
              <p:cNvPr id="719" name="Google Shape;10004;p79"/>
              <p:cNvSpPr/>
              <p:nvPr/>
            </p:nvSpPr>
            <p:spPr>
              <a:xfrm>
                <a:off x="0" y="0"/>
                <a:ext cx="908676" cy="743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1" h="21600" fill="norm" stroke="1" extrusionOk="0">
                    <a:moveTo>
                      <a:pt x="11450" y="1404"/>
                    </a:moveTo>
                    <a:cubicBezTo>
                      <a:pt x="11451" y="1404"/>
                      <a:pt x="11456" y="1411"/>
                      <a:pt x="11464" y="1422"/>
                    </a:cubicBezTo>
                    <a:cubicBezTo>
                      <a:pt x="11455" y="1414"/>
                      <a:pt x="11449" y="1407"/>
                      <a:pt x="11450" y="1404"/>
                    </a:cubicBezTo>
                    <a:cubicBezTo>
                      <a:pt x="11450" y="1404"/>
                      <a:pt x="11450" y="1404"/>
                      <a:pt x="11450" y="1404"/>
                    </a:cubicBezTo>
                    <a:close/>
                    <a:moveTo>
                      <a:pt x="11624" y="1525"/>
                    </a:moveTo>
                    <a:cubicBezTo>
                      <a:pt x="11626" y="1526"/>
                      <a:pt x="11627" y="1527"/>
                      <a:pt x="11629" y="1528"/>
                    </a:cubicBezTo>
                    <a:lnTo>
                      <a:pt x="11624" y="1525"/>
                    </a:lnTo>
                    <a:close/>
                    <a:moveTo>
                      <a:pt x="11538" y="1580"/>
                    </a:moveTo>
                    <a:cubicBezTo>
                      <a:pt x="11539" y="1583"/>
                      <a:pt x="11540" y="1586"/>
                      <a:pt x="11541" y="1589"/>
                    </a:cubicBezTo>
                    <a:lnTo>
                      <a:pt x="11538" y="1580"/>
                    </a:lnTo>
                    <a:cubicBezTo>
                      <a:pt x="11538" y="1580"/>
                      <a:pt x="11538" y="1580"/>
                      <a:pt x="11538" y="1580"/>
                    </a:cubicBezTo>
                    <a:close/>
                    <a:moveTo>
                      <a:pt x="11402" y="1686"/>
                    </a:moveTo>
                    <a:cubicBezTo>
                      <a:pt x="11386" y="1701"/>
                      <a:pt x="11373" y="1714"/>
                      <a:pt x="11373" y="1714"/>
                    </a:cubicBezTo>
                    <a:cubicBezTo>
                      <a:pt x="11373" y="1710"/>
                      <a:pt x="11387" y="1698"/>
                      <a:pt x="11402" y="1686"/>
                    </a:cubicBezTo>
                    <a:close/>
                    <a:moveTo>
                      <a:pt x="7062" y="6955"/>
                    </a:moveTo>
                    <a:lnTo>
                      <a:pt x="7087" y="6959"/>
                    </a:lnTo>
                    <a:cubicBezTo>
                      <a:pt x="7078" y="6958"/>
                      <a:pt x="7070" y="6957"/>
                      <a:pt x="7062" y="6955"/>
                    </a:cubicBezTo>
                    <a:close/>
                    <a:moveTo>
                      <a:pt x="1064" y="8429"/>
                    </a:moveTo>
                    <a:cubicBezTo>
                      <a:pt x="1048" y="8446"/>
                      <a:pt x="1025" y="8468"/>
                      <a:pt x="1011" y="8478"/>
                    </a:cubicBezTo>
                    <a:cubicBezTo>
                      <a:pt x="1028" y="8466"/>
                      <a:pt x="1053" y="8438"/>
                      <a:pt x="1063" y="8430"/>
                    </a:cubicBezTo>
                    <a:cubicBezTo>
                      <a:pt x="1063" y="8429"/>
                      <a:pt x="1064" y="8429"/>
                      <a:pt x="1064" y="8429"/>
                    </a:cubicBezTo>
                    <a:close/>
                    <a:moveTo>
                      <a:pt x="19866" y="8691"/>
                    </a:moveTo>
                    <a:cubicBezTo>
                      <a:pt x="19858" y="8704"/>
                      <a:pt x="19850" y="8716"/>
                      <a:pt x="19842" y="8728"/>
                    </a:cubicBezTo>
                    <a:cubicBezTo>
                      <a:pt x="19851" y="8714"/>
                      <a:pt x="19859" y="8702"/>
                      <a:pt x="19866" y="8691"/>
                    </a:cubicBezTo>
                    <a:close/>
                    <a:moveTo>
                      <a:pt x="14987" y="8773"/>
                    </a:moveTo>
                    <a:lnTo>
                      <a:pt x="14977" y="8775"/>
                    </a:lnTo>
                    <a:cubicBezTo>
                      <a:pt x="14980" y="8775"/>
                      <a:pt x="14983" y="8774"/>
                      <a:pt x="14987" y="8773"/>
                    </a:cubicBezTo>
                    <a:close/>
                    <a:moveTo>
                      <a:pt x="2821" y="9210"/>
                    </a:moveTo>
                    <a:cubicBezTo>
                      <a:pt x="2821" y="9211"/>
                      <a:pt x="2822" y="9211"/>
                      <a:pt x="2823" y="9212"/>
                    </a:cubicBezTo>
                    <a:cubicBezTo>
                      <a:pt x="2832" y="9219"/>
                      <a:pt x="2841" y="9227"/>
                      <a:pt x="2851" y="9234"/>
                    </a:cubicBezTo>
                    <a:cubicBezTo>
                      <a:pt x="2845" y="9230"/>
                      <a:pt x="2836" y="9222"/>
                      <a:pt x="2821" y="9210"/>
                    </a:cubicBezTo>
                    <a:close/>
                    <a:moveTo>
                      <a:pt x="18926" y="9532"/>
                    </a:moveTo>
                    <a:cubicBezTo>
                      <a:pt x="18914" y="9553"/>
                      <a:pt x="18892" y="9572"/>
                      <a:pt x="18869" y="9590"/>
                    </a:cubicBezTo>
                    <a:cubicBezTo>
                      <a:pt x="18889" y="9572"/>
                      <a:pt x="18924" y="9535"/>
                      <a:pt x="18926" y="9532"/>
                    </a:cubicBezTo>
                    <a:close/>
                    <a:moveTo>
                      <a:pt x="20869" y="9556"/>
                    </a:moveTo>
                    <a:cubicBezTo>
                      <a:pt x="20857" y="9575"/>
                      <a:pt x="20845" y="9594"/>
                      <a:pt x="20833" y="9613"/>
                    </a:cubicBezTo>
                    <a:cubicBezTo>
                      <a:pt x="20845" y="9593"/>
                      <a:pt x="20856" y="9574"/>
                      <a:pt x="20869" y="9556"/>
                    </a:cubicBezTo>
                    <a:close/>
                    <a:moveTo>
                      <a:pt x="4429" y="12953"/>
                    </a:moveTo>
                    <a:cubicBezTo>
                      <a:pt x="4430" y="12955"/>
                      <a:pt x="4431" y="12956"/>
                      <a:pt x="4431" y="12958"/>
                    </a:cubicBezTo>
                    <a:lnTo>
                      <a:pt x="4429" y="12953"/>
                    </a:lnTo>
                    <a:close/>
                    <a:moveTo>
                      <a:pt x="16224" y="14052"/>
                    </a:moveTo>
                    <a:lnTo>
                      <a:pt x="16224" y="14053"/>
                    </a:lnTo>
                    <a:cubicBezTo>
                      <a:pt x="16224" y="14053"/>
                      <a:pt x="16224" y="14052"/>
                      <a:pt x="16224" y="14052"/>
                    </a:cubicBezTo>
                    <a:close/>
                    <a:moveTo>
                      <a:pt x="10561" y="15964"/>
                    </a:moveTo>
                    <a:lnTo>
                      <a:pt x="10548" y="15971"/>
                    </a:lnTo>
                    <a:cubicBezTo>
                      <a:pt x="10553" y="15969"/>
                      <a:pt x="10557" y="15967"/>
                      <a:pt x="10561" y="15964"/>
                    </a:cubicBezTo>
                    <a:close/>
                    <a:moveTo>
                      <a:pt x="18517" y="19771"/>
                    </a:moveTo>
                    <a:lnTo>
                      <a:pt x="18520" y="19778"/>
                    </a:lnTo>
                    <a:cubicBezTo>
                      <a:pt x="18519" y="19776"/>
                      <a:pt x="18518" y="19773"/>
                      <a:pt x="18517" y="19771"/>
                    </a:cubicBezTo>
                    <a:close/>
                    <a:moveTo>
                      <a:pt x="11529" y="1586"/>
                    </a:moveTo>
                    <a:cubicBezTo>
                      <a:pt x="11562" y="1724"/>
                      <a:pt x="11584" y="1867"/>
                      <a:pt x="11601" y="2009"/>
                    </a:cubicBezTo>
                    <a:cubicBezTo>
                      <a:pt x="11672" y="2709"/>
                      <a:pt x="11724" y="3413"/>
                      <a:pt x="11847" y="4103"/>
                    </a:cubicBezTo>
                    <a:cubicBezTo>
                      <a:pt x="11928" y="4560"/>
                      <a:pt x="12032" y="5013"/>
                      <a:pt x="12134" y="5463"/>
                    </a:cubicBezTo>
                    <a:cubicBezTo>
                      <a:pt x="12183" y="5680"/>
                      <a:pt x="12231" y="5897"/>
                      <a:pt x="12283" y="6113"/>
                    </a:cubicBezTo>
                    <a:cubicBezTo>
                      <a:pt x="12330" y="6305"/>
                      <a:pt x="12389" y="6491"/>
                      <a:pt x="12424" y="6687"/>
                    </a:cubicBezTo>
                    <a:cubicBezTo>
                      <a:pt x="12430" y="6857"/>
                      <a:pt x="12413" y="7027"/>
                      <a:pt x="12419" y="7198"/>
                    </a:cubicBezTo>
                    <a:cubicBezTo>
                      <a:pt x="12425" y="7397"/>
                      <a:pt x="12457" y="7589"/>
                      <a:pt x="12497" y="7781"/>
                    </a:cubicBezTo>
                    <a:cubicBezTo>
                      <a:pt x="12581" y="8179"/>
                      <a:pt x="12695" y="8579"/>
                      <a:pt x="12999" y="8800"/>
                    </a:cubicBezTo>
                    <a:cubicBezTo>
                      <a:pt x="13167" y="8922"/>
                      <a:pt x="13347" y="8953"/>
                      <a:pt x="13531" y="8953"/>
                    </a:cubicBezTo>
                    <a:cubicBezTo>
                      <a:pt x="13664" y="8953"/>
                      <a:pt x="13798" y="8937"/>
                      <a:pt x="13931" y="8927"/>
                    </a:cubicBezTo>
                    <a:cubicBezTo>
                      <a:pt x="14120" y="8914"/>
                      <a:pt x="14303" y="8901"/>
                      <a:pt x="14492" y="8868"/>
                    </a:cubicBezTo>
                    <a:cubicBezTo>
                      <a:pt x="14620" y="8846"/>
                      <a:pt x="14747" y="8818"/>
                      <a:pt x="14874" y="8794"/>
                    </a:cubicBezTo>
                    <a:cubicBezTo>
                      <a:pt x="15004" y="8777"/>
                      <a:pt x="15134" y="8771"/>
                      <a:pt x="15264" y="8771"/>
                    </a:cubicBezTo>
                    <a:cubicBezTo>
                      <a:pt x="15504" y="8771"/>
                      <a:pt x="15746" y="8790"/>
                      <a:pt x="15985" y="8790"/>
                    </a:cubicBezTo>
                    <a:cubicBezTo>
                      <a:pt x="16219" y="8790"/>
                      <a:pt x="16452" y="8788"/>
                      <a:pt x="16683" y="8741"/>
                    </a:cubicBezTo>
                    <a:cubicBezTo>
                      <a:pt x="16828" y="8712"/>
                      <a:pt x="16967" y="8649"/>
                      <a:pt x="17110" y="8611"/>
                    </a:cubicBezTo>
                    <a:cubicBezTo>
                      <a:pt x="17129" y="8610"/>
                      <a:pt x="17147" y="8609"/>
                      <a:pt x="17166" y="8609"/>
                    </a:cubicBezTo>
                    <a:cubicBezTo>
                      <a:pt x="17263" y="8609"/>
                      <a:pt x="17360" y="8620"/>
                      <a:pt x="17458" y="8623"/>
                    </a:cubicBezTo>
                    <a:cubicBezTo>
                      <a:pt x="17511" y="8624"/>
                      <a:pt x="17564" y="8624"/>
                      <a:pt x="17616" y="8624"/>
                    </a:cubicBezTo>
                    <a:cubicBezTo>
                      <a:pt x="17722" y="8624"/>
                      <a:pt x="17828" y="8623"/>
                      <a:pt x="17934" y="8623"/>
                    </a:cubicBezTo>
                    <a:lnTo>
                      <a:pt x="18878" y="8623"/>
                    </a:lnTo>
                    <a:cubicBezTo>
                      <a:pt x="19159" y="8623"/>
                      <a:pt x="19438" y="8616"/>
                      <a:pt x="19719" y="8595"/>
                    </a:cubicBezTo>
                    <a:cubicBezTo>
                      <a:pt x="19791" y="8590"/>
                      <a:pt x="19863" y="8584"/>
                      <a:pt x="19936" y="8580"/>
                    </a:cubicBezTo>
                    <a:cubicBezTo>
                      <a:pt x="19923" y="8601"/>
                      <a:pt x="19909" y="8622"/>
                      <a:pt x="19896" y="8644"/>
                    </a:cubicBezTo>
                    <a:cubicBezTo>
                      <a:pt x="19887" y="8656"/>
                      <a:pt x="19876" y="8674"/>
                      <a:pt x="19867" y="8687"/>
                    </a:cubicBezTo>
                    <a:cubicBezTo>
                      <a:pt x="19837" y="8734"/>
                      <a:pt x="19805" y="8779"/>
                      <a:pt x="19770" y="8821"/>
                    </a:cubicBezTo>
                    <a:cubicBezTo>
                      <a:pt x="19759" y="8835"/>
                      <a:pt x="19746" y="8848"/>
                      <a:pt x="19734" y="8861"/>
                    </a:cubicBezTo>
                    <a:cubicBezTo>
                      <a:pt x="19578" y="8980"/>
                      <a:pt x="19413" y="9081"/>
                      <a:pt x="19260" y="9205"/>
                    </a:cubicBezTo>
                    <a:cubicBezTo>
                      <a:pt x="19146" y="9296"/>
                      <a:pt x="19041" y="9402"/>
                      <a:pt x="18939" y="9513"/>
                    </a:cubicBezTo>
                    <a:cubicBezTo>
                      <a:pt x="18921" y="9533"/>
                      <a:pt x="18903" y="9551"/>
                      <a:pt x="18884" y="9571"/>
                    </a:cubicBezTo>
                    <a:cubicBezTo>
                      <a:pt x="18872" y="9584"/>
                      <a:pt x="18864" y="9593"/>
                      <a:pt x="18860" y="9597"/>
                    </a:cubicBezTo>
                    <a:cubicBezTo>
                      <a:pt x="18834" y="9616"/>
                      <a:pt x="18805" y="9634"/>
                      <a:pt x="18786" y="9649"/>
                    </a:cubicBezTo>
                    <a:cubicBezTo>
                      <a:pt x="18612" y="9784"/>
                      <a:pt x="18429" y="9900"/>
                      <a:pt x="18257" y="10039"/>
                    </a:cubicBezTo>
                    <a:cubicBezTo>
                      <a:pt x="18071" y="10190"/>
                      <a:pt x="17891" y="10353"/>
                      <a:pt x="17713" y="10518"/>
                    </a:cubicBezTo>
                    <a:cubicBezTo>
                      <a:pt x="17498" y="10718"/>
                      <a:pt x="17285" y="10924"/>
                      <a:pt x="17071" y="11127"/>
                    </a:cubicBezTo>
                    <a:cubicBezTo>
                      <a:pt x="17031" y="11165"/>
                      <a:pt x="16991" y="11204"/>
                      <a:pt x="16951" y="11242"/>
                    </a:cubicBezTo>
                    <a:cubicBezTo>
                      <a:pt x="16946" y="11247"/>
                      <a:pt x="16940" y="11252"/>
                      <a:pt x="16934" y="11257"/>
                    </a:cubicBezTo>
                    <a:cubicBezTo>
                      <a:pt x="16947" y="11245"/>
                      <a:pt x="16959" y="11234"/>
                      <a:pt x="16971" y="11223"/>
                    </a:cubicBezTo>
                    <a:cubicBezTo>
                      <a:pt x="16914" y="11272"/>
                      <a:pt x="16896" y="11288"/>
                      <a:pt x="16897" y="11288"/>
                    </a:cubicBezTo>
                    <a:cubicBezTo>
                      <a:pt x="16898" y="11288"/>
                      <a:pt x="16917" y="11272"/>
                      <a:pt x="16934" y="11257"/>
                    </a:cubicBezTo>
                    <a:cubicBezTo>
                      <a:pt x="16927" y="11264"/>
                      <a:pt x="16919" y="11272"/>
                      <a:pt x="16911" y="11280"/>
                    </a:cubicBezTo>
                    <a:cubicBezTo>
                      <a:pt x="16861" y="11326"/>
                      <a:pt x="16810" y="11373"/>
                      <a:pt x="16758" y="11419"/>
                    </a:cubicBezTo>
                    <a:cubicBezTo>
                      <a:pt x="16224" y="11889"/>
                      <a:pt x="15659" y="12328"/>
                      <a:pt x="15283" y="13006"/>
                    </a:cubicBezTo>
                    <a:cubicBezTo>
                      <a:pt x="15091" y="13351"/>
                      <a:pt x="14971" y="13802"/>
                      <a:pt x="15004" y="14223"/>
                    </a:cubicBezTo>
                    <a:cubicBezTo>
                      <a:pt x="15026" y="14523"/>
                      <a:pt x="15086" y="14772"/>
                      <a:pt x="15196" y="15042"/>
                    </a:cubicBezTo>
                    <a:cubicBezTo>
                      <a:pt x="15286" y="15262"/>
                      <a:pt x="15415" y="15456"/>
                      <a:pt x="15530" y="15654"/>
                    </a:cubicBezTo>
                    <a:cubicBezTo>
                      <a:pt x="15671" y="15897"/>
                      <a:pt x="15773" y="16150"/>
                      <a:pt x="15871" y="16421"/>
                    </a:cubicBezTo>
                    <a:cubicBezTo>
                      <a:pt x="15974" y="16700"/>
                      <a:pt x="16102" y="16953"/>
                      <a:pt x="16236" y="17210"/>
                    </a:cubicBezTo>
                    <a:cubicBezTo>
                      <a:pt x="16493" y="17705"/>
                      <a:pt x="16749" y="18204"/>
                      <a:pt x="16946" y="18740"/>
                    </a:cubicBezTo>
                    <a:cubicBezTo>
                      <a:pt x="17055" y="19073"/>
                      <a:pt x="17143" y="19417"/>
                      <a:pt x="17218" y="19764"/>
                    </a:cubicBezTo>
                    <a:cubicBezTo>
                      <a:pt x="17241" y="19871"/>
                      <a:pt x="17269" y="19974"/>
                      <a:pt x="17299" y="20076"/>
                    </a:cubicBezTo>
                    <a:cubicBezTo>
                      <a:pt x="17235" y="20073"/>
                      <a:pt x="17171" y="20067"/>
                      <a:pt x="17108" y="20060"/>
                    </a:cubicBezTo>
                    <a:cubicBezTo>
                      <a:pt x="17001" y="20036"/>
                      <a:pt x="16897" y="20002"/>
                      <a:pt x="16796" y="19957"/>
                    </a:cubicBezTo>
                    <a:cubicBezTo>
                      <a:pt x="16388" y="19719"/>
                      <a:pt x="16018" y="19367"/>
                      <a:pt x="15652" y="19049"/>
                    </a:cubicBezTo>
                    <a:cubicBezTo>
                      <a:pt x="15264" y="18712"/>
                      <a:pt x="14862" y="18397"/>
                      <a:pt x="14471" y="18064"/>
                    </a:cubicBezTo>
                    <a:cubicBezTo>
                      <a:pt x="14270" y="17893"/>
                      <a:pt x="14072" y="17720"/>
                      <a:pt x="13875" y="17542"/>
                    </a:cubicBezTo>
                    <a:cubicBezTo>
                      <a:pt x="13787" y="17461"/>
                      <a:pt x="13699" y="17379"/>
                      <a:pt x="13612" y="17298"/>
                    </a:cubicBezTo>
                    <a:cubicBezTo>
                      <a:pt x="13660" y="17342"/>
                      <a:pt x="13677" y="17358"/>
                      <a:pt x="13677" y="17358"/>
                    </a:cubicBezTo>
                    <a:cubicBezTo>
                      <a:pt x="13678" y="17358"/>
                      <a:pt x="13585" y="17272"/>
                      <a:pt x="13563" y="17250"/>
                    </a:cubicBezTo>
                    <a:cubicBezTo>
                      <a:pt x="13515" y="17204"/>
                      <a:pt x="13468" y="17158"/>
                      <a:pt x="13420" y="17111"/>
                    </a:cubicBezTo>
                    <a:cubicBezTo>
                      <a:pt x="13052" y="16746"/>
                      <a:pt x="12713" y="16349"/>
                      <a:pt x="12371" y="15948"/>
                    </a:cubicBezTo>
                    <a:cubicBezTo>
                      <a:pt x="12274" y="15836"/>
                      <a:pt x="12169" y="15735"/>
                      <a:pt x="12064" y="15635"/>
                    </a:cubicBezTo>
                    <a:cubicBezTo>
                      <a:pt x="12006" y="15580"/>
                      <a:pt x="11948" y="15524"/>
                      <a:pt x="11889" y="15471"/>
                    </a:cubicBezTo>
                    <a:lnTo>
                      <a:pt x="11833" y="15419"/>
                    </a:lnTo>
                    <a:cubicBezTo>
                      <a:pt x="11832" y="15417"/>
                      <a:pt x="11830" y="15416"/>
                      <a:pt x="11829" y="15415"/>
                    </a:cubicBezTo>
                    <a:cubicBezTo>
                      <a:pt x="11684" y="15245"/>
                      <a:pt x="11547" y="15059"/>
                      <a:pt x="11393" y="14902"/>
                    </a:cubicBezTo>
                    <a:cubicBezTo>
                      <a:pt x="11151" y="14657"/>
                      <a:pt x="10871" y="14484"/>
                      <a:pt x="10555" y="14484"/>
                    </a:cubicBezTo>
                    <a:cubicBezTo>
                      <a:pt x="10527" y="14484"/>
                      <a:pt x="10498" y="14485"/>
                      <a:pt x="10469" y="14489"/>
                    </a:cubicBezTo>
                    <a:cubicBezTo>
                      <a:pt x="10162" y="14518"/>
                      <a:pt x="9901" y="14660"/>
                      <a:pt x="9646" y="14863"/>
                    </a:cubicBezTo>
                    <a:cubicBezTo>
                      <a:pt x="9240" y="15186"/>
                      <a:pt x="8856" y="15549"/>
                      <a:pt x="8464" y="15897"/>
                    </a:cubicBezTo>
                    <a:cubicBezTo>
                      <a:pt x="8045" y="16268"/>
                      <a:pt x="7630" y="16641"/>
                      <a:pt x="7217" y="17019"/>
                    </a:cubicBezTo>
                    <a:cubicBezTo>
                      <a:pt x="6761" y="17432"/>
                      <a:pt x="6280" y="17800"/>
                      <a:pt x="5804" y="18177"/>
                    </a:cubicBezTo>
                    <a:cubicBezTo>
                      <a:pt x="5370" y="18521"/>
                      <a:pt x="4939" y="18856"/>
                      <a:pt x="4467" y="19111"/>
                    </a:cubicBezTo>
                    <a:cubicBezTo>
                      <a:pt x="4188" y="19247"/>
                      <a:pt x="3900" y="19355"/>
                      <a:pt x="3618" y="19478"/>
                    </a:cubicBezTo>
                    <a:cubicBezTo>
                      <a:pt x="3466" y="19544"/>
                      <a:pt x="3315" y="19613"/>
                      <a:pt x="3165" y="19684"/>
                    </a:cubicBezTo>
                    <a:cubicBezTo>
                      <a:pt x="3154" y="19689"/>
                      <a:pt x="3144" y="19694"/>
                      <a:pt x="3133" y="19699"/>
                    </a:cubicBezTo>
                    <a:cubicBezTo>
                      <a:pt x="3132" y="19648"/>
                      <a:pt x="3132" y="19597"/>
                      <a:pt x="3135" y="19546"/>
                    </a:cubicBezTo>
                    <a:cubicBezTo>
                      <a:pt x="3168" y="19336"/>
                      <a:pt x="3226" y="19133"/>
                      <a:pt x="3293" y="18934"/>
                    </a:cubicBezTo>
                    <a:cubicBezTo>
                      <a:pt x="3401" y="18627"/>
                      <a:pt x="3511" y="18320"/>
                      <a:pt x="3617" y="18011"/>
                    </a:cubicBezTo>
                    <a:lnTo>
                      <a:pt x="3555" y="18192"/>
                    </a:lnTo>
                    <a:cubicBezTo>
                      <a:pt x="3846" y="17358"/>
                      <a:pt x="4238" y="16579"/>
                      <a:pt x="4593" y="15785"/>
                    </a:cubicBezTo>
                    <a:cubicBezTo>
                      <a:pt x="4772" y="15381"/>
                      <a:pt x="4938" y="14953"/>
                      <a:pt x="5151" y="14575"/>
                    </a:cubicBezTo>
                    <a:cubicBezTo>
                      <a:pt x="5248" y="14405"/>
                      <a:pt x="5357" y="14246"/>
                      <a:pt x="5445" y="14068"/>
                    </a:cubicBezTo>
                    <a:cubicBezTo>
                      <a:pt x="5575" y="13806"/>
                      <a:pt x="5636" y="13535"/>
                      <a:pt x="5663" y="13233"/>
                    </a:cubicBezTo>
                    <a:cubicBezTo>
                      <a:pt x="5706" y="12758"/>
                      <a:pt x="5560" y="12242"/>
                      <a:pt x="5343" y="11852"/>
                    </a:cubicBezTo>
                    <a:cubicBezTo>
                      <a:pt x="5231" y="11649"/>
                      <a:pt x="5103" y="11453"/>
                      <a:pt x="4957" y="11286"/>
                    </a:cubicBezTo>
                    <a:cubicBezTo>
                      <a:pt x="4803" y="11111"/>
                      <a:pt x="4626" y="10973"/>
                      <a:pt x="4463" y="10812"/>
                    </a:cubicBezTo>
                    <a:cubicBezTo>
                      <a:pt x="4463" y="10812"/>
                      <a:pt x="4463" y="10812"/>
                      <a:pt x="4463" y="10812"/>
                    </a:cubicBezTo>
                    <a:cubicBezTo>
                      <a:pt x="4463" y="10812"/>
                      <a:pt x="4527" y="10874"/>
                      <a:pt x="4527" y="10874"/>
                    </a:cubicBezTo>
                    <a:cubicBezTo>
                      <a:pt x="4527" y="10874"/>
                      <a:pt x="4523" y="10869"/>
                      <a:pt x="4512" y="10859"/>
                    </a:cubicBezTo>
                    <a:cubicBezTo>
                      <a:pt x="4493" y="10839"/>
                      <a:pt x="4473" y="10820"/>
                      <a:pt x="4452" y="10801"/>
                    </a:cubicBezTo>
                    <a:cubicBezTo>
                      <a:pt x="4418" y="10767"/>
                      <a:pt x="4384" y="10733"/>
                      <a:pt x="4350" y="10699"/>
                    </a:cubicBezTo>
                    <a:cubicBezTo>
                      <a:pt x="4276" y="10626"/>
                      <a:pt x="4203" y="10553"/>
                      <a:pt x="4131" y="10477"/>
                    </a:cubicBezTo>
                    <a:cubicBezTo>
                      <a:pt x="3988" y="10329"/>
                      <a:pt x="3845" y="10177"/>
                      <a:pt x="3701" y="10026"/>
                    </a:cubicBezTo>
                    <a:cubicBezTo>
                      <a:pt x="3430" y="9740"/>
                      <a:pt x="3149" y="9475"/>
                      <a:pt x="2851" y="9234"/>
                    </a:cubicBezTo>
                    <a:cubicBezTo>
                      <a:pt x="2853" y="9237"/>
                      <a:pt x="2854" y="9237"/>
                      <a:pt x="2854" y="9237"/>
                    </a:cubicBezTo>
                    <a:cubicBezTo>
                      <a:pt x="2854" y="9237"/>
                      <a:pt x="2840" y="9226"/>
                      <a:pt x="2823" y="9212"/>
                    </a:cubicBezTo>
                    <a:cubicBezTo>
                      <a:pt x="2808" y="9200"/>
                      <a:pt x="2794" y="9188"/>
                      <a:pt x="2779" y="9177"/>
                    </a:cubicBezTo>
                    <a:cubicBezTo>
                      <a:pt x="2796" y="9191"/>
                      <a:pt x="2810" y="9201"/>
                      <a:pt x="2821" y="9210"/>
                    </a:cubicBezTo>
                    <a:cubicBezTo>
                      <a:pt x="2804" y="9196"/>
                      <a:pt x="2783" y="9178"/>
                      <a:pt x="2772" y="9164"/>
                    </a:cubicBezTo>
                    <a:cubicBezTo>
                      <a:pt x="2732" y="9121"/>
                      <a:pt x="2695" y="9073"/>
                      <a:pt x="2657" y="9026"/>
                    </a:cubicBezTo>
                    <a:cubicBezTo>
                      <a:pt x="2585" y="8937"/>
                      <a:pt x="2510" y="8849"/>
                      <a:pt x="2434" y="8765"/>
                    </a:cubicBezTo>
                    <a:cubicBezTo>
                      <a:pt x="2287" y="8602"/>
                      <a:pt x="2135" y="8448"/>
                      <a:pt x="1981" y="8297"/>
                    </a:cubicBezTo>
                    <a:cubicBezTo>
                      <a:pt x="1898" y="8215"/>
                      <a:pt x="1815" y="8134"/>
                      <a:pt x="1731" y="8053"/>
                    </a:cubicBezTo>
                    <a:cubicBezTo>
                      <a:pt x="1922" y="7979"/>
                      <a:pt x="2117" y="7922"/>
                      <a:pt x="2314" y="7883"/>
                    </a:cubicBezTo>
                    <a:cubicBezTo>
                      <a:pt x="2476" y="7861"/>
                      <a:pt x="2640" y="7854"/>
                      <a:pt x="2805" y="7854"/>
                    </a:cubicBezTo>
                    <a:cubicBezTo>
                      <a:pt x="3039" y="7854"/>
                      <a:pt x="3273" y="7869"/>
                      <a:pt x="3503" y="7882"/>
                    </a:cubicBezTo>
                    <a:cubicBezTo>
                      <a:pt x="3951" y="7907"/>
                      <a:pt x="4397" y="7954"/>
                      <a:pt x="4841" y="8023"/>
                    </a:cubicBezTo>
                    <a:cubicBezTo>
                      <a:pt x="5321" y="8106"/>
                      <a:pt x="5795" y="8227"/>
                      <a:pt x="6272" y="8326"/>
                    </a:cubicBezTo>
                    <a:cubicBezTo>
                      <a:pt x="6559" y="8386"/>
                      <a:pt x="6848" y="8441"/>
                      <a:pt x="7137" y="8478"/>
                    </a:cubicBezTo>
                    <a:cubicBezTo>
                      <a:pt x="7175" y="8482"/>
                      <a:pt x="7212" y="8484"/>
                      <a:pt x="7250" y="8484"/>
                    </a:cubicBezTo>
                    <a:cubicBezTo>
                      <a:pt x="7405" y="8484"/>
                      <a:pt x="7559" y="8452"/>
                      <a:pt x="7714" y="8452"/>
                    </a:cubicBezTo>
                    <a:cubicBezTo>
                      <a:pt x="7731" y="8452"/>
                      <a:pt x="7749" y="8452"/>
                      <a:pt x="7766" y="8453"/>
                    </a:cubicBezTo>
                    <a:cubicBezTo>
                      <a:pt x="7902" y="8484"/>
                      <a:pt x="8037" y="8527"/>
                      <a:pt x="8172" y="8562"/>
                    </a:cubicBezTo>
                    <a:cubicBezTo>
                      <a:pt x="8291" y="8689"/>
                      <a:pt x="8465" y="8769"/>
                      <a:pt x="8633" y="8769"/>
                    </a:cubicBezTo>
                    <a:cubicBezTo>
                      <a:pt x="8785" y="8769"/>
                      <a:pt x="8933" y="8704"/>
                      <a:pt x="9035" y="8550"/>
                    </a:cubicBezTo>
                    <a:lnTo>
                      <a:pt x="9036" y="8552"/>
                    </a:lnTo>
                    <a:cubicBezTo>
                      <a:pt x="9187" y="8321"/>
                      <a:pt x="9283" y="8109"/>
                      <a:pt x="9370" y="7833"/>
                    </a:cubicBezTo>
                    <a:cubicBezTo>
                      <a:pt x="9426" y="7659"/>
                      <a:pt x="9465" y="7481"/>
                      <a:pt x="9503" y="7301"/>
                    </a:cubicBezTo>
                    <a:cubicBezTo>
                      <a:pt x="9581" y="6914"/>
                      <a:pt x="9670" y="6530"/>
                      <a:pt x="9757" y="6145"/>
                    </a:cubicBezTo>
                    <a:cubicBezTo>
                      <a:pt x="9809" y="5921"/>
                      <a:pt x="9862" y="5698"/>
                      <a:pt x="9926" y="5479"/>
                    </a:cubicBezTo>
                    <a:cubicBezTo>
                      <a:pt x="9984" y="5283"/>
                      <a:pt x="10050" y="5094"/>
                      <a:pt x="10096" y="4893"/>
                    </a:cubicBezTo>
                    <a:cubicBezTo>
                      <a:pt x="10185" y="4500"/>
                      <a:pt x="10238" y="4095"/>
                      <a:pt x="10356" y="3712"/>
                    </a:cubicBezTo>
                    <a:cubicBezTo>
                      <a:pt x="10558" y="3167"/>
                      <a:pt x="10822" y="2650"/>
                      <a:pt x="11080" y="2144"/>
                    </a:cubicBezTo>
                    <a:cubicBezTo>
                      <a:pt x="11112" y="2083"/>
                      <a:pt x="11142" y="2022"/>
                      <a:pt x="11173" y="1963"/>
                    </a:cubicBezTo>
                    <a:cubicBezTo>
                      <a:pt x="11222" y="1897"/>
                      <a:pt x="11271" y="1832"/>
                      <a:pt x="11325" y="1772"/>
                    </a:cubicBezTo>
                    <a:cubicBezTo>
                      <a:pt x="11356" y="1737"/>
                      <a:pt x="11388" y="1704"/>
                      <a:pt x="11420" y="1671"/>
                    </a:cubicBezTo>
                    <a:cubicBezTo>
                      <a:pt x="11430" y="1663"/>
                      <a:pt x="11438" y="1658"/>
                      <a:pt x="11439" y="1657"/>
                    </a:cubicBezTo>
                    <a:cubicBezTo>
                      <a:pt x="11469" y="1632"/>
                      <a:pt x="11499" y="1608"/>
                      <a:pt x="11529" y="1586"/>
                    </a:cubicBezTo>
                    <a:close/>
                    <a:moveTo>
                      <a:pt x="11629" y="0"/>
                    </a:moveTo>
                    <a:cubicBezTo>
                      <a:pt x="11308" y="0"/>
                      <a:pt x="10993" y="186"/>
                      <a:pt x="10740" y="416"/>
                    </a:cubicBezTo>
                    <a:cubicBezTo>
                      <a:pt x="10476" y="656"/>
                      <a:pt x="10250" y="920"/>
                      <a:pt x="10073" y="1263"/>
                    </a:cubicBezTo>
                    <a:cubicBezTo>
                      <a:pt x="9886" y="1628"/>
                      <a:pt x="9702" y="1996"/>
                      <a:pt x="9533" y="2374"/>
                    </a:cubicBezTo>
                    <a:cubicBezTo>
                      <a:pt x="9347" y="2787"/>
                      <a:pt x="9171" y="3212"/>
                      <a:pt x="9070" y="3669"/>
                    </a:cubicBezTo>
                    <a:cubicBezTo>
                      <a:pt x="8980" y="4074"/>
                      <a:pt x="8923" y="4487"/>
                      <a:pt x="8796" y="4879"/>
                    </a:cubicBezTo>
                    <a:cubicBezTo>
                      <a:pt x="8646" y="5341"/>
                      <a:pt x="8551" y="5825"/>
                      <a:pt x="8440" y="6303"/>
                    </a:cubicBezTo>
                    <a:cubicBezTo>
                      <a:pt x="8383" y="6550"/>
                      <a:pt x="8338" y="6803"/>
                      <a:pt x="8280" y="7052"/>
                    </a:cubicBezTo>
                    <a:cubicBezTo>
                      <a:pt x="8096" y="6998"/>
                      <a:pt x="7913" y="6940"/>
                      <a:pt x="7720" y="6938"/>
                    </a:cubicBezTo>
                    <a:cubicBezTo>
                      <a:pt x="7716" y="6938"/>
                      <a:pt x="7712" y="6938"/>
                      <a:pt x="7708" y="6938"/>
                    </a:cubicBezTo>
                    <a:cubicBezTo>
                      <a:pt x="7581" y="6938"/>
                      <a:pt x="7456" y="6963"/>
                      <a:pt x="7330" y="6971"/>
                    </a:cubicBezTo>
                    <a:cubicBezTo>
                      <a:pt x="7312" y="6972"/>
                      <a:pt x="7294" y="6972"/>
                      <a:pt x="7276" y="6972"/>
                    </a:cubicBezTo>
                    <a:cubicBezTo>
                      <a:pt x="7181" y="6972"/>
                      <a:pt x="7088" y="6959"/>
                      <a:pt x="6994" y="6944"/>
                    </a:cubicBezTo>
                    <a:cubicBezTo>
                      <a:pt x="6537" y="6863"/>
                      <a:pt x="6085" y="6750"/>
                      <a:pt x="5630" y="6653"/>
                    </a:cubicBezTo>
                    <a:cubicBezTo>
                      <a:pt x="5114" y="6544"/>
                      <a:pt x="4593" y="6463"/>
                      <a:pt x="4070" y="6412"/>
                    </a:cubicBezTo>
                    <a:cubicBezTo>
                      <a:pt x="3694" y="6375"/>
                      <a:pt x="3313" y="6343"/>
                      <a:pt x="2933" y="6343"/>
                    </a:cubicBezTo>
                    <a:cubicBezTo>
                      <a:pt x="2430" y="6343"/>
                      <a:pt x="1930" y="6400"/>
                      <a:pt x="1446" y="6579"/>
                    </a:cubicBezTo>
                    <a:cubicBezTo>
                      <a:pt x="988" y="6747"/>
                      <a:pt x="550" y="6988"/>
                      <a:pt x="181" y="7365"/>
                    </a:cubicBezTo>
                    <a:cubicBezTo>
                      <a:pt x="71" y="7477"/>
                      <a:pt x="-6" y="7728"/>
                      <a:pt x="0" y="7899"/>
                    </a:cubicBezTo>
                    <a:cubicBezTo>
                      <a:pt x="7" y="8095"/>
                      <a:pt x="59" y="8299"/>
                      <a:pt x="181" y="8434"/>
                    </a:cubicBezTo>
                    <a:cubicBezTo>
                      <a:pt x="464" y="8749"/>
                      <a:pt x="768" y="9033"/>
                      <a:pt x="1067" y="9325"/>
                    </a:cubicBezTo>
                    <a:cubicBezTo>
                      <a:pt x="1217" y="9471"/>
                      <a:pt x="1365" y="9619"/>
                      <a:pt x="1508" y="9775"/>
                    </a:cubicBezTo>
                    <a:cubicBezTo>
                      <a:pt x="1651" y="9931"/>
                      <a:pt x="1780" y="10109"/>
                      <a:pt x="1925" y="10261"/>
                    </a:cubicBezTo>
                    <a:cubicBezTo>
                      <a:pt x="2093" y="10438"/>
                      <a:pt x="2276" y="10585"/>
                      <a:pt x="2460" y="10735"/>
                    </a:cubicBezTo>
                    <a:cubicBezTo>
                      <a:pt x="2498" y="10764"/>
                      <a:pt x="2535" y="10796"/>
                      <a:pt x="2571" y="10827"/>
                    </a:cubicBezTo>
                    <a:cubicBezTo>
                      <a:pt x="2572" y="10828"/>
                      <a:pt x="2573" y="10829"/>
                      <a:pt x="2573" y="10829"/>
                    </a:cubicBezTo>
                    <a:cubicBezTo>
                      <a:pt x="2652" y="10914"/>
                      <a:pt x="2735" y="10996"/>
                      <a:pt x="2814" y="11081"/>
                    </a:cubicBezTo>
                    <a:cubicBezTo>
                      <a:pt x="3151" y="11435"/>
                      <a:pt x="3487" y="11787"/>
                      <a:pt x="3840" y="12118"/>
                    </a:cubicBezTo>
                    <a:cubicBezTo>
                      <a:pt x="3881" y="12156"/>
                      <a:pt x="3921" y="12194"/>
                      <a:pt x="3962" y="12231"/>
                    </a:cubicBezTo>
                    <a:cubicBezTo>
                      <a:pt x="3977" y="12245"/>
                      <a:pt x="3992" y="12258"/>
                      <a:pt x="4007" y="12271"/>
                    </a:cubicBezTo>
                    <a:cubicBezTo>
                      <a:pt x="4068" y="12336"/>
                      <a:pt x="4128" y="12404"/>
                      <a:pt x="4184" y="12477"/>
                    </a:cubicBezTo>
                    <a:cubicBezTo>
                      <a:pt x="4194" y="12490"/>
                      <a:pt x="4203" y="12503"/>
                      <a:pt x="4212" y="12517"/>
                    </a:cubicBezTo>
                    <a:cubicBezTo>
                      <a:pt x="4212" y="12517"/>
                      <a:pt x="4213" y="12517"/>
                      <a:pt x="4213" y="12517"/>
                    </a:cubicBezTo>
                    <a:cubicBezTo>
                      <a:pt x="4217" y="12517"/>
                      <a:pt x="4229" y="12529"/>
                      <a:pt x="4241" y="12550"/>
                    </a:cubicBezTo>
                    <a:cubicBezTo>
                      <a:pt x="4251" y="12566"/>
                      <a:pt x="4260" y="12583"/>
                      <a:pt x="4270" y="12599"/>
                    </a:cubicBezTo>
                    <a:cubicBezTo>
                      <a:pt x="4250" y="12574"/>
                      <a:pt x="4231" y="12545"/>
                      <a:pt x="4212" y="12517"/>
                    </a:cubicBezTo>
                    <a:cubicBezTo>
                      <a:pt x="4209" y="12519"/>
                      <a:pt x="4221" y="12543"/>
                      <a:pt x="4271" y="12600"/>
                    </a:cubicBezTo>
                    <a:cubicBezTo>
                      <a:pt x="4271" y="12600"/>
                      <a:pt x="4270" y="12600"/>
                      <a:pt x="4270" y="12599"/>
                    </a:cubicBezTo>
                    <a:cubicBezTo>
                      <a:pt x="4273" y="12603"/>
                      <a:pt x="4275" y="12606"/>
                      <a:pt x="4279" y="12610"/>
                    </a:cubicBezTo>
                    <a:cubicBezTo>
                      <a:pt x="4276" y="12606"/>
                      <a:pt x="4273" y="12604"/>
                      <a:pt x="4271" y="12600"/>
                    </a:cubicBezTo>
                    <a:cubicBezTo>
                      <a:pt x="4276" y="12610"/>
                      <a:pt x="4282" y="12620"/>
                      <a:pt x="4287" y="12631"/>
                    </a:cubicBezTo>
                    <a:cubicBezTo>
                      <a:pt x="4326" y="12702"/>
                      <a:pt x="4361" y="12776"/>
                      <a:pt x="4392" y="12854"/>
                    </a:cubicBezTo>
                    <a:cubicBezTo>
                      <a:pt x="4409" y="12913"/>
                      <a:pt x="4423" y="12974"/>
                      <a:pt x="4434" y="13036"/>
                    </a:cubicBezTo>
                    <a:cubicBezTo>
                      <a:pt x="4435" y="13072"/>
                      <a:pt x="4435" y="13109"/>
                      <a:pt x="4434" y="13145"/>
                    </a:cubicBezTo>
                    <a:cubicBezTo>
                      <a:pt x="4429" y="13170"/>
                      <a:pt x="4423" y="13195"/>
                      <a:pt x="4417" y="13221"/>
                    </a:cubicBezTo>
                    <a:cubicBezTo>
                      <a:pt x="4352" y="13371"/>
                      <a:pt x="4267" y="13507"/>
                      <a:pt x="4185" y="13643"/>
                    </a:cubicBezTo>
                    <a:cubicBezTo>
                      <a:pt x="4088" y="13804"/>
                      <a:pt x="4000" y="13971"/>
                      <a:pt x="3922" y="14145"/>
                    </a:cubicBezTo>
                    <a:cubicBezTo>
                      <a:pt x="3731" y="14562"/>
                      <a:pt x="3544" y="14981"/>
                      <a:pt x="3357" y="15401"/>
                    </a:cubicBezTo>
                    <a:cubicBezTo>
                      <a:pt x="3187" y="15786"/>
                      <a:pt x="3006" y="16164"/>
                      <a:pt x="2837" y="16551"/>
                    </a:cubicBezTo>
                    <a:cubicBezTo>
                      <a:pt x="2665" y="16944"/>
                      <a:pt x="2520" y="17347"/>
                      <a:pt x="2378" y="17756"/>
                    </a:cubicBezTo>
                    <a:cubicBezTo>
                      <a:pt x="2242" y="18141"/>
                      <a:pt x="2084" y="18518"/>
                      <a:pt x="1988" y="18921"/>
                    </a:cubicBezTo>
                    <a:cubicBezTo>
                      <a:pt x="1860" y="19456"/>
                      <a:pt x="1867" y="20007"/>
                      <a:pt x="2064" y="20514"/>
                    </a:cubicBezTo>
                    <a:cubicBezTo>
                      <a:pt x="2163" y="20769"/>
                      <a:pt x="2326" y="21005"/>
                      <a:pt x="2525" y="21149"/>
                    </a:cubicBezTo>
                    <a:cubicBezTo>
                      <a:pt x="2663" y="21248"/>
                      <a:pt x="2818" y="21291"/>
                      <a:pt x="2974" y="21291"/>
                    </a:cubicBezTo>
                    <a:cubicBezTo>
                      <a:pt x="3066" y="21291"/>
                      <a:pt x="3159" y="21276"/>
                      <a:pt x="3250" y="21248"/>
                    </a:cubicBezTo>
                    <a:cubicBezTo>
                      <a:pt x="3400" y="21202"/>
                      <a:pt x="3544" y="21118"/>
                      <a:pt x="3689" y="21052"/>
                    </a:cubicBezTo>
                    <a:cubicBezTo>
                      <a:pt x="3879" y="20965"/>
                      <a:pt x="4070" y="20882"/>
                      <a:pt x="4263" y="20802"/>
                    </a:cubicBezTo>
                    <a:cubicBezTo>
                      <a:pt x="4666" y="20633"/>
                      <a:pt x="5062" y="20451"/>
                      <a:pt x="5442" y="20213"/>
                    </a:cubicBezTo>
                    <a:cubicBezTo>
                      <a:pt x="5785" y="19998"/>
                      <a:pt x="6105" y="19739"/>
                      <a:pt x="6428" y="19483"/>
                    </a:cubicBezTo>
                    <a:cubicBezTo>
                      <a:pt x="6762" y="19218"/>
                      <a:pt x="7101" y="18957"/>
                      <a:pt x="7430" y="18681"/>
                    </a:cubicBezTo>
                    <a:cubicBezTo>
                      <a:pt x="7765" y="18401"/>
                      <a:pt x="8087" y="18095"/>
                      <a:pt x="8414" y="17801"/>
                    </a:cubicBezTo>
                    <a:cubicBezTo>
                      <a:pt x="8787" y="17467"/>
                      <a:pt x="9163" y="17138"/>
                      <a:pt x="9535" y="16803"/>
                    </a:cubicBezTo>
                    <a:cubicBezTo>
                      <a:pt x="9699" y="16655"/>
                      <a:pt x="9864" y="16508"/>
                      <a:pt x="10031" y="16365"/>
                    </a:cubicBezTo>
                    <a:cubicBezTo>
                      <a:pt x="10170" y="16247"/>
                      <a:pt x="10314" y="16116"/>
                      <a:pt x="10467" y="16019"/>
                    </a:cubicBezTo>
                    <a:cubicBezTo>
                      <a:pt x="10487" y="16011"/>
                      <a:pt x="10507" y="16003"/>
                      <a:pt x="10528" y="15998"/>
                    </a:cubicBezTo>
                    <a:cubicBezTo>
                      <a:pt x="10531" y="15998"/>
                      <a:pt x="10535" y="15998"/>
                      <a:pt x="10538" y="15998"/>
                    </a:cubicBezTo>
                    <a:cubicBezTo>
                      <a:pt x="10538" y="15998"/>
                      <a:pt x="10538" y="15998"/>
                      <a:pt x="10538" y="15998"/>
                    </a:cubicBezTo>
                    <a:cubicBezTo>
                      <a:pt x="10546" y="16003"/>
                      <a:pt x="10553" y="16008"/>
                      <a:pt x="10560" y="16014"/>
                    </a:cubicBezTo>
                    <a:cubicBezTo>
                      <a:pt x="10618" y="16078"/>
                      <a:pt x="10674" y="16144"/>
                      <a:pt x="10729" y="16212"/>
                    </a:cubicBezTo>
                    <a:cubicBezTo>
                      <a:pt x="10869" y="16387"/>
                      <a:pt x="11020" y="16550"/>
                      <a:pt x="11180" y="16697"/>
                    </a:cubicBezTo>
                    <a:cubicBezTo>
                      <a:pt x="11213" y="16728"/>
                      <a:pt x="11248" y="16759"/>
                      <a:pt x="11281" y="16790"/>
                    </a:cubicBezTo>
                    <a:lnTo>
                      <a:pt x="11324" y="16830"/>
                    </a:lnTo>
                    <a:cubicBezTo>
                      <a:pt x="11344" y="16849"/>
                      <a:pt x="11353" y="16856"/>
                      <a:pt x="11353" y="16856"/>
                    </a:cubicBezTo>
                    <a:cubicBezTo>
                      <a:pt x="11353" y="16856"/>
                      <a:pt x="11291" y="16798"/>
                      <a:pt x="11283" y="16791"/>
                    </a:cubicBezTo>
                    <a:cubicBezTo>
                      <a:pt x="11355" y="16850"/>
                      <a:pt x="11422" y="16930"/>
                      <a:pt x="11485" y="17003"/>
                    </a:cubicBezTo>
                    <a:cubicBezTo>
                      <a:pt x="11617" y="17154"/>
                      <a:pt x="11741" y="17315"/>
                      <a:pt x="11874" y="17465"/>
                    </a:cubicBezTo>
                    <a:cubicBezTo>
                      <a:pt x="12434" y="18105"/>
                      <a:pt x="13044" y="18676"/>
                      <a:pt x="13668" y="19216"/>
                    </a:cubicBezTo>
                    <a:cubicBezTo>
                      <a:pt x="13965" y="19473"/>
                      <a:pt x="14267" y="19722"/>
                      <a:pt x="14570" y="19967"/>
                    </a:cubicBezTo>
                    <a:cubicBezTo>
                      <a:pt x="14874" y="20215"/>
                      <a:pt x="15169" y="20481"/>
                      <a:pt x="15470" y="20735"/>
                    </a:cubicBezTo>
                    <a:cubicBezTo>
                      <a:pt x="15798" y="21010"/>
                      <a:pt x="16136" y="21279"/>
                      <a:pt x="16514" y="21437"/>
                    </a:cubicBezTo>
                    <a:cubicBezTo>
                      <a:pt x="16855" y="21579"/>
                      <a:pt x="17224" y="21588"/>
                      <a:pt x="17581" y="21598"/>
                    </a:cubicBezTo>
                    <a:cubicBezTo>
                      <a:pt x="17620" y="21599"/>
                      <a:pt x="17658" y="21600"/>
                      <a:pt x="17697" y="21600"/>
                    </a:cubicBezTo>
                    <a:cubicBezTo>
                      <a:pt x="17872" y="21600"/>
                      <a:pt x="18043" y="21583"/>
                      <a:pt x="18209" y="21497"/>
                    </a:cubicBezTo>
                    <a:cubicBezTo>
                      <a:pt x="18439" y="21378"/>
                      <a:pt x="18620" y="21144"/>
                      <a:pt x="18679" y="20842"/>
                    </a:cubicBezTo>
                    <a:cubicBezTo>
                      <a:pt x="18760" y="20432"/>
                      <a:pt x="18624" y="20064"/>
                      <a:pt x="18494" y="19700"/>
                    </a:cubicBezTo>
                    <a:cubicBezTo>
                      <a:pt x="18405" y="19414"/>
                      <a:pt x="18358" y="19109"/>
                      <a:pt x="18280" y="18817"/>
                    </a:cubicBezTo>
                    <a:cubicBezTo>
                      <a:pt x="18162" y="18369"/>
                      <a:pt x="18009" y="17933"/>
                      <a:pt x="17827" y="17518"/>
                    </a:cubicBezTo>
                    <a:cubicBezTo>
                      <a:pt x="17657" y="17130"/>
                      <a:pt x="17465" y="16757"/>
                      <a:pt x="17271" y="16386"/>
                    </a:cubicBezTo>
                    <a:cubicBezTo>
                      <a:pt x="17177" y="16205"/>
                      <a:pt x="17083" y="16028"/>
                      <a:pt x="17006" y="15835"/>
                    </a:cubicBezTo>
                    <a:cubicBezTo>
                      <a:pt x="16932" y="15650"/>
                      <a:pt x="16873" y="15458"/>
                      <a:pt x="16796" y="15276"/>
                    </a:cubicBezTo>
                    <a:cubicBezTo>
                      <a:pt x="16647" y="14922"/>
                      <a:pt x="16410" y="14634"/>
                      <a:pt x="16265" y="14281"/>
                    </a:cubicBezTo>
                    <a:cubicBezTo>
                      <a:pt x="16253" y="14239"/>
                      <a:pt x="16243" y="14197"/>
                      <a:pt x="16235" y="14155"/>
                    </a:cubicBezTo>
                    <a:cubicBezTo>
                      <a:pt x="16235" y="14126"/>
                      <a:pt x="16234" y="14097"/>
                      <a:pt x="16235" y="14068"/>
                    </a:cubicBezTo>
                    <a:cubicBezTo>
                      <a:pt x="16243" y="14028"/>
                      <a:pt x="16252" y="13990"/>
                      <a:pt x="16262" y="13951"/>
                    </a:cubicBezTo>
                    <a:cubicBezTo>
                      <a:pt x="16278" y="13912"/>
                      <a:pt x="16295" y="13875"/>
                      <a:pt x="16313" y="13839"/>
                    </a:cubicBezTo>
                    <a:cubicBezTo>
                      <a:pt x="16330" y="13806"/>
                      <a:pt x="16349" y="13774"/>
                      <a:pt x="16366" y="13742"/>
                    </a:cubicBezTo>
                    <a:cubicBezTo>
                      <a:pt x="16459" y="13609"/>
                      <a:pt x="16562" y="13484"/>
                      <a:pt x="16671" y="13369"/>
                    </a:cubicBezTo>
                    <a:cubicBezTo>
                      <a:pt x="16720" y="13318"/>
                      <a:pt x="16770" y="13268"/>
                      <a:pt x="16820" y="13218"/>
                    </a:cubicBezTo>
                    <a:cubicBezTo>
                      <a:pt x="16853" y="13188"/>
                      <a:pt x="16885" y="13158"/>
                      <a:pt x="16918" y="13129"/>
                    </a:cubicBezTo>
                    <a:cubicBezTo>
                      <a:pt x="17034" y="13025"/>
                      <a:pt x="17153" y="12923"/>
                      <a:pt x="17271" y="12821"/>
                    </a:cubicBezTo>
                    <a:cubicBezTo>
                      <a:pt x="17413" y="12699"/>
                      <a:pt x="17550" y="12572"/>
                      <a:pt x="17687" y="12443"/>
                    </a:cubicBezTo>
                    <a:cubicBezTo>
                      <a:pt x="17794" y="12342"/>
                      <a:pt x="17899" y="12241"/>
                      <a:pt x="18005" y="12140"/>
                    </a:cubicBezTo>
                    <a:lnTo>
                      <a:pt x="18141" y="12010"/>
                    </a:lnTo>
                    <a:cubicBezTo>
                      <a:pt x="18169" y="11983"/>
                      <a:pt x="18262" y="11905"/>
                      <a:pt x="18261" y="11905"/>
                    </a:cubicBezTo>
                    <a:cubicBezTo>
                      <a:pt x="18260" y="11905"/>
                      <a:pt x="18243" y="11918"/>
                      <a:pt x="18199" y="11954"/>
                    </a:cubicBezTo>
                    <a:cubicBezTo>
                      <a:pt x="18390" y="11799"/>
                      <a:pt x="18567" y="11611"/>
                      <a:pt x="18755" y="11451"/>
                    </a:cubicBezTo>
                    <a:cubicBezTo>
                      <a:pt x="18935" y="11298"/>
                      <a:pt x="19122" y="11166"/>
                      <a:pt x="19311" y="11029"/>
                    </a:cubicBezTo>
                    <a:cubicBezTo>
                      <a:pt x="19392" y="10970"/>
                      <a:pt x="19472" y="10907"/>
                      <a:pt x="19549" y="10839"/>
                    </a:cubicBezTo>
                    <a:cubicBezTo>
                      <a:pt x="19626" y="10770"/>
                      <a:pt x="19699" y="10701"/>
                      <a:pt x="19772" y="10627"/>
                    </a:cubicBezTo>
                    <a:cubicBezTo>
                      <a:pt x="19794" y="10604"/>
                      <a:pt x="19817" y="10578"/>
                      <a:pt x="19840" y="10553"/>
                    </a:cubicBezTo>
                    <a:cubicBezTo>
                      <a:pt x="19911" y="10503"/>
                      <a:pt x="19978" y="10439"/>
                      <a:pt x="20050" y="10390"/>
                    </a:cubicBezTo>
                    <a:cubicBezTo>
                      <a:pt x="20138" y="10330"/>
                      <a:pt x="20229" y="10271"/>
                      <a:pt x="20314" y="10204"/>
                    </a:cubicBezTo>
                    <a:cubicBezTo>
                      <a:pt x="20430" y="10113"/>
                      <a:pt x="20545" y="10010"/>
                      <a:pt x="20643" y="9891"/>
                    </a:cubicBezTo>
                    <a:cubicBezTo>
                      <a:pt x="20674" y="9854"/>
                      <a:pt x="20703" y="9814"/>
                      <a:pt x="20731" y="9772"/>
                    </a:cubicBezTo>
                    <a:cubicBezTo>
                      <a:pt x="20744" y="9753"/>
                      <a:pt x="20758" y="9730"/>
                      <a:pt x="20772" y="9709"/>
                    </a:cubicBezTo>
                    <a:cubicBezTo>
                      <a:pt x="20792" y="9678"/>
                      <a:pt x="20812" y="9645"/>
                      <a:pt x="20833" y="9613"/>
                    </a:cubicBezTo>
                    <a:cubicBezTo>
                      <a:pt x="20833" y="9613"/>
                      <a:pt x="20833" y="9614"/>
                      <a:pt x="20833" y="9614"/>
                    </a:cubicBezTo>
                    <a:lnTo>
                      <a:pt x="20870" y="9555"/>
                    </a:lnTo>
                    <a:cubicBezTo>
                      <a:pt x="20869" y="9555"/>
                      <a:pt x="20869" y="9555"/>
                      <a:pt x="20869" y="9556"/>
                    </a:cubicBezTo>
                    <a:cubicBezTo>
                      <a:pt x="20876" y="9546"/>
                      <a:pt x="20882" y="9535"/>
                      <a:pt x="20888" y="9525"/>
                    </a:cubicBezTo>
                    <a:lnTo>
                      <a:pt x="20870" y="9555"/>
                    </a:lnTo>
                    <a:cubicBezTo>
                      <a:pt x="20981" y="9392"/>
                      <a:pt x="21128" y="9282"/>
                      <a:pt x="21240" y="9119"/>
                    </a:cubicBezTo>
                    <a:cubicBezTo>
                      <a:pt x="21460" y="8801"/>
                      <a:pt x="21594" y="8356"/>
                      <a:pt x="21499" y="7938"/>
                    </a:cubicBezTo>
                    <a:cubicBezTo>
                      <a:pt x="21411" y="7547"/>
                      <a:pt x="21169" y="7289"/>
                      <a:pt x="20865" y="7158"/>
                    </a:cubicBezTo>
                    <a:cubicBezTo>
                      <a:pt x="20660" y="7070"/>
                      <a:pt x="20419" y="7058"/>
                      <a:pt x="20200" y="7058"/>
                    </a:cubicBezTo>
                    <a:cubicBezTo>
                      <a:pt x="20192" y="7058"/>
                      <a:pt x="20183" y="7058"/>
                      <a:pt x="20174" y="7058"/>
                    </a:cubicBezTo>
                    <a:cubicBezTo>
                      <a:pt x="19959" y="7060"/>
                      <a:pt x="19744" y="7081"/>
                      <a:pt x="19530" y="7096"/>
                    </a:cubicBezTo>
                    <a:cubicBezTo>
                      <a:pt x="19301" y="7112"/>
                      <a:pt x="19072" y="7116"/>
                      <a:pt x="18842" y="7116"/>
                    </a:cubicBezTo>
                    <a:cubicBezTo>
                      <a:pt x="18546" y="7116"/>
                      <a:pt x="18249" y="7109"/>
                      <a:pt x="17954" y="7109"/>
                    </a:cubicBezTo>
                    <a:cubicBezTo>
                      <a:pt x="17695" y="7109"/>
                      <a:pt x="17435" y="7096"/>
                      <a:pt x="17176" y="7095"/>
                    </a:cubicBezTo>
                    <a:cubicBezTo>
                      <a:pt x="17016" y="7096"/>
                      <a:pt x="16858" y="7123"/>
                      <a:pt x="16704" y="7173"/>
                    </a:cubicBezTo>
                    <a:cubicBezTo>
                      <a:pt x="16606" y="7205"/>
                      <a:pt x="16510" y="7243"/>
                      <a:pt x="16411" y="7268"/>
                    </a:cubicBezTo>
                    <a:cubicBezTo>
                      <a:pt x="16289" y="7281"/>
                      <a:pt x="16166" y="7285"/>
                      <a:pt x="16043" y="7285"/>
                    </a:cubicBezTo>
                    <a:cubicBezTo>
                      <a:pt x="15815" y="7285"/>
                      <a:pt x="15586" y="7271"/>
                      <a:pt x="15361" y="7265"/>
                    </a:cubicBezTo>
                    <a:cubicBezTo>
                      <a:pt x="15305" y="7264"/>
                      <a:pt x="15249" y="7262"/>
                      <a:pt x="15193" y="7262"/>
                    </a:cubicBezTo>
                    <a:cubicBezTo>
                      <a:pt x="15069" y="7262"/>
                      <a:pt x="14947" y="7268"/>
                      <a:pt x="14823" y="7287"/>
                    </a:cubicBezTo>
                    <a:cubicBezTo>
                      <a:pt x="14640" y="7315"/>
                      <a:pt x="14459" y="7354"/>
                      <a:pt x="14277" y="7388"/>
                    </a:cubicBezTo>
                    <a:cubicBezTo>
                      <a:pt x="14133" y="7406"/>
                      <a:pt x="13989" y="7406"/>
                      <a:pt x="13845" y="7421"/>
                    </a:cubicBezTo>
                    <a:cubicBezTo>
                      <a:pt x="13796" y="7426"/>
                      <a:pt x="13747" y="7433"/>
                      <a:pt x="13698" y="7437"/>
                    </a:cubicBezTo>
                    <a:cubicBezTo>
                      <a:pt x="13682" y="7367"/>
                      <a:pt x="13668" y="7296"/>
                      <a:pt x="13656" y="7226"/>
                    </a:cubicBezTo>
                    <a:cubicBezTo>
                      <a:pt x="13650" y="7054"/>
                      <a:pt x="13668" y="6883"/>
                      <a:pt x="13662" y="6711"/>
                    </a:cubicBezTo>
                    <a:cubicBezTo>
                      <a:pt x="13653" y="6457"/>
                      <a:pt x="13607" y="6213"/>
                      <a:pt x="13543" y="5973"/>
                    </a:cubicBezTo>
                    <a:cubicBezTo>
                      <a:pt x="13434" y="5565"/>
                      <a:pt x="13343" y="5148"/>
                      <a:pt x="13252" y="4734"/>
                    </a:cubicBezTo>
                    <a:cubicBezTo>
                      <a:pt x="13161" y="4314"/>
                      <a:pt x="13064" y="3894"/>
                      <a:pt x="13000" y="3467"/>
                    </a:cubicBezTo>
                    <a:cubicBezTo>
                      <a:pt x="12948" y="3124"/>
                      <a:pt x="12909" y="2778"/>
                      <a:pt x="12871" y="2432"/>
                    </a:cubicBezTo>
                    <a:cubicBezTo>
                      <a:pt x="12812" y="1838"/>
                      <a:pt x="12804" y="1206"/>
                      <a:pt x="12548" y="676"/>
                    </a:cubicBezTo>
                    <a:cubicBezTo>
                      <a:pt x="12356" y="279"/>
                      <a:pt x="12024" y="6"/>
                      <a:pt x="11641" y="0"/>
                    </a:cubicBezTo>
                    <a:cubicBezTo>
                      <a:pt x="11637" y="0"/>
                      <a:pt x="11633" y="0"/>
                      <a:pt x="11629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0" name="Google Shape;10005;p79"/>
              <p:cNvSpPr/>
              <p:nvPr/>
            </p:nvSpPr>
            <p:spPr>
              <a:xfrm>
                <a:off x="436081" y="111083"/>
                <a:ext cx="71168" cy="137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7" h="21600" fill="norm" stroke="1" extrusionOk="0">
                    <a:moveTo>
                      <a:pt x="740" y="5510"/>
                    </a:moveTo>
                    <a:cubicBezTo>
                      <a:pt x="747" y="5513"/>
                      <a:pt x="747" y="5517"/>
                      <a:pt x="754" y="5524"/>
                    </a:cubicBezTo>
                    <a:lnTo>
                      <a:pt x="740" y="5510"/>
                    </a:lnTo>
                    <a:close/>
                    <a:moveTo>
                      <a:pt x="16752" y="5967"/>
                    </a:moveTo>
                    <a:lnTo>
                      <a:pt x="16759" y="6006"/>
                    </a:lnTo>
                    <a:cubicBezTo>
                      <a:pt x="16759" y="5992"/>
                      <a:pt x="16752" y="5978"/>
                      <a:pt x="16752" y="5967"/>
                    </a:cubicBezTo>
                    <a:close/>
                    <a:moveTo>
                      <a:pt x="1528" y="6470"/>
                    </a:moveTo>
                    <a:cubicBezTo>
                      <a:pt x="1535" y="6474"/>
                      <a:pt x="1535" y="6481"/>
                      <a:pt x="1542" y="6484"/>
                    </a:cubicBezTo>
                    <a:lnTo>
                      <a:pt x="1528" y="6470"/>
                    </a:lnTo>
                    <a:close/>
                    <a:moveTo>
                      <a:pt x="17019" y="6998"/>
                    </a:moveTo>
                    <a:lnTo>
                      <a:pt x="17040" y="7058"/>
                    </a:lnTo>
                    <a:cubicBezTo>
                      <a:pt x="17033" y="7037"/>
                      <a:pt x="17026" y="7019"/>
                      <a:pt x="17019" y="6998"/>
                    </a:cubicBezTo>
                    <a:close/>
                    <a:moveTo>
                      <a:pt x="18005" y="9457"/>
                    </a:moveTo>
                    <a:lnTo>
                      <a:pt x="18026" y="9528"/>
                    </a:lnTo>
                    <a:cubicBezTo>
                      <a:pt x="18019" y="9503"/>
                      <a:pt x="18012" y="9478"/>
                      <a:pt x="18005" y="9457"/>
                    </a:cubicBezTo>
                    <a:close/>
                    <a:moveTo>
                      <a:pt x="18218" y="10265"/>
                    </a:moveTo>
                    <a:lnTo>
                      <a:pt x="18286" y="10541"/>
                    </a:lnTo>
                    <a:cubicBezTo>
                      <a:pt x="18259" y="10449"/>
                      <a:pt x="18238" y="10357"/>
                      <a:pt x="18218" y="10265"/>
                    </a:cubicBezTo>
                    <a:close/>
                    <a:moveTo>
                      <a:pt x="7897" y="0"/>
                    </a:moveTo>
                    <a:cubicBezTo>
                      <a:pt x="5890" y="0"/>
                      <a:pt x="3877" y="386"/>
                      <a:pt x="2309" y="1155"/>
                    </a:cubicBezTo>
                    <a:lnTo>
                      <a:pt x="1076" y="1981"/>
                    </a:lnTo>
                    <a:cubicBezTo>
                      <a:pt x="371" y="2608"/>
                      <a:pt x="-13" y="3320"/>
                      <a:pt x="1" y="4043"/>
                    </a:cubicBezTo>
                    <a:lnTo>
                      <a:pt x="275" y="5134"/>
                    </a:lnTo>
                    <a:cubicBezTo>
                      <a:pt x="453" y="5467"/>
                      <a:pt x="713" y="5786"/>
                      <a:pt x="1049" y="6087"/>
                    </a:cubicBezTo>
                    <a:cubicBezTo>
                      <a:pt x="1090" y="6353"/>
                      <a:pt x="1131" y="6622"/>
                      <a:pt x="1185" y="6888"/>
                    </a:cubicBezTo>
                    <a:cubicBezTo>
                      <a:pt x="1295" y="7359"/>
                      <a:pt x="1405" y="7824"/>
                      <a:pt x="1548" y="8291"/>
                    </a:cubicBezTo>
                    <a:cubicBezTo>
                      <a:pt x="1583" y="8387"/>
                      <a:pt x="1617" y="8483"/>
                      <a:pt x="1665" y="8578"/>
                    </a:cubicBezTo>
                    <a:cubicBezTo>
                      <a:pt x="1733" y="8720"/>
                      <a:pt x="1829" y="8855"/>
                      <a:pt x="1905" y="8993"/>
                    </a:cubicBezTo>
                    <a:cubicBezTo>
                      <a:pt x="1994" y="9174"/>
                      <a:pt x="2083" y="9351"/>
                      <a:pt x="2158" y="9535"/>
                    </a:cubicBezTo>
                    <a:cubicBezTo>
                      <a:pt x="2261" y="9794"/>
                      <a:pt x="2343" y="10056"/>
                      <a:pt x="2425" y="10318"/>
                    </a:cubicBezTo>
                    <a:cubicBezTo>
                      <a:pt x="2569" y="10889"/>
                      <a:pt x="2706" y="11456"/>
                      <a:pt x="2877" y="12026"/>
                    </a:cubicBezTo>
                    <a:cubicBezTo>
                      <a:pt x="3000" y="12462"/>
                      <a:pt x="3172" y="12891"/>
                      <a:pt x="3336" y="13316"/>
                    </a:cubicBezTo>
                    <a:cubicBezTo>
                      <a:pt x="3692" y="14184"/>
                      <a:pt x="4021" y="15063"/>
                      <a:pt x="4452" y="15920"/>
                    </a:cubicBezTo>
                    <a:cubicBezTo>
                      <a:pt x="4603" y="16225"/>
                      <a:pt x="4849" y="16522"/>
                      <a:pt x="5034" y="16824"/>
                    </a:cubicBezTo>
                    <a:cubicBezTo>
                      <a:pt x="5034" y="16831"/>
                      <a:pt x="5034" y="16838"/>
                      <a:pt x="5034" y="16845"/>
                    </a:cubicBezTo>
                    <a:cubicBezTo>
                      <a:pt x="5034" y="16944"/>
                      <a:pt x="5041" y="17047"/>
                      <a:pt x="5069" y="17146"/>
                    </a:cubicBezTo>
                    <a:cubicBezTo>
                      <a:pt x="5151" y="17522"/>
                      <a:pt x="5253" y="17911"/>
                      <a:pt x="5363" y="18280"/>
                    </a:cubicBezTo>
                    <a:cubicBezTo>
                      <a:pt x="5370" y="18308"/>
                      <a:pt x="5377" y="18333"/>
                      <a:pt x="5384" y="18358"/>
                    </a:cubicBezTo>
                    <a:cubicBezTo>
                      <a:pt x="5404" y="18415"/>
                      <a:pt x="5432" y="18478"/>
                      <a:pt x="5459" y="18535"/>
                    </a:cubicBezTo>
                    <a:cubicBezTo>
                      <a:pt x="6205" y="19920"/>
                      <a:pt x="8301" y="21008"/>
                      <a:pt x="10986" y="21391"/>
                    </a:cubicBezTo>
                    <a:lnTo>
                      <a:pt x="11581" y="21451"/>
                    </a:lnTo>
                    <a:cubicBezTo>
                      <a:pt x="12177" y="21550"/>
                      <a:pt x="12800" y="21600"/>
                      <a:pt x="13424" y="21600"/>
                    </a:cubicBezTo>
                    <a:cubicBezTo>
                      <a:pt x="13862" y="21600"/>
                      <a:pt x="14300" y="21575"/>
                      <a:pt x="14739" y="21526"/>
                    </a:cubicBezTo>
                    <a:cubicBezTo>
                      <a:pt x="15780" y="21504"/>
                      <a:pt x="16800" y="21334"/>
                      <a:pt x="17677" y="21040"/>
                    </a:cubicBezTo>
                    <a:cubicBezTo>
                      <a:pt x="19395" y="20470"/>
                      <a:pt x="20683" y="19605"/>
                      <a:pt x="21306" y="18599"/>
                    </a:cubicBezTo>
                    <a:lnTo>
                      <a:pt x="21587" y="17507"/>
                    </a:lnTo>
                    <a:cubicBezTo>
                      <a:pt x="21587" y="16817"/>
                      <a:pt x="21251" y="16140"/>
                      <a:pt x="20608" y="15534"/>
                    </a:cubicBezTo>
                    <a:cubicBezTo>
                      <a:pt x="20567" y="15385"/>
                      <a:pt x="20525" y="15236"/>
                      <a:pt x="20484" y="15091"/>
                    </a:cubicBezTo>
                    <a:cubicBezTo>
                      <a:pt x="20478" y="15070"/>
                      <a:pt x="20471" y="15045"/>
                      <a:pt x="20457" y="15017"/>
                    </a:cubicBezTo>
                    <a:cubicBezTo>
                      <a:pt x="20436" y="14956"/>
                      <a:pt x="20409" y="14900"/>
                      <a:pt x="20375" y="14843"/>
                    </a:cubicBezTo>
                    <a:cubicBezTo>
                      <a:pt x="20156" y="14425"/>
                      <a:pt x="19827" y="14028"/>
                      <a:pt x="19628" y="13603"/>
                    </a:cubicBezTo>
                    <a:cubicBezTo>
                      <a:pt x="19204" y="12724"/>
                      <a:pt x="18861" y="11835"/>
                      <a:pt x="18498" y="10949"/>
                    </a:cubicBezTo>
                    <a:cubicBezTo>
                      <a:pt x="18341" y="10559"/>
                      <a:pt x="18204" y="10166"/>
                      <a:pt x="18094" y="9772"/>
                    </a:cubicBezTo>
                    <a:cubicBezTo>
                      <a:pt x="17944" y="9152"/>
                      <a:pt x="17793" y="8532"/>
                      <a:pt x="17594" y="7919"/>
                    </a:cubicBezTo>
                    <a:cubicBezTo>
                      <a:pt x="17512" y="7654"/>
                      <a:pt x="17416" y="7391"/>
                      <a:pt x="17300" y="7136"/>
                    </a:cubicBezTo>
                    <a:cubicBezTo>
                      <a:pt x="17190" y="6906"/>
                      <a:pt x="17053" y="6683"/>
                      <a:pt x="16937" y="6449"/>
                    </a:cubicBezTo>
                    <a:cubicBezTo>
                      <a:pt x="16923" y="6428"/>
                      <a:pt x="16910" y="6403"/>
                      <a:pt x="16903" y="6378"/>
                    </a:cubicBezTo>
                    <a:cubicBezTo>
                      <a:pt x="16862" y="6165"/>
                      <a:pt x="16834" y="5949"/>
                      <a:pt x="16793" y="5737"/>
                    </a:cubicBezTo>
                    <a:cubicBezTo>
                      <a:pt x="16677" y="5156"/>
                      <a:pt x="16540" y="4571"/>
                      <a:pt x="16341" y="3993"/>
                    </a:cubicBezTo>
                    <a:cubicBezTo>
                      <a:pt x="16273" y="3798"/>
                      <a:pt x="16177" y="3604"/>
                      <a:pt x="16040" y="3416"/>
                    </a:cubicBezTo>
                    <a:cubicBezTo>
                      <a:pt x="15773" y="3044"/>
                      <a:pt x="15471" y="2679"/>
                      <a:pt x="15149" y="2314"/>
                    </a:cubicBezTo>
                    <a:cubicBezTo>
                      <a:pt x="15115" y="2271"/>
                      <a:pt x="15074" y="2229"/>
                      <a:pt x="15019" y="2190"/>
                    </a:cubicBezTo>
                    <a:cubicBezTo>
                      <a:pt x="14978" y="2151"/>
                      <a:pt x="14930" y="2112"/>
                      <a:pt x="14882" y="2069"/>
                    </a:cubicBezTo>
                    <a:cubicBezTo>
                      <a:pt x="14458" y="1779"/>
                      <a:pt x="14013" y="1431"/>
                      <a:pt x="13485" y="1155"/>
                    </a:cubicBezTo>
                    <a:cubicBezTo>
                      <a:pt x="11917" y="386"/>
                      <a:pt x="9910" y="0"/>
                      <a:pt x="7897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1" name="Google Shape;10006;p79"/>
              <p:cNvSpPr/>
              <p:nvPr/>
            </p:nvSpPr>
            <p:spPr>
              <a:xfrm>
                <a:off x="471743" y="244247"/>
                <a:ext cx="61719" cy="75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17952" y="6549"/>
                    </a:moveTo>
                    <a:lnTo>
                      <a:pt x="17968" y="6639"/>
                    </a:lnTo>
                    <a:cubicBezTo>
                      <a:pt x="17968" y="6607"/>
                      <a:pt x="17960" y="6581"/>
                      <a:pt x="17952" y="6549"/>
                    </a:cubicBezTo>
                    <a:close/>
                    <a:moveTo>
                      <a:pt x="12335" y="6774"/>
                    </a:moveTo>
                    <a:lnTo>
                      <a:pt x="12390" y="6780"/>
                    </a:lnTo>
                    <a:cubicBezTo>
                      <a:pt x="12374" y="6780"/>
                      <a:pt x="12351" y="6774"/>
                      <a:pt x="12335" y="6774"/>
                    </a:cubicBezTo>
                    <a:close/>
                    <a:moveTo>
                      <a:pt x="18236" y="8283"/>
                    </a:moveTo>
                    <a:lnTo>
                      <a:pt x="18275" y="8521"/>
                    </a:lnTo>
                    <a:cubicBezTo>
                      <a:pt x="18260" y="8444"/>
                      <a:pt x="18244" y="8360"/>
                      <a:pt x="18236" y="8283"/>
                    </a:cubicBezTo>
                    <a:close/>
                    <a:moveTo>
                      <a:pt x="18283" y="8456"/>
                    </a:moveTo>
                    <a:lnTo>
                      <a:pt x="18370" y="8617"/>
                    </a:lnTo>
                    <a:lnTo>
                      <a:pt x="18362" y="8610"/>
                    </a:lnTo>
                    <a:cubicBezTo>
                      <a:pt x="18338" y="8559"/>
                      <a:pt x="18307" y="8508"/>
                      <a:pt x="18283" y="8456"/>
                    </a:cubicBezTo>
                    <a:close/>
                    <a:moveTo>
                      <a:pt x="17897" y="9413"/>
                    </a:moveTo>
                    <a:lnTo>
                      <a:pt x="17897" y="9426"/>
                    </a:lnTo>
                    <a:cubicBezTo>
                      <a:pt x="17897" y="9426"/>
                      <a:pt x="17897" y="9420"/>
                      <a:pt x="17897" y="9413"/>
                    </a:cubicBezTo>
                    <a:close/>
                    <a:moveTo>
                      <a:pt x="9124" y="0"/>
                    </a:moveTo>
                    <a:cubicBezTo>
                      <a:pt x="7515" y="0"/>
                      <a:pt x="5929" y="347"/>
                      <a:pt x="4533" y="1008"/>
                    </a:cubicBezTo>
                    <a:lnTo>
                      <a:pt x="2687" y="2170"/>
                    </a:lnTo>
                    <a:cubicBezTo>
                      <a:pt x="1582" y="3082"/>
                      <a:pt x="778" y="4206"/>
                      <a:pt x="344" y="5445"/>
                    </a:cubicBezTo>
                    <a:lnTo>
                      <a:pt x="359" y="5451"/>
                    </a:lnTo>
                    <a:cubicBezTo>
                      <a:pt x="210" y="6171"/>
                      <a:pt x="-35" y="7114"/>
                      <a:pt x="4" y="7930"/>
                    </a:cubicBezTo>
                    <a:cubicBezTo>
                      <a:pt x="20" y="8039"/>
                      <a:pt x="28" y="8142"/>
                      <a:pt x="36" y="8251"/>
                    </a:cubicBezTo>
                    <a:cubicBezTo>
                      <a:pt x="131" y="9028"/>
                      <a:pt x="281" y="9792"/>
                      <a:pt x="415" y="10556"/>
                    </a:cubicBezTo>
                    <a:cubicBezTo>
                      <a:pt x="525" y="11153"/>
                      <a:pt x="667" y="11731"/>
                      <a:pt x="872" y="12296"/>
                    </a:cubicBezTo>
                    <a:cubicBezTo>
                      <a:pt x="1069" y="12925"/>
                      <a:pt x="1322" y="13529"/>
                      <a:pt x="1622" y="14126"/>
                    </a:cubicBezTo>
                    <a:cubicBezTo>
                      <a:pt x="2040" y="14948"/>
                      <a:pt x="2458" y="15866"/>
                      <a:pt x="2986" y="16675"/>
                    </a:cubicBezTo>
                    <a:cubicBezTo>
                      <a:pt x="3136" y="16900"/>
                      <a:pt x="3286" y="17112"/>
                      <a:pt x="3476" y="17317"/>
                    </a:cubicBezTo>
                    <a:cubicBezTo>
                      <a:pt x="4012" y="17895"/>
                      <a:pt x="4541" y="18550"/>
                      <a:pt x="5172" y="19083"/>
                    </a:cubicBezTo>
                    <a:cubicBezTo>
                      <a:pt x="5819" y="19616"/>
                      <a:pt x="6576" y="20027"/>
                      <a:pt x="7302" y="20438"/>
                    </a:cubicBezTo>
                    <a:cubicBezTo>
                      <a:pt x="7349" y="20470"/>
                      <a:pt x="7396" y="20496"/>
                      <a:pt x="7444" y="20508"/>
                    </a:cubicBezTo>
                    <a:cubicBezTo>
                      <a:pt x="7807" y="20669"/>
                      <a:pt x="8351" y="20829"/>
                      <a:pt x="8603" y="20907"/>
                    </a:cubicBezTo>
                    <a:cubicBezTo>
                      <a:pt x="8809" y="20977"/>
                      <a:pt x="9369" y="21189"/>
                      <a:pt x="9747" y="21305"/>
                    </a:cubicBezTo>
                    <a:cubicBezTo>
                      <a:pt x="9810" y="21317"/>
                      <a:pt x="9858" y="21324"/>
                      <a:pt x="9905" y="21330"/>
                    </a:cubicBezTo>
                    <a:cubicBezTo>
                      <a:pt x="10063" y="21356"/>
                      <a:pt x="12193" y="21594"/>
                      <a:pt x="12343" y="21600"/>
                    </a:cubicBezTo>
                    <a:lnTo>
                      <a:pt x="12469" y="21600"/>
                    </a:lnTo>
                    <a:cubicBezTo>
                      <a:pt x="17439" y="21491"/>
                      <a:pt x="21439" y="18242"/>
                      <a:pt x="21565" y="14190"/>
                    </a:cubicBezTo>
                    <a:lnTo>
                      <a:pt x="21249" y="12219"/>
                    </a:lnTo>
                    <a:cubicBezTo>
                      <a:pt x="20831" y="10986"/>
                      <a:pt x="20027" y="9856"/>
                      <a:pt x="18906" y="8957"/>
                    </a:cubicBezTo>
                    <a:lnTo>
                      <a:pt x="18544" y="8726"/>
                    </a:lnTo>
                    <a:cubicBezTo>
                      <a:pt x="18433" y="8418"/>
                      <a:pt x="18331" y="8097"/>
                      <a:pt x="18236" y="7782"/>
                    </a:cubicBezTo>
                    <a:cubicBezTo>
                      <a:pt x="18252" y="7326"/>
                      <a:pt x="18196" y="6870"/>
                      <a:pt x="18070" y="6427"/>
                    </a:cubicBezTo>
                    <a:cubicBezTo>
                      <a:pt x="18023" y="5445"/>
                      <a:pt x="17644" y="4495"/>
                      <a:pt x="16997" y="3673"/>
                    </a:cubicBezTo>
                    <a:cubicBezTo>
                      <a:pt x="15719" y="2061"/>
                      <a:pt x="13794" y="854"/>
                      <a:pt x="11554" y="270"/>
                    </a:cubicBezTo>
                    <a:lnTo>
                      <a:pt x="9124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2" name="Google Shape;10007;p79"/>
              <p:cNvSpPr/>
              <p:nvPr/>
            </p:nvSpPr>
            <p:spPr>
              <a:xfrm>
                <a:off x="181065" y="473075"/>
                <a:ext cx="90107" cy="12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4692" y="9368"/>
                    </a:moveTo>
                    <a:cubicBezTo>
                      <a:pt x="4676" y="9403"/>
                      <a:pt x="4654" y="9433"/>
                      <a:pt x="4633" y="9467"/>
                    </a:cubicBezTo>
                    <a:lnTo>
                      <a:pt x="4692" y="9368"/>
                    </a:lnTo>
                    <a:close/>
                    <a:moveTo>
                      <a:pt x="2324" y="12133"/>
                    </a:moveTo>
                    <a:cubicBezTo>
                      <a:pt x="2308" y="12167"/>
                      <a:pt x="2287" y="12201"/>
                      <a:pt x="2266" y="12235"/>
                    </a:cubicBezTo>
                    <a:lnTo>
                      <a:pt x="2324" y="12133"/>
                    </a:lnTo>
                    <a:close/>
                    <a:moveTo>
                      <a:pt x="13930" y="14966"/>
                    </a:moveTo>
                    <a:lnTo>
                      <a:pt x="13893" y="15027"/>
                    </a:lnTo>
                    <a:cubicBezTo>
                      <a:pt x="13904" y="15008"/>
                      <a:pt x="13920" y="14985"/>
                      <a:pt x="13930" y="14966"/>
                    </a:cubicBezTo>
                    <a:close/>
                    <a:moveTo>
                      <a:pt x="12372" y="17130"/>
                    </a:moveTo>
                    <a:lnTo>
                      <a:pt x="12361" y="17191"/>
                    </a:lnTo>
                    <a:cubicBezTo>
                      <a:pt x="12367" y="17172"/>
                      <a:pt x="12372" y="17149"/>
                      <a:pt x="12372" y="17130"/>
                    </a:cubicBezTo>
                    <a:close/>
                    <a:moveTo>
                      <a:pt x="12249" y="17768"/>
                    </a:moveTo>
                    <a:lnTo>
                      <a:pt x="12201" y="17844"/>
                    </a:lnTo>
                    <a:cubicBezTo>
                      <a:pt x="12217" y="17818"/>
                      <a:pt x="12233" y="17791"/>
                      <a:pt x="12249" y="17768"/>
                    </a:cubicBezTo>
                    <a:close/>
                    <a:moveTo>
                      <a:pt x="15221" y="0"/>
                    </a:moveTo>
                    <a:cubicBezTo>
                      <a:pt x="14123" y="0"/>
                      <a:pt x="13047" y="205"/>
                      <a:pt x="12104" y="600"/>
                    </a:cubicBezTo>
                    <a:lnTo>
                      <a:pt x="12104" y="604"/>
                    </a:lnTo>
                    <a:cubicBezTo>
                      <a:pt x="11644" y="854"/>
                      <a:pt x="11162" y="1097"/>
                      <a:pt x="10717" y="1359"/>
                    </a:cubicBezTo>
                    <a:cubicBezTo>
                      <a:pt x="10658" y="1397"/>
                      <a:pt x="10599" y="1435"/>
                      <a:pt x="10546" y="1473"/>
                    </a:cubicBezTo>
                    <a:cubicBezTo>
                      <a:pt x="10455" y="1538"/>
                      <a:pt x="10364" y="1610"/>
                      <a:pt x="10283" y="1678"/>
                    </a:cubicBezTo>
                    <a:cubicBezTo>
                      <a:pt x="9956" y="1978"/>
                      <a:pt x="9603" y="2290"/>
                      <a:pt x="9282" y="2601"/>
                    </a:cubicBezTo>
                    <a:lnTo>
                      <a:pt x="9228" y="2651"/>
                    </a:lnTo>
                    <a:cubicBezTo>
                      <a:pt x="9196" y="2689"/>
                      <a:pt x="9164" y="2727"/>
                      <a:pt x="9132" y="2765"/>
                    </a:cubicBezTo>
                    <a:cubicBezTo>
                      <a:pt x="9062" y="2837"/>
                      <a:pt x="9003" y="2913"/>
                      <a:pt x="8960" y="2992"/>
                    </a:cubicBezTo>
                    <a:cubicBezTo>
                      <a:pt x="8709" y="3368"/>
                      <a:pt x="8500" y="3756"/>
                      <a:pt x="8275" y="4132"/>
                    </a:cubicBezTo>
                    <a:cubicBezTo>
                      <a:pt x="8253" y="4170"/>
                      <a:pt x="8227" y="4211"/>
                      <a:pt x="8205" y="4249"/>
                    </a:cubicBezTo>
                    <a:cubicBezTo>
                      <a:pt x="8168" y="4333"/>
                      <a:pt x="8130" y="4413"/>
                      <a:pt x="8087" y="4496"/>
                    </a:cubicBezTo>
                    <a:cubicBezTo>
                      <a:pt x="8018" y="4667"/>
                      <a:pt x="7948" y="4834"/>
                      <a:pt x="7884" y="5001"/>
                    </a:cubicBezTo>
                    <a:cubicBezTo>
                      <a:pt x="7868" y="5043"/>
                      <a:pt x="7852" y="5081"/>
                      <a:pt x="7836" y="5119"/>
                    </a:cubicBezTo>
                    <a:cubicBezTo>
                      <a:pt x="7214" y="5947"/>
                      <a:pt x="6411" y="6703"/>
                      <a:pt x="5806" y="7538"/>
                    </a:cubicBezTo>
                    <a:cubicBezTo>
                      <a:pt x="5538" y="7910"/>
                      <a:pt x="5308" y="8297"/>
                      <a:pt x="5088" y="8689"/>
                    </a:cubicBezTo>
                    <a:cubicBezTo>
                      <a:pt x="4435" y="9619"/>
                      <a:pt x="3428" y="10413"/>
                      <a:pt x="2785" y="11347"/>
                    </a:cubicBezTo>
                    <a:cubicBezTo>
                      <a:pt x="2485" y="11784"/>
                      <a:pt x="2239" y="12232"/>
                      <a:pt x="1992" y="12680"/>
                    </a:cubicBezTo>
                    <a:cubicBezTo>
                      <a:pt x="1864" y="12877"/>
                      <a:pt x="1741" y="13071"/>
                      <a:pt x="1623" y="13268"/>
                    </a:cubicBezTo>
                    <a:cubicBezTo>
                      <a:pt x="1291" y="13808"/>
                      <a:pt x="959" y="14347"/>
                      <a:pt x="664" y="14894"/>
                    </a:cubicBezTo>
                    <a:cubicBezTo>
                      <a:pt x="557" y="15087"/>
                      <a:pt x="466" y="15273"/>
                      <a:pt x="386" y="15471"/>
                    </a:cubicBezTo>
                    <a:cubicBezTo>
                      <a:pt x="348" y="15573"/>
                      <a:pt x="300" y="15676"/>
                      <a:pt x="273" y="15778"/>
                    </a:cubicBezTo>
                    <a:cubicBezTo>
                      <a:pt x="262" y="15824"/>
                      <a:pt x="246" y="15873"/>
                      <a:pt x="241" y="15923"/>
                    </a:cubicBezTo>
                    <a:cubicBezTo>
                      <a:pt x="150" y="16325"/>
                      <a:pt x="75" y="16735"/>
                      <a:pt x="11" y="17138"/>
                    </a:cubicBezTo>
                    <a:lnTo>
                      <a:pt x="0" y="17214"/>
                    </a:lnTo>
                    <a:cubicBezTo>
                      <a:pt x="86" y="19606"/>
                      <a:pt x="2801" y="21532"/>
                      <a:pt x="6175" y="21600"/>
                    </a:cubicBezTo>
                    <a:lnTo>
                      <a:pt x="7819" y="21441"/>
                    </a:lnTo>
                    <a:cubicBezTo>
                      <a:pt x="8853" y="21239"/>
                      <a:pt x="9790" y="20852"/>
                      <a:pt x="10546" y="20313"/>
                    </a:cubicBezTo>
                    <a:lnTo>
                      <a:pt x="11515" y="19424"/>
                    </a:lnTo>
                    <a:cubicBezTo>
                      <a:pt x="11933" y="18923"/>
                      <a:pt x="12201" y="18365"/>
                      <a:pt x="12308" y="17787"/>
                    </a:cubicBezTo>
                    <a:cubicBezTo>
                      <a:pt x="12377" y="17616"/>
                      <a:pt x="12463" y="17449"/>
                      <a:pt x="12549" y="17282"/>
                    </a:cubicBezTo>
                    <a:cubicBezTo>
                      <a:pt x="12634" y="17149"/>
                      <a:pt x="12720" y="17016"/>
                      <a:pt x="12800" y="16884"/>
                    </a:cubicBezTo>
                    <a:cubicBezTo>
                      <a:pt x="13047" y="16489"/>
                      <a:pt x="13282" y="16094"/>
                      <a:pt x="13513" y="15699"/>
                    </a:cubicBezTo>
                    <a:cubicBezTo>
                      <a:pt x="14118" y="14852"/>
                      <a:pt x="15007" y="14123"/>
                      <a:pt x="15639" y="13287"/>
                    </a:cubicBezTo>
                    <a:cubicBezTo>
                      <a:pt x="15735" y="13151"/>
                      <a:pt x="15826" y="13014"/>
                      <a:pt x="15917" y="12881"/>
                    </a:cubicBezTo>
                    <a:cubicBezTo>
                      <a:pt x="16051" y="12653"/>
                      <a:pt x="16185" y="12429"/>
                      <a:pt x="16314" y="12205"/>
                    </a:cubicBezTo>
                    <a:cubicBezTo>
                      <a:pt x="16721" y="11590"/>
                      <a:pt x="17251" y="11020"/>
                      <a:pt x="17755" y="10451"/>
                    </a:cubicBezTo>
                    <a:cubicBezTo>
                      <a:pt x="18038" y="10132"/>
                      <a:pt x="18317" y="9813"/>
                      <a:pt x="18558" y="9482"/>
                    </a:cubicBezTo>
                    <a:cubicBezTo>
                      <a:pt x="18676" y="9319"/>
                      <a:pt x="18788" y="9148"/>
                      <a:pt x="18890" y="8981"/>
                    </a:cubicBezTo>
                    <a:cubicBezTo>
                      <a:pt x="19185" y="8491"/>
                      <a:pt x="19517" y="7990"/>
                      <a:pt x="19742" y="7477"/>
                    </a:cubicBezTo>
                    <a:cubicBezTo>
                      <a:pt x="19758" y="7435"/>
                      <a:pt x="19774" y="7397"/>
                      <a:pt x="19790" y="7359"/>
                    </a:cubicBezTo>
                    <a:cubicBezTo>
                      <a:pt x="21016" y="6418"/>
                      <a:pt x="21600" y="5111"/>
                      <a:pt x="21295" y="3801"/>
                    </a:cubicBezTo>
                    <a:cubicBezTo>
                      <a:pt x="21257" y="3220"/>
                      <a:pt x="21006" y="2662"/>
                      <a:pt x="20556" y="2168"/>
                    </a:cubicBezTo>
                    <a:lnTo>
                      <a:pt x="19592" y="1287"/>
                    </a:lnTo>
                    <a:cubicBezTo>
                      <a:pt x="18836" y="748"/>
                      <a:pt x="17894" y="361"/>
                      <a:pt x="16865" y="159"/>
                    </a:cubicBezTo>
                    <a:lnTo>
                      <a:pt x="15221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3" name="Google Shape;10008;p79"/>
              <p:cNvSpPr/>
              <p:nvPr/>
            </p:nvSpPr>
            <p:spPr>
              <a:xfrm>
                <a:off x="154826" y="585152"/>
                <a:ext cx="58950" cy="61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1" h="21600" fill="norm" stroke="1" extrusionOk="0">
                    <a:moveTo>
                      <a:pt x="11710" y="0"/>
                    </a:moveTo>
                    <a:cubicBezTo>
                      <a:pt x="11694" y="0"/>
                      <a:pt x="11678" y="0"/>
                      <a:pt x="11654" y="0"/>
                    </a:cubicBezTo>
                    <a:lnTo>
                      <a:pt x="9227" y="316"/>
                    </a:lnTo>
                    <a:cubicBezTo>
                      <a:pt x="7696" y="736"/>
                      <a:pt x="6308" y="1551"/>
                      <a:pt x="5182" y="2666"/>
                    </a:cubicBezTo>
                    <a:lnTo>
                      <a:pt x="5197" y="2674"/>
                    </a:lnTo>
                    <a:cubicBezTo>
                      <a:pt x="4658" y="3204"/>
                      <a:pt x="4047" y="3640"/>
                      <a:pt x="3540" y="4185"/>
                    </a:cubicBezTo>
                    <a:cubicBezTo>
                      <a:pt x="3476" y="4257"/>
                      <a:pt x="3413" y="4320"/>
                      <a:pt x="3357" y="4391"/>
                    </a:cubicBezTo>
                    <a:cubicBezTo>
                      <a:pt x="3325" y="4431"/>
                      <a:pt x="3286" y="4470"/>
                      <a:pt x="3262" y="4510"/>
                    </a:cubicBezTo>
                    <a:cubicBezTo>
                      <a:pt x="2770" y="5119"/>
                      <a:pt x="2247" y="5792"/>
                      <a:pt x="1779" y="6417"/>
                    </a:cubicBezTo>
                    <a:cubicBezTo>
                      <a:pt x="1668" y="6575"/>
                      <a:pt x="1572" y="6733"/>
                      <a:pt x="1485" y="6891"/>
                    </a:cubicBezTo>
                    <a:cubicBezTo>
                      <a:pt x="549" y="8735"/>
                      <a:pt x="-30" y="10365"/>
                      <a:pt x="2" y="12469"/>
                    </a:cubicBezTo>
                    <a:cubicBezTo>
                      <a:pt x="137" y="17454"/>
                      <a:pt x="4150" y="21465"/>
                      <a:pt x="9156" y="21600"/>
                    </a:cubicBezTo>
                    <a:lnTo>
                      <a:pt x="11591" y="21268"/>
                    </a:lnTo>
                    <a:cubicBezTo>
                      <a:pt x="13114" y="20856"/>
                      <a:pt x="14510" y="20041"/>
                      <a:pt x="15621" y="18926"/>
                    </a:cubicBezTo>
                    <a:lnTo>
                      <a:pt x="17056" y="17074"/>
                    </a:lnTo>
                    <a:cubicBezTo>
                      <a:pt x="17239" y="16766"/>
                      <a:pt x="17398" y="16449"/>
                      <a:pt x="17540" y="16125"/>
                    </a:cubicBezTo>
                    <a:cubicBezTo>
                      <a:pt x="17747" y="15951"/>
                      <a:pt x="17945" y="15769"/>
                      <a:pt x="18135" y="15587"/>
                    </a:cubicBezTo>
                    <a:cubicBezTo>
                      <a:pt x="21570" y="11963"/>
                      <a:pt x="21570" y="6290"/>
                      <a:pt x="18135" y="2666"/>
                    </a:cubicBezTo>
                    <a:lnTo>
                      <a:pt x="16279" y="1242"/>
                    </a:lnTo>
                    <a:cubicBezTo>
                      <a:pt x="14899" y="435"/>
                      <a:pt x="13312" y="0"/>
                      <a:pt x="11710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726" name="IMG_0740.png" descr="IMG_074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75125" y="81359"/>
            <a:ext cx="6034296" cy="43172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0" grpId="2"/>
      <p:bldP build="whole" bldLvl="1" animBg="1" rev="0" advAuto="0" spid="696" grpId="4"/>
      <p:bldP build="whole" bldLvl="1" animBg="1" rev="0" advAuto="0" spid="687" grpId="3"/>
      <p:bldP build="whole" bldLvl="1" animBg="1" rev="0" advAuto="0" spid="702" grpId="5"/>
      <p:bldP build="whole" bldLvl="1" animBg="1" rev="0" advAuto="0" spid="707" grpId="7"/>
      <p:bldP build="whole" bldLvl="1" animBg="1" rev="0" advAuto="0" spid="697" grpId="6"/>
      <p:bldP build="whole" bldLvl="1" animBg="1" rev="0" advAuto="0" spid="682" grpId="1"/>
      <p:bldP build="whole" bldLvl="1" animBg="1" rev="0" advAuto="0" spid="715" grpId="8"/>
      <p:bldP build="whole" bldLvl="1" animBg="1" rev="0" advAuto="0" spid="725" grpId="9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29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737" name="Google Shape;2422;p43"/>
          <p:cNvGrpSpPr/>
          <p:nvPr/>
        </p:nvGrpSpPr>
        <p:grpSpPr>
          <a:xfrm>
            <a:off x="20951007" y="7710880"/>
            <a:ext cx="1572150" cy="2084934"/>
            <a:chOff x="0" y="88"/>
            <a:chExt cx="1572148" cy="2084933"/>
          </a:xfrm>
        </p:grpSpPr>
        <p:sp>
          <p:nvSpPr>
            <p:cNvPr id="730" name="Google Shape;2423;p43"/>
            <p:cNvSpPr/>
            <p:nvPr/>
          </p:nvSpPr>
          <p:spPr>
            <a:xfrm>
              <a:off x="0" y="1659787"/>
              <a:ext cx="1572149" cy="42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1" name="Google Shape;2424;p43"/>
            <p:cNvSpPr/>
            <p:nvPr/>
          </p:nvSpPr>
          <p:spPr>
            <a:xfrm>
              <a:off x="0" y="1452845"/>
              <a:ext cx="1572149" cy="49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2" name="Google Shape;2425;p43"/>
            <p:cNvSpPr/>
            <p:nvPr/>
          </p:nvSpPr>
          <p:spPr>
            <a:xfrm>
              <a:off x="-1" y="88"/>
              <a:ext cx="212619" cy="1872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3" name="Google Shape;2426;p43"/>
            <p:cNvSpPr/>
            <p:nvPr/>
          </p:nvSpPr>
          <p:spPr>
            <a:xfrm>
              <a:off x="205170" y="1914819"/>
              <a:ext cx="1366979" cy="531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4" name="Google Shape;2427;p43"/>
            <p:cNvSpPr/>
            <p:nvPr/>
          </p:nvSpPr>
          <p:spPr>
            <a:xfrm>
              <a:off x="578157" y="1777313"/>
              <a:ext cx="993992" cy="541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5" name="Google Shape;2428;p43"/>
            <p:cNvSpPr/>
            <p:nvPr/>
          </p:nvSpPr>
          <p:spPr>
            <a:xfrm>
              <a:off x="212616" y="88"/>
              <a:ext cx="1359527" cy="1659694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6" name="Google Shape;2429;p43"/>
            <p:cNvSpPr/>
            <p:nvPr/>
          </p:nvSpPr>
          <p:spPr>
            <a:xfrm>
              <a:off x="305847" y="95179"/>
              <a:ext cx="1171129" cy="1471384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38" name="التاريخ"/>
          <p:cNvSpPr txBox="1"/>
          <p:nvPr/>
        </p:nvSpPr>
        <p:spPr>
          <a:xfrm>
            <a:off x="19794939" y="4449647"/>
            <a:ext cx="2728218" cy="1333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739" name="الحصة"/>
          <p:cNvSpPr txBox="1"/>
          <p:nvPr/>
        </p:nvSpPr>
        <p:spPr>
          <a:xfrm>
            <a:off x="19794939" y="6120090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740" name="صفحة…"/>
          <p:cNvSpPr txBox="1"/>
          <p:nvPr/>
        </p:nvSpPr>
        <p:spPr>
          <a:xfrm>
            <a:off x="12460489" y="7917819"/>
            <a:ext cx="4826771" cy="187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٧٣</a:t>
            </a:r>
          </a:p>
        </p:txBody>
      </p:sp>
      <p:sp>
        <p:nvSpPr>
          <p:cNvPr id="741" name="Google Shape;828;p33"/>
          <p:cNvSpPr txBox="1"/>
          <p:nvPr/>
        </p:nvSpPr>
        <p:spPr>
          <a:xfrm>
            <a:off x="12141248" y="2667580"/>
            <a:ext cx="9787551" cy="1746146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>
            <a:normAutofit fontScale="100000" lnSpcReduction="0"/>
          </a:bodyPr>
          <a:lstStyle/>
          <a:p>
            <a:pPr defTabSz="914400" rtl="0">
              <a:defRPr b="1" sz="9000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42" name="علمتني الرياضيات…"/>
          <p:cNvSpPr txBox="1"/>
          <p:nvPr/>
        </p:nvSpPr>
        <p:spPr>
          <a:xfrm>
            <a:off x="14129636" y="2740552"/>
            <a:ext cx="5654927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9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علمتني الرياضيات</a:t>
            </a:r>
          </a:p>
          <a:p>
            <a:pPr defTabSz="914400" rtl="0">
              <a:defRPr sz="39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انه في شي اسمه مالانهاية </a:t>
            </a:r>
          </a:p>
          <a:p>
            <a:pPr defTabSz="914400" rtl="0">
              <a:defRPr sz="39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فلا تكن محدود الفكر والطموح</a:t>
            </a:r>
          </a:p>
        </p:txBody>
      </p:sp>
      <p:grpSp>
        <p:nvGrpSpPr>
          <p:cNvPr id="747" name="تجميع"/>
          <p:cNvGrpSpPr/>
          <p:nvPr/>
        </p:nvGrpSpPr>
        <p:grpSpPr>
          <a:xfrm>
            <a:off x="4833536" y="3929983"/>
            <a:ext cx="5130900" cy="1063001"/>
            <a:chOff x="0" y="0"/>
            <a:chExt cx="5130899" cy="1062999"/>
          </a:xfrm>
        </p:grpSpPr>
        <p:sp>
          <p:nvSpPr>
            <p:cNvPr id="743" name="Google Shape;828;p33"/>
            <p:cNvSpPr txBox="1"/>
            <p:nvPr/>
          </p:nvSpPr>
          <p:spPr>
            <a:xfrm>
              <a:off x="0" y="6350"/>
              <a:ext cx="5005049" cy="1026627"/>
            </a:xfrm>
            <a:prstGeom prst="rect">
              <a:avLst/>
            </a:prstGeom>
            <a:solidFill>
              <a:srgbClr val="F7E5D9"/>
            </a:solidFill>
            <a:ln w="12700" cap="flat">
              <a:solidFill>
                <a:srgbClr val="B5D6D1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62533" tIns="162533" rIns="162533" bIns="162533" numCol="1" anchor="t">
              <a:normAutofit fontScale="100000" lnSpcReduction="0"/>
            </a:bodyPr>
            <a:lstStyle>
              <a:lvl1pPr defTabSz="484631">
                <a:defRPr b="1" sz="4769">
                  <a:solidFill>
                    <a:srgbClr val="B51A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مهارة سابقة </a:t>
              </a:r>
            </a:p>
          </p:txBody>
        </p:sp>
        <p:grpSp>
          <p:nvGrpSpPr>
            <p:cNvPr id="746" name="Google Shape;14375;p115"/>
            <p:cNvGrpSpPr/>
            <p:nvPr/>
          </p:nvGrpSpPr>
          <p:grpSpPr>
            <a:xfrm>
              <a:off x="4232533" y="0"/>
              <a:ext cx="898367" cy="1063000"/>
              <a:chOff x="0" y="0"/>
              <a:chExt cx="898365" cy="1062999"/>
            </a:xfrm>
          </p:grpSpPr>
          <p:sp>
            <p:nvSpPr>
              <p:cNvPr id="744" name="Google Shape;14376;p115"/>
              <p:cNvSpPr/>
              <p:nvPr/>
            </p:nvSpPr>
            <p:spPr>
              <a:xfrm>
                <a:off x="0" y="95802"/>
                <a:ext cx="862501" cy="9671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131" y="0"/>
                    </a:moveTo>
                    <a:lnTo>
                      <a:pt x="6964" y="7524"/>
                    </a:lnTo>
                    <a:lnTo>
                      <a:pt x="0" y="10800"/>
                    </a:lnTo>
                    <a:lnTo>
                      <a:pt x="7232" y="13103"/>
                    </a:lnTo>
                    <a:lnTo>
                      <a:pt x="8131" y="21600"/>
                    </a:lnTo>
                    <a:lnTo>
                      <a:pt x="12187" y="14588"/>
                    </a:lnTo>
                    <a:lnTo>
                      <a:pt x="19017" y="18051"/>
                    </a:lnTo>
                    <a:lnTo>
                      <a:pt x="16779" y="10578"/>
                    </a:lnTo>
                    <a:lnTo>
                      <a:pt x="21600" y="5511"/>
                    </a:lnTo>
                    <a:lnTo>
                      <a:pt x="13354" y="5920"/>
                    </a:lnTo>
                    <a:lnTo>
                      <a:pt x="8131" y="0"/>
                    </a:ln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5" name="Google Shape;14377;p115"/>
              <p:cNvSpPr/>
              <p:nvPr/>
            </p:nvSpPr>
            <p:spPr>
              <a:xfrm>
                <a:off x="35865" y="0"/>
                <a:ext cx="862501" cy="9679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131" y="0"/>
                    </a:moveTo>
                    <a:lnTo>
                      <a:pt x="7041" y="7518"/>
                    </a:lnTo>
                    <a:lnTo>
                      <a:pt x="0" y="10809"/>
                    </a:lnTo>
                    <a:lnTo>
                      <a:pt x="7289" y="13093"/>
                    </a:lnTo>
                    <a:lnTo>
                      <a:pt x="8131" y="21600"/>
                    </a:lnTo>
                    <a:lnTo>
                      <a:pt x="12264" y="14593"/>
                    </a:lnTo>
                    <a:lnTo>
                      <a:pt x="19017" y="18037"/>
                    </a:lnTo>
                    <a:lnTo>
                      <a:pt x="16760" y="10570"/>
                    </a:lnTo>
                    <a:lnTo>
                      <a:pt x="21600" y="5524"/>
                    </a:lnTo>
                    <a:lnTo>
                      <a:pt x="13412" y="5916"/>
                    </a:lnTo>
                    <a:lnTo>
                      <a:pt x="8131" y="0"/>
                    </a:ln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748" name="IMG_0740.png" descr="IMG_07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42555" y="194892"/>
            <a:ext cx="4782104" cy="3421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749" name="IMG_0820.png" descr="IMG_0820.png"/>
          <p:cNvPicPr>
            <a:picLocks noChangeAspect="1"/>
          </p:cNvPicPr>
          <p:nvPr/>
        </p:nvPicPr>
        <p:blipFill>
          <a:blip r:embed="rId3">
            <a:extLst/>
          </a:blip>
          <a:srcRect l="51333" t="66711" r="40612" b="25378"/>
          <a:stretch>
            <a:fillRect/>
          </a:stretch>
        </p:blipFill>
        <p:spPr>
          <a:xfrm>
            <a:off x="9566588" y="6288884"/>
            <a:ext cx="2640451" cy="1944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IMG_0820.png" descr="IMG_0820.png"/>
          <p:cNvPicPr>
            <a:picLocks noChangeAspect="1"/>
          </p:cNvPicPr>
          <p:nvPr/>
        </p:nvPicPr>
        <p:blipFill>
          <a:blip r:embed="rId3">
            <a:extLst/>
          </a:blip>
          <a:srcRect l="59215" t="73524" r="27157" b="20558"/>
          <a:stretch>
            <a:fillRect/>
          </a:stretch>
        </p:blipFill>
        <p:spPr>
          <a:xfrm>
            <a:off x="3575547" y="6288884"/>
            <a:ext cx="5777050" cy="188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75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75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2" grpId="2"/>
      <p:bldP build="whole" bldLvl="1" animBg="1" rev="0" advAuto="0" spid="737" grpId="3"/>
      <p:bldP build="whole" bldLvl="1" animBg="1" rev="0" advAuto="0" spid="741" grpId="1"/>
      <p:bldP build="whole" bldLvl="1" animBg="1" rev="0" advAuto="0" spid="729" grpId="4"/>
      <p:bldP build="whole" bldLvl="1" animBg="1" rev="0" advAuto="0" spid="728" grpId="5"/>
      <p:bldP build="whole" bldLvl="1" animBg="1" rev="0" advAuto="0" spid="740" grpId="6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8883" y="7146806"/>
            <a:ext cx="5074079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5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7772">
            <a:off x="13572779" y="7146806"/>
            <a:ext cx="4831479" cy="424923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5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22252" y="7146806"/>
            <a:ext cx="4692032" cy="404356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55" name="ماذا نعرف"/>
          <p:cNvSpPr txBox="1"/>
          <p:nvPr/>
        </p:nvSpPr>
        <p:spPr>
          <a:xfrm>
            <a:off x="14718971" y="6040736"/>
            <a:ext cx="2668659" cy="983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756" name="ماذاسنتعلم"/>
          <p:cNvSpPr txBox="1"/>
          <p:nvPr/>
        </p:nvSpPr>
        <p:spPr>
          <a:xfrm>
            <a:off x="9749336" y="6018834"/>
            <a:ext cx="2471098" cy="10051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757" name="ماذا تعلمنا"/>
          <p:cNvSpPr txBox="1"/>
          <p:nvPr/>
        </p:nvSpPr>
        <p:spPr>
          <a:xfrm>
            <a:off x="4715534" y="6134223"/>
            <a:ext cx="2665184" cy="7237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758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00484" y="5082100"/>
            <a:ext cx="14745511" cy="98098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59" name="🎯 اطرح عددًا…"/>
          <p:cNvSpPr txBox="1"/>
          <p:nvPr/>
        </p:nvSpPr>
        <p:spPr>
          <a:xfrm>
            <a:off x="9318319" y="8371615"/>
            <a:ext cx="352351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 اطرح عددًا </a:t>
            </a:r>
            <a:endParaRPr sz="4500">
              <a:solidFill>
                <a:srgbClr val="004D65"/>
              </a:solidFill>
              <a:latin typeface="Muna Bold"/>
              <a:ea typeface="Muna Bold"/>
              <a:cs typeface="Muna Bold"/>
              <a:sym typeface="Muna Bold"/>
            </a:endParaRPr>
          </a:p>
          <a:p>
            <a:pPr defTabSz="825500" rtl="0">
              <a:defRPr sz="3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rPr sz="4500">
                <a:solidFill>
                  <a:srgbClr val="004D65"/>
                </a:solidFill>
              </a:rPr>
              <a:t>صحيحًا من اخر </a:t>
            </a:r>
          </a:p>
        </p:txBody>
      </p:sp>
      <p:sp>
        <p:nvSpPr>
          <p:cNvPr id="760" name="Google Shape;14496;p117"/>
          <p:cNvSpPr/>
          <p:nvPr/>
        </p:nvSpPr>
        <p:spPr>
          <a:xfrm rot="20507380">
            <a:off x="17743084" y="6209525"/>
            <a:ext cx="614222" cy="614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61" name="Google Shape;14497;p117"/>
          <p:cNvSpPr/>
          <p:nvPr/>
        </p:nvSpPr>
        <p:spPr>
          <a:xfrm rot="20507380">
            <a:off x="7514028" y="6306546"/>
            <a:ext cx="530510" cy="468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62" name="Google Shape;14498;p117"/>
          <p:cNvSpPr/>
          <p:nvPr/>
        </p:nvSpPr>
        <p:spPr>
          <a:xfrm rot="20507380">
            <a:off x="12773425" y="6146583"/>
            <a:ext cx="685792" cy="564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63" name="مرادف كلمة"/>
          <p:cNvSpPr txBox="1"/>
          <p:nvPr/>
        </p:nvSpPr>
        <p:spPr>
          <a:xfrm>
            <a:off x="16803465" y="3797348"/>
            <a:ext cx="259545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52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764" name="طرح"/>
          <p:cNvSpPr txBox="1"/>
          <p:nvPr/>
        </p:nvSpPr>
        <p:spPr>
          <a:xfrm>
            <a:off x="15134297" y="3757960"/>
            <a:ext cx="111885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9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طرح </a:t>
            </a:r>
          </a:p>
        </p:txBody>
      </p:sp>
      <p:sp>
        <p:nvSpPr>
          <p:cNvPr id="765" name="(  حذف  ، اسقط ،ترك …)"/>
          <p:cNvSpPr txBox="1"/>
          <p:nvPr/>
        </p:nvSpPr>
        <p:spPr>
          <a:xfrm>
            <a:off x="8052103" y="3644948"/>
            <a:ext cx="7300809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6200">
                <a:solidFill>
                  <a:srgbClr val="76BB4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(  حذف  ، اسقط ،ترك …)</a:t>
            </a:r>
          </a:p>
        </p:txBody>
      </p:sp>
      <p:sp>
        <p:nvSpPr>
          <p:cNvPr id="766" name="جمع الاعداد الصحيحة"/>
          <p:cNvSpPr txBox="1"/>
          <p:nvPr/>
        </p:nvSpPr>
        <p:spPr>
          <a:xfrm>
            <a:off x="13562668" y="7522825"/>
            <a:ext cx="4737035" cy="18865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5000">
                <a:solidFill>
                  <a:srgbClr val="090848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جمع الاعداد الصحيحة</a:t>
            </a:r>
          </a:p>
        </p:txBody>
      </p:sp>
      <p:sp>
        <p:nvSpPr>
          <p:cNvPr id="767" name="والنظير الجمعي"/>
          <p:cNvSpPr txBox="1"/>
          <p:nvPr/>
        </p:nvSpPr>
        <p:spPr>
          <a:xfrm>
            <a:off x="13905755" y="8778752"/>
            <a:ext cx="3818457" cy="9106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5500">
                <a:solidFill>
                  <a:srgbClr val="090848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والنظير الجمعي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10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9" dur="10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1" dur="1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5" dur="10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Class="entr" nodeType="after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9"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4"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4" grpId="8"/>
      <p:bldP build="whole" bldLvl="1" animBg="1" rev="0" advAuto="0" spid="758" grpId="3"/>
      <p:bldP build="whole" bldLvl="1" animBg="1" rev="0" advAuto="0" spid="766" grpId="10"/>
      <p:bldP build="whole" bldLvl="1" animBg="1" rev="0" advAuto="0" spid="765" grpId="2"/>
      <p:bldP build="whole" bldLvl="1" animBg="1" rev="0" advAuto="0" spid="753" grpId="7"/>
      <p:bldP build="whole" bldLvl="1" animBg="1" rev="0" advAuto="0" spid="764" grpId="1"/>
      <p:bldP build="whole" bldLvl="1" animBg="1" rev="0" advAuto="0" spid="756" grpId="6"/>
      <p:bldP build="whole" bldLvl="1" animBg="1" rev="0" advAuto="0" spid="767" grpId="11"/>
      <p:bldP build="whole" bldLvl="1" animBg="1" rev="0" advAuto="0" spid="755" grpId="4"/>
      <p:bldP build="whole" bldLvl="1" animBg="1" rev="0" advAuto="0" spid="752" grpId="5"/>
      <p:bldP build="whole" bldLvl="1" animBg="1" rev="0" advAuto="0" spid="757" grpId="9"/>
      <p:bldP build="whole" bldLvl="1" animBg="1" rev="0" advAuto="0" spid="759" grpId="1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1" name="Google Shape;14364;p115"/>
          <p:cNvGrpSpPr/>
          <p:nvPr/>
        </p:nvGrpSpPr>
        <p:grpSpPr>
          <a:xfrm>
            <a:off x="13941727" y="1587975"/>
            <a:ext cx="5539953" cy="1191160"/>
            <a:chOff x="-769575" y="-4657"/>
            <a:chExt cx="5539951" cy="1191159"/>
          </a:xfrm>
        </p:grpSpPr>
        <p:sp>
          <p:nvSpPr>
            <p:cNvPr id="769" name="Google Shape;14365;p115"/>
            <p:cNvSpPr/>
            <p:nvPr/>
          </p:nvSpPr>
          <p:spPr>
            <a:xfrm>
              <a:off x="-769576" y="126889"/>
              <a:ext cx="5360114" cy="1059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47"/>
                    <a:pt x="21600" y="10830"/>
                  </a:cubicBezTo>
                  <a:cubicBezTo>
                    <a:pt x="21600" y="4853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0" name="Google Shape;14366;p115"/>
            <p:cNvSpPr/>
            <p:nvPr/>
          </p:nvSpPr>
          <p:spPr>
            <a:xfrm>
              <a:off x="-610279" y="-4658"/>
              <a:ext cx="5380656" cy="107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47"/>
                    <a:pt x="21600" y="10830"/>
                  </a:cubicBezTo>
                  <a:cubicBezTo>
                    <a:pt x="21600" y="4853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72" name="الطرح في القران"/>
          <p:cNvSpPr txBox="1"/>
          <p:nvPr/>
        </p:nvSpPr>
        <p:spPr>
          <a:xfrm>
            <a:off x="13769675" y="1650416"/>
            <a:ext cx="6422097" cy="83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الطرح في القران</a:t>
            </a:r>
          </a:p>
        </p:txBody>
      </p:sp>
      <p:pic>
        <p:nvPicPr>
          <p:cNvPr id="773" name="IMG_0591.jpeg" descr="IMG_0591.jpeg"/>
          <p:cNvPicPr>
            <a:picLocks noChangeAspect="1"/>
          </p:cNvPicPr>
          <p:nvPr/>
        </p:nvPicPr>
        <p:blipFill>
          <a:blip r:embed="rId2">
            <a:extLst/>
          </a:blip>
          <a:srcRect l="14719" t="16563" r="14744" b="17012"/>
          <a:stretch>
            <a:fillRect/>
          </a:stretch>
        </p:blipFill>
        <p:spPr>
          <a:xfrm>
            <a:off x="19301841" y="2222685"/>
            <a:ext cx="3284248" cy="30928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0" h="21600" fill="norm" stroke="1" extrusionOk="0">
                <a:moveTo>
                  <a:pt x="7820" y="0"/>
                </a:moveTo>
                <a:lnTo>
                  <a:pt x="4626" y="1843"/>
                </a:lnTo>
                <a:cubicBezTo>
                  <a:pt x="2489" y="3077"/>
                  <a:pt x="1451" y="3746"/>
                  <a:pt x="1493" y="3864"/>
                </a:cubicBezTo>
                <a:cubicBezTo>
                  <a:pt x="1560" y="4050"/>
                  <a:pt x="760" y="5275"/>
                  <a:pt x="571" y="5275"/>
                </a:cubicBezTo>
                <a:cubicBezTo>
                  <a:pt x="349" y="5275"/>
                  <a:pt x="307" y="5807"/>
                  <a:pt x="504" y="6131"/>
                </a:cubicBezTo>
                <a:cubicBezTo>
                  <a:pt x="614" y="6312"/>
                  <a:pt x="1127" y="6807"/>
                  <a:pt x="1642" y="7231"/>
                </a:cubicBezTo>
                <a:cubicBezTo>
                  <a:pt x="2314" y="7785"/>
                  <a:pt x="2545" y="8051"/>
                  <a:pt x="2457" y="8165"/>
                </a:cubicBezTo>
                <a:cubicBezTo>
                  <a:pt x="2369" y="8279"/>
                  <a:pt x="2446" y="8395"/>
                  <a:pt x="2717" y="8567"/>
                </a:cubicBezTo>
                <a:cubicBezTo>
                  <a:pt x="2993" y="8743"/>
                  <a:pt x="3060" y="8852"/>
                  <a:pt x="2962" y="8958"/>
                </a:cubicBezTo>
                <a:cubicBezTo>
                  <a:pt x="2863" y="9064"/>
                  <a:pt x="2919" y="9209"/>
                  <a:pt x="3160" y="9479"/>
                </a:cubicBezTo>
                <a:cubicBezTo>
                  <a:pt x="3463" y="9820"/>
                  <a:pt x="3481" y="9892"/>
                  <a:pt x="3338" y="10230"/>
                </a:cubicBezTo>
                <a:lnTo>
                  <a:pt x="3178" y="10605"/>
                </a:lnTo>
                <a:lnTo>
                  <a:pt x="3495" y="10286"/>
                </a:lnTo>
                <a:cubicBezTo>
                  <a:pt x="3846" y="9932"/>
                  <a:pt x="4090" y="9990"/>
                  <a:pt x="3989" y="10402"/>
                </a:cubicBezTo>
                <a:cubicBezTo>
                  <a:pt x="3914" y="10711"/>
                  <a:pt x="4184" y="10771"/>
                  <a:pt x="4438" y="10502"/>
                </a:cubicBezTo>
                <a:cubicBezTo>
                  <a:pt x="4565" y="10367"/>
                  <a:pt x="4634" y="10386"/>
                  <a:pt x="4778" y="10596"/>
                </a:cubicBezTo>
                <a:cubicBezTo>
                  <a:pt x="4877" y="10740"/>
                  <a:pt x="4958" y="10895"/>
                  <a:pt x="4958" y="10940"/>
                </a:cubicBezTo>
                <a:cubicBezTo>
                  <a:pt x="4958" y="10985"/>
                  <a:pt x="4674" y="11253"/>
                  <a:pt x="4330" y="11536"/>
                </a:cubicBezTo>
                <a:cubicBezTo>
                  <a:pt x="3651" y="12092"/>
                  <a:pt x="3609" y="12174"/>
                  <a:pt x="3881" y="12417"/>
                </a:cubicBezTo>
                <a:cubicBezTo>
                  <a:pt x="4010" y="12533"/>
                  <a:pt x="4186" y="12540"/>
                  <a:pt x="4507" y="12445"/>
                </a:cubicBezTo>
                <a:cubicBezTo>
                  <a:pt x="5005" y="12297"/>
                  <a:pt x="5229" y="12462"/>
                  <a:pt x="4940" y="12764"/>
                </a:cubicBezTo>
                <a:cubicBezTo>
                  <a:pt x="4846" y="12862"/>
                  <a:pt x="3922" y="13409"/>
                  <a:pt x="2887" y="13978"/>
                </a:cubicBezTo>
                <a:cubicBezTo>
                  <a:pt x="864" y="15089"/>
                  <a:pt x="-145" y="15938"/>
                  <a:pt x="17" y="16392"/>
                </a:cubicBezTo>
                <a:cubicBezTo>
                  <a:pt x="80" y="16568"/>
                  <a:pt x="199" y="16617"/>
                  <a:pt x="465" y="16575"/>
                </a:cubicBezTo>
                <a:cubicBezTo>
                  <a:pt x="665" y="16543"/>
                  <a:pt x="859" y="16570"/>
                  <a:pt x="895" y="16633"/>
                </a:cubicBezTo>
                <a:cubicBezTo>
                  <a:pt x="932" y="16696"/>
                  <a:pt x="1016" y="16713"/>
                  <a:pt x="1081" y="16669"/>
                </a:cubicBezTo>
                <a:cubicBezTo>
                  <a:pt x="1146" y="16626"/>
                  <a:pt x="1165" y="16532"/>
                  <a:pt x="1125" y="16461"/>
                </a:cubicBezTo>
                <a:cubicBezTo>
                  <a:pt x="1084" y="16390"/>
                  <a:pt x="1323" y="16208"/>
                  <a:pt x="1655" y="16057"/>
                </a:cubicBezTo>
                <a:cubicBezTo>
                  <a:pt x="1988" y="15905"/>
                  <a:pt x="2373" y="15725"/>
                  <a:pt x="2511" y="15657"/>
                </a:cubicBezTo>
                <a:cubicBezTo>
                  <a:pt x="2649" y="15590"/>
                  <a:pt x="3054" y="15422"/>
                  <a:pt x="3410" y="15280"/>
                </a:cubicBezTo>
                <a:cubicBezTo>
                  <a:pt x="4001" y="15046"/>
                  <a:pt x="4076" y="15041"/>
                  <a:pt x="4257" y="15236"/>
                </a:cubicBezTo>
                <a:cubicBezTo>
                  <a:pt x="4393" y="15382"/>
                  <a:pt x="4461" y="15397"/>
                  <a:pt x="4471" y="15286"/>
                </a:cubicBezTo>
                <a:cubicBezTo>
                  <a:pt x="4480" y="15196"/>
                  <a:pt x="4494" y="15050"/>
                  <a:pt x="4502" y="14959"/>
                </a:cubicBezTo>
                <a:cubicBezTo>
                  <a:pt x="4511" y="14868"/>
                  <a:pt x="4687" y="14735"/>
                  <a:pt x="4894" y="14665"/>
                </a:cubicBezTo>
                <a:cubicBezTo>
                  <a:pt x="5101" y="14595"/>
                  <a:pt x="5563" y="14390"/>
                  <a:pt x="5922" y="14211"/>
                </a:cubicBezTo>
                <a:cubicBezTo>
                  <a:pt x="6585" y="13878"/>
                  <a:pt x="6873" y="13898"/>
                  <a:pt x="6811" y="14272"/>
                </a:cubicBezTo>
                <a:cubicBezTo>
                  <a:pt x="6773" y="14495"/>
                  <a:pt x="6818" y="14530"/>
                  <a:pt x="7792" y="15023"/>
                </a:cubicBezTo>
                <a:lnTo>
                  <a:pt x="8431" y="15347"/>
                </a:lnTo>
                <a:lnTo>
                  <a:pt x="8828" y="14965"/>
                </a:lnTo>
                <a:cubicBezTo>
                  <a:pt x="9317" y="14494"/>
                  <a:pt x="9560" y="14483"/>
                  <a:pt x="9745" y="14920"/>
                </a:cubicBezTo>
                <a:cubicBezTo>
                  <a:pt x="9864" y="15200"/>
                  <a:pt x="9849" y="15305"/>
                  <a:pt x="9650" y="15547"/>
                </a:cubicBezTo>
                <a:cubicBezTo>
                  <a:pt x="9412" y="15834"/>
                  <a:pt x="9412" y="15835"/>
                  <a:pt x="9673" y="15688"/>
                </a:cubicBezTo>
                <a:cubicBezTo>
                  <a:pt x="9898" y="15561"/>
                  <a:pt x="9975" y="15598"/>
                  <a:pt x="10206" y="15935"/>
                </a:cubicBezTo>
                <a:cubicBezTo>
                  <a:pt x="10532" y="16410"/>
                  <a:pt x="10533" y="16448"/>
                  <a:pt x="10255" y="16786"/>
                </a:cubicBezTo>
                <a:cubicBezTo>
                  <a:pt x="10090" y="16986"/>
                  <a:pt x="10173" y="16961"/>
                  <a:pt x="10582" y="16686"/>
                </a:cubicBezTo>
                <a:cubicBezTo>
                  <a:pt x="11202" y="16269"/>
                  <a:pt x="11585" y="16292"/>
                  <a:pt x="11329" y="16733"/>
                </a:cubicBezTo>
                <a:cubicBezTo>
                  <a:pt x="11132" y="17072"/>
                  <a:pt x="11257" y="17211"/>
                  <a:pt x="11587" y="17021"/>
                </a:cubicBezTo>
                <a:cubicBezTo>
                  <a:pt x="11779" y="16911"/>
                  <a:pt x="11867" y="16919"/>
                  <a:pt x="11943" y="17049"/>
                </a:cubicBezTo>
                <a:cubicBezTo>
                  <a:pt x="11998" y="17144"/>
                  <a:pt x="12199" y="17295"/>
                  <a:pt x="12388" y="17384"/>
                </a:cubicBezTo>
                <a:cubicBezTo>
                  <a:pt x="12798" y="17578"/>
                  <a:pt x="12817" y="17729"/>
                  <a:pt x="12481" y="18091"/>
                </a:cubicBezTo>
                <a:cubicBezTo>
                  <a:pt x="12343" y="18239"/>
                  <a:pt x="12265" y="18363"/>
                  <a:pt x="12308" y="18363"/>
                </a:cubicBezTo>
                <a:cubicBezTo>
                  <a:pt x="12351" y="18363"/>
                  <a:pt x="12310" y="18464"/>
                  <a:pt x="12216" y="18590"/>
                </a:cubicBezTo>
                <a:cubicBezTo>
                  <a:pt x="12121" y="18715"/>
                  <a:pt x="12106" y="18776"/>
                  <a:pt x="12185" y="18726"/>
                </a:cubicBezTo>
                <a:cubicBezTo>
                  <a:pt x="12400" y="18587"/>
                  <a:pt x="12629" y="18970"/>
                  <a:pt x="12545" y="19330"/>
                </a:cubicBezTo>
                <a:cubicBezTo>
                  <a:pt x="12330" y="20255"/>
                  <a:pt x="13493" y="21354"/>
                  <a:pt x="14235" y="20926"/>
                </a:cubicBezTo>
                <a:cubicBezTo>
                  <a:pt x="14375" y="20846"/>
                  <a:pt x="14499" y="20855"/>
                  <a:pt x="14591" y="20954"/>
                </a:cubicBezTo>
                <a:cubicBezTo>
                  <a:pt x="14696" y="21067"/>
                  <a:pt x="14795" y="21048"/>
                  <a:pt x="14975" y="20874"/>
                </a:cubicBezTo>
                <a:cubicBezTo>
                  <a:pt x="15152" y="20701"/>
                  <a:pt x="15242" y="20680"/>
                  <a:pt x="15310" y="20799"/>
                </a:cubicBezTo>
                <a:cubicBezTo>
                  <a:pt x="15377" y="20916"/>
                  <a:pt x="15433" y="20900"/>
                  <a:pt x="15516" y="20741"/>
                </a:cubicBezTo>
                <a:cubicBezTo>
                  <a:pt x="15682" y="20421"/>
                  <a:pt x="15805" y="20460"/>
                  <a:pt x="16510" y="21060"/>
                </a:cubicBezTo>
                <a:cubicBezTo>
                  <a:pt x="16859" y="21356"/>
                  <a:pt x="17173" y="21600"/>
                  <a:pt x="17206" y="21600"/>
                </a:cubicBezTo>
                <a:cubicBezTo>
                  <a:pt x="17455" y="21600"/>
                  <a:pt x="17756" y="21237"/>
                  <a:pt x="17986" y="20660"/>
                </a:cubicBezTo>
                <a:cubicBezTo>
                  <a:pt x="18288" y="19907"/>
                  <a:pt x="18282" y="19874"/>
                  <a:pt x="17592" y="18787"/>
                </a:cubicBezTo>
                <a:cubicBezTo>
                  <a:pt x="17192" y="18156"/>
                  <a:pt x="17231" y="18002"/>
                  <a:pt x="17804" y="17933"/>
                </a:cubicBezTo>
                <a:cubicBezTo>
                  <a:pt x="18005" y="17909"/>
                  <a:pt x="18195" y="17806"/>
                  <a:pt x="18226" y="17706"/>
                </a:cubicBezTo>
                <a:cubicBezTo>
                  <a:pt x="18269" y="17565"/>
                  <a:pt x="18188" y="17545"/>
                  <a:pt x="17881" y="17617"/>
                </a:cubicBezTo>
                <a:cubicBezTo>
                  <a:pt x="17345" y="17744"/>
                  <a:pt x="17019" y="17438"/>
                  <a:pt x="17095" y="16877"/>
                </a:cubicBezTo>
                <a:cubicBezTo>
                  <a:pt x="17126" y="16653"/>
                  <a:pt x="17203" y="16435"/>
                  <a:pt x="17268" y="16392"/>
                </a:cubicBezTo>
                <a:cubicBezTo>
                  <a:pt x="17337" y="16346"/>
                  <a:pt x="17330" y="16239"/>
                  <a:pt x="17247" y="16131"/>
                </a:cubicBezTo>
                <a:cubicBezTo>
                  <a:pt x="17140" y="15992"/>
                  <a:pt x="17170" y="15915"/>
                  <a:pt x="17381" y="15793"/>
                </a:cubicBezTo>
                <a:cubicBezTo>
                  <a:pt x="17610" y="15661"/>
                  <a:pt x="17709" y="15682"/>
                  <a:pt x="17984" y="15918"/>
                </a:cubicBezTo>
                <a:cubicBezTo>
                  <a:pt x="18165" y="16074"/>
                  <a:pt x="18535" y="16329"/>
                  <a:pt x="18806" y="16486"/>
                </a:cubicBezTo>
                <a:cubicBezTo>
                  <a:pt x="19282" y="16762"/>
                  <a:pt x="19304" y="16765"/>
                  <a:pt x="19468" y="16525"/>
                </a:cubicBezTo>
                <a:cubicBezTo>
                  <a:pt x="19561" y="16388"/>
                  <a:pt x="19700" y="16049"/>
                  <a:pt x="19777" y="15774"/>
                </a:cubicBezTo>
                <a:cubicBezTo>
                  <a:pt x="19911" y="15293"/>
                  <a:pt x="19901" y="15258"/>
                  <a:pt x="19494" y="14895"/>
                </a:cubicBezTo>
                <a:cubicBezTo>
                  <a:pt x="19260" y="14687"/>
                  <a:pt x="18870" y="14319"/>
                  <a:pt x="18628" y="14078"/>
                </a:cubicBezTo>
                <a:cubicBezTo>
                  <a:pt x="18197" y="13647"/>
                  <a:pt x="18194" y="13631"/>
                  <a:pt x="18440" y="13432"/>
                </a:cubicBezTo>
                <a:cubicBezTo>
                  <a:pt x="18993" y="12983"/>
                  <a:pt x="19130" y="12822"/>
                  <a:pt x="19130" y="12622"/>
                </a:cubicBezTo>
                <a:cubicBezTo>
                  <a:pt x="19130" y="12452"/>
                  <a:pt x="19080" y="12442"/>
                  <a:pt x="18862" y="12567"/>
                </a:cubicBezTo>
                <a:cubicBezTo>
                  <a:pt x="18652" y="12688"/>
                  <a:pt x="18558" y="12677"/>
                  <a:pt x="18404" y="12512"/>
                </a:cubicBezTo>
                <a:cubicBezTo>
                  <a:pt x="18243" y="12338"/>
                  <a:pt x="18238" y="12268"/>
                  <a:pt x="18373" y="12093"/>
                </a:cubicBezTo>
                <a:cubicBezTo>
                  <a:pt x="18509" y="11917"/>
                  <a:pt x="18503" y="11839"/>
                  <a:pt x="18329" y="11633"/>
                </a:cubicBezTo>
                <a:cubicBezTo>
                  <a:pt x="18147" y="11416"/>
                  <a:pt x="18143" y="11363"/>
                  <a:pt x="18303" y="11220"/>
                </a:cubicBezTo>
                <a:cubicBezTo>
                  <a:pt x="18508" y="11037"/>
                  <a:pt x="18436" y="10671"/>
                  <a:pt x="18195" y="10671"/>
                </a:cubicBezTo>
                <a:cubicBezTo>
                  <a:pt x="18110" y="10671"/>
                  <a:pt x="17942" y="10554"/>
                  <a:pt x="17822" y="10411"/>
                </a:cubicBezTo>
                <a:cubicBezTo>
                  <a:pt x="17611" y="10160"/>
                  <a:pt x="17616" y="10143"/>
                  <a:pt x="17986" y="9937"/>
                </a:cubicBezTo>
                <a:cubicBezTo>
                  <a:pt x="18198" y="9819"/>
                  <a:pt x="18460" y="9540"/>
                  <a:pt x="18566" y="9319"/>
                </a:cubicBezTo>
                <a:cubicBezTo>
                  <a:pt x="18811" y="8809"/>
                  <a:pt x="19936" y="7845"/>
                  <a:pt x="20403" y="7744"/>
                </a:cubicBezTo>
                <a:cubicBezTo>
                  <a:pt x="20701" y="7680"/>
                  <a:pt x="20759" y="7601"/>
                  <a:pt x="20759" y="7254"/>
                </a:cubicBezTo>
                <a:cubicBezTo>
                  <a:pt x="20759" y="6994"/>
                  <a:pt x="20879" y="6706"/>
                  <a:pt x="21078" y="6483"/>
                </a:cubicBezTo>
                <a:cubicBezTo>
                  <a:pt x="21455" y="6060"/>
                  <a:pt x="21384" y="5711"/>
                  <a:pt x="20911" y="5652"/>
                </a:cubicBezTo>
                <a:cubicBezTo>
                  <a:pt x="20679" y="5622"/>
                  <a:pt x="20560" y="5512"/>
                  <a:pt x="20509" y="5275"/>
                </a:cubicBezTo>
                <a:cubicBezTo>
                  <a:pt x="20444" y="4975"/>
                  <a:pt x="20364" y="4934"/>
                  <a:pt x="19792" y="4906"/>
                </a:cubicBezTo>
                <a:cubicBezTo>
                  <a:pt x="19208" y="4878"/>
                  <a:pt x="19094" y="4923"/>
                  <a:pt x="18546" y="5410"/>
                </a:cubicBezTo>
                <a:cubicBezTo>
                  <a:pt x="18214" y="5706"/>
                  <a:pt x="17857" y="5951"/>
                  <a:pt x="17752" y="5954"/>
                </a:cubicBezTo>
                <a:cubicBezTo>
                  <a:pt x="17647" y="5956"/>
                  <a:pt x="17459" y="6042"/>
                  <a:pt x="17332" y="6145"/>
                </a:cubicBezTo>
                <a:cubicBezTo>
                  <a:pt x="17185" y="6265"/>
                  <a:pt x="16882" y="6314"/>
                  <a:pt x="16497" y="6283"/>
                </a:cubicBezTo>
                <a:cubicBezTo>
                  <a:pt x="15985" y="6242"/>
                  <a:pt x="15884" y="6275"/>
                  <a:pt x="15830" y="6497"/>
                </a:cubicBezTo>
                <a:cubicBezTo>
                  <a:pt x="15762" y="6779"/>
                  <a:pt x="15434" y="6849"/>
                  <a:pt x="15297" y="6611"/>
                </a:cubicBezTo>
                <a:cubicBezTo>
                  <a:pt x="15250" y="6530"/>
                  <a:pt x="15277" y="6397"/>
                  <a:pt x="15354" y="6314"/>
                </a:cubicBezTo>
                <a:cubicBezTo>
                  <a:pt x="15430" y="6231"/>
                  <a:pt x="15493" y="6091"/>
                  <a:pt x="15493" y="6004"/>
                </a:cubicBezTo>
                <a:cubicBezTo>
                  <a:pt x="15493" y="5784"/>
                  <a:pt x="14977" y="5659"/>
                  <a:pt x="14784" y="5832"/>
                </a:cubicBezTo>
                <a:cubicBezTo>
                  <a:pt x="14597" y="5999"/>
                  <a:pt x="14364" y="5875"/>
                  <a:pt x="14364" y="5607"/>
                </a:cubicBezTo>
                <a:cubicBezTo>
                  <a:pt x="14364" y="5501"/>
                  <a:pt x="14286" y="5448"/>
                  <a:pt x="14189" y="5488"/>
                </a:cubicBezTo>
                <a:cubicBezTo>
                  <a:pt x="14094" y="5527"/>
                  <a:pt x="13910" y="5418"/>
                  <a:pt x="13779" y="5247"/>
                </a:cubicBezTo>
                <a:cubicBezTo>
                  <a:pt x="13649" y="5075"/>
                  <a:pt x="13459" y="4916"/>
                  <a:pt x="13357" y="4892"/>
                </a:cubicBezTo>
                <a:cubicBezTo>
                  <a:pt x="12982" y="4804"/>
                  <a:pt x="12463" y="4139"/>
                  <a:pt x="12520" y="3819"/>
                </a:cubicBezTo>
                <a:cubicBezTo>
                  <a:pt x="12569" y="3541"/>
                  <a:pt x="12554" y="3529"/>
                  <a:pt x="12368" y="3711"/>
                </a:cubicBezTo>
                <a:cubicBezTo>
                  <a:pt x="12181" y="3893"/>
                  <a:pt x="11955" y="3726"/>
                  <a:pt x="9992" y="1957"/>
                </a:cubicBezTo>
                <a:lnTo>
                  <a:pt x="7820" y="0"/>
                </a:lnTo>
                <a:close/>
                <a:moveTo>
                  <a:pt x="13612" y="4260"/>
                </a:moveTo>
                <a:cubicBezTo>
                  <a:pt x="13543" y="4306"/>
                  <a:pt x="13486" y="4401"/>
                  <a:pt x="13486" y="4471"/>
                </a:cubicBezTo>
                <a:cubicBezTo>
                  <a:pt x="13486" y="4541"/>
                  <a:pt x="13543" y="4598"/>
                  <a:pt x="13612" y="4598"/>
                </a:cubicBezTo>
                <a:cubicBezTo>
                  <a:pt x="13681" y="4598"/>
                  <a:pt x="13736" y="4503"/>
                  <a:pt x="13736" y="4388"/>
                </a:cubicBezTo>
                <a:cubicBezTo>
                  <a:pt x="13736" y="4272"/>
                  <a:pt x="13681" y="4214"/>
                  <a:pt x="13612" y="4260"/>
                </a:cubicBezTo>
                <a:close/>
                <a:moveTo>
                  <a:pt x="8320" y="17553"/>
                </a:moveTo>
                <a:cubicBezTo>
                  <a:pt x="8204" y="17552"/>
                  <a:pt x="8072" y="17612"/>
                  <a:pt x="8029" y="17686"/>
                </a:cubicBezTo>
                <a:cubicBezTo>
                  <a:pt x="7931" y="17857"/>
                  <a:pt x="8098" y="17857"/>
                  <a:pt x="8343" y="17686"/>
                </a:cubicBezTo>
                <a:cubicBezTo>
                  <a:pt x="8506" y="17574"/>
                  <a:pt x="8503" y="17555"/>
                  <a:pt x="8320" y="17553"/>
                </a:cubicBezTo>
                <a:close/>
                <a:moveTo>
                  <a:pt x="9964" y="18243"/>
                </a:moveTo>
                <a:cubicBezTo>
                  <a:pt x="9920" y="18242"/>
                  <a:pt x="9870" y="18249"/>
                  <a:pt x="9825" y="18268"/>
                </a:cubicBezTo>
                <a:cubicBezTo>
                  <a:pt x="9725" y="18311"/>
                  <a:pt x="9753" y="18345"/>
                  <a:pt x="9900" y="18352"/>
                </a:cubicBezTo>
                <a:cubicBezTo>
                  <a:pt x="10032" y="18357"/>
                  <a:pt x="10106" y="18324"/>
                  <a:pt x="10064" y="18279"/>
                </a:cubicBezTo>
                <a:cubicBezTo>
                  <a:pt x="10044" y="18257"/>
                  <a:pt x="10007" y="18245"/>
                  <a:pt x="9964" y="1824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776" name="Google Shape;14367;p115"/>
          <p:cNvGrpSpPr/>
          <p:nvPr/>
        </p:nvGrpSpPr>
        <p:grpSpPr>
          <a:xfrm>
            <a:off x="5099839" y="1567866"/>
            <a:ext cx="5463018" cy="1369013"/>
            <a:chOff x="0" y="0"/>
            <a:chExt cx="5463017" cy="1369012"/>
          </a:xfrm>
        </p:grpSpPr>
        <p:sp>
          <p:nvSpPr>
            <p:cNvPr id="774" name="Google Shape;14368;p115"/>
            <p:cNvSpPr/>
            <p:nvPr/>
          </p:nvSpPr>
          <p:spPr>
            <a:xfrm>
              <a:off x="0" y="146288"/>
              <a:ext cx="5292350" cy="1222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52"/>
                    <a:pt x="21600" y="10761"/>
                  </a:cubicBezTo>
                  <a:cubicBezTo>
                    <a:pt x="21600" y="4848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5" name="Google Shape;14369;p115"/>
            <p:cNvSpPr/>
            <p:nvPr/>
          </p:nvSpPr>
          <p:spPr>
            <a:xfrm>
              <a:off x="170668" y="0"/>
              <a:ext cx="5292350" cy="1222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52"/>
                    <a:pt x="21600" y="10761"/>
                  </a:cubicBezTo>
                  <a:cubicBezTo>
                    <a:pt x="21600" y="4848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77" name="الطرح في الحياة"/>
          <p:cNvSpPr txBox="1"/>
          <p:nvPr/>
        </p:nvSpPr>
        <p:spPr>
          <a:xfrm>
            <a:off x="6059666" y="1650416"/>
            <a:ext cx="3543363" cy="83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5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الطرح في الحياة</a:t>
            </a:r>
          </a:p>
        </p:txBody>
      </p:sp>
      <p:sp>
        <p:nvSpPr>
          <p:cNvPr id="778" name="يستخدم في كافة المجالات…"/>
          <p:cNvSpPr txBox="1"/>
          <p:nvPr/>
        </p:nvSpPr>
        <p:spPr>
          <a:xfrm>
            <a:off x="4629175" y="2936878"/>
            <a:ext cx="5933682" cy="2852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52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يستخدم في كافة المجالات </a:t>
            </a:r>
          </a:p>
          <a:p>
            <a:pPr defTabSz="825500" rtl="0">
              <a:defRPr sz="52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اعطي امثلة  </a:t>
            </a:r>
          </a:p>
        </p:txBody>
      </p:sp>
      <p:pic>
        <p:nvPicPr>
          <p:cNvPr id="779" name="تجميع" descr="تجميع"/>
          <p:cNvPicPr>
            <a:picLocks noChangeAspect="1"/>
          </p:cNvPicPr>
          <p:nvPr/>
        </p:nvPicPr>
        <p:blipFill>
          <a:blip r:embed="rId3">
            <a:extLst/>
          </a:blip>
          <a:srcRect l="10233" t="0" r="0" b="0"/>
          <a:stretch>
            <a:fillRect/>
          </a:stretch>
        </p:blipFill>
        <p:spPr>
          <a:xfrm>
            <a:off x="10271848" y="3037177"/>
            <a:ext cx="1723178" cy="1233358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780" name="IMG_0813.jpeg" descr="IMG_081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19526" y="7220262"/>
            <a:ext cx="3423644" cy="2644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1" name="IMG_0814.jpeg" descr="IMG_081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39884" y="4844052"/>
            <a:ext cx="3368813" cy="2241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IMG_0815.jpeg" descr="IMG_0815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39884" y="9999613"/>
            <a:ext cx="3437671" cy="2287614"/>
          </a:xfrm>
          <a:prstGeom prst="rect">
            <a:avLst/>
          </a:prstGeom>
          <a:ln w="12700">
            <a:miter lim="400000"/>
          </a:ln>
        </p:spPr>
      </p:pic>
      <p:sp>
        <p:nvSpPr>
          <p:cNvPr id="783" name="التعليم"/>
          <p:cNvSpPr txBox="1"/>
          <p:nvPr/>
        </p:nvSpPr>
        <p:spPr>
          <a:xfrm>
            <a:off x="8935799" y="5399125"/>
            <a:ext cx="3770062" cy="78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2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التعليم </a:t>
            </a:r>
          </a:p>
        </p:txBody>
      </p:sp>
      <p:sp>
        <p:nvSpPr>
          <p:cNvPr id="784" name="الاقتصاد"/>
          <p:cNvSpPr txBox="1"/>
          <p:nvPr/>
        </p:nvSpPr>
        <p:spPr>
          <a:xfrm>
            <a:off x="8935799" y="7761349"/>
            <a:ext cx="3770062" cy="78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2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الاقتصاد</a:t>
            </a:r>
          </a:p>
        </p:txBody>
      </p:sp>
      <p:sp>
        <p:nvSpPr>
          <p:cNvPr id="785" name="الطب"/>
          <p:cNvSpPr txBox="1"/>
          <p:nvPr/>
        </p:nvSpPr>
        <p:spPr>
          <a:xfrm>
            <a:off x="9660846" y="10739207"/>
            <a:ext cx="2945182" cy="808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2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الطب</a:t>
            </a:r>
          </a:p>
        </p:txBody>
      </p:sp>
      <p:sp>
        <p:nvSpPr>
          <p:cNvPr id="786" name="(وَلَقَدْ أَرْسَلْنَا نُوحاً إِلَى قَوْمِهِ فَلَبِثَ فِيهِمْ أَلْفَ سَنَةٍ إِلَّا خَمْسِينَ عَاماً فَأَخَذَهُمُ الطُّوفَانُ وَهُمْ ظَالِمُونَ)"/>
          <p:cNvSpPr txBox="1"/>
          <p:nvPr/>
        </p:nvSpPr>
        <p:spPr>
          <a:xfrm>
            <a:off x="12902211" y="4844052"/>
            <a:ext cx="7618987" cy="572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2400"/>
              </a:spcBef>
              <a:defRPr b="1" sz="7700">
                <a:solidFill>
                  <a:srgbClr val="37373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(وَلَقَدْ أَرْسَلْنَا نُوحاً إِلَى قَوْمِهِ فَلَبِثَ فِيهِمْ أَلْفَ سَنَةٍ </a:t>
            </a:r>
            <a:r>
              <a:rPr>
                <a:solidFill>
                  <a:srgbClr val="FF4015"/>
                </a:solidFill>
              </a:rPr>
              <a:t>إِلَّا</a:t>
            </a:r>
            <a:r>
              <a:t> خَمْسِينَ عَاماً فَأَخَذَهُمُ الطُّوفَانُ وَهُمْ ظَالِمُونَ)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4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2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4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20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4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20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200"/>
                            </p:stCondLst>
                            <p:childTnLst>
                              <p:par>
                                <p:cTn id="26" presetClass="entr" nodeType="afterEffect" presetID="10" grpId="6" fill="hold">
                                  <p:stCondLst>
                                    <p:cond delay="4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2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8" grpId="3"/>
      <p:bldP build="whole" bldLvl="1" animBg="1" rev="0" advAuto="0" spid="783" grpId="4"/>
      <p:bldP build="whole" bldLvl="1" animBg="1" rev="0" advAuto="0" spid="784" grpId="5"/>
      <p:bldP build="whole" bldLvl="1" animBg="1" rev="0" advAuto="0" spid="772" grpId="1"/>
      <p:bldP build="whole" bldLvl="1" animBg="1" rev="0" advAuto="0" spid="785" grpId="6"/>
      <p:bldP build="whole" bldLvl="1" animBg="1" rev="0" advAuto="0" spid="77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78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٧٣</a:t>
              </a:r>
            </a:p>
          </p:txBody>
        </p:sp>
      </p:grpSp>
      <p:sp>
        <p:nvSpPr>
          <p:cNvPr id="791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92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93" name="IMG_0821.png" descr="IMG_0821.png"/>
          <p:cNvPicPr>
            <a:picLocks noChangeAspect="1"/>
          </p:cNvPicPr>
          <p:nvPr/>
        </p:nvPicPr>
        <p:blipFill>
          <a:blip r:embed="rId2">
            <a:extLst/>
          </a:blip>
          <a:srcRect l="9301" t="62167" r="36708" b="27834"/>
          <a:stretch>
            <a:fillRect/>
          </a:stretch>
        </p:blipFill>
        <p:spPr>
          <a:xfrm>
            <a:off x="6563737" y="8140086"/>
            <a:ext cx="12477034" cy="17328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0" name="تجميع"/>
          <p:cNvGrpSpPr/>
          <p:nvPr/>
        </p:nvGrpSpPr>
        <p:grpSpPr>
          <a:xfrm>
            <a:off x="13605508" y="3291340"/>
            <a:ext cx="5772937" cy="1355220"/>
            <a:chOff x="0" y="0"/>
            <a:chExt cx="5772936" cy="1355219"/>
          </a:xfrm>
        </p:grpSpPr>
        <p:sp>
          <p:nvSpPr>
            <p:cNvPr id="794" name="Google Shape;4334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5" name="Google Shape;4336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6" name="Google Shape;4337;p67"/>
            <p:cNvSpPr/>
            <p:nvPr/>
          </p:nvSpPr>
          <p:spPr>
            <a:xfrm>
              <a:off x="174444" y="188071"/>
              <a:ext cx="4616159" cy="94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BDFD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7" name="Google Shape;4338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8" name="نشاط"/>
            <p:cNvSpPr txBox="1"/>
            <p:nvPr/>
          </p:nvSpPr>
          <p:spPr>
            <a:xfrm>
              <a:off x="0" y="233869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نشاط  </a:t>
              </a:r>
            </a:p>
          </p:txBody>
        </p:sp>
        <p:sp>
          <p:nvSpPr>
            <p:cNvPr id="799" name="بيضاوي"/>
            <p:cNvSpPr/>
            <p:nvPr/>
          </p:nvSpPr>
          <p:spPr>
            <a:xfrm>
              <a:off x="4790602" y="370729"/>
              <a:ext cx="982335" cy="84763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801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0758" t="55795" r="1722" b="41386"/>
          <a:stretch>
            <a:fillRect/>
          </a:stretch>
        </p:blipFill>
        <p:spPr>
          <a:xfrm>
            <a:off x="21300651" y="10027338"/>
            <a:ext cx="2155999" cy="60612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02" name="IMG_8030.jpeg" descr="IMG_8030.jpeg"/>
          <p:cNvPicPr>
            <a:picLocks noChangeAspect="1"/>
          </p:cNvPicPr>
          <p:nvPr/>
        </p:nvPicPr>
        <p:blipFill>
          <a:blip r:embed="rId5">
            <a:extLst/>
          </a:blip>
          <a:srcRect l="13396" t="20547" r="14480" b="26116"/>
          <a:stretch>
            <a:fillRect/>
          </a:stretch>
        </p:blipFill>
        <p:spPr>
          <a:xfrm>
            <a:off x="19040693" y="10519023"/>
            <a:ext cx="2015618" cy="1490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7" h="21409" fill="norm" stroke="1" extrusionOk="0">
                <a:moveTo>
                  <a:pt x="16934" y="0"/>
                </a:moveTo>
                <a:cubicBezTo>
                  <a:pt x="16598" y="0"/>
                  <a:pt x="15495" y="612"/>
                  <a:pt x="14481" y="1362"/>
                </a:cubicBezTo>
                <a:cubicBezTo>
                  <a:pt x="12682" y="2694"/>
                  <a:pt x="12587" y="2706"/>
                  <a:pt x="10726" y="1858"/>
                </a:cubicBezTo>
                <a:cubicBezTo>
                  <a:pt x="8961" y="1054"/>
                  <a:pt x="8663" y="1066"/>
                  <a:pt x="6725" y="1955"/>
                </a:cubicBezTo>
                <a:cubicBezTo>
                  <a:pt x="5446" y="2542"/>
                  <a:pt x="4115" y="3672"/>
                  <a:pt x="3306" y="4857"/>
                </a:cubicBezTo>
                <a:cubicBezTo>
                  <a:pt x="2165" y="6529"/>
                  <a:pt x="2013" y="7068"/>
                  <a:pt x="2209" y="8750"/>
                </a:cubicBezTo>
                <a:cubicBezTo>
                  <a:pt x="2402" y="10411"/>
                  <a:pt x="2255" y="10960"/>
                  <a:pt x="1222" y="12444"/>
                </a:cubicBezTo>
                <a:cubicBezTo>
                  <a:pt x="-769" y="15303"/>
                  <a:pt x="-258" y="19492"/>
                  <a:pt x="2258" y="20926"/>
                </a:cubicBezTo>
                <a:cubicBezTo>
                  <a:pt x="3206" y="21466"/>
                  <a:pt x="6256" y="21600"/>
                  <a:pt x="5886" y="21085"/>
                </a:cubicBezTo>
                <a:cubicBezTo>
                  <a:pt x="5743" y="20886"/>
                  <a:pt x="5824" y="20391"/>
                  <a:pt x="6066" y="19985"/>
                </a:cubicBezTo>
                <a:cubicBezTo>
                  <a:pt x="6357" y="19497"/>
                  <a:pt x="7434" y="19244"/>
                  <a:pt x="9244" y="19244"/>
                </a:cubicBezTo>
                <a:cubicBezTo>
                  <a:pt x="10751" y="19244"/>
                  <a:pt x="11889" y="19035"/>
                  <a:pt x="11774" y="18777"/>
                </a:cubicBezTo>
                <a:cubicBezTo>
                  <a:pt x="11660" y="18518"/>
                  <a:pt x="12024" y="17711"/>
                  <a:pt x="12581" y="16987"/>
                </a:cubicBezTo>
                <a:cubicBezTo>
                  <a:pt x="13138" y="16262"/>
                  <a:pt x="13832" y="15033"/>
                  <a:pt x="14125" y="14251"/>
                </a:cubicBezTo>
                <a:cubicBezTo>
                  <a:pt x="14624" y="12916"/>
                  <a:pt x="14798" y="12844"/>
                  <a:pt x="16950" y="13082"/>
                </a:cubicBezTo>
                <a:cubicBezTo>
                  <a:pt x="18212" y="13222"/>
                  <a:pt x="19109" y="13136"/>
                  <a:pt x="18944" y="12894"/>
                </a:cubicBezTo>
                <a:cubicBezTo>
                  <a:pt x="18780" y="12652"/>
                  <a:pt x="19029" y="11888"/>
                  <a:pt x="19497" y="11195"/>
                </a:cubicBezTo>
                <a:cubicBezTo>
                  <a:pt x="20288" y="10024"/>
                  <a:pt x="20831" y="7058"/>
                  <a:pt x="20795" y="4862"/>
                </a:cubicBezTo>
                <a:cubicBezTo>
                  <a:pt x="20783" y="4130"/>
                  <a:pt x="20706" y="3482"/>
                  <a:pt x="20554" y="3015"/>
                </a:cubicBezTo>
                <a:cubicBezTo>
                  <a:pt x="20123" y="1700"/>
                  <a:pt x="18081" y="0"/>
                  <a:pt x="1693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03" name="-٣"/>
          <p:cNvSpPr txBox="1"/>
          <p:nvPr/>
        </p:nvSpPr>
        <p:spPr>
          <a:xfrm>
            <a:off x="14036282" y="9735597"/>
            <a:ext cx="955760" cy="1189511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008CB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-٣</a:t>
            </a:r>
          </a:p>
        </p:txBody>
      </p:sp>
      <p:sp>
        <p:nvSpPr>
          <p:cNvPr id="804" name="-٤"/>
          <p:cNvSpPr txBox="1"/>
          <p:nvPr/>
        </p:nvSpPr>
        <p:spPr>
          <a:xfrm>
            <a:off x="17167322" y="9616147"/>
            <a:ext cx="894380" cy="1189511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008CB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-٤</a:t>
            </a:r>
          </a:p>
        </p:txBody>
      </p:sp>
      <p:pic>
        <p:nvPicPr>
          <p:cNvPr id="805" name="IMG_0821.png" descr="IMG_0821.png"/>
          <p:cNvPicPr>
            <a:picLocks noChangeAspect="1"/>
          </p:cNvPicPr>
          <p:nvPr/>
        </p:nvPicPr>
        <p:blipFill>
          <a:blip r:embed="rId2">
            <a:extLst/>
          </a:blip>
          <a:srcRect l="27541" t="39728" r="35984" b="56492"/>
          <a:stretch>
            <a:fillRect/>
          </a:stretch>
        </p:blipFill>
        <p:spPr>
          <a:xfrm>
            <a:off x="7930436" y="3941944"/>
            <a:ext cx="5674886" cy="440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806" name="IMG_0821.png" descr="IMG_0821.png"/>
          <p:cNvPicPr>
            <a:picLocks noChangeAspect="1"/>
          </p:cNvPicPr>
          <p:nvPr/>
        </p:nvPicPr>
        <p:blipFill>
          <a:blip r:embed="rId2">
            <a:extLst/>
          </a:blip>
          <a:srcRect l="23260" t="43985" r="50713" b="43985"/>
          <a:stretch>
            <a:fillRect/>
          </a:stretch>
        </p:blipFill>
        <p:spPr>
          <a:xfrm>
            <a:off x="10468563" y="4512191"/>
            <a:ext cx="7228078" cy="25057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07" name="IMG_0821.png" descr="IMG_0821.png"/>
          <p:cNvPicPr>
            <a:picLocks noChangeAspect="1"/>
          </p:cNvPicPr>
          <p:nvPr/>
        </p:nvPicPr>
        <p:blipFill>
          <a:blip r:embed="rId2">
            <a:extLst/>
          </a:blip>
          <a:srcRect l="23974" t="57289" r="37358" b="37698"/>
          <a:stretch>
            <a:fillRect/>
          </a:stretch>
        </p:blipFill>
        <p:spPr>
          <a:xfrm>
            <a:off x="8491169" y="7060901"/>
            <a:ext cx="10738923" cy="1043919"/>
          </a:xfrm>
          <a:prstGeom prst="rect">
            <a:avLst/>
          </a:prstGeom>
          <a:ln w="12700">
            <a:miter lim="400000"/>
          </a:ln>
        </p:spPr>
      </p:pic>
      <p:sp>
        <p:nvSpPr>
          <p:cNvPr id="808" name="-٧"/>
          <p:cNvSpPr txBox="1"/>
          <p:nvPr/>
        </p:nvSpPr>
        <p:spPr>
          <a:xfrm>
            <a:off x="10767893" y="9735598"/>
            <a:ext cx="1093109" cy="1189510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008CB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-٧</a:t>
            </a:r>
          </a:p>
        </p:txBody>
      </p:sp>
      <p:sp>
        <p:nvSpPr>
          <p:cNvPr id="809" name="-٥"/>
          <p:cNvSpPr txBox="1"/>
          <p:nvPr/>
        </p:nvSpPr>
        <p:spPr>
          <a:xfrm>
            <a:off x="8099241" y="9735598"/>
            <a:ext cx="1014231" cy="1189510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008CB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-٥</a:t>
            </a:r>
          </a:p>
        </p:txBody>
      </p:sp>
      <p:sp>
        <p:nvSpPr>
          <p:cNvPr id="810" name="٦ +(-٧) = -١"/>
          <p:cNvSpPr txBox="1"/>
          <p:nvPr/>
        </p:nvSpPr>
        <p:spPr>
          <a:xfrm>
            <a:off x="3976045" y="6857999"/>
            <a:ext cx="4810525" cy="1189511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008CB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٦ +(-٧) = -١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20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20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4" grpId="2"/>
      <p:bldP build="whole" bldLvl="1" animBg="1" rev="0" advAuto="0" spid="809" grpId="5"/>
      <p:bldP build="whole" bldLvl="1" animBg="1" rev="0" advAuto="0" spid="803" grpId="3"/>
      <p:bldP build="whole" bldLvl="1" animBg="1" rev="0" advAuto="0" spid="810" grpId="1"/>
      <p:bldP build="whole" bldLvl="1" animBg="1" rev="0" advAuto="0" spid="808" grpId="4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