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media1.mov" ContentType="video/unknown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G_0761.png" descr="IMG_0761.png"/>
          <p:cNvPicPr>
            <a:picLocks noChangeAspect="1"/>
          </p:cNvPicPr>
          <p:nvPr/>
        </p:nvPicPr>
        <p:blipFill>
          <a:blip r:embed="rId3">
            <a:extLst/>
          </a:blip>
          <a:srcRect l="3740" t="0" r="0" b="9176"/>
          <a:stretch>
            <a:fillRect/>
          </a:stretch>
        </p:blipFill>
        <p:spPr>
          <a:xfrm>
            <a:off x="1474881" y="-9376530"/>
            <a:ext cx="21894989" cy="2133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0742.png" descr="IMG_07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66755" y="8727413"/>
            <a:ext cx="5516112" cy="39483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23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2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3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80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56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7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8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19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93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81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18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94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5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6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9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0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2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3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4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5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6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7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21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6169" y="3687786"/>
            <a:ext cx="17367590" cy="85936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0" name="IMG_0696.png" descr="IMG_0696.png"/>
          <p:cNvPicPr>
            <a:picLocks noChangeAspect="1"/>
          </p:cNvPicPr>
          <p:nvPr/>
        </p:nvPicPr>
        <p:blipFill>
          <a:blip r:embed="rId4">
            <a:extLst/>
          </a:blip>
          <a:srcRect l="60559" t="40663" r="21779" b="40663"/>
          <a:stretch>
            <a:fillRect/>
          </a:stretch>
        </p:blipFill>
        <p:spPr>
          <a:xfrm>
            <a:off x="20764938" y="6994425"/>
            <a:ext cx="2994167" cy="237427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٢-٤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٢-٤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جمع الاعداد الصحيحة </a:t>
            </a:r>
          </a:p>
        </p:txBody>
      </p:sp>
      <p:sp>
        <p:nvSpPr>
          <p:cNvPr id="82" name="الفصل ٢…"/>
          <p:cNvSpPr txBox="1"/>
          <p:nvPr/>
        </p:nvSpPr>
        <p:spPr>
          <a:xfrm>
            <a:off x="5532850" y="1510630"/>
            <a:ext cx="2745409" cy="1190265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3" name="Google Shape;14496;p117"/>
          <p:cNvSpPr/>
          <p:nvPr/>
        </p:nvSpPr>
        <p:spPr>
          <a:xfrm rot="254359">
            <a:off x="21422800" y="6886938"/>
            <a:ext cx="2364781" cy="964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285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4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6" name="جمع…"/>
          <p:cNvSpPr txBox="1"/>
          <p:nvPr/>
        </p:nvSpPr>
        <p:spPr>
          <a:xfrm>
            <a:off x="20585337" y="4698326"/>
            <a:ext cx="303846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جمع </a:t>
            </a: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اعداد صحيحة</a:t>
            </a:r>
          </a:p>
        </p:txBody>
      </p:sp>
      <p:sp>
        <p:nvSpPr>
          <p:cNvPr id="87" name="دائرة"/>
          <p:cNvSpPr/>
          <p:nvPr/>
        </p:nvSpPr>
        <p:spPr>
          <a:xfrm>
            <a:off x="19615398" y="9047602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" name="دائرة"/>
          <p:cNvSpPr/>
          <p:nvPr/>
        </p:nvSpPr>
        <p:spPr>
          <a:xfrm>
            <a:off x="19615398" y="7522891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9" name="دائرة"/>
          <p:cNvSpPr/>
          <p:nvPr/>
        </p:nvSpPr>
        <p:spPr>
          <a:xfrm>
            <a:off x="19615398" y="6006043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93" name="تجميع"/>
          <p:cNvGrpSpPr/>
          <p:nvPr/>
        </p:nvGrpSpPr>
        <p:grpSpPr>
          <a:xfrm>
            <a:off x="10213513" y="1577942"/>
            <a:ext cx="6320303" cy="1161796"/>
            <a:chOff x="-6350" y="-38099"/>
            <a:chExt cx="6320301" cy="1161795"/>
          </a:xfrm>
        </p:grpSpPr>
        <p:pic>
          <p:nvPicPr>
            <p:cNvPr id="90" name="مستطيل مستطيل" descr="مستطيل مستطي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350" y="400532"/>
              <a:ext cx="5835107" cy="723164"/>
            </a:xfrm>
            <a:prstGeom prst="rect">
              <a:avLst/>
            </a:prstGeom>
            <a:effectLst/>
          </p:spPr>
        </p:pic>
        <p:pic>
          <p:nvPicPr>
            <p:cNvPr id="92" name="علامة زائد علامة زائد" descr="علامة زائد علامة زائد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01037" y="-38100"/>
              <a:ext cx="812915" cy="812914"/>
            </a:xfrm>
            <a:prstGeom prst="rect">
              <a:avLst/>
            </a:prstGeom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94" name="IMG_0762.png" descr="IMG_0762.png"/>
          <p:cNvPicPr>
            <a:picLocks noChangeAspect="1"/>
          </p:cNvPicPr>
          <p:nvPr/>
        </p:nvPicPr>
        <p:blipFill>
          <a:blip r:embed="rId7">
            <a:extLst/>
          </a:blip>
          <a:srcRect l="0" t="84095" r="27889" b="6649"/>
          <a:stretch>
            <a:fillRect/>
          </a:stretch>
        </p:blipFill>
        <p:spPr>
          <a:xfrm>
            <a:off x="3224487" y="9908246"/>
            <a:ext cx="17150822" cy="2238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" name="تجميع"/>
          <p:cNvGrpSpPr/>
          <p:nvPr/>
        </p:nvGrpSpPr>
        <p:grpSpPr>
          <a:xfrm>
            <a:off x="4690821" y="2795326"/>
            <a:ext cx="2888857" cy="2029129"/>
            <a:chOff x="0" y="0"/>
            <a:chExt cx="2888856" cy="2029127"/>
          </a:xfrm>
        </p:grpSpPr>
        <p:sp>
          <p:nvSpPr>
            <p:cNvPr id="95" name="مستطيل مستدير الزوايا"/>
            <p:cNvSpPr/>
            <p:nvPr/>
          </p:nvSpPr>
          <p:spPr>
            <a:xfrm>
              <a:off x="0" y="373676"/>
              <a:ext cx="2888857" cy="1281775"/>
            </a:xfrm>
            <a:prstGeom prst="roundRect">
              <a:avLst>
                <a:gd name="adj" fmla="val 13661"/>
              </a:avLst>
            </a:prstGeom>
            <a:solidFill>
              <a:srgbClr val="036E6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6" name="IMG_0741.png" descr="IMG_0741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24155" y="0"/>
              <a:ext cx="2134887" cy="2029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23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Relationship Id="rId4" Type="http://schemas.openxmlformats.org/officeDocument/2006/relationships/image" Target="../media/image1.gi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4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4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png"/><Relationship Id="rId3" Type="http://schemas.openxmlformats.org/officeDocument/2006/relationships/image" Target="../media/image21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Relationship Id="rId3" Type="http://schemas.openxmlformats.org/officeDocument/2006/relationships/image" Target="../media/image21.png"/><Relationship Id="rId4" Type="http://schemas.openxmlformats.org/officeDocument/2006/relationships/image" Target="../media/image49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4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Relationship Id="rId4" Type="http://schemas.openxmlformats.org/officeDocument/2006/relationships/image" Target="../media/image1.gi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7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49.png"/><Relationship Id="rId4" Type="http://schemas.openxmlformats.org/officeDocument/2006/relationships/image" Target="../media/image8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49.png"/><Relationship Id="rId6" Type="http://schemas.openxmlformats.org/officeDocument/2006/relationships/image" Target="../media/image83.png"/><Relationship Id="rId7" Type="http://schemas.openxmlformats.org/officeDocument/2006/relationships/image" Target="../media/image82.png"/><Relationship Id="rId8" Type="http://schemas.openxmlformats.org/officeDocument/2006/relationships/image" Target="../media/image84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Relationship Id="rId4" Type="http://schemas.openxmlformats.org/officeDocument/2006/relationships/image" Target="../media/image1.gif"/><Relationship Id="rId5" Type="http://schemas.openxmlformats.org/officeDocument/2006/relationships/image" Target="../media/image85.png"/><Relationship Id="rId6" Type="http://schemas.openxmlformats.org/officeDocument/2006/relationships/image" Target="../media/image46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49.png"/><Relationship Id="rId4" Type="http://schemas.openxmlformats.org/officeDocument/2006/relationships/image" Target="../media/image82.png"/><Relationship Id="rId5" Type="http://schemas.openxmlformats.org/officeDocument/2006/relationships/image" Target="../media/image8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7.png"/><Relationship Id="rId3" Type="http://schemas.openxmlformats.org/officeDocument/2006/relationships/image" Target="../media/image44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22.png"/><Relationship Id="rId4" Type="http://schemas.openxmlformats.org/officeDocument/2006/relationships/image" Target="../media/image1.gif"/><Relationship Id="rId5" Type="http://schemas.openxmlformats.org/officeDocument/2006/relationships/image" Target="../media/image85.png"/><Relationship Id="rId6" Type="http://schemas.openxmlformats.org/officeDocument/2006/relationships/image" Target="../media/image4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21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٢- ٤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٤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جمع الاعداد الصحيحة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15" name="IMG_0699.png" descr="IMG_0699.png"/>
          <p:cNvPicPr>
            <a:picLocks noChangeAspect="1"/>
          </p:cNvPicPr>
          <p:nvPr/>
        </p:nvPicPr>
        <p:blipFill>
          <a:blip r:embed="rId2">
            <a:extLst/>
          </a:blip>
          <a:srcRect l="17641" t="35549" r="51552" b="60805"/>
          <a:stretch>
            <a:fillRect/>
          </a:stretch>
        </p:blipFill>
        <p:spPr>
          <a:xfrm>
            <a:off x="6600410" y="5760639"/>
            <a:ext cx="13842323" cy="12282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IMG_0699.png" descr="IMG_0699.png"/>
          <p:cNvPicPr>
            <a:picLocks noChangeAspect="1"/>
          </p:cNvPicPr>
          <p:nvPr/>
        </p:nvPicPr>
        <p:blipFill>
          <a:blip r:embed="rId2">
            <a:extLst/>
          </a:blip>
          <a:srcRect l="41555" t="41703" r="36083" b="53633"/>
          <a:stretch>
            <a:fillRect/>
          </a:stretch>
        </p:blipFill>
        <p:spPr>
          <a:xfrm>
            <a:off x="10078073" y="4721755"/>
            <a:ext cx="8582382" cy="13424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1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٦٥</a:t>
              </a:r>
            </a:p>
          </p:txBody>
        </p:sp>
      </p:grpSp>
      <p:sp>
        <p:nvSpPr>
          <p:cNvPr id="82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30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27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23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4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5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6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8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29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33" name="تجميع"/>
          <p:cNvGrpSpPr/>
          <p:nvPr/>
        </p:nvGrpSpPr>
        <p:grpSpPr>
          <a:xfrm>
            <a:off x="18322861" y="4651505"/>
            <a:ext cx="1214153" cy="1027430"/>
            <a:chOff x="0" y="-63500"/>
            <a:chExt cx="1214152" cy="1027428"/>
          </a:xfrm>
        </p:grpSpPr>
        <p:pic>
          <p:nvPicPr>
            <p:cNvPr id="831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32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34" name="Google Shape;2000;p30"/>
          <p:cNvSpPr/>
          <p:nvPr/>
        </p:nvSpPr>
        <p:spPr>
          <a:xfrm>
            <a:off x="22932635" y="10497198"/>
            <a:ext cx="854065" cy="85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35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50824" y="7797034"/>
            <a:ext cx="93229" cy="78661"/>
          </a:xfrm>
          <a:prstGeom prst="rect">
            <a:avLst/>
          </a:prstGeom>
        </p:spPr>
      </p:pic>
      <p:pic>
        <p:nvPicPr>
          <p:cNvPr id="837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82182" y="7347678"/>
            <a:ext cx="99544" cy="87580"/>
          </a:xfrm>
          <a:prstGeom prst="rect">
            <a:avLst/>
          </a:prstGeom>
        </p:spPr>
      </p:pic>
      <p:pic>
        <p:nvPicPr>
          <p:cNvPr id="839" name="IMG_0699.png" descr="IMG_0699.png"/>
          <p:cNvPicPr>
            <a:picLocks noChangeAspect="1"/>
          </p:cNvPicPr>
          <p:nvPr/>
        </p:nvPicPr>
        <p:blipFill>
          <a:blip r:embed="rId2">
            <a:extLst/>
          </a:blip>
          <a:srcRect l="2895" t="48796" r="64643" b="46355"/>
          <a:stretch>
            <a:fillRect/>
          </a:stretch>
        </p:blipFill>
        <p:spPr>
          <a:xfrm>
            <a:off x="9170025" y="6784734"/>
            <a:ext cx="9063939" cy="1015294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خط"/>
          <p:cNvSpPr/>
          <p:nvPr/>
        </p:nvSpPr>
        <p:spPr>
          <a:xfrm>
            <a:off x="14056582" y="6698765"/>
            <a:ext cx="3329774" cy="1"/>
          </a:xfrm>
          <a:prstGeom prst="line">
            <a:avLst/>
          </a:prstGeom>
          <a:ln w="88900">
            <a:solidFill>
              <a:srgbClr val="E224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1" name="خط"/>
          <p:cNvSpPr/>
          <p:nvPr/>
        </p:nvSpPr>
        <p:spPr>
          <a:xfrm>
            <a:off x="11627082" y="6682740"/>
            <a:ext cx="2429500" cy="1"/>
          </a:xfrm>
          <a:prstGeom prst="line">
            <a:avLst/>
          </a:prstGeom>
          <a:ln w="88900">
            <a:solidFill>
              <a:srgbClr val="E224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2" name="خط"/>
          <p:cNvSpPr/>
          <p:nvPr/>
        </p:nvSpPr>
        <p:spPr>
          <a:xfrm>
            <a:off x="11519093" y="7867760"/>
            <a:ext cx="5867263" cy="1"/>
          </a:xfrm>
          <a:prstGeom prst="line">
            <a:avLst/>
          </a:prstGeom>
          <a:ln w="88900">
            <a:solidFill>
              <a:srgbClr val="E224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846" name="تجميع"/>
          <p:cNvGrpSpPr/>
          <p:nvPr/>
        </p:nvGrpSpPr>
        <p:grpSpPr>
          <a:xfrm>
            <a:off x="13960495" y="8306109"/>
            <a:ext cx="3489361" cy="983585"/>
            <a:chOff x="-63500" y="-63500"/>
            <a:chExt cx="3489360" cy="983583"/>
          </a:xfrm>
        </p:grpSpPr>
        <p:pic>
          <p:nvPicPr>
            <p:cNvPr id="84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63500" y="-63500"/>
              <a:ext cx="1176537" cy="9835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844" name="مستطيل مستطيل" descr="مستطيل مستطي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7636" y="-63501"/>
              <a:ext cx="1174781" cy="96632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845" name="مستطيل مستطيل" descr="مستطيل مستطي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37016" y="-63500"/>
              <a:ext cx="1188845" cy="977908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849" name="تجميع"/>
          <p:cNvGrpSpPr/>
          <p:nvPr/>
        </p:nvGrpSpPr>
        <p:grpSpPr>
          <a:xfrm>
            <a:off x="11672719" y="8306109"/>
            <a:ext cx="2338226" cy="977909"/>
            <a:chOff x="-63500" y="-63500"/>
            <a:chExt cx="2338224" cy="977907"/>
          </a:xfrm>
        </p:grpSpPr>
        <p:pic>
          <p:nvPicPr>
            <p:cNvPr id="847" name="مستطيل مستطيل" descr="مستطيل مستطي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63500" y="-63501"/>
              <a:ext cx="1174781" cy="96632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848" name="مستطيل مستطيل" descr="مستطيل مستطي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85880" y="-63500"/>
              <a:ext cx="1188845" cy="977908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850" name="١"/>
          <p:cNvSpPr txBox="1"/>
          <p:nvPr/>
        </p:nvSpPr>
        <p:spPr>
          <a:xfrm>
            <a:off x="16405587" y="8369609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51" name="٢"/>
          <p:cNvSpPr txBox="1"/>
          <p:nvPr/>
        </p:nvSpPr>
        <p:spPr>
          <a:xfrm>
            <a:off x="15231084" y="8369609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52" name="٣"/>
          <p:cNvSpPr txBox="1"/>
          <p:nvPr/>
        </p:nvSpPr>
        <p:spPr>
          <a:xfrm>
            <a:off x="14036457" y="8369609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853" name="٤"/>
          <p:cNvSpPr txBox="1"/>
          <p:nvPr/>
        </p:nvSpPr>
        <p:spPr>
          <a:xfrm>
            <a:off x="12841832" y="8369609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854" name="٥"/>
          <p:cNvSpPr txBox="1"/>
          <p:nvPr/>
        </p:nvSpPr>
        <p:spPr>
          <a:xfrm>
            <a:off x="11861065" y="8369609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855" name="يسار"/>
          <p:cNvSpPr txBox="1"/>
          <p:nvPr/>
        </p:nvSpPr>
        <p:spPr>
          <a:xfrm>
            <a:off x="13511462" y="7632419"/>
            <a:ext cx="2071005" cy="433731"/>
          </a:xfrm>
          <a:prstGeom prst="rect">
            <a:avLst/>
          </a:prstGeom>
          <a:solidFill>
            <a:srgbClr val="FF4015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يسار </a:t>
            </a:r>
          </a:p>
        </p:txBody>
      </p:sp>
      <p:sp>
        <p:nvSpPr>
          <p:cNvPr id="856" name="=-٥"/>
          <p:cNvSpPr txBox="1"/>
          <p:nvPr/>
        </p:nvSpPr>
        <p:spPr>
          <a:xfrm>
            <a:off x="3960766" y="7930618"/>
            <a:ext cx="207100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=-٥</a:t>
            </a:r>
          </a:p>
        </p:txBody>
      </p:sp>
      <p:pic>
        <p:nvPicPr>
          <p:cNvPr id="857" name="IMG_0699.png" descr="IMG_0699.png"/>
          <p:cNvPicPr>
            <a:picLocks noChangeAspect="1"/>
          </p:cNvPicPr>
          <p:nvPr/>
        </p:nvPicPr>
        <p:blipFill>
          <a:blip r:embed="rId2">
            <a:extLst/>
          </a:blip>
          <a:srcRect l="45536" t="41703" r="44856" b="53680"/>
          <a:stretch>
            <a:fillRect/>
          </a:stretch>
        </p:blipFill>
        <p:spPr>
          <a:xfrm>
            <a:off x="6140285" y="7930618"/>
            <a:ext cx="5486887" cy="1977521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الحل باستخدام خط الاعداد"/>
          <p:cNvSpPr txBox="1"/>
          <p:nvPr/>
        </p:nvSpPr>
        <p:spPr>
          <a:xfrm>
            <a:off x="4490687" y="4951142"/>
            <a:ext cx="572917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الحل باستخدام خط الاعداد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3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3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Class="entr" nodeType="afterEffect" presetSubtype="0" presetID="1" grpId="9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400"/>
                            </p:stCondLst>
                            <p:childTnLst>
                              <p:par>
                                <p:cTn id="39" presetClass="entr" nodeType="afterEffect" presetSubtype="0" presetID="1" grpId="10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200"/>
                            </p:stCondLst>
                            <p:childTnLst>
                              <p:par>
                                <p:cTn id="42" presetClass="entr" nodeType="afterEffect" presetSubtype="0" presetID="1" grpId="1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700"/>
                            </p:stCondLst>
                            <p:childTnLst>
                              <p:par>
                                <p:cTn id="45" presetClass="entr" nodeType="afterEffect" presetSubtype="0" presetID="1" grpId="12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48" presetClass="entr" nodeType="afterEffect" presetSubtype="6" presetID="15" grpId="13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100"/>
                            </p:stCondLst>
                            <p:childTnLst>
                              <p:par>
                                <p:cTn id="55" presetClass="entr" nodeType="afterEffect" presetSubtype="2" presetID="2" grpId="14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1" grpId="9"/>
      <p:bldP build="whole" bldLvl="1" animBg="1" rev="0" advAuto="0" spid="850" grpId="8"/>
      <p:bldP build="whole" bldLvl="1" animBg="1" rev="0" advAuto="0" spid="855" grpId="7"/>
      <p:bldP build="whole" bldLvl="1" animBg="1" rev="0" advAuto="0" spid="842" grpId="6"/>
      <p:bldP build="whole" bldLvl="1" animBg="1" rev="0" advAuto="0" spid="854" grpId="12"/>
      <p:bldP build="whole" bldLvl="1" animBg="1" rev="0" advAuto="0" spid="856" grpId="14"/>
      <p:bldP build="whole" bldLvl="1" animBg="1" rev="0" advAuto="0" spid="853" grpId="11"/>
      <p:bldP build="whole" bldLvl="1" animBg="1" rev="0" advAuto="0" spid="846" grpId="3"/>
      <p:bldP build="whole" bldLvl="1" animBg="1" rev="0" advAuto="0" spid="849" grpId="5"/>
      <p:bldP build="whole" bldLvl="1" animBg="1" rev="0" advAuto="0" spid="857" grpId="13"/>
      <p:bldP build="whole" bldLvl="1" animBg="1" rev="0" advAuto="0" spid="839" grpId="1"/>
      <p:bldP build="whole" bldLvl="1" animBg="1" rev="0" advAuto="0" spid="841" grpId="4"/>
      <p:bldP build="whole" bldLvl="1" animBg="1" rev="0" advAuto="0" spid="840" grpId="2"/>
      <p:bldP build="whole" bldLvl="1" animBg="1" rev="0" advAuto="0" spid="852" grpId="1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IMG_0818.png" descr="IMG_0818.png"/>
          <p:cNvPicPr>
            <a:picLocks noChangeAspect="1"/>
          </p:cNvPicPr>
          <p:nvPr/>
        </p:nvPicPr>
        <p:blipFill>
          <a:blip r:embed="rId2">
            <a:extLst/>
          </a:blip>
          <a:srcRect l="8002" t="8018" r="8641" b="8043"/>
          <a:stretch>
            <a:fillRect/>
          </a:stretch>
        </p:blipFill>
        <p:spPr>
          <a:xfrm rot="7634578">
            <a:off x="2877506" y="4954748"/>
            <a:ext cx="4903317" cy="6702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7" fill="norm" stroke="1" extrusionOk="0">
                <a:moveTo>
                  <a:pt x="17641" y="0"/>
                </a:moveTo>
                <a:cubicBezTo>
                  <a:pt x="17514" y="0"/>
                  <a:pt x="13434" y="3401"/>
                  <a:pt x="13513" y="3441"/>
                </a:cubicBezTo>
                <a:cubicBezTo>
                  <a:pt x="13546" y="3458"/>
                  <a:pt x="13780" y="3568"/>
                  <a:pt x="14034" y="3684"/>
                </a:cubicBezTo>
                <a:cubicBezTo>
                  <a:pt x="14488" y="3892"/>
                  <a:pt x="14495" y="3912"/>
                  <a:pt x="14448" y="4941"/>
                </a:cubicBezTo>
                <a:lnTo>
                  <a:pt x="14399" y="5987"/>
                </a:lnTo>
                <a:lnTo>
                  <a:pt x="13041" y="6543"/>
                </a:lnTo>
                <a:lnTo>
                  <a:pt x="11682" y="7100"/>
                </a:lnTo>
                <a:lnTo>
                  <a:pt x="11675" y="7779"/>
                </a:lnTo>
                <a:cubicBezTo>
                  <a:pt x="11668" y="8563"/>
                  <a:pt x="11639" y="8588"/>
                  <a:pt x="9890" y="9341"/>
                </a:cubicBezTo>
                <a:lnTo>
                  <a:pt x="8692" y="9858"/>
                </a:lnTo>
                <a:lnTo>
                  <a:pt x="8692" y="10567"/>
                </a:lnTo>
                <a:lnTo>
                  <a:pt x="8692" y="11277"/>
                </a:lnTo>
                <a:lnTo>
                  <a:pt x="7326" y="11868"/>
                </a:lnTo>
                <a:lnTo>
                  <a:pt x="5961" y="12459"/>
                </a:lnTo>
                <a:lnTo>
                  <a:pt x="5909" y="13113"/>
                </a:lnTo>
                <a:cubicBezTo>
                  <a:pt x="5880" y="13473"/>
                  <a:pt x="5782" y="13835"/>
                  <a:pt x="5689" y="13918"/>
                </a:cubicBezTo>
                <a:cubicBezTo>
                  <a:pt x="5596" y="14000"/>
                  <a:pt x="4934" y="14320"/>
                  <a:pt x="4217" y="14627"/>
                </a:cubicBezTo>
                <a:lnTo>
                  <a:pt x="2915" y="15188"/>
                </a:lnTo>
                <a:lnTo>
                  <a:pt x="2866" y="15934"/>
                </a:lnTo>
                <a:lnTo>
                  <a:pt x="2817" y="16681"/>
                </a:lnTo>
                <a:lnTo>
                  <a:pt x="1641" y="17170"/>
                </a:lnTo>
                <a:cubicBezTo>
                  <a:pt x="2" y="17852"/>
                  <a:pt x="-2" y="17855"/>
                  <a:pt x="1" y="18563"/>
                </a:cubicBezTo>
                <a:lnTo>
                  <a:pt x="2" y="19184"/>
                </a:lnTo>
                <a:lnTo>
                  <a:pt x="2817" y="20387"/>
                </a:lnTo>
                <a:cubicBezTo>
                  <a:pt x="4364" y="21049"/>
                  <a:pt x="5685" y="21593"/>
                  <a:pt x="5754" y="21597"/>
                </a:cubicBezTo>
                <a:cubicBezTo>
                  <a:pt x="5822" y="21600"/>
                  <a:pt x="5877" y="21333"/>
                  <a:pt x="5877" y="21005"/>
                </a:cubicBezTo>
                <a:cubicBezTo>
                  <a:pt x="5877" y="20327"/>
                  <a:pt x="5966" y="20254"/>
                  <a:pt x="7666" y="19539"/>
                </a:cubicBezTo>
                <a:lnTo>
                  <a:pt x="8676" y="19115"/>
                </a:lnTo>
                <a:lnTo>
                  <a:pt x="8725" y="18387"/>
                </a:lnTo>
                <a:lnTo>
                  <a:pt x="8774" y="17659"/>
                </a:lnTo>
                <a:lnTo>
                  <a:pt x="10181" y="17044"/>
                </a:lnTo>
                <a:lnTo>
                  <a:pt x="11587" y="16429"/>
                </a:lnTo>
                <a:lnTo>
                  <a:pt x="11639" y="15773"/>
                </a:lnTo>
                <a:cubicBezTo>
                  <a:pt x="11667" y="15412"/>
                  <a:pt x="11767" y="15048"/>
                  <a:pt x="11862" y="14965"/>
                </a:cubicBezTo>
                <a:cubicBezTo>
                  <a:pt x="11956" y="14882"/>
                  <a:pt x="12580" y="14581"/>
                  <a:pt x="13250" y="14295"/>
                </a:cubicBezTo>
                <a:lnTo>
                  <a:pt x="14467" y="13775"/>
                </a:lnTo>
                <a:lnTo>
                  <a:pt x="14516" y="13053"/>
                </a:lnTo>
                <a:lnTo>
                  <a:pt x="14565" y="12331"/>
                </a:lnTo>
                <a:lnTo>
                  <a:pt x="15890" y="11749"/>
                </a:lnTo>
                <a:cubicBezTo>
                  <a:pt x="17006" y="11259"/>
                  <a:pt x="17231" y="11106"/>
                  <a:pt x="17327" y="10772"/>
                </a:cubicBezTo>
                <a:cubicBezTo>
                  <a:pt x="17390" y="10554"/>
                  <a:pt x="17403" y="10261"/>
                  <a:pt x="17357" y="10121"/>
                </a:cubicBezTo>
                <a:cubicBezTo>
                  <a:pt x="17254" y="9811"/>
                  <a:pt x="17841" y="9420"/>
                  <a:pt x="19280" y="8840"/>
                </a:cubicBezTo>
                <a:lnTo>
                  <a:pt x="20274" y="8440"/>
                </a:lnTo>
                <a:lnTo>
                  <a:pt x="20274" y="7516"/>
                </a:lnTo>
                <a:cubicBezTo>
                  <a:pt x="20274" y="7009"/>
                  <a:pt x="20322" y="6560"/>
                  <a:pt x="20379" y="6518"/>
                </a:cubicBezTo>
                <a:cubicBezTo>
                  <a:pt x="20436" y="6476"/>
                  <a:pt x="20703" y="6525"/>
                  <a:pt x="20973" y="6628"/>
                </a:cubicBezTo>
                <a:cubicBezTo>
                  <a:pt x="21243" y="6730"/>
                  <a:pt x="21488" y="6797"/>
                  <a:pt x="21518" y="6775"/>
                </a:cubicBezTo>
                <a:cubicBezTo>
                  <a:pt x="21598" y="6716"/>
                  <a:pt x="17755" y="0"/>
                  <a:pt x="176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1" name="IMG_0699.png" descr="IMG_0699.png"/>
          <p:cNvPicPr>
            <a:picLocks noChangeAspect="1"/>
          </p:cNvPicPr>
          <p:nvPr/>
        </p:nvPicPr>
        <p:blipFill>
          <a:blip r:embed="rId3">
            <a:extLst/>
          </a:blip>
          <a:srcRect l="41555" t="41703" r="36083" b="53633"/>
          <a:stretch>
            <a:fillRect/>
          </a:stretch>
        </p:blipFill>
        <p:spPr>
          <a:xfrm>
            <a:off x="10078073" y="4721755"/>
            <a:ext cx="8582382" cy="13424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6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٦٥</a:t>
              </a:r>
            </a:p>
          </p:txBody>
        </p:sp>
      </p:grpSp>
      <p:sp>
        <p:nvSpPr>
          <p:cNvPr id="86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74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71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67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8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9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0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2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73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77" name="تجميع"/>
          <p:cNvGrpSpPr/>
          <p:nvPr/>
        </p:nvGrpSpPr>
        <p:grpSpPr>
          <a:xfrm>
            <a:off x="18322861" y="4651505"/>
            <a:ext cx="1214153" cy="1027430"/>
            <a:chOff x="0" y="-63500"/>
            <a:chExt cx="1214152" cy="1027428"/>
          </a:xfrm>
        </p:grpSpPr>
        <p:pic>
          <p:nvPicPr>
            <p:cNvPr id="875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6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78" name="Google Shape;2000;p30"/>
          <p:cNvSpPr/>
          <p:nvPr/>
        </p:nvSpPr>
        <p:spPr>
          <a:xfrm>
            <a:off x="22932635" y="10497198"/>
            <a:ext cx="854065" cy="85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79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50824" y="7797034"/>
            <a:ext cx="93229" cy="78661"/>
          </a:xfrm>
          <a:prstGeom prst="rect">
            <a:avLst/>
          </a:prstGeom>
        </p:spPr>
      </p:pic>
      <p:pic>
        <p:nvPicPr>
          <p:cNvPr id="881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682182" y="7347678"/>
            <a:ext cx="99544" cy="87580"/>
          </a:xfrm>
          <a:prstGeom prst="rect">
            <a:avLst/>
          </a:prstGeom>
        </p:spPr>
      </p:pic>
      <p:sp>
        <p:nvSpPr>
          <p:cNvPr id="883" name="خط"/>
          <p:cNvSpPr/>
          <p:nvPr/>
        </p:nvSpPr>
        <p:spPr>
          <a:xfrm flipH="1" flipV="1">
            <a:off x="5144513" y="5042625"/>
            <a:ext cx="868312" cy="2480268"/>
          </a:xfrm>
          <a:prstGeom prst="line">
            <a:avLst/>
          </a:prstGeom>
          <a:ln w="88900">
            <a:solidFill>
              <a:srgbClr val="E224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4" name="خط"/>
          <p:cNvSpPr/>
          <p:nvPr/>
        </p:nvSpPr>
        <p:spPr>
          <a:xfrm flipH="1" flipV="1">
            <a:off x="6019371" y="7564734"/>
            <a:ext cx="850210" cy="2124667"/>
          </a:xfrm>
          <a:prstGeom prst="line">
            <a:avLst/>
          </a:prstGeom>
          <a:ln w="88900">
            <a:solidFill>
              <a:srgbClr val="E224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5" name="خط"/>
          <p:cNvSpPr/>
          <p:nvPr/>
        </p:nvSpPr>
        <p:spPr>
          <a:xfrm flipH="1" flipV="1">
            <a:off x="5601492" y="5068121"/>
            <a:ext cx="2046032" cy="5145442"/>
          </a:xfrm>
          <a:prstGeom prst="line">
            <a:avLst/>
          </a:prstGeom>
          <a:ln w="88900">
            <a:solidFill>
              <a:srgbClr val="E224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6" name="١"/>
          <p:cNvSpPr txBox="1"/>
          <p:nvPr/>
        </p:nvSpPr>
        <p:spPr>
          <a:xfrm>
            <a:off x="3788543" y="5301494"/>
            <a:ext cx="980768" cy="754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887" name="٢"/>
          <p:cNvSpPr txBox="1"/>
          <p:nvPr/>
        </p:nvSpPr>
        <p:spPr>
          <a:xfrm>
            <a:off x="4140134" y="6239544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888" name="٣"/>
          <p:cNvSpPr txBox="1"/>
          <p:nvPr/>
        </p:nvSpPr>
        <p:spPr>
          <a:xfrm>
            <a:off x="4533033" y="7364118"/>
            <a:ext cx="980768" cy="754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889" name="٤"/>
          <p:cNvSpPr txBox="1"/>
          <p:nvPr/>
        </p:nvSpPr>
        <p:spPr>
          <a:xfrm>
            <a:off x="4769310" y="8369609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890" name="٥"/>
          <p:cNvSpPr txBox="1"/>
          <p:nvPr/>
        </p:nvSpPr>
        <p:spPr>
          <a:xfrm>
            <a:off x="4968746" y="9426741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891" name="=-٥"/>
          <p:cNvSpPr txBox="1"/>
          <p:nvPr/>
        </p:nvSpPr>
        <p:spPr>
          <a:xfrm>
            <a:off x="9734947" y="6782404"/>
            <a:ext cx="207100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=-٥</a:t>
            </a:r>
          </a:p>
        </p:txBody>
      </p:sp>
      <p:pic>
        <p:nvPicPr>
          <p:cNvPr id="892" name="IMG_0699.png" descr="IMG_0699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44128" y="6397144"/>
            <a:ext cx="5512287" cy="2447421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893" name="لاسفل"/>
          <p:cNvSpPr txBox="1"/>
          <p:nvPr/>
        </p:nvSpPr>
        <p:spPr>
          <a:xfrm rot="20638165">
            <a:off x="5102560" y="10535919"/>
            <a:ext cx="1693907" cy="433730"/>
          </a:xfrm>
          <a:prstGeom prst="rect">
            <a:avLst/>
          </a:prstGeom>
          <a:solidFill>
            <a:srgbClr val="FF4015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لاسفل </a:t>
            </a:r>
          </a:p>
        </p:txBody>
      </p:sp>
      <p:sp>
        <p:nvSpPr>
          <p:cNvPr id="894" name="الحل بفكرة  اخرى"/>
          <p:cNvSpPr txBox="1"/>
          <p:nvPr/>
        </p:nvSpPr>
        <p:spPr>
          <a:xfrm>
            <a:off x="7471324" y="4831594"/>
            <a:ext cx="365782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الحل بفكرة  اخرى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0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3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20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0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3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Class="entr" nodeType="afterEffect" presetSubtype="6" presetID="15" grpId="10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600"/>
                            </p:stCondLst>
                            <p:childTnLst>
                              <p:par>
                                <p:cTn id="43" presetClass="entr" nodeType="afterEffect" presetSubtype="2" presetID="2" grpId="11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3" grpId="2"/>
      <p:bldP build="whole" bldLvl="1" animBg="1" rev="0" advAuto="0" spid="887" grpId="4"/>
      <p:bldP build="whole" bldLvl="1" animBg="1" rev="0" advAuto="0" spid="884" grpId="6"/>
      <p:bldP build="whole" bldLvl="1" animBg="1" rev="0" advAuto="0" spid="888" grpId="5"/>
      <p:bldP build="whole" bldLvl="1" animBg="1" rev="0" advAuto="0" spid="886" grpId="3"/>
      <p:bldP build="whole" bldLvl="1" animBg="1" rev="0" advAuto="0" spid="892" grpId="10"/>
      <p:bldP build="whole" bldLvl="1" animBg="1" rev="0" advAuto="0" spid="891" grpId="11"/>
      <p:bldP build="whole" bldLvl="1" animBg="1" rev="0" advAuto="0" spid="893" grpId="1"/>
      <p:bldP build="whole" bldLvl="1" animBg="1" rev="0" advAuto="0" spid="885" grpId="9"/>
      <p:bldP build="whole" bldLvl="1" animBg="1" rev="0" advAuto="0" spid="889" grpId="7"/>
      <p:bldP build="whole" bldLvl="1" animBg="1" rev="0" advAuto="0" spid="890" grpId="8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3100;p57"/>
          <p:cNvSpPr/>
          <p:nvPr/>
        </p:nvSpPr>
        <p:spPr>
          <a:xfrm>
            <a:off x="7222315" y="2953071"/>
            <a:ext cx="12536486" cy="1959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97" name="IMG_0699.png" descr="IMG_0699.png"/>
          <p:cNvPicPr>
            <a:picLocks noChangeAspect="1"/>
          </p:cNvPicPr>
          <p:nvPr/>
        </p:nvPicPr>
        <p:blipFill>
          <a:blip r:embed="rId2">
            <a:extLst/>
          </a:blip>
          <a:srcRect l="17641" t="35549" r="51552" b="60805"/>
          <a:stretch>
            <a:fillRect/>
          </a:stretch>
        </p:blipFill>
        <p:spPr>
          <a:xfrm>
            <a:off x="6600410" y="1816937"/>
            <a:ext cx="12614235" cy="11193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98" name="IMG_0704.png" descr="IMG_0704.png"/>
          <p:cNvPicPr>
            <a:picLocks noChangeAspect="1"/>
          </p:cNvPicPr>
          <p:nvPr/>
        </p:nvPicPr>
        <p:blipFill>
          <a:blip r:embed="rId3">
            <a:extLst/>
          </a:blip>
          <a:srcRect l="20666" t="59642" r="32884" b="35128"/>
          <a:stretch>
            <a:fillRect/>
          </a:stretch>
        </p:blipFill>
        <p:spPr>
          <a:xfrm>
            <a:off x="5623701" y="5116360"/>
            <a:ext cx="15111678" cy="1275987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899" name="IMG_0704.png" descr="IMG_0704.png"/>
          <p:cNvPicPr>
            <a:picLocks noChangeAspect="1"/>
          </p:cNvPicPr>
          <p:nvPr/>
        </p:nvPicPr>
        <p:blipFill>
          <a:blip r:embed="rId3">
            <a:extLst/>
          </a:blip>
          <a:srcRect l="20873" t="64323" r="32677" b="30446"/>
          <a:stretch>
            <a:fillRect/>
          </a:stretch>
        </p:blipFill>
        <p:spPr>
          <a:xfrm>
            <a:off x="5623700" y="6870700"/>
            <a:ext cx="15111679" cy="1275987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900" name="نجمع ويكون الناتج"/>
          <p:cNvSpPr txBox="1"/>
          <p:nvPr/>
        </p:nvSpPr>
        <p:spPr>
          <a:xfrm>
            <a:off x="7877143" y="3064375"/>
            <a:ext cx="11914580" cy="1736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نجمع ويكون الناتج</a:t>
            </a:r>
          </a:p>
        </p:txBody>
      </p:sp>
      <p:pic>
        <p:nvPicPr>
          <p:cNvPr id="901" name="علامة زائد علامة زائد" descr="علامة زائد علامة زائد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79023" y="4677216"/>
            <a:ext cx="1938375" cy="193837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902" name="ناقص ناقص" descr="ناقص ناقص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88377" y="7270251"/>
            <a:ext cx="2611684" cy="545130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1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5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50"/>
                            </p:stCondLst>
                            <p:childTnLst>
                              <p:par>
                                <p:cTn id="29" presetClass="entr" nodeType="afterEffect" presetSubtype="2" presetID="2" grpId="6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9" grpId="6"/>
      <p:bldP build="whole" bldLvl="1" animBg="1" rev="0" advAuto="0" spid="902" grpId="5"/>
      <p:bldP build="whole" bldLvl="1" animBg="1" rev="0" advAuto="0" spid="900" grpId="2"/>
      <p:bldP build="whole" bldLvl="1" animBg="1" rev="0" advAuto="0" spid="901" grpId="3"/>
      <p:bldP build="whole" bldLvl="1" animBg="1" rev="0" advAuto="0" spid="896" grpId="1"/>
      <p:bldP build="whole" bldLvl="1" animBg="1" rev="0" advAuto="0" spid="898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0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٦٥</a:t>
              </a:r>
            </a:p>
          </p:txBody>
        </p:sp>
      </p:grpSp>
      <p:sp>
        <p:nvSpPr>
          <p:cNvPr id="90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16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1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0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1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7" name="مستطيل 92"/>
          <p:cNvSpPr txBox="1"/>
          <p:nvPr/>
        </p:nvSpPr>
        <p:spPr>
          <a:xfrm>
            <a:off x="13625216" y="4617145"/>
            <a:ext cx="5559256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29" name="تجميع"/>
          <p:cNvGrpSpPr/>
          <p:nvPr/>
        </p:nvGrpSpPr>
        <p:grpSpPr>
          <a:xfrm>
            <a:off x="20642383" y="10689390"/>
            <a:ext cx="2255947" cy="2034357"/>
            <a:chOff x="0" y="0"/>
            <a:chExt cx="2255946" cy="2034356"/>
          </a:xfrm>
        </p:grpSpPr>
        <p:pic>
          <p:nvPicPr>
            <p:cNvPr id="91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1409" y="0"/>
              <a:ext cx="1974538" cy="63270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28" name="تجميع"/>
            <p:cNvGrpSpPr/>
            <p:nvPr/>
          </p:nvGrpSpPr>
          <p:grpSpPr>
            <a:xfrm>
              <a:off x="-1" y="638715"/>
              <a:ext cx="2139746" cy="1395642"/>
              <a:chOff x="0" y="0"/>
              <a:chExt cx="2139744" cy="1395640"/>
            </a:xfrm>
          </p:grpSpPr>
          <p:sp>
            <p:nvSpPr>
              <p:cNvPr id="919" name="مستطيل مستدير الزوايا"/>
              <p:cNvSpPr/>
              <p:nvPr/>
            </p:nvSpPr>
            <p:spPr>
              <a:xfrm>
                <a:off x="294383" y="0"/>
                <a:ext cx="1845362" cy="1175249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20" name="فكر…"/>
              <p:cNvSpPr txBox="1"/>
              <p:nvPr/>
            </p:nvSpPr>
            <p:spPr>
              <a:xfrm>
                <a:off x="1495769" y="102438"/>
                <a:ext cx="634174" cy="970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21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29606" y="483201"/>
                <a:ext cx="792969" cy="779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27" name="تجميع"/>
              <p:cNvGrpSpPr/>
              <p:nvPr/>
            </p:nvGrpSpPr>
            <p:grpSpPr>
              <a:xfrm>
                <a:off x="895387" y="175395"/>
                <a:ext cx="600383" cy="603138"/>
                <a:chOff x="0" y="0"/>
                <a:chExt cx="600382" cy="603137"/>
              </a:xfrm>
            </p:grpSpPr>
            <p:sp>
              <p:nvSpPr>
                <p:cNvPr id="922" name="Google Shape;9829;p102"/>
                <p:cNvSpPr/>
                <p:nvPr/>
              </p:nvSpPr>
              <p:spPr>
                <a:xfrm>
                  <a:off x="53582" y="89451"/>
                  <a:ext cx="103854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3" name="Google Shape;9830;p102"/>
                <p:cNvSpPr/>
                <p:nvPr/>
              </p:nvSpPr>
              <p:spPr>
                <a:xfrm>
                  <a:off x="174980" y="0"/>
                  <a:ext cx="249238" cy="2118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4" name="Google Shape;9831;p102"/>
                <p:cNvSpPr/>
                <p:nvPr/>
              </p:nvSpPr>
              <p:spPr>
                <a:xfrm>
                  <a:off x="0" y="210900"/>
                  <a:ext cx="280998" cy="389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5" name="Google Shape;9832;p102"/>
                <p:cNvSpPr/>
                <p:nvPr/>
              </p:nvSpPr>
              <p:spPr>
                <a:xfrm>
                  <a:off x="441813" y="89451"/>
                  <a:ext cx="103803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6" name="Google Shape;9833;p102"/>
                <p:cNvSpPr/>
                <p:nvPr/>
              </p:nvSpPr>
              <p:spPr>
                <a:xfrm>
                  <a:off x="319162" y="212472"/>
                  <a:ext cx="281221" cy="390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32" name="تجميع"/>
          <p:cNvGrpSpPr/>
          <p:nvPr/>
        </p:nvGrpSpPr>
        <p:grpSpPr>
          <a:xfrm>
            <a:off x="17441324" y="6197042"/>
            <a:ext cx="1590041" cy="1325851"/>
            <a:chOff x="0" y="-63500"/>
            <a:chExt cx="1590039" cy="1325850"/>
          </a:xfrm>
        </p:grpSpPr>
        <p:pic>
          <p:nvPicPr>
            <p:cNvPr id="930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35" name="تجميع"/>
          <p:cNvGrpSpPr/>
          <p:nvPr/>
        </p:nvGrpSpPr>
        <p:grpSpPr>
          <a:xfrm>
            <a:off x="17441324" y="8789483"/>
            <a:ext cx="1590041" cy="1325852"/>
            <a:chOff x="0" y="-63500"/>
            <a:chExt cx="1590039" cy="1325850"/>
          </a:xfrm>
        </p:grpSpPr>
        <p:pic>
          <p:nvPicPr>
            <p:cNvPr id="93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pic>
        <p:nvPicPr>
          <p:cNvPr id="936" name="IMG_0699.png" descr="IMG_0699.png"/>
          <p:cNvPicPr>
            <a:picLocks noChangeAspect="1"/>
          </p:cNvPicPr>
          <p:nvPr/>
        </p:nvPicPr>
        <p:blipFill>
          <a:blip r:embed="rId6">
            <a:extLst/>
          </a:blip>
          <a:srcRect l="50000" t="84280" r="38987" b="11616"/>
          <a:stretch>
            <a:fillRect/>
          </a:stretch>
        </p:blipFill>
        <p:spPr>
          <a:xfrm>
            <a:off x="11697997" y="6006042"/>
            <a:ext cx="5688268" cy="1589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G_0699.png" descr="IMG_0699.png"/>
          <p:cNvPicPr>
            <a:picLocks noChangeAspect="1"/>
          </p:cNvPicPr>
          <p:nvPr/>
        </p:nvPicPr>
        <p:blipFill>
          <a:blip r:embed="rId6">
            <a:extLst/>
          </a:blip>
          <a:srcRect l="22668" t="84751" r="66319" b="11146"/>
          <a:stretch>
            <a:fillRect/>
          </a:stretch>
        </p:blipFill>
        <p:spPr>
          <a:xfrm>
            <a:off x="11523688" y="8739026"/>
            <a:ext cx="5333746" cy="14902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2" name="تجميع"/>
          <p:cNvGrpSpPr/>
          <p:nvPr/>
        </p:nvGrpSpPr>
        <p:grpSpPr>
          <a:xfrm>
            <a:off x="4758914" y="8340871"/>
            <a:ext cx="13207700" cy="209682"/>
            <a:chOff x="-31750" y="-31750"/>
            <a:chExt cx="13207700" cy="209680"/>
          </a:xfrm>
        </p:grpSpPr>
        <p:pic>
          <p:nvPicPr>
            <p:cNvPr id="93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40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43" name="=-١٢"/>
          <p:cNvSpPr txBox="1"/>
          <p:nvPr/>
        </p:nvSpPr>
        <p:spPr>
          <a:xfrm>
            <a:off x="7163621" y="6155762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=-١٢</a:t>
            </a:r>
          </a:p>
        </p:txBody>
      </p:sp>
      <p:sp>
        <p:nvSpPr>
          <p:cNvPr id="944" name="=-١٤"/>
          <p:cNvSpPr txBox="1"/>
          <p:nvPr/>
        </p:nvSpPr>
        <p:spPr>
          <a:xfrm>
            <a:off x="7163621" y="8372621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=-١٤</a:t>
            </a:r>
          </a:p>
        </p:txBody>
      </p:sp>
      <p:sp>
        <p:nvSpPr>
          <p:cNvPr id="945" name="Google Shape;3038;p56"/>
          <p:cNvSpPr/>
          <p:nvPr/>
        </p:nvSpPr>
        <p:spPr>
          <a:xfrm>
            <a:off x="15816981" y="6455925"/>
            <a:ext cx="769314" cy="101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6" name="Google Shape;3038;p56"/>
          <p:cNvSpPr/>
          <p:nvPr/>
        </p:nvSpPr>
        <p:spPr>
          <a:xfrm>
            <a:off x="13053410" y="6455925"/>
            <a:ext cx="769314" cy="101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7" name="Google Shape;3038;p56"/>
          <p:cNvSpPr/>
          <p:nvPr/>
        </p:nvSpPr>
        <p:spPr>
          <a:xfrm>
            <a:off x="16109129" y="9060071"/>
            <a:ext cx="902347" cy="848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8" name="Google Shape;3038;p56"/>
          <p:cNvSpPr/>
          <p:nvPr/>
        </p:nvSpPr>
        <p:spPr>
          <a:xfrm>
            <a:off x="12841832" y="9147885"/>
            <a:ext cx="783385" cy="672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" grpId="7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2" presetID="2" grpId="14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4" grpId="14"/>
      <p:bldP build="whole" bldLvl="1" animBg="1" rev="0" advAuto="0" spid="943" grpId="7"/>
      <p:bldP build="whole" bldLvl="1" animBg="1" rev="0" advAuto="0" spid="946" grpId="3"/>
      <p:bldP build="whole" bldLvl="1" animBg="1" rev="0" advAuto="0" spid="946" grpId="5"/>
      <p:bldP build="whole" bldLvl="1" animBg="1" rev="0" advAuto="0" spid="946" grpId="6"/>
      <p:bldP build="whole" bldLvl="1" animBg="1" rev="0" advAuto="0" spid="947" grpId="8"/>
      <p:bldP build="whole" bldLvl="1" animBg="1" rev="0" advAuto="0" spid="947" grpId="9"/>
      <p:bldP build="whole" bldLvl="1" animBg="1" rev="0" advAuto="0" spid="947" grpId="10"/>
      <p:bldP build="whole" bldLvl="1" animBg="1" rev="0" advAuto="0" spid="945" grpId="1"/>
      <p:bldP build="whole" bldLvl="1" animBg="1" rev="0" advAuto="0" spid="945" grpId="2"/>
      <p:bldP build="whole" bldLvl="1" animBg="1" rev="0" advAuto="0" spid="945" grpId="4"/>
      <p:bldP build="whole" bldLvl="1" animBg="1" rev="0" advAuto="0" spid="948" grpId="11"/>
      <p:bldP build="whole" bldLvl="1" animBg="1" rev="0" advAuto="0" spid="948" grpId="12"/>
      <p:bldP build="whole" bldLvl="1" animBg="1" rev="0" advAuto="0" spid="948" grpId="1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5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sp>
        <p:nvSpPr>
          <p:cNvPr id="95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5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5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6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3" name="مستطيل 92"/>
          <p:cNvSpPr txBox="1"/>
          <p:nvPr/>
        </p:nvSpPr>
        <p:spPr>
          <a:xfrm>
            <a:off x="13625216" y="4617145"/>
            <a:ext cx="5559256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75" name="تجميع"/>
          <p:cNvGrpSpPr/>
          <p:nvPr/>
        </p:nvGrpSpPr>
        <p:grpSpPr>
          <a:xfrm>
            <a:off x="20642383" y="10689390"/>
            <a:ext cx="2255947" cy="2034357"/>
            <a:chOff x="0" y="0"/>
            <a:chExt cx="2255946" cy="2034356"/>
          </a:xfrm>
        </p:grpSpPr>
        <p:pic>
          <p:nvPicPr>
            <p:cNvPr id="964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1409" y="0"/>
              <a:ext cx="1974538" cy="63270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74" name="تجميع"/>
            <p:cNvGrpSpPr/>
            <p:nvPr/>
          </p:nvGrpSpPr>
          <p:grpSpPr>
            <a:xfrm>
              <a:off x="-1" y="638715"/>
              <a:ext cx="2139746" cy="1395642"/>
              <a:chOff x="0" y="0"/>
              <a:chExt cx="2139744" cy="1395640"/>
            </a:xfrm>
          </p:grpSpPr>
          <p:sp>
            <p:nvSpPr>
              <p:cNvPr id="965" name="مستطيل مستدير الزوايا"/>
              <p:cNvSpPr/>
              <p:nvPr/>
            </p:nvSpPr>
            <p:spPr>
              <a:xfrm>
                <a:off x="294383" y="0"/>
                <a:ext cx="1845362" cy="1175249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6" name="فكر…"/>
              <p:cNvSpPr txBox="1"/>
              <p:nvPr/>
            </p:nvSpPr>
            <p:spPr>
              <a:xfrm>
                <a:off x="1495769" y="102438"/>
                <a:ext cx="634174" cy="970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67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29606" y="483201"/>
                <a:ext cx="792969" cy="779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73" name="تجميع"/>
              <p:cNvGrpSpPr/>
              <p:nvPr/>
            </p:nvGrpSpPr>
            <p:grpSpPr>
              <a:xfrm>
                <a:off x="895387" y="175395"/>
                <a:ext cx="600383" cy="603138"/>
                <a:chOff x="0" y="0"/>
                <a:chExt cx="600382" cy="603137"/>
              </a:xfrm>
            </p:grpSpPr>
            <p:sp>
              <p:nvSpPr>
                <p:cNvPr id="968" name="Google Shape;9829;p102"/>
                <p:cNvSpPr/>
                <p:nvPr/>
              </p:nvSpPr>
              <p:spPr>
                <a:xfrm>
                  <a:off x="53582" y="89451"/>
                  <a:ext cx="103854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69" name="Google Shape;9830;p102"/>
                <p:cNvSpPr/>
                <p:nvPr/>
              </p:nvSpPr>
              <p:spPr>
                <a:xfrm>
                  <a:off x="174980" y="0"/>
                  <a:ext cx="249238" cy="2118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0" name="Google Shape;9831;p102"/>
                <p:cNvSpPr/>
                <p:nvPr/>
              </p:nvSpPr>
              <p:spPr>
                <a:xfrm>
                  <a:off x="0" y="210900"/>
                  <a:ext cx="280998" cy="389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1" name="Google Shape;9832;p102"/>
                <p:cNvSpPr/>
                <p:nvPr/>
              </p:nvSpPr>
              <p:spPr>
                <a:xfrm>
                  <a:off x="441813" y="89451"/>
                  <a:ext cx="103803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72" name="Google Shape;9833;p102"/>
                <p:cNvSpPr/>
                <p:nvPr/>
              </p:nvSpPr>
              <p:spPr>
                <a:xfrm>
                  <a:off x="319162" y="212472"/>
                  <a:ext cx="281221" cy="390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78" name="تجميع"/>
          <p:cNvGrpSpPr/>
          <p:nvPr/>
        </p:nvGrpSpPr>
        <p:grpSpPr>
          <a:xfrm>
            <a:off x="17441324" y="6197042"/>
            <a:ext cx="1590041" cy="1325851"/>
            <a:chOff x="0" y="-63500"/>
            <a:chExt cx="1590039" cy="1325850"/>
          </a:xfrm>
        </p:grpSpPr>
        <p:pic>
          <p:nvPicPr>
            <p:cNvPr id="976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981" name="تجميع"/>
          <p:cNvGrpSpPr/>
          <p:nvPr/>
        </p:nvGrpSpPr>
        <p:grpSpPr>
          <a:xfrm>
            <a:off x="17441324" y="8518849"/>
            <a:ext cx="1590041" cy="1325851"/>
            <a:chOff x="0" y="-63500"/>
            <a:chExt cx="1590039" cy="1325850"/>
          </a:xfrm>
        </p:grpSpPr>
        <p:pic>
          <p:nvPicPr>
            <p:cNvPr id="97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pic>
        <p:nvPicPr>
          <p:cNvPr id="982" name="IMG_0701.png" descr="IMG_0701.png"/>
          <p:cNvPicPr>
            <a:picLocks noChangeAspect="1"/>
          </p:cNvPicPr>
          <p:nvPr/>
        </p:nvPicPr>
        <p:blipFill>
          <a:blip r:embed="rId6">
            <a:extLst/>
          </a:blip>
          <a:srcRect l="50398" t="40786" r="34457" b="53990"/>
          <a:stretch>
            <a:fillRect/>
          </a:stretch>
        </p:blipFill>
        <p:spPr>
          <a:xfrm>
            <a:off x="12137743" y="6345112"/>
            <a:ext cx="5248638" cy="135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0701.png" descr="IMG_0701.png"/>
          <p:cNvPicPr>
            <a:picLocks noChangeAspect="1"/>
          </p:cNvPicPr>
          <p:nvPr/>
        </p:nvPicPr>
        <p:blipFill>
          <a:blip r:embed="rId6">
            <a:extLst/>
          </a:blip>
          <a:srcRect l="25359" t="41092" r="65310" b="54322"/>
          <a:stretch>
            <a:fillRect/>
          </a:stretch>
        </p:blipFill>
        <p:spPr>
          <a:xfrm>
            <a:off x="13148350" y="8899255"/>
            <a:ext cx="4021263" cy="14818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8" name="تجميع"/>
          <p:cNvGrpSpPr/>
          <p:nvPr/>
        </p:nvGrpSpPr>
        <p:grpSpPr>
          <a:xfrm>
            <a:off x="4758914" y="8340871"/>
            <a:ext cx="13207700" cy="209682"/>
            <a:chOff x="-31750" y="-31750"/>
            <a:chExt cx="13207700" cy="209680"/>
          </a:xfrm>
        </p:grpSpPr>
        <p:pic>
          <p:nvPicPr>
            <p:cNvPr id="98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86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89" name="=-٣٠"/>
          <p:cNvSpPr txBox="1"/>
          <p:nvPr/>
        </p:nvSpPr>
        <p:spPr>
          <a:xfrm>
            <a:off x="7163621" y="6155762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=-٣٠</a:t>
            </a:r>
          </a:p>
        </p:txBody>
      </p:sp>
      <p:sp>
        <p:nvSpPr>
          <p:cNvPr id="990" name="=٦١"/>
          <p:cNvSpPr txBox="1"/>
          <p:nvPr/>
        </p:nvSpPr>
        <p:spPr>
          <a:xfrm>
            <a:off x="6905554" y="8450329"/>
            <a:ext cx="4091745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=٦١</a:t>
            </a:r>
          </a:p>
        </p:txBody>
      </p:sp>
      <p:sp>
        <p:nvSpPr>
          <p:cNvPr id="991" name="Google Shape;3038;p56"/>
          <p:cNvSpPr/>
          <p:nvPr/>
        </p:nvSpPr>
        <p:spPr>
          <a:xfrm>
            <a:off x="16617041" y="6455925"/>
            <a:ext cx="769314" cy="101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92" name="Google Shape;3038;p56"/>
          <p:cNvSpPr/>
          <p:nvPr/>
        </p:nvSpPr>
        <p:spPr>
          <a:xfrm>
            <a:off x="13963688" y="6487695"/>
            <a:ext cx="769314" cy="1013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2" grpId="6"/>
      <p:bldP build="whole" bldLvl="1" animBg="1" rev="0" advAuto="0" spid="990" grpId="8"/>
      <p:bldP build="whole" bldLvl="1" animBg="1" rev="0" advAuto="0" spid="989" grpId="7"/>
      <p:bldP build="whole" bldLvl="1" animBg="1" rev="0" advAuto="0" spid="991" grpId="1"/>
      <p:bldP build="whole" bldLvl="1" animBg="1" rev="0" advAuto="0" spid="991" grpId="2"/>
      <p:bldP build="whole" bldLvl="1" animBg="1" rev="0" advAuto="0" spid="991" grpId="3"/>
      <p:bldP build="whole" bldLvl="1" animBg="1" rev="0" advAuto="0" spid="992" grpId="4"/>
      <p:bldP build="whole" bldLvl="1" animBg="1" rev="0" advAuto="0" spid="992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9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99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6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0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9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0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0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0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11" name="تجميع"/>
          <p:cNvGrpSpPr/>
          <p:nvPr/>
        </p:nvGrpSpPr>
        <p:grpSpPr>
          <a:xfrm>
            <a:off x="17809555" y="5749066"/>
            <a:ext cx="1283666" cy="1082617"/>
            <a:chOff x="0" y="-63500"/>
            <a:chExt cx="1283664" cy="1082615"/>
          </a:xfrm>
        </p:grpSpPr>
        <p:pic>
          <p:nvPicPr>
            <p:cNvPr id="100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10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014" name="تجميع"/>
          <p:cNvGrpSpPr/>
          <p:nvPr/>
        </p:nvGrpSpPr>
        <p:grpSpPr>
          <a:xfrm>
            <a:off x="17889608" y="7608421"/>
            <a:ext cx="1283665" cy="1082616"/>
            <a:chOff x="0" y="-63500"/>
            <a:chExt cx="1283664" cy="1082615"/>
          </a:xfrm>
        </p:grpSpPr>
        <p:pic>
          <p:nvPicPr>
            <p:cNvPr id="101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13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1015" name="مستطيل 92"/>
          <p:cNvSpPr txBox="1"/>
          <p:nvPr/>
        </p:nvSpPr>
        <p:spPr>
          <a:xfrm>
            <a:off x="13351485" y="466272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pic>
        <p:nvPicPr>
          <p:cNvPr id="1016" name="IMG_0700.png" descr="IMG_0700.png"/>
          <p:cNvPicPr>
            <a:picLocks noChangeAspect="1"/>
          </p:cNvPicPr>
          <p:nvPr/>
        </p:nvPicPr>
        <p:blipFill>
          <a:blip r:embed="rId6">
            <a:extLst/>
          </a:blip>
          <a:srcRect l="61446" t="32633" r="20999" b="62013"/>
          <a:stretch>
            <a:fillRect/>
          </a:stretch>
        </p:blipFill>
        <p:spPr>
          <a:xfrm>
            <a:off x="13624143" y="5593461"/>
            <a:ext cx="4265305" cy="97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G_0700.png" descr="IMG_0700.png"/>
          <p:cNvPicPr>
            <a:picLocks noChangeAspect="1"/>
          </p:cNvPicPr>
          <p:nvPr/>
        </p:nvPicPr>
        <p:blipFill>
          <a:blip r:embed="rId6">
            <a:extLst/>
          </a:blip>
          <a:srcRect l="17932" t="33229" r="71517" b="61615"/>
          <a:stretch>
            <a:fillRect/>
          </a:stretch>
        </p:blipFill>
        <p:spPr>
          <a:xfrm>
            <a:off x="14519323" y="7671920"/>
            <a:ext cx="3290199" cy="12056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2" name="تجميع"/>
          <p:cNvGrpSpPr/>
          <p:nvPr/>
        </p:nvGrpSpPr>
        <p:grpSpPr>
          <a:xfrm>
            <a:off x="4713659" y="7119606"/>
            <a:ext cx="13207700" cy="209682"/>
            <a:chOff x="-31750" y="-31750"/>
            <a:chExt cx="13207700" cy="209680"/>
          </a:xfrm>
        </p:grpSpPr>
        <p:pic>
          <p:nvPicPr>
            <p:cNvPr id="101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020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1023" name="=-١٤"/>
          <p:cNvSpPr txBox="1"/>
          <p:nvPr/>
        </p:nvSpPr>
        <p:spPr>
          <a:xfrm>
            <a:off x="9054569" y="5231725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=-١٤</a:t>
            </a:r>
          </a:p>
        </p:txBody>
      </p:sp>
      <p:sp>
        <p:nvSpPr>
          <p:cNvPr id="1024" name="=٩"/>
          <p:cNvSpPr txBox="1"/>
          <p:nvPr/>
        </p:nvSpPr>
        <p:spPr>
          <a:xfrm>
            <a:off x="9054569" y="7356571"/>
            <a:ext cx="4091745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=٩</a:t>
            </a:r>
          </a:p>
        </p:txBody>
      </p:sp>
      <p:sp>
        <p:nvSpPr>
          <p:cNvPr id="1025" name="Google Shape;3038;p56"/>
          <p:cNvSpPr/>
          <p:nvPr/>
        </p:nvSpPr>
        <p:spPr>
          <a:xfrm>
            <a:off x="17040243" y="5715970"/>
            <a:ext cx="769314" cy="101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26" name="Google Shape;3038;p56"/>
          <p:cNvSpPr/>
          <p:nvPr/>
        </p:nvSpPr>
        <p:spPr>
          <a:xfrm>
            <a:off x="14987437" y="5643198"/>
            <a:ext cx="769314" cy="1013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5" grpId="3"/>
      <p:bldP build="whole" bldLvl="1" animBg="1" rev="0" advAuto="0" spid="1023" grpId="7"/>
      <p:bldP build="whole" bldLvl="1" animBg="1" rev="0" advAuto="0" spid="1026" grpId="5"/>
      <p:bldP build="whole" bldLvl="1" animBg="1" rev="0" advAuto="0" spid="1026" grpId="6"/>
      <p:bldP build="whole" bldLvl="1" animBg="1" rev="0" advAuto="0" spid="1026" grpId="4"/>
      <p:bldP build="whole" bldLvl="1" animBg="1" rev="0" advAuto="0" spid="1024" grpId="8"/>
      <p:bldP build="whole" bldLvl="1" animBg="1" rev="0" advAuto="0" spid="1025" grpId="1"/>
      <p:bldP build="whole" bldLvl="1" animBg="1" rev="0" advAuto="0" spid="102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2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٦٩</a:t>
              </a:r>
            </a:p>
          </p:txBody>
        </p:sp>
      </p:grpSp>
      <p:sp>
        <p:nvSpPr>
          <p:cNvPr id="103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3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39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3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3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8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IMG_0702.png" descr="IMG_0702.png"/>
          <p:cNvPicPr>
            <a:picLocks noChangeAspect="1"/>
          </p:cNvPicPr>
          <p:nvPr/>
        </p:nvPicPr>
        <p:blipFill>
          <a:blip r:embed="rId3">
            <a:extLst/>
          </a:blip>
          <a:srcRect l="46509" t="37069" r="10278" b="57773"/>
          <a:stretch>
            <a:fillRect/>
          </a:stretch>
        </p:blipFill>
        <p:spPr>
          <a:xfrm>
            <a:off x="5513800" y="5463962"/>
            <a:ext cx="13228991" cy="1183910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=-١٩"/>
          <p:cNvSpPr txBox="1"/>
          <p:nvPr/>
        </p:nvSpPr>
        <p:spPr>
          <a:xfrm>
            <a:off x="8750087" y="7522891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FF8C82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=-١٩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4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04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4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4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1680" y="3309754"/>
            <a:ext cx="1846823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56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5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5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5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57" name="IMG_0703.png" descr="IMG_0703.png"/>
          <p:cNvPicPr>
            <a:picLocks noChangeAspect="1"/>
          </p:cNvPicPr>
          <p:nvPr/>
        </p:nvPicPr>
        <p:blipFill>
          <a:blip r:embed="rId3">
            <a:extLst/>
          </a:blip>
          <a:srcRect l="36675" t="52647" r="26175" b="36872"/>
          <a:stretch>
            <a:fillRect/>
          </a:stretch>
        </p:blipFill>
        <p:spPr>
          <a:xfrm>
            <a:off x="4373217" y="5613289"/>
            <a:ext cx="14853073" cy="3142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تجميع"/>
          <p:cNvGrpSpPr/>
          <p:nvPr/>
        </p:nvGrpSpPr>
        <p:grpSpPr>
          <a:xfrm>
            <a:off x="8503233" y="3836737"/>
            <a:ext cx="9401317" cy="5719957"/>
            <a:chOff x="0" y="0"/>
            <a:chExt cx="9401316" cy="5719955"/>
          </a:xfrm>
        </p:grpSpPr>
        <p:sp>
          <p:nvSpPr>
            <p:cNvPr id="1059" name="مستطيل"/>
            <p:cNvSpPr/>
            <p:nvPr/>
          </p:nvSpPr>
          <p:spPr>
            <a:xfrm>
              <a:off x="266158" y="0"/>
              <a:ext cx="8828433" cy="46310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60" name="Google Shape;7606;p68"/>
            <p:cNvSpPr/>
            <p:nvPr/>
          </p:nvSpPr>
          <p:spPr>
            <a:xfrm>
              <a:off x="0" y="19049"/>
              <a:ext cx="9401317" cy="570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25" y="0"/>
                  </a:moveTo>
                  <a:lnTo>
                    <a:pt x="463" y="0"/>
                  </a:lnTo>
                  <a:lnTo>
                    <a:pt x="350" y="55"/>
                  </a:lnTo>
                  <a:lnTo>
                    <a:pt x="266" y="128"/>
                  </a:lnTo>
                  <a:lnTo>
                    <a:pt x="168" y="220"/>
                  </a:lnTo>
                  <a:lnTo>
                    <a:pt x="98" y="330"/>
                  </a:lnTo>
                  <a:lnTo>
                    <a:pt x="56" y="459"/>
                  </a:lnTo>
                  <a:lnTo>
                    <a:pt x="14" y="587"/>
                  </a:lnTo>
                  <a:lnTo>
                    <a:pt x="0" y="752"/>
                  </a:lnTo>
                  <a:lnTo>
                    <a:pt x="0" y="17163"/>
                  </a:lnTo>
                  <a:lnTo>
                    <a:pt x="14" y="17309"/>
                  </a:lnTo>
                  <a:lnTo>
                    <a:pt x="56" y="17456"/>
                  </a:lnTo>
                  <a:lnTo>
                    <a:pt x="98" y="17584"/>
                  </a:lnTo>
                  <a:lnTo>
                    <a:pt x="168" y="17694"/>
                  </a:lnTo>
                  <a:lnTo>
                    <a:pt x="266" y="17786"/>
                  </a:lnTo>
                  <a:lnTo>
                    <a:pt x="350" y="17859"/>
                  </a:lnTo>
                  <a:lnTo>
                    <a:pt x="463" y="17896"/>
                  </a:lnTo>
                  <a:lnTo>
                    <a:pt x="575" y="17914"/>
                  </a:lnTo>
                  <a:lnTo>
                    <a:pt x="8550" y="17914"/>
                  </a:lnTo>
                  <a:lnTo>
                    <a:pt x="8396" y="19308"/>
                  </a:lnTo>
                  <a:lnTo>
                    <a:pt x="8340" y="19583"/>
                  </a:lnTo>
                  <a:lnTo>
                    <a:pt x="8242" y="19876"/>
                  </a:lnTo>
                  <a:lnTo>
                    <a:pt x="8186" y="20005"/>
                  </a:lnTo>
                  <a:lnTo>
                    <a:pt x="8116" y="20133"/>
                  </a:lnTo>
                  <a:lnTo>
                    <a:pt x="7976" y="20353"/>
                  </a:lnTo>
                  <a:lnTo>
                    <a:pt x="7191" y="21032"/>
                  </a:lnTo>
                  <a:lnTo>
                    <a:pt x="7149" y="21087"/>
                  </a:lnTo>
                  <a:lnTo>
                    <a:pt x="7121" y="21141"/>
                  </a:lnTo>
                  <a:lnTo>
                    <a:pt x="7107" y="21215"/>
                  </a:lnTo>
                  <a:lnTo>
                    <a:pt x="7093" y="21288"/>
                  </a:lnTo>
                  <a:lnTo>
                    <a:pt x="7107" y="21362"/>
                  </a:lnTo>
                  <a:lnTo>
                    <a:pt x="7121" y="21417"/>
                  </a:lnTo>
                  <a:lnTo>
                    <a:pt x="7149" y="21490"/>
                  </a:lnTo>
                  <a:lnTo>
                    <a:pt x="7191" y="21545"/>
                  </a:lnTo>
                  <a:lnTo>
                    <a:pt x="7261" y="21582"/>
                  </a:lnTo>
                  <a:lnTo>
                    <a:pt x="7345" y="21600"/>
                  </a:lnTo>
                  <a:lnTo>
                    <a:pt x="14255" y="21600"/>
                  </a:lnTo>
                  <a:lnTo>
                    <a:pt x="14339" y="21582"/>
                  </a:lnTo>
                  <a:lnTo>
                    <a:pt x="14409" y="21545"/>
                  </a:lnTo>
                  <a:lnTo>
                    <a:pt x="14451" y="21490"/>
                  </a:lnTo>
                  <a:lnTo>
                    <a:pt x="14479" y="21417"/>
                  </a:lnTo>
                  <a:lnTo>
                    <a:pt x="14493" y="21362"/>
                  </a:lnTo>
                  <a:lnTo>
                    <a:pt x="14507" y="21288"/>
                  </a:lnTo>
                  <a:lnTo>
                    <a:pt x="14493" y="21215"/>
                  </a:lnTo>
                  <a:lnTo>
                    <a:pt x="14479" y="21141"/>
                  </a:lnTo>
                  <a:lnTo>
                    <a:pt x="14451" y="21087"/>
                  </a:lnTo>
                  <a:lnTo>
                    <a:pt x="14409" y="21032"/>
                  </a:lnTo>
                  <a:lnTo>
                    <a:pt x="13638" y="20353"/>
                  </a:lnTo>
                  <a:lnTo>
                    <a:pt x="13624" y="20353"/>
                  </a:lnTo>
                  <a:lnTo>
                    <a:pt x="13540" y="20243"/>
                  </a:lnTo>
                  <a:lnTo>
                    <a:pt x="13470" y="20133"/>
                  </a:lnTo>
                  <a:lnTo>
                    <a:pt x="13414" y="20005"/>
                  </a:lnTo>
                  <a:lnTo>
                    <a:pt x="13358" y="19876"/>
                  </a:lnTo>
                  <a:lnTo>
                    <a:pt x="13260" y="19583"/>
                  </a:lnTo>
                  <a:lnTo>
                    <a:pt x="13204" y="19308"/>
                  </a:lnTo>
                  <a:lnTo>
                    <a:pt x="13050" y="17914"/>
                  </a:lnTo>
                  <a:lnTo>
                    <a:pt x="21025" y="17914"/>
                  </a:lnTo>
                  <a:lnTo>
                    <a:pt x="21137" y="17896"/>
                  </a:lnTo>
                  <a:lnTo>
                    <a:pt x="21250" y="17859"/>
                  </a:lnTo>
                  <a:lnTo>
                    <a:pt x="21348" y="17786"/>
                  </a:lnTo>
                  <a:lnTo>
                    <a:pt x="21432" y="17694"/>
                  </a:lnTo>
                  <a:lnTo>
                    <a:pt x="21502" y="17584"/>
                  </a:lnTo>
                  <a:lnTo>
                    <a:pt x="21544" y="17456"/>
                  </a:lnTo>
                  <a:lnTo>
                    <a:pt x="21586" y="17309"/>
                  </a:lnTo>
                  <a:lnTo>
                    <a:pt x="21600" y="17163"/>
                  </a:lnTo>
                  <a:lnTo>
                    <a:pt x="21600" y="752"/>
                  </a:lnTo>
                  <a:lnTo>
                    <a:pt x="21586" y="587"/>
                  </a:lnTo>
                  <a:lnTo>
                    <a:pt x="21544" y="459"/>
                  </a:lnTo>
                  <a:lnTo>
                    <a:pt x="21502" y="330"/>
                  </a:lnTo>
                  <a:lnTo>
                    <a:pt x="21432" y="220"/>
                  </a:lnTo>
                  <a:lnTo>
                    <a:pt x="21348" y="128"/>
                  </a:lnTo>
                  <a:lnTo>
                    <a:pt x="21250" y="55"/>
                  </a:lnTo>
                  <a:lnTo>
                    <a:pt x="21137" y="0"/>
                  </a:lnTo>
                  <a:lnTo>
                    <a:pt x="21025" y="0"/>
                  </a:lnTo>
                  <a:close/>
                  <a:moveTo>
                    <a:pt x="10807" y="17364"/>
                  </a:moveTo>
                  <a:lnTo>
                    <a:pt x="10737" y="17346"/>
                  </a:lnTo>
                  <a:lnTo>
                    <a:pt x="10667" y="17328"/>
                  </a:lnTo>
                  <a:lnTo>
                    <a:pt x="10611" y="17273"/>
                  </a:lnTo>
                  <a:lnTo>
                    <a:pt x="10555" y="17218"/>
                  </a:lnTo>
                  <a:lnTo>
                    <a:pt x="10513" y="17163"/>
                  </a:lnTo>
                  <a:lnTo>
                    <a:pt x="10485" y="17089"/>
                  </a:lnTo>
                  <a:lnTo>
                    <a:pt x="10471" y="16998"/>
                  </a:lnTo>
                  <a:lnTo>
                    <a:pt x="10457" y="16906"/>
                  </a:lnTo>
                  <a:lnTo>
                    <a:pt x="10471" y="16814"/>
                  </a:lnTo>
                  <a:lnTo>
                    <a:pt x="10485" y="16741"/>
                  </a:lnTo>
                  <a:lnTo>
                    <a:pt x="10513" y="16649"/>
                  </a:lnTo>
                  <a:lnTo>
                    <a:pt x="10555" y="16594"/>
                  </a:lnTo>
                  <a:lnTo>
                    <a:pt x="10611" y="16539"/>
                  </a:lnTo>
                  <a:lnTo>
                    <a:pt x="10667" y="16503"/>
                  </a:lnTo>
                  <a:lnTo>
                    <a:pt x="10737" y="16466"/>
                  </a:lnTo>
                  <a:lnTo>
                    <a:pt x="10863" y="16466"/>
                  </a:lnTo>
                  <a:lnTo>
                    <a:pt x="10933" y="16503"/>
                  </a:lnTo>
                  <a:lnTo>
                    <a:pt x="10989" y="16539"/>
                  </a:lnTo>
                  <a:lnTo>
                    <a:pt x="11045" y="16594"/>
                  </a:lnTo>
                  <a:lnTo>
                    <a:pt x="11087" y="16649"/>
                  </a:lnTo>
                  <a:lnTo>
                    <a:pt x="11115" y="16741"/>
                  </a:lnTo>
                  <a:lnTo>
                    <a:pt x="11129" y="16814"/>
                  </a:lnTo>
                  <a:lnTo>
                    <a:pt x="11143" y="16906"/>
                  </a:lnTo>
                  <a:lnTo>
                    <a:pt x="11129" y="16998"/>
                  </a:lnTo>
                  <a:lnTo>
                    <a:pt x="11115" y="17089"/>
                  </a:lnTo>
                  <a:lnTo>
                    <a:pt x="11087" y="17163"/>
                  </a:lnTo>
                  <a:lnTo>
                    <a:pt x="11045" y="17218"/>
                  </a:lnTo>
                  <a:lnTo>
                    <a:pt x="10989" y="17273"/>
                  </a:lnTo>
                  <a:lnTo>
                    <a:pt x="10933" y="17328"/>
                  </a:lnTo>
                  <a:lnTo>
                    <a:pt x="10863" y="17346"/>
                  </a:lnTo>
                  <a:lnTo>
                    <a:pt x="10807" y="17364"/>
                  </a:lnTo>
                  <a:close/>
                  <a:moveTo>
                    <a:pt x="20759" y="15879"/>
                  </a:moveTo>
                  <a:lnTo>
                    <a:pt x="841" y="15879"/>
                  </a:lnTo>
                  <a:lnTo>
                    <a:pt x="841" y="1045"/>
                  </a:lnTo>
                  <a:lnTo>
                    <a:pt x="20759" y="1045"/>
                  </a:lnTo>
                  <a:lnTo>
                    <a:pt x="20759" y="15879"/>
                  </a:lnTo>
                  <a:close/>
                </a:path>
              </a:pathLst>
            </a:custGeom>
            <a:solidFill>
              <a:srgbClr val="F7BEC0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062" name="Google Shape;3100;p57"/>
          <p:cNvSpPr/>
          <p:nvPr/>
        </p:nvSpPr>
        <p:spPr>
          <a:xfrm>
            <a:off x="5006055" y="8571286"/>
            <a:ext cx="14612247" cy="1987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>
              <a:alpha val="5251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63" name="مجموع عدد ونظيرة الجمعي = صفر"/>
          <p:cNvSpPr txBox="1"/>
          <p:nvPr/>
        </p:nvSpPr>
        <p:spPr>
          <a:xfrm>
            <a:off x="2388508" y="8981388"/>
            <a:ext cx="20623152" cy="13687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مجموع عدد ونظيرة الجمعي = صفر </a:t>
            </a:r>
          </a:p>
        </p:txBody>
      </p:sp>
      <p:sp>
        <p:nvSpPr>
          <p:cNvPr id="1064" name="بالتالي  النظير الجمعي لاي عدد هو عكس الاشارة"/>
          <p:cNvSpPr txBox="1"/>
          <p:nvPr/>
        </p:nvSpPr>
        <p:spPr>
          <a:xfrm>
            <a:off x="3432709" y="2752724"/>
            <a:ext cx="20623151" cy="1096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بالتالي  النظير الجمعي لاي عدد هو عكس الاشارة </a:t>
            </a:r>
          </a:p>
        </p:txBody>
      </p:sp>
      <p:sp>
        <p:nvSpPr>
          <p:cNvPr id="1065" name="معكوس ٥ = -٥"/>
          <p:cNvSpPr txBox="1"/>
          <p:nvPr/>
        </p:nvSpPr>
        <p:spPr>
          <a:xfrm>
            <a:off x="8845357" y="1591178"/>
            <a:ext cx="8414811" cy="1161547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معكوس ٥ = -٥ </a:t>
            </a:r>
          </a:p>
        </p:txBody>
      </p:sp>
      <p:pic>
        <p:nvPicPr>
          <p:cNvPr id="1066" name="20230919-1_2023_09_19_19_48_43.mov" descr="20230919-1_2023_09_19_19_48_4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361273" y="4149472"/>
            <a:ext cx="4161006" cy="3956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1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33" fill="hold"/>
                                        <p:tgtEl>
                                          <p:spTgt spid="1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1066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10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6"/>
                  </p:tgtEl>
                </p:cond>
              </p:nextCondLst>
            </p:seq>
          </p:childTnLst>
        </p:cTn>
      </p:par>
    </p:tnLst>
    <p:bldLst>
      <p:bldP build="whole" bldLvl="1" animBg="1" rev="0" advAuto="0" spid="1063" grpId="5"/>
      <p:bldP build="whole" bldLvl="1" animBg="1" rev="0" advAuto="0" spid="1064" grpId="2"/>
      <p:bldP build="whole" bldLvl="1" animBg="1" rev="0" advAuto="0" spid="1065" grpId="1"/>
      <p:bldP build="whole" bldLvl="1" animBg="1" rev="0" advAuto="0" spid="1062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oogle Shape;1736;p24"/>
          <p:cNvSpPr txBox="1"/>
          <p:nvPr/>
        </p:nvSpPr>
        <p:spPr>
          <a:xfrm>
            <a:off x="5028036" y="4816205"/>
            <a:ext cx="6914713" cy="3857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7628" rtl="0">
              <a:defRPr sz="9776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7628" rtl="0">
              <a:defRPr sz="9776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6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2667" y="-1364161"/>
            <a:ext cx="11731382" cy="839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4"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69" name="IMG_0705.png" descr="IMG_0705.png"/>
          <p:cNvPicPr>
            <a:picLocks noChangeAspect="1"/>
          </p:cNvPicPr>
          <p:nvPr/>
        </p:nvPicPr>
        <p:blipFill>
          <a:blip r:embed="rId2">
            <a:extLst/>
          </a:blip>
          <a:srcRect l="28740" t="58562" r="47468" b="37978"/>
          <a:stretch>
            <a:fillRect/>
          </a:stretch>
        </p:blipFill>
        <p:spPr>
          <a:xfrm>
            <a:off x="6158203" y="5558862"/>
            <a:ext cx="14397343" cy="15698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7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7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sp>
        <p:nvSpPr>
          <p:cNvPr id="107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7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83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080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076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7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8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9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81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082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86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08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85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087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8" name="IMG_0706.png" descr="IMG_0706.png"/>
          <p:cNvPicPr>
            <a:picLocks noChangeAspect="1"/>
          </p:cNvPicPr>
          <p:nvPr/>
        </p:nvPicPr>
        <p:blipFill>
          <a:blip r:embed="rId4">
            <a:extLst/>
          </a:blip>
          <a:srcRect l="50000" t="39433" r="35640" b="56787"/>
          <a:stretch>
            <a:fillRect/>
          </a:stretch>
        </p:blipFill>
        <p:spPr>
          <a:xfrm>
            <a:off x="10394934" y="4476309"/>
            <a:ext cx="7203070" cy="1421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IMG_0706.png" descr="IMG_0706.png"/>
          <p:cNvPicPr>
            <a:picLocks noChangeAspect="1"/>
          </p:cNvPicPr>
          <p:nvPr/>
        </p:nvPicPr>
        <p:blipFill>
          <a:blip r:embed="rId4">
            <a:extLst/>
          </a:blip>
          <a:srcRect l="43988" t="65097" r="35829" b="30728"/>
          <a:stretch>
            <a:fillRect/>
          </a:stretch>
        </p:blipFill>
        <p:spPr>
          <a:xfrm>
            <a:off x="4998307" y="6738911"/>
            <a:ext cx="13457426" cy="208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خط خط" descr="خط خط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6476111" y="6024936"/>
            <a:ext cx="10973745" cy="586954"/>
          </a:xfrm>
          <a:prstGeom prst="rect">
            <a:avLst/>
          </a:prstGeom>
        </p:spPr>
      </p:pic>
      <p:pic>
        <p:nvPicPr>
          <p:cNvPr id="1092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42897" y="6390773"/>
            <a:ext cx="6906959" cy="586955"/>
          </a:xfrm>
          <a:prstGeom prst="rect">
            <a:avLst/>
          </a:prstGeom>
        </p:spPr>
      </p:pic>
      <p:pic>
        <p:nvPicPr>
          <p:cNvPr id="1094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04768" y="7407085"/>
            <a:ext cx="2178891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5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55290" y="7407085"/>
            <a:ext cx="2175458" cy="15890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6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02380" y="7407085"/>
            <a:ext cx="2202953" cy="16092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7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78333" y="7407085"/>
            <a:ext cx="2178891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8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228856" y="7407085"/>
            <a:ext cx="2175458" cy="15890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9" name="مستطيل مستطيل" descr="مستطيل مستطي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978333" y="7457885"/>
            <a:ext cx="2178891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00" name="مستطيل مستطيل" descr="مستطيل مستطيل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201037" y="7457885"/>
            <a:ext cx="2175458" cy="15890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01" name="مستطيل مستطيل" descr="مستطيل مستطي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31244" y="7457885"/>
            <a:ext cx="2178891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02" name="٥+(-٣) = ٢"/>
          <p:cNvSpPr txBox="1"/>
          <p:nvPr/>
        </p:nvSpPr>
        <p:spPr>
          <a:xfrm>
            <a:off x="8099241" y="9256403"/>
            <a:ext cx="8780822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669D34"/>
                </a:solidFill>
              </a:rPr>
              <a:t>٥</a:t>
            </a:r>
            <a:r>
              <a:t>+(</a:t>
            </a:r>
            <a:r>
              <a:rPr>
                <a:solidFill>
                  <a:srgbClr val="E22400"/>
                </a:solidFill>
              </a:rPr>
              <a:t>-٣</a:t>
            </a:r>
            <a:r>
              <a:t>) = </a:t>
            </a:r>
            <a:r>
              <a:rPr>
                <a:solidFill>
                  <a:srgbClr val="669D34"/>
                </a:solidFill>
              </a:rPr>
              <a:t>٢</a:t>
            </a:r>
          </a:p>
        </p:txBody>
      </p:sp>
      <p:sp>
        <p:nvSpPr>
          <p:cNvPr id="1103" name="الحل باستخدام خط الاعداد"/>
          <p:cNvSpPr txBox="1"/>
          <p:nvPr/>
        </p:nvSpPr>
        <p:spPr>
          <a:xfrm>
            <a:off x="4998307" y="4715005"/>
            <a:ext cx="572917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الحل باستخدام خط الاعداد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25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225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225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225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225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3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5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225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Class="exit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500"/>
                            </p:stCondLst>
                            <p:childTnLst>
                              <p:par>
                                <p:cTn id="47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225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750"/>
                            </p:stCondLst>
                            <p:childTnLst>
                              <p:par>
                                <p:cTn id="51" presetClass="exit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750"/>
                            </p:stCondLst>
                            <p:childTnLst>
                              <p:par>
                                <p:cTn id="54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750"/>
                            </p:stCondLst>
                            <p:childTnLst>
                              <p:par>
                                <p:cTn id="57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225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0"/>
                            </p:stCondLst>
                            <p:childTnLst>
                              <p:par>
                                <p:cTn id="64" presetClass="exit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0"/>
                            </p:stCondLst>
                            <p:childTnLst>
                              <p:par>
                                <p:cTn id="67" presetClass="entr" nodeType="afterEffect" presetSubtype="2" presetID="2" grpId="18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2" grpId="18"/>
      <p:bldP build="whole" bldLvl="1" animBg="1" rev="0" advAuto="0" spid="1097" grpId="14"/>
      <p:bldP build="whole" bldLvl="1" animBg="1" rev="0" advAuto="0" spid="1089" grpId="1"/>
      <p:bldP build="whole" bldLvl="1" animBg="1" rev="0" advAuto="0" spid="1098" grpId="7"/>
      <p:bldP build="whole" bldLvl="1" animBg="1" rev="0" advAuto="0" spid="1096" grpId="5"/>
      <p:bldP build="whole" bldLvl="1" animBg="1" rev="0" advAuto="0" spid="1090" grpId="2"/>
      <p:bldP build="whole" bldLvl="1" animBg="1" rev="0" advAuto="0" spid="1100" grpId="10"/>
      <p:bldP build="whole" bldLvl="1" animBg="1" rev="0" advAuto="0" spid="1092" grpId="8"/>
      <p:bldP build="whole" bldLvl="1" animBg="1" rev="0" advAuto="0" spid="1098" grpId="11"/>
      <p:bldP build="whole" bldLvl="1" animBg="1" rev="0" advAuto="0" spid="1099" grpId="12"/>
      <p:bldP build="whole" bldLvl="1" animBg="1" rev="0" advAuto="0" spid="1100" grpId="9"/>
      <p:bldP build="whole" bldLvl="1" animBg="1" rev="0" advAuto="0" spid="1099" grpId="13"/>
      <p:bldP build="whole" bldLvl="1" animBg="1" rev="0" advAuto="0" spid="1095" grpId="4"/>
      <p:bldP build="whole" bldLvl="1" animBg="1" rev="0" advAuto="0" spid="1101" grpId="15"/>
      <p:bldP build="whole" bldLvl="1" animBg="1" rev="0" advAuto="0" spid="1097" grpId="6"/>
      <p:bldP build="whole" bldLvl="1" animBg="1" rev="0" advAuto="0" spid="1101" grpId="16"/>
      <p:bldP build="whole" bldLvl="1" animBg="1" rev="0" advAuto="0" spid="1094" grpId="3"/>
      <p:bldP build="whole" bldLvl="1" animBg="1" rev="0" advAuto="0" spid="1096" grpId="17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IMG_0817.png" descr="IMG_0817.png"/>
          <p:cNvPicPr>
            <a:picLocks noChangeAspect="1"/>
          </p:cNvPicPr>
          <p:nvPr/>
        </p:nvPicPr>
        <p:blipFill>
          <a:blip r:embed="rId2">
            <a:extLst/>
          </a:blip>
          <a:srcRect l="7804" t="7717" r="8701" b="8161"/>
          <a:stretch>
            <a:fillRect/>
          </a:stretch>
        </p:blipFill>
        <p:spPr>
          <a:xfrm>
            <a:off x="14822044" y="5231726"/>
            <a:ext cx="4793354" cy="655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96" fill="norm" stroke="1" extrusionOk="0">
                <a:moveTo>
                  <a:pt x="17733" y="0"/>
                </a:moveTo>
                <a:lnTo>
                  <a:pt x="15698" y="1664"/>
                </a:lnTo>
                <a:cubicBezTo>
                  <a:pt x="14578" y="2579"/>
                  <a:pt x="13638" y="3373"/>
                  <a:pt x="13609" y="3429"/>
                </a:cubicBezTo>
                <a:cubicBezTo>
                  <a:pt x="13580" y="3485"/>
                  <a:pt x="13787" y="3620"/>
                  <a:pt x="14070" y="3727"/>
                </a:cubicBezTo>
                <a:cubicBezTo>
                  <a:pt x="14576" y="3919"/>
                  <a:pt x="14584" y="3934"/>
                  <a:pt x="14584" y="4879"/>
                </a:cubicBezTo>
                <a:cubicBezTo>
                  <a:pt x="14584" y="5990"/>
                  <a:pt x="14508" y="6071"/>
                  <a:pt x="12785" y="6755"/>
                </a:cubicBezTo>
                <a:lnTo>
                  <a:pt x="11738" y="7170"/>
                </a:lnTo>
                <a:lnTo>
                  <a:pt x="11735" y="7792"/>
                </a:lnTo>
                <a:cubicBezTo>
                  <a:pt x="11734" y="8134"/>
                  <a:pt x="11640" y="8503"/>
                  <a:pt x="11524" y="8613"/>
                </a:cubicBezTo>
                <a:cubicBezTo>
                  <a:pt x="11409" y="8723"/>
                  <a:pt x="10749" y="9056"/>
                  <a:pt x="10057" y="9353"/>
                </a:cubicBezTo>
                <a:lnTo>
                  <a:pt x="8800" y="9892"/>
                </a:lnTo>
                <a:lnTo>
                  <a:pt x="8747" y="10554"/>
                </a:lnTo>
                <a:cubicBezTo>
                  <a:pt x="8718" y="10919"/>
                  <a:pt x="8621" y="11283"/>
                  <a:pt x="8529" y="11364"/>
                </a:cubicBezTo>
                <a:cubicBezTo>
                  <a:pt x="8437" y="11445"/>
                  <a:pt x="7803" y="11744"/>
                  <a:pt x="7121" y="12030"/>
                </a:cubicBezTo>
                <a:lnTo>
                  <a:pt x="5880" y="12551"/>
                </a:lnTo>
                <a:lnTo>
                  <a:pt x="5830" y="13296"/>
                </a:lnTo>
                <a:lnTo>
                  <a:pt x="5782" y="14041"/>
                </a:lnTo>
                <a:lnTo>
                  <a:pt x="4398" y="14635"/>
                </a:lnTo>
                <a:lnTo>
                  <a:pt x="3015" y="15229"/>
                </a:lnTo>
                <a:lnTo>
                  <a:pt x="3015" y="15879"/>
                </a:lnTo>
                <a:cubicBezTo>
                  <a:pt x="3015" y="16627"/>
                  <a:pt x="2924" y="16710"/>
                  <a:pt x="1423" y="17309"/>
                </a:cubicBezTo>
                <a:cubicBezTo>
                  <a:pt x="149" y="17819"/>
                  <a:pt x="-4" y="17961"/>
                  <a:pt x="0" y="18648"/>
                </a:cubicBezTo>
                <a:lnTo>
                  <a:pt x="4" y="19208"/>
                </a:lnTo>
                <a:lnTo>
                  <a:pt x="2808" y="20399"/>
                </a:lnTo>
                <a:cubicBezTo>
                  <a:pt x="4351" y="21054"/>
                  <a:pt x="5666" y="21593"/>
                  <a:pt x="5730" y="21596"/>
                </a:cubicBezTo>
                <a:cubicBezTo>
                  <a:pt x="5794" y="21600"/>
                  <a:pt x="5870" y="21315"/>
                  <a:pt x="5898" y="20964"/>
                </a:cubicBezTo>
                <a:lnTo>
                  <a:pt x="5950" y="20324"/>
                </a:lnTo>
                <a:lnTo>
                  <a:pt x="7290" y="19761"/>
                </a:lnTo>
                <a:lnTo>
                  <a:pt x="8633" y="19197"/>
                </a:lnTo>
                <a:lnTo>
                  <a:pt x="8684" y="18531"/>
                </a:lnTo>
                <a:cubicBezTo>
                  <a:pt x="8713" y="18164"/>
                  <a:pt x="8816" y="17794"/>
                  <a:pt x="8915" y="17707"/>
                </a:cubicBezTo>
                <a:cubicBezTo>
                  <a:pt x="9013" y="17620"/>
                  <a:pt x="9650" y="17317"/>
                  <a:pt x="10330" y="17034"/>
                </a:cubicBezTo>
                <a:lnTo>
                  <a:pt x="11565" y="16519"/>
                </a:lnTo>
                <a:lnTo>
                  <a:pt x="11569" y="15898"/>
                </a:lnTo>
                <a:cubicBezTo>
                  <a:pt x="11570" y="15556"/>
                  <a:pt x="11631" y="15209"/>
                  <a:pt x="11703" y="15126"/>
                </a:cubicBezTo>
                <a:cubicBezTo>
                  <a:pt x="11775" y="15043"/>
                  <a:pt x="12433" y="14711"/>
                  <a:pt x="13167" y="14389"/>
                </a:cubicBezTo>
                <a:lnTo>
                  <a:pt x="14500" y="13803"/>
                </a:lnTo>
                <a:lnTo>
                  <a:pt x="14584" y="13066"/>
                </a:lnTo>
                <a:lnTo>
                  <a:pt x="14668" y="12330"/>
                </a:lnTo>
                <a:lnTo>
                  <a:pt x="16051" y="11731"/>
                </a:lnTo>
                <a:lnTo>
                  <a:pt x="17435" y="11133"/>
                </a:lnTo>
                <a:lnTo>
                  <a:pt x="17435" y="10481"/>
                </a:lnTo>
                <a:cubicBezTo>
                  <a:pt x="17435" y="9742"/>
                  <a:pt x="17507" y="9681"/>
                  <a:pt x="19253" y="8952"/>
                </a:cubicBezTo>
                <a:lnTo>
                  <a:pt x="20282" y="8521"/>
                </a:lnTo>
                <a:lnTo>
                  <a:pt x="20283" y="7576"/>
                </a:lnTo>
                <a:cubicBezTo>
                  <a:pt x="20284" y="7054"/>
                  <a:pt x="20363" y="6596"/>
                  <a:pt x="20460" y="6552"/>
                </a:cubicBezTo>
                <a:cubicBezTo>
                  <a:pt x="20556" y="6509"/>
                  <a:pt x="20827" y="6565"/>
                  <a:pt x="21062" y="6678"/>
                </a:cubicBezTo>
                <a:cubicBezTo>
                  <a:pt x="21296" y="6791"/>
                  <a:pt x="21520" y="6860"/>
                  <a:pt x="21558" y="6832"/>
                </a:cubicBezTo>
                <a:cubicBezTo>
                  <a:pt x="21596" y="6804"/>
                  <a:pt x="20751" y="5255"/>
                  <a:pt x="19680" y="3390"/>
                </a:cubicBezTo>
                <a:lnTo>
                  <a:pt x="17733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10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0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0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sp>
        <p:nvSpPr>
          <p:cNvPr id="110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1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18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115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111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2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3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4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16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117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21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119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20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122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23" name="IMG_0706.png" descr="IMG_0706.png"/>
          <p:cNvPicPr>
            <a:picLocks noChangeAspect="1"/>
          </p:cNvPicPr>
          <p:nvPr/>
        </p:nvPicPr>
        <p:blipFill>
          <a:blip r:embed="rId5">
            <a:extLst/>
          </a:blip>
          <a:srcRect l="50000" t="39433" r="35640" b="56787"/>
          <a:stretch>
            <a:fillRect/>
          </a:stretch>
        </p:blipFill>
        <p:spPr>
          <a:xfrm>
            <a:off x="10394934" y="4476309"/>
            <a:ext cx="7203070" cy="1421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7752799">
            <a:off x="12563793" y="7814246"/>
            <a:ext cx="6201224" cy="586955"/>
          </a:xfrm>
          <a:prstGeom prst="rect">
            <a:avLst/>
          </a:prstGeom>
        </p:spPr>
      </p:pic>
      <p:pic>
        <p:nvPicPr>
          <p:cNvPr id="1126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507502">
            <a:off x="15209531" y="7502059"/>
            <a:ext cx="3012942" cy="586955"/>
          </a:xfrm>
          <a:prstGeom prst="rect">
            <a:avLst/>
          </a:prstGeom>
        </p:spPr>
      </p:pic>
      <p:sp>
        <p:nvSpPr>
          <p:cNvPr id="1128" name="٣"/>
          <p:cNvSpPr txBox="1"/>
          <p:nvPr/>
        </p:nvSpPr>
        <p:spPr>
          <a:xfrm rot="1948411">
            <a:off x="16621689" y="8933630"/>
            <a:ext cx="980768" cy="754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9" name="٤"/>
          <p:cNvSpPr txBox="1"/>
          <p:nvPr/>
        </p:nvSpPr>
        <p:spPr>
          <a:xfrm rot="1282169">
            <a:off x="17079541" y="8006947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0" name="٥"/>
          <p:cNvSpPr txBox="1"/>
          <p:nvPr/>
        </p:nvSpPr>
        <p:spPr>
          <a:xfrm rot="2014378">
            <a:off x="17815236" y="7237288"/>
            <a:ext cx="980768" cy="7548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pic>
        <p:nvPicPr>
          <p:cNvPr id="1131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28381">
            <a:off x="17826976" y="7333591"/>
            <a:ext cx="1043881" cy="5622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32" name="٥+(-٣) = ٢"/>
          <p:cNvSpPr txBox="1"/>
          <p:nvPr/>
        </p:nvSpPr>
        <p:spPr>
          <a:xfrm>
            <a:off x="5513800" y="8830247"/>
            <a:ext cx="8780822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669D34"/>
                </a:solidFill>
              </a:rPr>
              <a:t>٥</a:t>
            </a:r>
            <a:r>
              <a:t>+(</a:t>
            </a:r>
            <a:r>
              <a:rPr>
                <a:solidFill>
                  <a:srgbClr val="E22400"/>
                </a:solidFill>
              </a:rPr>
              <a:t>-٣</a:t>
            </a:r>
            <a:r>
              <a:t>) = </a:t>
            </a:r>
            <a:r>
              <a:rPr>
                <a:solidFill>
                  <a:srgbClr val="669D34"/>
                </a:solidFill>
              </a:rPr>
              <a:t>٢</a:t>
            </a:r>
          </a:p>
        </p:txBody>
      </p:sp>
      <p:pic>
        <p:nvPicPr>
          <p:cNvPr id="1133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34951">
            <a:off x="17169145" y="8141406"/>
            <a:ext cx="993485" cy="56232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34" name="مستطيل مستطيل" descr="مستطيل مستطي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23076">
            <a:off x="16597171" y="9006512"/>
            <a:ext cx="947864" cy="5420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35" name="١"/>
          <p:cNvSpPr txBox="1"/>
          <p:nvPr/>
        </p:nvSpPr>
        <p:spPr>
          <a:xfrm rot="2431633">
            <a:off x="15251819" y="10474450"/>
            <a:ext cx="980768" cy="754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36" name="٢"/>
          <p:cNvSpPr txBox="1"/>
          <p:nvPr/>
        </p:nvSpPr>
        <p:spPr>
          <a:xfrm rot="1974558">
            <a:off x="15868580" y="9705909"/>
            <a:ext cx="980768" cy="754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37" name="الحل بفكرة  اخرى"/>
          <p:cNvSpPr txBox="1"/>
          <p:nvPr/>
        </p:nvSpPr>
        <p:spPr>
          <a:xfrm>
            <a:off x="6905554" y="4761826"/>
            <a:ext cx="365782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الحل بفكرة  اخرى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0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3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225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225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225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1" grpId="8"/>
      <p:bldP build="whole" bldLvl="1" animBg="1" rev="0" advAuto="0" spid="1133" grpId="9"/>
      <p:bldP build="whole" bldLvl="1" animBg="1" rev="0" advAuto="0" spid="1129" grpId="5"/>
      <p:bldP build="whole" bldLvl="1" animBg="1" rev="0" advAuto="0" spid="1135" grpId="2"/>
      <p:bldP build="whole" bldLvl="1" animBg="1" rev="0" advAuto="0" spid="1136" grpId="3"/>
      <p:bldP build="whole" bldLvl="1" animBg="1" rev="0" advAuto="0" spid="1126" grpId="7"/>
      <p:bldP build="whole" bldLvl="1" animBg="1" rev="0" advAuto="0" spid="1128" grpId="4"/>
      <p:bldP build="whole" bldLvl="1" animBg="1" rev="0" advAuto="0" spid="1132" grpId="11"/>
      <p:bldP build="whole" bldLvl="1" animBg="1" rev="0" advAuto="0" spid="1124" grpId="1"/>
      <p:bldP build="whole" bldLvl="1" animBg="1" rev="0" advAuto="0" spid="1130" grpId="6"/>
      <p:bldP build="whole" bldLvl="1" animBg="1" rev="0" advAuto="0" spid="1134" grpId="1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IMG_0706.png" descr="IMG_0706.png"/>
          <p:cNvPicPr>
            <a:picLocks noChangeAspect="1"/>
          </p:cNvPicPr>
          <p:nvPr/>
        </p:nvPicPr>
        <p:blipFill>
          <a:blip r:embed="rId2">
            <a:extLst/>
          </a:blip>
          <a:srcRect l="24551" t="39361" r="61142" b="56751"/>
          <a:stretch>
            <a:fillRect/>
          </a:stretch>
        </p:blipFill>
        <p:spPr>
          <a:xfrm>
            <a:off x="9662234" y="4342740"/>
            <a:ext cx="8163177" cy="16632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4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sp>
        <p:nvSpPr>
          <p:cNvPr id="114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4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52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149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145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6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7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8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50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151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55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153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54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156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57" name="IMG_0706.png" descr="IMG_0706.png"/>
          <p:cNvPicPr>
            <a:picLocks noChangeAspect="1"/>
          </p:cNvPicPr>
          <p:nvPr/>
        </p:nvPicPr>
        <p:blipFill>
          <a:blip r:embed="rId2">
            <a:extLst/>
          </a:blip>
          <a:srcRect l="18800" t="65692" r="61017" b="30133"/>
          <a:stretch>
            <a:fillRect/>
          </a:stretch>
        </p:blipFill>
        <p:spPr>
          <a:xfrm>
            <a:off x="4998307" y="6738912"/>
            <a:ext cx="13457426" cy="208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خط خط" descr="خط خط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8352798" y="5913261"/>
            <a:ext cx="5434787" cy="586955"/>
          </a:xfrm>
          <a:prstGeom prst="rect">
            <a:avLst/>
          </a:prstGeom>
        </p:spPr>
      </p:pic>
      <p:pic>
        <p:nvPicPr>
          <p:cNvPr id="1160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63545" y="6271046"/>
            <a:ext cx="8566153" cy="586954"/>
          </a:xfrm>
          <a:prstGeom prst="rect">
            <a:avLst/>
          </a:prstGeom>
        </p:spPr>
      </p:pic>
      <p:pic>
        <p:nvPicPr>
          <p:cNvPr id="1162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14461" y="7284837"/>
            <a:ext cx="2699764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63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802380" y="7284837"/>
            <a:ext cx="2706036" cy="158907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64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36906" y="7254765"/>
            <a:ext cx="2694442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65" name="-٣ + ٢ = -١"/>
          <p:cNvSpPr txBox="1"/>
          <p:nvPr/>
        </p:nvSpPr>
        <p:spPr>
          <a:xfrm>
            <a:off x="7973932" y="9300750"/>
            <a:ext cx="8780823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E22400"/>
                </a:solidFill>
              </a:rPr>
              <a:t>-٣ </a:t>
            </a:r>
            <a:r>
              <a:rPr>
                <a:solidFill>
                  <a:srgbClr val="2C0977"/>
                </a:solidFill>
              </a:rPr>
              <a:t>+</a:t>
            </a:r>
            <a:r>
              <a:rPr>
                <a:solidFill>
                  <a:srgbClr val="E22400"/>
                </a:solidFill>
              </a:rPr>
              <a:t> </a:t>
            </a:r>
            <a:r>
              <a:rPr>
                <a:solidFill>
                  <a:srgbClr val="76BB40"/>
                </a:solidFill>
              </a:rPr>
              <a:t>٢</a:t>
            </a:r>
            <a:r>
              <a:t> = </a:t>
            </a:r>
            <a:r>
              <a:rPr>
                <a:solidFill>
                  <a:srgbClr val="E22400"/>
                </a:solidFill>
              </a:rPr>
              <a:t>-١</a:t>
            </a:r>
          </a:p>
        </p:txBody>
      </p:sp>
      <p:pic>
        <p:nvPicPr>
          <p:cNvPr id="1166" name="مستطيل مستطيل" descr="مستطيل مستطيل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84609" y="7269801"/>
            <a:ext cx="2755253" cy="15890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67" name="مستطيل مستطيل" descr="مستطيل مستطيل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014461" y="7219629"/>
            <a:ext cx="2699764" cy="16191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25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25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25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3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5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225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225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50"/>
                            </p:stCondLst>
                            <p:childTnLst>
                              <p:par>
                                <p:cTn id="37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250"/>
                            </p:stCondLst>
                            <p:childTnLst>
                              <p:par>
                                <p:cTn id="40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250"/>
                            </p:stCondLst>
                            <p:childTnLst>
                              <p:par>
                                <p:cTn id="43" presetClass="exit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250"/>
                            </p:stCondLst>
                            <p:childTnLst>
                              <p:par>
                                <p:cTn id="46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250"/>
                            </p:stCondLst>
                            <p:childTnLst>
                              <p:par>
                                <p:cTn id="49" presetClass="entr" nodeType="afterEffect" presetSubtype="2" presetID="2" grpId="13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5" grpId="13"/>
      <p:bldP build="whole" bldLvl="1" animBg="1" rev="0" advAuto="0" spid="1158" grpId="6"/>
      <p:bldP build="whole" bldLvl="1" animBg="1" rev="0" advAuto="0" spid="1162" grpId="4"/>
      <p:bldP build="whole" bldLvl="1" animBg="1" rev="0" advAuto="0" spid="1157" grpId="1"/>
      <p:bldP build="whole" bldLvl="1" animBg="1" rev="0" advAuto="0" spid="1164" grpId="5"/>
      <p:bldP build="whole" bldLvl="1" animBg="1" rev="0" advAuto="0" spid="1162" grpId="12"/>
      <p:bldP build="whole" bldLvl="1" animBg="1" rev="0" advAuto="0" spid="1166" grpId="7"/>
      <p:bldP build="whole" bldLvl="1" animBg="1" rev="0" advAuto="0" spid="1167" grpId="8"/>
      <p:bldP build="whole" bldLvl="1" animBg="1" rev="0" advAuto="0" spid="1166" grpId="9"/>
      <p:bldP build="whole" bldLvl="1" animBg="1" rev="0" advAuto="0" spid="1164" grpId="10"/>
      <p:bldP build="whole" bldLvl="1" animBg="1" rev="0" advAuto="0" spid="1167" grpId="11"/>
      <p:bldP build="whole" bldLvl="1" animBg="1" rev="0" advAuto="0" spid="1163" grpId="3"/>
      <p:bldP build="whole" bldLvl="1" animBg="1" rev="0" advAuto="0" spid="116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IMG_0707.png" descr="IMG_0707.png"/>
          <p:cNvPicPr>
            <a:picLocks noChangeAspect="1"/>
          </p:cNvPicPr>
          <p:nvPr/>
        </p:nvPicPr>
        <p:blipFill>
          <a:blip r:embed="rId2">
            <a:extLst/>
          </a:blip>
          <a:srcRect l="16348" t="71288" r="38736" b="23741"/>
          <a:stretch>
            <a:fillRect/>
          </a:stretch>
        </p:blipFill>
        <p:spPr>
          <a:xfrm>
            <a:off x="5552462" y="7056653"/>
            <a:ext cx="15254344" cy="1265989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70" name="IMG_0707.png" descr="IMG_0707.png"/>
          <p:cNvPicPr>
            <a:picLocks noChangeAspect="1"/>
          </p:cNvPicPr>
          <p:nvPr/>
        </p:nvPicPr>
        <p:blipFill>
          <a:blip r:embed="rId2">
            <a:extLst/>
          </a:blip>
          <a:srcRect l="16709" t="67041" r="38376" b="28625"/>
          <a:stretch>
            <a:fillRect/>
          </a:stretch>
        </p:blipFill>
        <p:spPr>
          <a:xfrm>
            <a:off x="5481290" y="5426385"/>
            <a:ext cx="15254344" cy="1103716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171" name="Google Shape;3100;p57"/>
          <p:cNvSpPr/>
          <p:nvPr/>
        </p:nvSpPr>
        <p:spPr>
          <a:xfrm>
            <a:off x="7222315" y="2953071"/>
            <a:ext cx="12536486" cy="1959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72" name="نطرح ويكون الناتج"/>
          <p:cNvSpPr txBox="1"/>
          <p:nvPr/>
        </p:nvSpPr>
        <p:spPr>
          <a:xfrm>
            <a:off x="7877143" y="3064375"/>
            <a:ext cx="11914580" cy="1736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نطرح ويكون الناتج</a:t>
            </a:r>
          </a:p>
        </p:txBody>
      </p:sp>
      <p:pic>
        <p:nvPicPr>
          <p:cNvPr id="1173" name="علامة زائد علامة زائد" descr="علامة زائد علامة زائد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25031" y="5009052"/>
            <a:ext cx="1938376" cy="193837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74" name="ناقص ناقص" descr="ناقص ناقص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25031" y="7417105"/>
            <a:ext cx="2611684" cy="545130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75" name="IMG_0705.png" descr="IMG_0705.png"/>
          <p:cNvPicPr>
            <a:picLocks noChangeAspect="1"/>
          </p:cNvPicPr>
          <p:nvPr/>
        </p:nvPicPr>
        <p:blipFill>
          <a:blip r:embed="rId5">
            <a:extLst/>
          </a:blip>
          <a:srcRect l="28740" t="58562" r="47468" b="37978"/>
          <a:stretch>
            <a:fillRect/>
          </a:stretch>
        </p:blipFill>
        <p:spPr>
          <a:xfrm>
            <a:off x="5980888" y="1383430"/>
            <a:ext cx="14397342" cy="15698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1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3" grpId="3"/>
      <p:bldP build="whole" bldLvl="1" animBg="1" rev="0" advAuto="0" spid="1171" grpId="1"/>
      <p:bldP build="whole" bldLvl="1" animBg="1" rev="0" advAuto="0" spid="1174" grpId="4"/>
      <p:bldP build="whole" bldLvl="1" animBg="1" rev="0" advAuto="0" spid="117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7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sp>
        <p:nvSpPr>
          <p:cNvPr id="118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89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8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8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8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8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01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190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200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191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2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93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99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194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95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96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97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98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209" name="تجميع"/>
          <p:cNvGrpSpPr/>
          <p:nvPr/>
        </p:nvGrpSpPr>
        <p:grpSpPr>
          <a:xfrm>
            <a:off x="4166763" y="4906049"/>
            <a:ext cx="15215966" cy="2762162"/>
            <a:chOff x="0" y="0"/>
            <a:chExt cx="15215965" cy="2762160"/>
          </a:xfrm>
        </p:grpSpPr>
        <p:pic>
          <p:nvPicPr>
            <p:cNvPr id="1202" name="IMG_0706.png" descr="IMG_070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1028" t="78819" r="35744" b="13989"/>
            <a:stretch>
              <a:fillRect/>
            </a:stretch>
          </p:blipFill>
          <p:spPr>
            <a:xfrm>
              <a:off x="0" y="0"/>
              <a:ext cx="14887754" cy="2416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05" name="تجميع"/>
            <p:cNvGrpSpPr/>
            <p:nvPr/>
          </p:nvGrpSpPr>
          <p:grpSpPr>
            <a:xfrm>
              <a:off x="13699795" y="1494956"/>
              <a:ext cx="1516171" cy="1267205"/>
              <a:chOff x="0" y="-63499"/>
              <a:chExt cx="1516170" cy="1267204"/>
            </a:xfrm>
          </p:grpSpPr>
          <p:pic>
            <p:nvPicPr>
              <p:cNvPr id="1203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03046" y="-63500"/>
                <a:ext cx="1310078" cy="120654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204" name="مستطيل 38"/>
              <p:cNvSpPr txBox="1"/>
              <p:nvPr/>
            </p:nvSpPr>
            <p:spPr>
              <a:xfrm>
                <a:off x="0" y="168262"/>
                <a:ext cx="1516171" cy="1035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هـ</a:t>
                </a:r>
              </a:p>
            </p:txBody>
          </p:sp>
        </p:grpSp>
        <p:grpSp>
          <p:nvGrpSpPr>
            <p:cNvPr id="1208" name="تجميع"/>
            <p:cNvGrpSpPr/>
            <p:nvPr/>
          </p:nvGrpSpPr>
          <p:grpSpPr>
            <a:xfrm>
              <a:off x="3763067" y="1389125"/>
              <a:ext cx="1618360" cy="1348333"/>
              <a:chOff x="0" y="-63499"/>
              <a:chExt cx="1618358" cy="1348332"/>
            </a:xfrm>
          </p:grpSpPr>
          <p:pic>
            <p:nvPicPr>
              <p:cNvPr id="1206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4271" y="-63500"/>
                <a:ext cx="1389817" cy="127930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207" name="مستطيل 38"/>
              <p:cNvSpPr txBox="1"/>
              <p:nvPr/>
            </p:nvSpPr>
            <p:spPr>
              <a:xfrm>
                <a:off x="0" y="179603"/>
                <a:ext cx="1618359" cy="11052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و</a:t>
                </a:r>
              </a:p>
            </p:txBody>
          </p:sp>
        </p:grpSp>
      </p:grpSp>
      <p:grpSp>
        <p:nvGrpSpPr>
          <p:cNvPr id="1214" name="تجميع"/>
          <p:cNvGrpSpPr/>
          <p:nvPr/>
        </p:nvGrpSpPr>
        <p:grpSpPr>
          <a:xfrm rot="16200000">
            <a:off x="7477142" y="8097229"/>
            <a:ext cx="7775393" cy="168499"/>
            <a:chOff x="-31750" y="-31750"/>
            <a:chExt cx="7775392" cy="168497"/>
          </a:xfrm>
        </p:grpSpPr>
        <p:pic>
          <p:nvPicPr>
            <p:cNvPr id="1210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1750" y="73247"/>
              <a:ext cx="7091407" cy="63501"/>
            </a:xfrm>
            <a:prstGeom prst="rect">
              <a:avLst/>
            </a:prstGeom>
            <a:effectLst/>
          </p:spPr>
        </p:pic>
        <p:pic>
          <p:nvPicPr>
            <p:cNvPr id="1212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52235" y="-31750"/>
              <a:ext cx="7091408" cy="63500"/>
            </a:xfrm>
            <a:prstGeom prst="rect">
              <a:avLst/>
            </a:prstGeom>
            <a:effectLst/>
          </p:spPr>
        </p:pic>
      </p:grpSp>
      <p:sp>
        <p:nvSpPr>
          <p:cNvPr id="1215" name="Google Shape;3038;p56"/>
          <p:cNvSpPr/>
          <p:nvPr/>
        </p:nvSpPr>
        <p:spPr>
          <a:xfrm>
            <a:off x="15587814" y="6755841"/>
            <a:ext cx="587919" cy="413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6" name="= -١"/>
          <p:cNvSpPr txBox="1"/>
          <p:nvPr/>
        </p:nvSpPr>
        <p:spPr>
          <a:xfrm>
            <a:off x="14129860" y="7668210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-١</a:t>
            </a:r>
          </a:p>
        </p:txBody>
      </p:sp>
      <p:sp>
        <p:nvSpPr>
          <p:cNvPr id="1217" name="Google Shape;3038;p56"/>
          <p:cNvSpPr/>
          <p:nvPr/>
        </p:nvSpPr>
        <p:spPr>
          <a:xfrm>
            <a:off x="7160731" y="6497851"/>
            <a:ext cx="684954" cy="92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18" name="= ٤"/>
          <p:cNvSpPr txBox="1"/>
          <p:nvPr/>
        </p:nvSpPr>
        <p:spPr>
          <a:xfrm>
            <a:off x="5114859" y="7992169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7" grpId="7"/>
      <p:bldP build="whole" bldLvl="1" animBg="1" rev="0" advAuto="0" spid="1215" grpId="1"/>
      <p:bldP build="whole" bldLvl="1" animBg="1" rev="0" advAuto="0" spid="1215" grpId="2"/>
      <p:bldP build="whole" bldLvl="1" animBg="1" rev="0" advAuto="0" spid="1215" grpId="3"/>
      <p:bldP build="whole" bldLvl="1" animBg="1" rev="0" advAuto="0" spid="1218" grpId="8"/>
      <p:bldP build="whole" bldLvl="1" animBg="1" rev="0" advAuto="0" spid="1217" grpId="5"/>
      <p:bldP build="whole" bldLvl="1" animBg="1" rev="0" advAuto="0" spid="1217" grpId="6"/>
      <p:bldP build="whole" bldLvl="1" animBg="1" rev="0" advAuto="0" spid="1216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2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22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2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3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2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22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3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3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3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3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37" name="تجميع"/>
          <p:cNvGrpSpPr/>
          <p:nvPr/>
        </p:nvGrpSpPr>
        <p:grpSpPr>
          <a:xfrm>
            <a:off x="17809555" y="5749066"/>
            <a:ext cx="1283666" cy="1082617"/>
            <a:chOff x="0" y="-63500"/>
            <a:chExt cx="1283664" cy="1082615"/>
          </a:xfrm>
        </p:grpSpPr>
        <p:pic>
          <p:nvPicPr>
            <p:cNvPr id="1235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36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240" name="تجميع"/>
          <p:cNvGrpSpPr/>
          <p:nvPr/>
        </p:nvGrpSpPr>
        <p:grpSpPr>
          <a:xfrm>
            <a:off x="17889608" y="7608421"/>
            <a:ext cx="1283665" cy="1082616"/>
            <a:chOff x="0" y="-63500"/>
            <a:chExt cx="1283664" cy="1082615"/>
          </a:xfrm>
        </p:grpSpPr>
        <p:pic>
          <p:nvPicPr>
            <p:cNvPr id="1238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39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241" name="مستطيل 92"/>
          <p:cNvSpPr txBox="1"/>
          <p:nvPr/>
        </p:nvSpPr>
        <p:spPr>
          <a:xfrm>
            <a:off x="13351485" y="466272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pic>
        <p:nvPicPr>
          <p:cNvPr id="1242" name="IMG_0700.png" descr="IMG_0700.png"/>
          <p:cNvPicPr>
            <a:picLocks noChangeAspect="1"/>
          </p:cNvPicPr>
          <p:nvPr/>
        </p:nvPicPr>
        <p:blipFill>
          <a:blip r:embed="rId6">
            <a:extLst/>
          </a:blip>
          <a:srcRect l="60667" t="43061" r="21778" b="51585"/>
          <a:stretch>
            <a:fillRect/>
          </a:stretch>
        </p:blipFill>
        <p:spPr>
          <a:xfrm>
            <a:off x="13624142" y="5593461"/>
            <a:ext cx="4265305" cy="97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IMG_0700.png" descr="IMG_0700.png"/>
          <p:cNvPicPr>
            <a:picLocks noChangeAspect="1"/>
          </p:cNvPicPr>
          <p:nvPr/>
        </p:nvPicPr>
        <p:blipFill>
          <a:blip r:embed="rId6">
            <a:extLst/>
          </a:blip>
          <a:srcRect l="15767" t="43289" r="71989" b="51589"/>
          <a:stretch>
            <a:fillRect/>
          </a:stretch>
        </p:blipFill>
        <p:spPr>
          <a:xfrm>
            <a:off x="13707966" y="7671920"/>
            <a:ext cx="3818407" cy="11979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8" name="تجميع"/>
          <p:cNvGrpSpPr/>
          <p:nvPr/>
        </p:nvGrpSpPr>
        <p:grpSpPr>
          <a:xfrm>
            <a:off x="4713659" y="7119606"/>
            <a:ext cx="13207700" cy="209682"/>
            <a:chOff x="-31750" y="-31750"/>
            <a:chExt cx="13207700" cy="209680"/>
          </a:xfrm>
        </p:grpSpPr>
        <p:pic>
          <p:nvPicPr>
            <p:cNvPr id="124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246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1249" name="= ٧"/>
          <p:cNvSpPr txBox="1"/>
          <p:nvPr/>
        </p:nvSpPr>
        <p:spPr>
          <a:xfrm>
            <a:off x="9054569" y="5231725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٧</a:t>
            </a:r>
          </a:p>
        </p:txBody>
      </p:sp>
      <p:sp>
        <p:nvSpPr>
          <p:cNvPr id="1250" name="= -٧"/>
          <p:cNvSpPr txBox="1"/>
          <p:nvPr/>
        </p:nvSpPr>
        <p:spPr>
          <a:xfrm>
            <a:off x="9054569" y="7356571"/>
            <a:ext cx="4091745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-٧</a:t>
            </a:r>
          </a:p>
        </p:txBody>
      </p:sp>
      <p:sp>
        <p:nvSpPr>
          <p:cNvPr id="1251" name="Google Shape;3038;p56"/>
          <p:cNvSpPr/>
          <p:nvPr/>
        </p:nvSpPr>
        <p:spPr>
          <a:xfrm>
            <a:off x="17243045" y="5952141"/>
            <a:ext cx="646564" cy="541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52" name="Google Shape;3038;p56"/>
          <p:cNvSpPr/>
          <p:nvPr/>
        </p:nvSpPr>
        <p:spPr>
          <a:xfrm>
            <a:off x="16802772" y="7992169"/>
            <a:ext cx="644711" cy="758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12597"/>
                </a:moveTo>
                <a:cubicBezTo>
                  <a:pt x="604" y="9064"/>
                  <a:pt x="1217" y="5494"/>
                  <a:pt x="3483" y="3277"/>
                </a:cubicBezTo>
                <a:cubicBezTo>
                  <a:pt x="3629" y="3133"/>
                  <a:pt x="3776" y="3007"/>
                  <a:pt x="3922" y="2881"/>
                </a:cubicBezTo>
                <a:cubicBezTo>
                  <a:pt x="2710" y="3710"/>
                  <a:pt x="1737" y="5044"/>
                  <a:pt x="1151" y="6703"/>
                </a:cubicBezTo>
                <a:cubicBezTo>
                  <a:pt x="511" y="8541"/>
                  <a:pt x="351" y="10633"/>
                  <a:pt x="711" y="12597"/>
                </a:cubicBezTo>
                <a:close/>
                <a:moveTo>
                  <a:pt x="10581" y="20989"/>
                </a:moveTo>
                <a:cubicBezTo>
                  <a:pt x="11351" y="20989"/>
                  <a:pt x="12120" y="20921"/>
                  <a:pt x="12877" y="20800"/>
                </a:cubicBezTo>
                <a:cubicBezTo>
                  <a:pt x="15821" y="20350"/>
                  <a:pt x="19580" y="19178"/>
                  <a:pt x="20685" y="14906"/>
                </a:cubicBezTo>
                <a:cubicBezTo>
                  <a:pt x="20845" y="14257"/>
                  <a:pt x="20952" y="13589"/>
                  <a:pt x="21005" y="12905"/>
                </a:cubicBezTo>
                <a:cubicBezTo>
                  <a:pt x="20845" y="13517"/>
                  <a:pt x="20645" y="14094"/>
                  <a:pt x="20405" y="14635"/>
                </a:cubicBezTo>
                <a:cubicBezTo>
                  <a:pt x="18519" y="18905"/>
                  <a:pt x="14759" y="20655"/>
                  <a:pt x="11208" y="20655"/>
                </a:cubicBezTo>
                <a:cubicBezTo>
                  <a:pt x="10697" y="20655"/>
                  <a:pt x="10189" y="20619"/>
                  <a:pt x="9692" y="20548"/>
                </a:cubicBezTo>
                <a:cubicBezTo>
                  <a:pt x="9572" y="20512"/>
                  <a:pt x="9572" y="20278"/>
                  <a:pt x="9692" y="20224"/>
                </a:cubicBezTo>
                <a:cubicBezTo>
                  <a:pt x="13023" y="20062"/>
                  <a:pt x="16648" y="19557"/>
                  <a:pt x="18966" y="15915"/>
                </a:cubicBezTo>
                <a:cubicBezTo>
                  <a:pt x="20326" y="13769"/>
                  <a:pt x="20859" y="11119"/>
                  <a:pt x="20459" y="8632"/>
                </a:cubicBezTo>
                <a:cubicBezTo>
                  <a:pt x="19753" y="6432"/>
                  <a:pt x="18486" y="4629"/>
                  <a:pt x="16888" y="3565"/>
                </a:cubicBezTo>
                <a:cubicBezTo>
                  <a:pt x="15062" y="2376"/>
                  <a:pt x="12930" y="2069"/>
                  <a:pt x="10931" y="1835"/>
                </a:cubicBezTo>
                <a:cubicBezTo>
                  <a:pt x="10328" y="1760"/>
                  <a:pt x="9719" y="1713"/>
                  <a:pt x="9109" y="1713"/>
                </a:cubicBezTo>
                <a:cubicBezTo>
                  <a:pt x="7792" y="1713"/>
                  <a:pt x="6476" y="1933"/>
                  <a:pt x="5228" y="2574"/>
                </a:cubicBezTo>
                <a:cubicBezTo>
                  <a:pt x="1577" y="4413"/>
                  <a:pt x="751" y="9262"/>
                  <a:pt x="1044" y="13968"/>
                </a:cubicBezTo>
                <a:cubicBezTo>
                  <a:pt x="1497" y="15429"/>
                  <a:pt x="2190" y="16708"/>
                  <a:pt x="3069" y="17718"/>
                </a:cubicBezTo>
                <a:cubicBezTo>
                  <a:pt x="5185" y="20145"/>
                  <a:pt x="7882" y="20989"/>
                  <a:pt x="10581" y="20989"/>
                </a:cubicBezTo>
                <a:close/>
                <a:moveTo>
                  <a:pt x="19140" y="5098"/>
                </a:moveTo>
                <a:cubicBezTo>
                  <a:pt x="19033" y="4936"/>
                  <a:pt x="18940" y="4791"/>
                  <a:pt x="18833" y="4647"/>
                </a:cubicBezTo>
                <a:cubicBezTo>
                  <a:pt x="16766" y="1851"/>
                  <a:pt x="13873" y="1085"/>
                  <a:pt x="11045" y="1085"/>
                </a:cubicBezTo>
                <a:cubicBezTo>
                  <a:pt x="10847" y="1085"/>
                  <a:pt x="10649" y="1088"/>
                  <a:pt x="10452" y="1095"/>
                </a:cubicBezTo>
                <a:cubicBezTo>
                  <a:pt x="11904" y="1240"/>
                  <a:pt x="13343" y="1528"/>
                  <a:pt x="14769" y="1997"/>
                </a:cubicBezTo>
                <a:cubicBezTo>
                  <a:pt x="16408" y="2466"/>
                  <a:pt x="17913" y="3547"/>
                  <a:pt x="19140" y="5098"/>
                </a:cubicBezTo>
                <a:close/>
                <a:moveTo>
                  <a:pt x="10771" y="21600"/>
                </a:moveTo>
                <a:cubicBezTo>
                  <a:pt x="8725" y="21600"/>
                  <a:pt x="6686" y="21109"/>
                  <a:pt x="4908" y="19936"/>
                </a:cubicBezTo>
                <a:cubicBezTo>
                  <a:pt x="3362" y="18944"/>
                  <a:pt x="2057" y="17393"/>
                  <a:pt x="1124" y="15464"/>
                </a:cubicBezTo>
                <a:cubicBezTo>
                  <a:pt x="1093" y="15497"/>
                  <a:pt x="1052" y="15519"/>
                  <a:pt x="1014" y="15519"/>
                </a:cubicBezTo>
                <a:cubicBezTo>
                  <a:pt x="970" y="15519"/>
                  <a:pt x="931" y="15489"/>
                  <a:pt x="924" y="15410"/>
                </a:cubicBezTo>
                <a:cubicBezTo>
                  <a:pt x="911" y="15266"/>
                  <a:pt x="884" y="15049"/>
                  <a:pt x="871" y="14869"/>
                </a:cubicBezTo>
                <a:cubicBezTo>
                  <a:pt x="191" y="13265"/>
                  <a:pt x="-102" y="11408"/>
                  <a:pt x="31" y="9569"/>
                </a:cubicBezTo>
                <a:cubicBezTo>
                  <a:pt x="205" y="7514"/>
                  <a:pt x="818" y="5566"/>
                  <a:pt x="1790" y="3980"/>
                </a:cubicBezTo>
                <a:cubicBezTo>
                  <a:pt x="2949" y="2069"/>
                  <a:pt x="4668" y="1113"/>
                  <a:pt x="6414" y="645"/>
                </a:cubicBezTo>
                <a:cubicBezTo>
                  <a:pt x="7852" y="258"/>
                  <a:pt x="9428" y="0"/>
                  <a:pt x="11008" y="0"/>
                </a:cubicBezTo>
                <a:cubicBezTo>
                  <a:pt x="13408" y="0"/>
                  <a:pt x="15820" y="597"/>
                  <a:pt x="17780" y="2250"/>
                </a:cubicBezTo>
                <a:cubicBezTo>
                  <a:pt x="20086" y="4196"/>
                  <a:pt x="21485" y="7441"/>
                  <a:pt x="21311" y="10813"/>
                </a:cubicBezTo>
                <a:cubicBezTo>
                  <a:pt x="21338" y="11011"/>
                  <a:pt x="21351" y="11191"/>
                  <a:pt x="21365" y="11390"/>
                </a:cubicBezTo>
                <a:cubicBezTo>
                  <a:pt x="21498" y="13589"/>
                  <a:pt x="21085" y="15807"/>
                  <a:pt x="20006" y="17501"/>
                </a:cubicBezTo>
                <a:cubicBezTo>
                  <a:pt x="18980" y="19124"/>
                  <a:pt x="17474" y="20043"/>
                  <a:pt x="15982" y="20602"/>
                </a:cubicBezTo>
                <a:cubicBezTo>
                  <a:pt x="14353" y="21225"/>
                  <a:pt x="12559" y="21600"/>
                  <a:pt x="10771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1" grpId="2"/>
      <p:bldP build="whole" bldLvl="1" animBg="1" rev="0" advAuto="0" spid="1250" grpId="8"/>
      <p:bldP build="whole" bldLvl="1" animBg="1" rev="0" advAuto="0" spid="1249" grpId="4"/>
      <p:bldP build="whole" bldLvl="1" animBg="1" rev="0" advAuto="0" spid="1252" grpId="5"/>
      <p:bldP build="whole" bldLvl="1" animBg="1" rev="0" advAuto="0" spid="1252" grpId="6"/>
      <p:bldP build="whole" bldLvl="1" animBg="1" rev="0" advAuto="0" spid="1252" grpId="7"/>
      <p:bldP build="whole" bldLvl="1" animBg="1" rev="0" advAuto="0" spid="1251" grpId="3"/>
      <p:bldP build="whole" bldLvl="1" animBg="1" rev="0" advAuto="0" spid="125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5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٦٩</a:t>
              </a:r>
            </a:p>
          </p:txBody>
        </p:sp>
      </p:grpSp>
      <p:sp>
        <p:nvSpPr>
          <p:cNvPr id="125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5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66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263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259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0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1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2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64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26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7" name="IMG_0710.png" descr="IMG_0710.png"/>
          <p:cNvPicPr>
            <a:picLocks noChangeAspect="1"/>
          </p:cNvPicPr>
          <p:nvPr/>
        </p:nvPicPr>
        <p:blipFill>
          <a:blip r:embed="rId3">
            <a:extLst/>
          </a:blip>
          <a:srcRect l="18042" t="22084" r="30612" b="53552"/>
          <a:stretch>
            <a:fillRect/>
          </a:stretch>
        </p:blipFill>
        <p:spPr>
          <a:xfrm>
            <a:off x="3832060" y="4766783"/>
            <a:ext cx="15275742" cy="5436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تجميع"/>
          <p:cNvGrpSpPr/>
          <p:nvPr/>
        </p:nvGrpSpPr>
        <p:grpSpPr>
          <a:xfrm>
            <a:off x="7026915" y="1464870"/>
            <a:ext cx="11846299" cy="4247098"/>
            <a:chOff x="0" y="0"/>
            <a:chExt cx="11846297" cy="4247096"/>
          </a:xfrm>
        </p:grpSpPr>
        <p:pic>
          <p:nvPicPr>
            <p:cNvPr id="1269" name="Google Shape;16500;p87" descr="Google Shape;16500;p87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 rot="16200000">
              <a:off x="7117452" y="-7125"/>
              <a:ext cx="1556255" cy="4209177"/>
            </a:xfrm>
            <a:prstGeom prst="rect">
              <a:avLst/>
            </a:prstGeom>
            <a:effectLst/>
          </p:spPr>
        </p:pic>
        <p:pic>
          <p:nvPicPr>
            <p:cNvPr id="1271" name="Google Shape;16503;p87" descr="Google Shape;16503;p87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3048145" y="3982"/>
              <a:ext cx="1530855" cy="4183777"/>
            </a:xfrm>
            <a:prstGeom prst="rect">
              <a:avLst/>
            </a:prstGeom>
            <a:effectLst/>
          </p:spPr>
        </p:pic>
        <p:sp>
          <p:nvSpPr>
            <p:cNvPr id="1273" name="Google Shape;16502;p87"/>
            <p:cNvSpPr/>
            <p:nvPr/>
          </p:nvSpPr>
          <p:spPr>
            <a:xfrm>
              <a:off x="8231619" y="2810496"/>
              <a:ext cx="3614679" cy="1436601"/>
            </a:xfrm>
            <a:prstGeom prst="roundRect">
              <a:avLst>
                <a:gd name="adj" fmla="val 50000"/>
              </a:avLst>
            </a:prstGeom>
            <a:solidFill>
              <a:srgbClr val="DFEED4"/>
            </a:solidFill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43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الاشارات متشابهة </a:t>
              </a:r>
            </a:p>
          </p:txBody>
        </p:sp>
        <p:sp>
          <p:nvSpPr>
            <p:cNvPr id="1274" name="Google Shape;16504;p87"/>
            <p:cNvSpPr/>
            <p:nvPr/>
          </p:nvSpPr>
          <p:spPr>
            <a:xfrm>
              <a:off x="0" y="2810496"/>
              <a:ext cx="3873838" cy="1430001"/>
            </a:xfrm>
            <a:prstGeom prst="roundRect">
              <a:avLst>
                <a:gd name="adj" fmla="val 50000"/>
              </a:avLst>
            </a:prstGeom>
            <a:solidFill>
              <a:srgbClr val="FF8C82"/>
            </a:solidFill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4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الاشارات مختلفة </a:t>
              </a:r>
            </a:p>
          </p:txBody>
        </p:sp>
        <p:sp>
          <p:nvSpPr>
            <p:cNvPr id="1275" name="Google Shape;16501;p87"/>
            <p:cNvSpPr/>
            <p:nvPr/>
          </p:nvSpPr>
          <p:spPr>
            <a:xfrm>
              <a:off x="1543948" y="0"/>
              <a:ext cx="9034781" cy="138283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76" name="جمع الاعداد صحيحة"/>
            <p:cNvSpPr txBox="1"/>
            <p:nvPr/>
          </p:nvSpPr>
          <p:spPr>
            <a:xfrm>
              <a:off x="1879892" y="304440"/>
              <a:ext cx="8577384" cy="751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جمع الاعداد صحيحة </a:t>
              </a:r>
            </a:p>
          </p:txBody>
        </p:sp>
      </p:grpSp>
      <p:pic>
        <p:nvPicPr>
          <p:cNvPr id="1278" name="علامة زائد علامة زائد" descr="علامة زائد علامة زائد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37434" y="1452170"/>
            <a:ext cx="964506" cy="96450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279" name="ناقص ناقص" descr="ناقص ناقص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08892" y="2295856"/>
            <a:ext cx="871596" cy="21623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280" name="Google Shape;16502;p87"/>
          <p:cNvSpPr/>
          <p:nvPr/>
        </p:nvSpPr>
        <p:spPr>
          <a:xfrm>
            <a:off x="14781764" y="6698431"/>
            <a:ext cx="4902448" cy="1436601"/>
          </a:xfrm>
          <a:prstGeom prst="roundRect">
            <a:avLst>
              <a:gd name="adj" fmla="val 50000"/>
            </a:avLst>
          </a:prstGeom>
          <a:solidFill>
            <a:srgbClr val="DFEED4"/>
          </a:solidFill>
          <a:ln w="50800">
            <a:solidFill>
              <a:srgbClr val="869FB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825500">
              <a:defRPr sz="43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نضع نفس الاشارة ونجمع </a:t>
            </a:r>
          </a:p>
        </p:txBody>
      </p:sp>
      <p:sp>
        <p:nvSpPr>
          <p:cNvPr id="1281" name="Google Shape;16504;p87"/>
          <p:cNvSpPr/>
          <p:nvPr/>
        </p:nvSpPr>
        <p:spPr>
          <a:xfrm>
            <a:off x="6315014" y="6698431"/>
            <a:ext cx="5612005" cy="1430000"/>
          </a:xfrm>
          <a:prstGeom prst="roundRect">
            <a:avLst>
              <a:gd name="adj" fmla="val 50000"/>
            </a:avLst>
          </a:prstGeom>
          <a:solidFill>
            <a:srgbClr val="FF8C82"/>
          </a:solidFill>
          <a:ln w="50800">
            <a:solidFill>
              <a:srgbClr val="869FB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825500">
              <a:defRPr sz="42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نضع اشارة العدد الكبير  ونطرح </a:t>
            </a:r>
          </a:p>
        </p:txBody>
      </p:sp>
      <p:pic>
        <p:nvPicPr>
          <p:cNvPr id="1282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16542932" y="6035176"/>
            <a:ext cx="1013266" cy="366847"/>
          </a:xfrm>
          <a:prstGeom prst="rect">
            <a:avLst/>
          </a:prstGeom>
        </p:spPr>
      </p:pic>
      <p:pic>
        <p:nvPicPr>
          <p:cNvPr id="1284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8254449" y="6035176"/>
            <a:ext cx="1013265" cy="366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2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0" grpId="4"/>
      <p:bldP build="whole" bldLvl="1" animBg="1" rev="0" advAuto="0" spid="1281" grpId="6"/>
      <p:bldP build="whole" bldLvl="1" animBg="1" rev="0" advAuto="0" spid="1279" grpId="2"/>
      <p:bldP build="whole" bldLvl="1" animBg="1" rev="0" advAuto="0" spid="1278" grpId="1"/>
      <p:bldP build="whole" bldLvl="1" animBg="1" rev="0" advAuto="0" spid="1282" grpId="3"/>
      <p:bldP build="whole" bldLvl="1" animBg="1" rev="0" advAuto="0" spid="1284" grpId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8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8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29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9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99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296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292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3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4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5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97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298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02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30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01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1303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04" name="IMG_0708.png" descr="IMG_0708.png"/>
          <p:cNvPicPr>
            <a:picLocks noChangeAspect="1"/>
          </p:cNvPicPr>
          <p:nvPr/>
        </p:nvPicPr>
        <p:blipFill>
          <a:blip r:embed="rId4">
            <a:extLst/>
          </a:blip>
          <a:srcRect l="45602" t="13039" r="41450" b="83215"/>
          <a:stretch>
            <a:fillRect/>
          </a:stretch>
        </p:blipFill>
        <p:spPr>
          <a:xfrm>
            <a:off x="10937390" y="4579263"/>
            <a:ext cx="6016168" cy="1305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G_0708.png" descr="IMG_0708.png"/>
          <p:cNvPicPr>
            <a:picLocks noChangeAspect="1"/>
          </p:cNvPicPr>
          <p:nvPr/>
        </p:nvPicPr>
        <p:blipFill>
          <a:blip r:embed="rId4">
            <a:extLst/>
          </a:blip>
          <a:srcRect l="47507" t="31592" r="41591" b="65665"/>
          <a:stretch>
            <a:fillRect/>
          </a:stretch>
        </p:blipFill>
        <p:spPr>
          <a:xfrm>
            <a:off x="5400051" y="4747730"/>
            <a:ext cx="5537264" cy="1044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IMG_0708.png" descr="IMG_0708.png"/>
          <p:cNvPicPr>
            <a:picLocks noChangeAspect="1"/>
          </p:cNvPicPr>
          <p:nvPr/>
        </p:nvPicPr>
        <p:blipFill>
          <a:blip r:embed="rId4">
            <a:extLst/>
          </a:blip>
          <a:srcRect l="34899" t="35086" r="52278" b="53554"/>
          <a:stretch>
            <a:fillRect/>
          </a:stretch>
        </p:blipFill>
        <p:spPr>
          <a:xfrm>
            <a:off x="10219864" y="5967590"/>
            <a:ext cx="6613220" cy="4394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38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2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39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0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97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84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96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85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41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98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40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99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6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7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8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1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2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7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8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9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44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42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45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48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46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7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60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49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4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5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7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8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66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61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62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65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63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64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67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8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9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pic>
        <p:nvPicPr>
          <p:cNvPr id="470" name="IMG_0740.png" descr="IMG_07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2623" y="-556307"/>
            <a:ext cx="7918001" cy="56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4" grpId="3"/>
      <p:bldP build="whole" bldLvl="1" animBg="1" rev="0" advAuto="0" spid="467" grpId="4"/>
      <p:bldP build="whole" bldLvl="1" animBg="1" rev="0" advAuto="0" spid="460" grpId="2"/>
      <p:bldP build="whole" bldLvl="1" animBg="1" rev="0" advAuto="0" spid="44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0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0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31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1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20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317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313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4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5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6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18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319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32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32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31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322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3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324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30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325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26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27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28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29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335" name="تجميع"/>
          <p:cNvGrpSpPr/>
          <p:nvPr/>
        </p:nvGrpSpPr>
        <p:grpSpPr>
          <a:xfrm>
            <a:off x="19047514" y="5997456"/>
            <a:ext cx="1135769" cy="965200"/>
            <a:chOff x="0" y="-63500"/>
            <a:chExt cx="1135768" cy="965198"/>
          </a:xfrm>
        </p:grpSpPr>
        <p:pic>
          <p:nvPicPr>
            <p:cNvPr id="133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34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ز</a:t>
              </a:r>
            </a:p>
          </p:txBody>
        </p:sp>
      </p:grpSp>
      <p:grpSp>
        <p:nvGrpSpPr>
          <p:cNvPr id="1338" name="تجميع"/>
          <p:cNvGrpSpPr/>
          <p:nvPr/>
        </p:nvGrpSpPr>
        <p:grpSpPr>
          <a:xfrm>
            <a:off x="18948483" y="7424530"/>
            <a:ext cx="1234800" cy="1043820"/>
            <a:chOff x="0" y="-63500"/>
            <a:chExt cx="1234798" cy="1043819"/>
          </a:xfrm>
        </p:grpSpPr>
        <p:pic>
          <p:nvPicPr>
            <p:cNvPr id="133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138" y="-63500"/>
              <a:ext cx="1090522" cy="100620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37" name="مستطيل 38"/>
            <p:cNvSpPr txBox="1"/>
            <p:nvPr/>
          </p:nvSpPr>
          <p:spPr>
            <a:xfrm>
              <a:off x="0" y="137036"/>
              <a:ext cx="1234799" cy="843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</a:t>
              </a:r>
            </a:p>
          </p:txBody>
        </p:sp>
      </p:grpSp>
      <p:pic>
        <p:nvPicPr>
          <p:cNvPr id="1339" name="IMG_0708.png" descr="IMG_0708.png"/>
          <p:cNvPicPr>
            <a:picLocks noChangeAspect="1"/>
          </p:cNvPicPr>
          <p:nvPr/>
        </p:nvPicPr>
        <p:blipFill>
          <a:blip r:embed="rId7">
            <a:extLst/>
          </a:blip>
          <a:srcRect l="44520" t="51339" r="41728" b="45021"/>
          <a:stretch>
            <a:fillRect/>
          </a:stretch>
        </p:blipFill>
        <p:spPr>
          <a:xfrm>
            <a:off x="11627429" y="4679672"/>
            <a:ext cx="6682990" cy="1326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IMG_0708.png" descr="IMG_0708.png"/>
          <p:cNvPicPr>
            <a:picLocks noChangeAspect="1"/>
          </p:cNvPicPr>
          <p:nvPr/>
        </p:nvPicPr>
        <p:blipFill>
          <a:blip r:embed="rId7">
            <a:extLst/>
          </a:blip>
          <a:srcRect l="48084" t="55627" r="43617" b="42119"/>
          <a:stretch>
            <a:fillRect/>
          </a:stretch>
        </p:blipFill>
        <p:spPr>
          <a:xfrm>
            <a:off x="14479193" y="6173686"/>
            <a:ext cx="4033235" cy="82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IMG_0708.png" descr="IMG_0708.png"/>
          <p:cNvPicPr>
            <a:picLocks noChangeAspect="1"/>
          </p:cNvPicPr>
          <p:nvPr/>
        </p:nvPicPr>
        <p:blipFill>
          <a:blip r:embed="rId7">
            <a:extLst/>
          </a:blip>
          <a:srcRect l="35944" t="55481" r="57986" b="42211"/>
          <a:stretch>
            <a:fillRect/>
          </a:stretch>
        </p:blipFill>
        <p:spPr>
          <a:xfrm>
            <a:off x="15021126" y="7571679"/>
            <a:ext cx="2949112" cy="84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IMG_0708.png" descr="IMG_0708.png"/>
          <p:cNvPicPr>
            <a:picLocks noChangeAspect="1"/>
          </p:cNvPicPr>
          <p:nvPr/>
        </p:nvPicPr>
        <p:blipFill>
          <a:blip r:embed="rId7">
            <a:extLst/>
          </a:blip>
          <a:srcRect l="21068" t="55591" r="68168" b="42083"/>
          <a:stretch>
            <a:fillRect/>
          </a:stretch>
        </p:blipFill>
        <p:spPr>
          <a:xfrm>
            <a:off x="13416838" y="9180594"/>
            <a:ext cx="5230426" cy="8475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5" name="تجميع"/>
          <p:cNvGrpSpPr/>
          <p:nvPr/>
        </p:nvGrpSpPr>
        <p:grpSpPr>
          <a:xfrm>
            <a:off x="18948483" y="8984102"/>
            <a:ext cx="1234800" cy="1043821"/>
            <a:chOff x="0" y="-63500"/>
            <a:chExt cx="1234798" cy="1043819"/>
          </a:xfrm>
        </p:grpSpPr>
        <p:pic>
          <p:nvPicPr>
            <p:cNvPr id="1343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138" y="-63500"/>
              <a:ext cx="1090522" cy="100620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44" name="مستطيل 38"/>
            <p:cNvSpPr txBox="1"/>
            <p:nvPr/>
          </p:nvSpPr>
          <p:spPr>
            <a:xfrm>
              <a:off x="0" y="137036"/>
              <a:ext cx="1234799" cy="843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ط</a:t>
              </a:r>
            </a:p>
          </p:txBody>
        </p:sp>
      </p:grpSp>
      <p:sp>
        <p:nvSpPr>
          <p:cNvPr id="1346" name="Google Shape;3038;p56"/>
          <p:cNvSpPr/>
          <p:nvPr/>
        </p:nvSpPr>
        <p:spPr>
          <a:xfrm>
            <a:off x="15868649" y="6322124"/>
            <a:ext cx="627066" cy="523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347" name="=-٢"/>
          <p:cNvSpPr txBox="1"/>
          <p:nvPr/>
        </p:nvSpPr>
        <p:spPr>
          <a:xfrm>
            <a:off x="9852172" y="5686486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=-٢</a:t>
            </a:r>
          </a:p>
        </p:txBody>
      </p:sp>
      <p:sp>
        <p:nvSpPr>
          <p:cNvPr id="1348" name="Google Shape;3038;p56"/>
          <p:cNvSpPr/>
          <p:nvPr/>
        </p:nvSpPr>
        <p:spPr>
          <a:xfrm>
            <a:off x="17428371" y="7677708"/>
            <a:ext cx="608561" cy="693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12597"/>
                </a:moveTo>
                <a:cubicBezTo>
                  <a:pt x="604" y="9064"/>
                  <a:pt x="1217" y="5494"/>
                  <a:pt x="3483" y="3277"/>
                </a:cubicBezTo>
                <a:cubicBezTo>
                  <a:pt x="3629" y="3133"/>
                  <a:pt x="3776" y="3007"/>
                  <a:pt x="3922" y="2881"/>
                </a:cubicBezTo>
                <a:cubicBezTo>
                  <a:pt x="2710" y="3710"/>
                  <a:pt x="1737" y="5044"/>
                  <a:pt x="1151" y="6703"/>
                </a:cubicBezTo>
                <a:cubicBezTo>
                  <a:pt x="511" y="8541"/>
                  <a:pt x="351" y="10633"/>
                  <a:pt x="711" y="12597"/>
                </a:cubicBezTo>
                <a:close/>
                <a:moveTo>
                  <a:pt x="10581" y="20989"/>
                </a:moveTo>
                <a:cubicBezTo>
                  <a:pt x="11351" y="20989"/>
                  <a:pt x="12120" y="20921"/>
                  <a:pt x="12877" y="20800"/>
                </a:cubicBezTo>
                <a:cubicBezTo>
                  <a:pt x="15821" y="20350"/>
                  <a:pt x="19580" y="19178"/>
                  <a:pt x="20685" y="14906"/>
                </a:cubicBezTo>
                <a:cubicBezTo>
                  <a:pt x="20845" y="14257"/>
                  <a:pt x="20952" y="13589"/>
                  <a:pt x="21005" y="12905"/>
                </a:cubicBezTo>
                <a:cubicBezTo>
                  <a:pt x="20845" y="13517"/>
                  <a:pt x="20645" y="14094"/>
                  <a:pt x="20405" y="14635"/>
                </a:cubicBezTo>
                <a:cubicBezTo>
                  <a:pt x="18519" y="18905"/>
                  <a:pt x="14759" y="20655"/>
                  <a:pt x="11208" y="20655"/>
                </a:cubicBezTo>
                <a:cubicBezTo>
                  <a:pt x="10697" y="20655"/>
                  <a:pt x="10189" y="20619"/>
                  <a:pt x="9692" y="20548"/>
                </a:cubicBezTo>
                <a:cubicBezTo>
                  <a:pt x="9572" y="20512"/>
                  <a:pt x="9572" y="20278"/>
                  <a:pt x="9692" y="20224"/>
                </a:cubicBezTo>
                <a:cubicBezTo>
                  <a:pt x="13023" y="20062"/>
                  <a:pt x="16648" y="19557"/>
                  <a:pt x="18966" y="15915"/>
                </a:cubicBezTo>
                <a:cubicBezTo>
                  <a:pt x="20326" y="13769"/>
                  <a:pt x="20859" y="11119"/>
                  <a:pt x="20459" y="8632"/>
                </a:cubicBezTo>
                <a:cubicBezTo>
                  <a:pt x="19753" y="6432"/>
                  <a:pt x="18486" y="4629"/>
                  <a:pt x="16888" y="3565"/>
                </a:cubicBezTo>
                <a:cubicBezTo>
                  <a:pt x="15062" y="2376"/>
                  <a:pt x="12930" y="2069"/>
                  <a:pt x="10931" y="1835"/>
                </a:cubicBezTo>
                <a:cubicBezTo>
                  <a:pt x="10328" y="1760"/>
                  <a:pt x="9719" y="1713"/>
                  <a:pt x="9109" y="1713"/>
                </a:cubicBezTo>
                <a:cubicBezTo>
                  <a:pt x="7792" y="1713"/>
                  <a:pt x="6476" y="1933"/>
                  <a:pt x="5228" y="2574"/>
                </a:cubicBezTo>
                <a:cubicBezTo>
                  <a:pt x="1577" y="4413"/>
                  <a:pt x="751" y="9262"/>
                  <a:pt x="1044" y="13968"/>
                </a:cubicBezTo>
                <a:cubicBezTo>
                  <a:pt x="1497" y="15429"/>
                  <a:pt x="2190" y="16708"/>
                  <a:pt x="3069" y="17718"/>
                </a:cubicBezTo>
                <a:cubicBezTo>
                  <a:pt x="5185" y="20145"/>
                  <a:pt x="7882" y="20989"/>
                  <a:pt x="10581" y="20989"/>
                </a:cubicBezTo>
                <a:close/>
                <a:moveTo>
                  <a:pt x="19140" y="5098"/>
                </a:moveTo>
                <a:cubicBezTo>
                  <a:pt x="19033" y="4936"/>
                  <a:pt x="18940" y="4791"/>
                  <a:pt x="18833" y="4647"/>
                </a:cubicBezTo>
                <a:cubicBezTo>
                  <a:pt x="16766" y="1851"/>
                  <a:pt x="13873" y="1085"/>
                  <a:pt x="11045" y="1085"/>
                </a:cubicBezTo>
                <a:cubicBezTo>
                  <a:pt x="10847" y="1085"/>
                  <a:pt x="10649" y="1088"/>
                  <a:pt x="10452" y="1095"/>
                </a:cubicBezTo>
                <a:cubicBezTo>
                  <a:pt x="11904" y="1240"/>
                  <a:pt x="13343" y="1528"/>
                  <a:pt x="14769" y="1997"/>
                </a:cubicBezTo>
                <a:cubicBezTo>
                  <a:pt x="16408" y="2466"/>
                  <a:pt x="17913" y="3547"/>
                  <a:pt x="19140" y="5098"/>
                </a:cubicBezTo>
                <a:close/>
                <a:moveTo>
                  <a:pt x="10771" y="21600"/>
                </a:moveTo>
                <a:cubicBezTo>
                  <a:pt x="8725" y="21600"/>
                  <a:pt x="6686" y="21109"/>
                  <a:pt x="4908" y="19936"/>
                </a:cubicBezTo>
                <a:cubicBezTo>
                  <a:pt x="3362" y="18944"/>
                  <a:pt x="2057" y="17393"/>
                  <a:pt x="1124" y="15464"/>
                </a:cubicBezTo>
                <a:cubicBezTo>
                  <a:pt x="1093" y="15497"/>
                  <a:pt x="1052" y="15519"/>
                  <a:pt x="1014" y="15519"/>
                </a:cubicBezTo>
                <a:cubicBezTo>
                  <a:pt x="970" y="15519"/>
                  <a:pt x="931" y="15489"/>
                  <a:pt x="924" y="15410"/>
                </a:cubicBezTo>
                <a:cubicBezTo>
                  <a:pt x="911" y="15266"/>
                  <a:pt x="884" y="15049"/>
                  <a:pt x="871" y="14869"/>
                </a:cubicBezTo>
                <a:cubicBezTo>
                  <a:pt x="191" y="13265"/>
                  <a:pt x="-102" y="11408"/>
                  <a:pt x="31" y="9569"/>
                </a:cubicBezTo>
                <a:cubicBezTo>
                  <a:pt x="205" y="7514"/>
                  <a:pt x="818" y="5566"/>
                  <a:pt x="1790" y="3980"/>
                </a:cubicBezTo>
                <a:cubicBezTo>
                  <a:pt x="2949" y="2069"/>
                  <a:pt x="4668" y="1113"/>
                  <a:pt x="6414" y="645"/>
                </a:cubicBezTo>
                <a:cubicBezTo>
                  <a:pt x="7852" y="258"/>
                  <a:pt x="9428" y="0"/>
                  <a:pt x="11008" y="0"/>
                </a:cubicBezTo>
                <a:cubicBezTo>
                  <a:pt x="13408" y="0"/>
                  <a:pt x="15820" y="597"/>
                  <a:pt x="17780" y="2250"/>
                </a:cubicBezTo>
                <a:cubicBezTo>
                  <a:pt x="20086" y="4196"/>
                  <a:pt x="21485" y="7441"/>
                  <a:pt x="21311" y="10813"/>
                </a:cubicBezTo>
                <a:cubicBezTo>
                  <a:pt x="21338" y="11011"/>
                  <a:pt x="21351" y="11191"/>
                  <a:pt x="21365" y="11390"/>
                </a:cubicBezTo>
                <a:cubicBezTo>
                  <a:pt x="21498" y="13589"/>
                  <a:pt x="21085" y="15807"/>
                  <a:pt x="20006" y="17501"/>
                </a:cubicBezTo>
                <a:cubicBezTo>
                  <a:pt x="18980" y="19124"/>
                  <a:pt x="17474" y="20043"/>
                  <a:pt x="15982" y="20602"/>
                </a:cubicBezTo>
                <a:cubicBezTo>
                  <a:pt x="14353" y="21225"/>
                  <a:pt x="12559" y="21600"/>
                  <a:pt x="10771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349" name="=٥"/>
          <p:cNvSpPr txBox="1"/>
          <p:nvPr/>
        </p:nvSpPr>
        <p:spPr>
          <a:xfrm>
            <a:off x="9852172" y="7106458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=٥</a:t>
            </a:r>
          </a:p>
        </p:txBody>
      </p:sp>
      <p:sp>
        <p:nvSpPr>
          <p:cNvPr id="1350" name="مستطيل"/>
          <p:cNvSpPr/>
          <p:nvPr/>
        </p:nvSpPr>
        <p:spPr>
          <a:xfrm>
            <a:off x="13357789" y="8989913"/>
            <a:ext cx="3026405" cy="1095699"/>
          </a:xfrm>
          <a:prstGeom prst="rect">
            <a:avLst/>
          </a:prstGeom>
          <a:solidFill>
            <a:srgbClr val="000000">
              <a:alpha val="1392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1351" name="العدد ونظير الجمعي… العدد ونظير الجمعييلغي احدهم الاخر  " descr="العدد ونظير الجمعي… العدد ونظير الجمعييلغي احدهم الاخر 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58291" y="9895546"/>
            <a:ext cx="4635549" cy="175354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352" name="=-١٤"/>
          <p:cNvSpPr txBox="1"/>
          <p:nvPr/>
        </p:nvSpPr>
        <p:spPr>
          <a:xfrm>
            <a:off x="9325093" y="8573769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=-١٤</a:t>
            </a:r>
          </a:p>
        </p:txBody>
      </p:sp>
      <p:grpSp>
        <p:nvGrpSpPr>
          <p:cNvPr id="1357" name="تجميع"/>
          <p:cNvGrpSpPr/>
          <p:nvPr/>
        </p:nvGrpSpPr>
        <p:grpSpPr>
          <a:xfrm>
            <a:off x="4713659" y="7236816"/>
            <a:ext cx="13207700" cy="92472"/>
            <a:chOff x="-31750" y="-31750"/>
            <a:chExt cx="13207700" cy="92471"/>
          </a:xfrm>
        </p:grpSpPr>
        <p:pic>
          <p:nvPicPr>
            <p:cNvPr id="1353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1750" y="-2779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355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34039" y="-31750"/>
              <a:ext cx="12041912" cy="63500"/>
            </a:xfrm>
            <a:prstGeom prst="rect">
              <a:avLst/>
            </a:prstGeom>
            <a:effectLst/>
          </p:spPr>
        </p:pic>
      </p:grpSp>
      <p:grpSp>
        <p:nvGrpSpPr>
          <p:cNvPr id="1362" name="تجميع"/>
          <p:cNvGrpSpPr/>
          <p:nvPr/>
        </p:nvGrpSpPr>
        <p:grpSpPr>
          <a:xfrm>
            <a:off x="4556702" y="8744495"/>
            <a:ext cx="13207700" cy="104263"/>
            <a:chOff x="-31750" y="-31750"/>
            <a:chExt cx="13207700" cy="104261"/>
          </a:xfrm>
        </p:grpSpPr>
        <p:pic>
          <p:nvPicPr>
            <p:cNvPr id="1358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1750" y="9011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360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34039" y="-31750"/>
              <a:ext cx="12041912" cy="63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2" presetID="2" grpId="11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2" grpId="11"/>
      <p:bldP build="whole" bldLvl="1" animBg="1" rev="0" advAuto="0" spid="1346" grpId="1"/>
      <p:bldP build="whole" bldLvl="1" animBg="1" rev="0" advAuto="0" spid="1346" grpId="2"/>
      <p:bldP build="whole" bldLvl="1" animBg="1" rev="0" advAuto="0" spid="1346" grpId="3"/>
      <p:bldP build="whole" bldLvl="1" animBg="1" rev="0" advAuto="0" spid="1349" grpId="8"/>
      <p:bldP build="whole" bldLvl="1" animBg="1" rev="0" advAuto="0" spid="1348" grpId="5"/>
      <p:bldP build="whole" bldLvl="1" animBg="1" rev="0" advAuto="0" spid="1348" grpId="6"/>
      <p:bldP build="whole" bldLvl="1" animBg="1" rev="0" advAuto="0" spid="1348" grpId="7"/>
      <p:bldP build="whole" bldLvl="1" animBg="1" rev="0" advAuto="0" spid="1347" grpId="4"/>
      <p:bldP build="whole" bldLvl="1" animBg="1" rev="0" advAuto="0" spid="1350" grpId="9"/>
      <p:bldP build="whole" bldLvl="1" animBg="1" rev="0" advAuto="0" spid="1351" grpId="1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6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6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36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6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76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37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36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7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37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7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7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81" name="تجميع"/>
          <p:cNvGrpSpPr/>
          <p:nvPr/>
        </p:nvGrpSpPr>
        <p:grpSpPr>
          <a:xfrm>
            <a:off x="18740862" y="5835175"/>
            <a:ext cx="1356416" cy="1140374"/>
            <a:chOff x="0" y="-63499"/>
            <a:chExt cx="1356415" cy="1140372"/>
          </a:xfrm>
        </p:grpSpPr>
        <p:pic>
          <p:nvPicPr>
            <p:cNvPr id="137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80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384" name="تجميع"/>
          <p:cNvGrpSpPr/>
          <p:nvPr/>
        </p:nvGrpSpPr>
        <p:grpSpPr>
          <a:xfrm>
            <a:off x="18699189" y="8653090"/>
            <a:ext cx="1356416" cy="1140374"/>
            <a:chOff x="0" y="-63499"/>
            <a:chExt cx="1356415" cy="1140372"/>
          </a:xfrm>
        </p:grpSpPr>
        <p:pic>
          <p:nvPicPr>
            <p:cNvPr id="138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83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385" name="IMG_0703.png" descr="IMG_0703.png"/>
          <p:cNvPicPr>
            <a:picLocks noChangeAspect="1"/>
          </p:cNvPicPr>
          <p:nvPr/>
        </p:nvPicPr>
        <p:blipFill>
          <a:blip r:embed="rId6">
            <a:extLst/>
          </a:blip>
          <a:srcRect l="56928" t="25425" r="29799" b="71694"/>
          <a:stretch>
            <a:fillRect/>
          </a:stretch>
        </p:blipFill>
        <p:spPr>
          <a:xfrm>
            <a:off x="11504513" y="5765126"/>
            <a:ext cx="6715609" cy="1092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6" name="IMG_0703.png" descr="IMG_0703.png"/>
          <p:cNvPicPr>
            <a:picLocks noChangeAspect="1"/>
          </p:cNvPicPr>
          <p:nvPr/>
        </p:nvPicPr>
        <p:blipFill>
          <a:blip r:embed="rId6">
            <a:extLst/>
          </a:blip>
          <a:srcRect l="30642" t="25346" r="56239" b="71421"/>
          <a:stretch>
            <a:fillRect/>
          </a:stretch>
        </p:blipFill>
        <p:spPr>
          <a:xfrm>
            <a:off x="11435860" y="8463057"/>
            <a:ext cx="6637502" cy="1226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1" name="تجميع"/>
          <p:cNvGrpSpPr/>
          <p:nvPr/>
        </p:nvGrpSpPr>
        <p:grpSpPr>
          <a:xfrm>
            <a:off x="4713659" y="7610688"/>
            <a:ext cx="13207700" cy="99802"/>
            <a:chOff x="-31750" y="-31750"/>
            <a:chExt cx="13207699" cy="99801"/>
          </a:xfrm>
        </p:grpSpPr>
        <p:pic>
          <p:nvPicPr>
            <p:cNvPr id="138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4551"/>
              <a:ext cx="12041910" cy="63501"/>
            </a:xfrm>
            <a:prstGeom prst="rect">
              <a:avLst/>
            </a:prstGeom>
            <a:effectLst/>
          </p:spPr>
        </p:pic>
        <p:pic>
          <p:nvPicPr>
            <p:cNvPr id="1389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9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9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39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9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05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402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398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99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00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01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03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404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408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40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07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409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410" name="IMG_0708.png" descr="IMG_0708.png"/>
          <p:cNvPicPr>
            <a:picLocks noChangeAspect="1"/>
          </p:cNvPicPr>
          <p:nvPr/>
        </p:nvPicPr>
        <p:blipFill>
          <a:blip r:embed="rId4">
            <a:extLst/>
          </a:blip>
          <a:srcRect l="17820" t="65463" r="41742" b="28144"/>
          <a:stretch>
            <a:fillRect/>
          </a:stretch>
        </p:blipFill>
        <p:spPr>
          <a:xfrm>
            <a:off x="5252915" y="4643000"/>
            <a:ext cx="12352655" cy="1464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IMG_0709.png" descr="IMG_0709.png"/>
          <p:cNvPicPr>
            <a:picLocks noChangeAspect="1"/>
          </p:cNvPicPr>
          <p:nvPr/>
        </p:nvPicPr>
        <p:blipFill>
          <a:blip r:embed="rId5">
            <a:extLst/>
          </a:blip>
          <a:srcRect l="34900" t="60238" r="41407" b="28689"/>
          <a:stretch>
            <a:fillRect/>
          </a:stretch>
        </p:blipFill>
        <p:spPr>
          <a:xfrm>
            <a:off x="10966122" y="6540100"/>
            <a:ext cx="8649280" cy="303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2" name="IMG_0708.png" descr="IMG_0708.png"/>
          <p:cNvPicPr>
            <a:picLocks noChangeAspect="1"/>
          </p:cNvPicPr>
          <p:nvPr/>
        </p:nvPicPr>
        <p:blipFill>
          <a:blip r:embed="rId4">
            <a:extLst/>
          </a:blip>
          <a:srcRect l="19767" t="72137" r="40927" b="8307"/>
          <a:stretch>
            <a:fillRect/>
          </a:stretch>
        </p:blipFill>
        <p:spPr>
          <a:xfrm>
            <a:off x="3494951" y="6598412"/>
            <a:ext cx="7470990" cy="27876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13" name="IMG_0709.png" descr="IMG_0709.png"/>
          <p:cNvPicPr>
            <a:picLocks noChangeAspect="1"/>
          </p:cNvPicPr>
          <p:nvPr/>
        </p:nvPicPr>
        <p:blipFill>
          <a:blip r:embed="rId5">
            <a:extLst/>
          </a:blip>
          <a:srcRect l="25968" t="72500" r="41022" b="23668"/>
          <a:stretch>
            <a:fillRect/>
          </a:stretch>
        </p:blipFill>
        <p:spPr>
          <a:xfrm>
            <a:off x="10966122" y="9320871"/>
            <a:ext cx="8471373" cy="7372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IMG_0711.png" descr="IMG_0711.png"/>
          <p:cNvPicPr>
            <a:picLocks noChangeAspect="1"/>
          </p:cNvPicPr>
          <p:nvPr/>
        </p:nvPicPr>
        <p:blipFill>
          <a:blip r:embed="rId2">
            <a:extLst/>
          </a:blip>
          <a:srcRect l="31203" t="16255" r="14022" b="20999"/>
          <a:stretch>
            <a:fillRect/>
          </a:stretch>
        </p:blipFill>
        <p:spPr>
          <a:xfrm>
            <a:off x="7906018" y="3894180"/>
            <a:ext cx="5998247" cy="51533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1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1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٦٩</a:t>
              </a:r>
            </a:p>
          </p:txBody>
        </p:sp>
      </p:grpSp>
      <p:sp>
        <p:nvSpPr>
          <p:cNvPr id="141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2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27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42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42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26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42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1726" y="6013360"/>
            <a:ext cx="2851986" cy="1063812"/>
          </a:xfrm>
          <a:prstGeom prst="rect">
            <a:avLst/>
          </a:prstGeom>
        </p:spPr>
      </p:pic>
      <p:grpSp>
        <p:nvGrpSpPr>
          <p:cNvPr id="1435" name="الرسم"/>
          <p:cNvGrpSpPr/>
          <p:nvPr/>
        </p:nvGrpSpPr>
        <p:grpSpPr>
          <a:xfrm>
            <a:off x="15009847" y="5716059"/>
            <a:ext cx="93836" cy="97215"/>
            <a:chOff x="-25112" y="-64587"/>
            <a:chExt cx="93835" cy="97213"/>
          </a:xfrm>
        </p:grpSpPr>
        <p:pic>
          <p:nvPicPr>
            <p:cNvPr id="1431" name="خط الشكل" descr="خط الشك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113" y="-64588"/>
              <a:ext cx="93836" cy="94969"/>
            </a:xfrm>
            <a:prstGeom prst="rect">
              <a:avLst/>
            </a:prstGeom>
            <a:effectLst/>
          </p:spPr>
        </p:pic>
        <p:pic>
          <p:nvPicPr>
            <p:cNvPr id="1433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6980" y="-59172"/>
              <a:ext cx="78592" cy="917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3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44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4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49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44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44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4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44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45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5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54" name="تجميع"/>
          <p:cNvGrpSpPr/>
          <p:nvPr/>
        </p:nvGrpSpPr>
        <p:grpSpPr>
          <a:xfrm>
            <a:off x="18740862" y="5835175"/>
            <a:ext cx="1356416" cy="1140374"/>
            <a:chOff x="0" y="-63499"/>
            <a:chExt cx="1356415" cy="1140372"/>
          </a:xfrm>
        </p:grpSpPr>
        <p:pic>
          <p:nvPicPr>
            <p:cNvPr id="145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453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455" name="IMG_0703.png" descr="IMG_0703.png"/>
          <p:cNvPicPr>
            <a:picLocks noChangeAspect="1"/>
          </p:cNvPicPr>
          <p:nvPr/>
        </p:nvPicPr>
        <p:blipFill>
          <a:blip r:embed="rId6">
            <a:extLst/>
          </a:blip>
          <a:srcRect l="25725" t="31374" r="29828" b="60440"/>
          <a:stretch>
            <a:fillRect/>
          </a:stretch>
        </p:blipFill>
        <p:spPr>
          <a:xfrm>
            <a:off x="3857458" y="5765126"/>
            <a:ext cx="14737632" cy="203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5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5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46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6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68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466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462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3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4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5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67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469" name="IMG_0816.png" descr="IMG_0816.png"/>
          <p:cNvPicPr>
            <a:picLocks noChangeAspect="1"/>
          </p:cNvPicPr>
          <p:nvPr/>
        </p:nvPicPr>
        <p:blipFill>
          <a:blip r:embed="rId2">
            <a:extLst/>
          </a:blip>
          <a:srcRect l="30074" t="21591" r="28098" b="59252"/>
          <a:stretch>
            <a:fillRect/>
          </a:stretch>
        </p:blipFill>
        <p:spPr>
          <a:xfrm>
            <a:off x="3967569" y="4745629"/>
            <a:ext cx="15025642" cy="5161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7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47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7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82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480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476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7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8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9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481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483" name="IMG_0816.png" descr="IMG_0816.png"/>
          <p:cNvPicPr>
            <a:picLocks noChangeAspect="1"/>
          </p:cNvPicPr>
          <p:nvPr/>
        </p:nvPicPr>
        <p:blipFill>
          <a:blip r:embed="rId2">
            <a:extLst/>
          </a:blip>
          <a:srcRect l="40393" t="59726" r="28093" b="21870"/>
          <a:stretch>
            <a:fillRect/>
          </a:stretch>
        </p:blipFill>
        <p:spPr>
          <a:xfrm>
            <a:off x="11871036" y="4737402"/>
            <a:ext cx="7236609" cy="316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IMG_0816.png" descr="IMG_0816.png"/>
          <p:cNvPicPr>
            <a:picLocks noChangeAspect="1"/>
          </p:cNvPicPr>
          <p:nvPr/>
        </p:nvPicPr>
        <p:blipFill>
          <a:blip r:embed="rId2">
            <a:extLst/>
          </a:blip>
          <a:srcRect l="17764" t="68250" r="66488" b="7587"/>
          <a:stretch>
            <a:fillRect/>
          </a:stretch>
        </p:blipFill>
        <p:spPr>
          <a:xfrm>
            <a:off x="5852122" y="5092934"/>
            <a:ext cx="4890374" cy="5627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570" fill="norm" stroke="1" extrusionOk="0">
                <a:moveTo>
                  <a:pt x="10747" y="0"/>
                </a:moveTo>
                <a:cubicBezTo>
                  <a:pt x="4061" y="0"/>
                  <a:pt x="1250" y="29"/>
                  <a:pt x="1070" y="100"/>
                </a:cubicBezTo>
                <a:cubicBezTo>
                  <a:pt x="548" y="308"/>
                  <a:pt x="506" y="640"/>
                  <a:pt x="739" y="2641"/>
                </a:cubicBezTo>
                <a:cubicBezTo>
                  <a:pt x="821" y="3348"/>
                  <a:pt x="962" y="4658"/>
                  <a:pt x="1051" y="5552"/>
                </a:cubicBezTo>
                <a:cubicBezTo>
                  <a:pt x="1256" y="7595"/>
                  <a:pt x="1504" y="9997"/>
                  <a:pt x="1622" y="11074"/>
                </a:cubicBezTo>
                <a:cubicBezTo>
                  <a:pt x="1718" y="11945"/>
                  <a:pt x="1708" y="12024"/>
                  <a:pt x="1156" y="14624"/>
                </a:cubicBezTo>
                <a:cubicBezTo>
                  <a:pt x="1014" y="15294"/>
                  <a:pt x="829" y="16166"/>
                  <a:pt x="746" y="16563"/>
                </a:cubicBezTo>
                <a:cubicBezTo>
                  <a:pt x="663" y="16961"/>
                  <a:pt x="478" y="17837"/>
                  <a:pt x="334" y="18512"/>
                </a:cubicBezTo>
                <a:cubicBezTo>
                  <a:pt x="-64" y="20374"/>
                  <a:pt x="-89" y="20747"/>
                  <a:pt x="168" y="21102"/>
                </a:cubicBezTo>
                <a:cubicBezTo>
                  <a:pt x="286" y="21265"/>
                  <a:pt x="487" y="21436"/>
                  <a:pt x="615" y="21481"/>
                </a:cubicBezTo>
                <a:cubicBezTo>
                  <a:pt x="747" y="21527"/>
                  <a:pt x="4923" y="21565"/>
                  <a:pt x="10256" y="21568"/>
                </a:cubicBezTo>
                <a:cubicBezTo>
                  <a:pt x="20661" y="21574"/>
                  <a:pt x="20185" y="21600"/>
                  <a:pt x="20509" y="21002"/>
                </a:cubicBezTo>
                <a:cubicBezTo>
                  <a:pt x="20594" y="20844"/>
                  <a:pt x="20810" y="19802"/>
                  <a:pt x="20987" y="18685"/>
                </a:cubicBezTo>
                <a:cubicBezTo>
                  <a:pt x="21266" y="16936"/>
                  <a:pt x="21347" y="16450"/>
                  <a:pt x="21511" y="15438"/>
                </a:cubicBezTo>
                <a:lnTo>
                  <a:pt x="21511" y="4054"/>
                </a:lnTo>
                <a:cubicBezTo>
                  <a:pt x="21354" y="2043"/>
                  <a:pt x="21219" y="758"/>
                  <a:pt x="21132" y="611"/>
                </a:cubicBezTo>
                <a:cubicBezTo>
                  <a:pt x="21052" y="475"/>
                  <a:pt x="20803" y="282"/>
                  <a:pt x="20579" y="183"/>
                </a:cubicBezTo>
                <a:cubicBezTo>
                  <a:pt x="20179" y="5"/>
                  <a:pt x="19982" y="0"/>
                  <a:pt x="1074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48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٦٨</a:t>
              </a:r>
            </a:p>
          </p:txBody>
        </p:sp>
      </p:grpSp>
      <p:sp>
        <p:nvSpPr>
          <p:cNvPr id="148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9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49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94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493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492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495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49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7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8572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99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00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01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02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503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3632944" y="10944531"/>
            <a:ext cx="16565652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504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71709" y="4914143"/>
            <a:ext cx="3311629" cy="3311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5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13895" y="4457049"/>
            <a:ext cx="2427257" cy="97669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506" name="عزيزتي الطالبة…"/>
          <p:cNvSpPr txBox="1"/>
          <p:nvPr/>
        </p:nvSpPr>
        <p:spPr>
          <a:xfrm>
            <a:off x="3391994" y="7455093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507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094704" y="9607999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08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509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510" name="🎯جمع اعداد صحيحة"/>
          <p:cNvSpPr txBox="1"/>
          <p:nvPr/>
        </p:nvSpPr>
        <p:spPr>
          <a:xfrm>
            <a:off x="12342013" y="7708102"/>
            <a:ext cx="354708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جمع اعداد صحيحة </a:t>
            </a:r>
          </a:p>
        </p:txBody>
      </p:sp>
      <p:sp>
        <p:nvSpPr>
          <p:cNvPr id="1511" name="القيمة المطلقة…"/>
          <p:cNvSpPr txBox="1"/>
          <p:nvPr/>
        </p:nvSpPr>
        <p:spPr>
          <a:xfrm>
            <a:off x="16284719" y="7029853"/>
            <a:ext cx="3115572" cy="18865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القيمة المطلقة  </a:t>
            </a:r>
          </a:p>
          <a:p>
            <a:pPr defTabSz="914400" rtl="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|-٧| = ٧</a:t>
            </a:r>
          </a:p>
        </p:txBody>
      </p:sp>
      <p:grpSp>
        <p:nvGrpSpPr>
          <p:cNvPr id="1518" name="تجميع"/>
          <p:cNvGrpSpPr/>
          <p:nvPr/>
        </p:nvGrpSpPr>
        <p:grpSpPr>
          <a:xfrm>
            <a:off x="6514909" y="6954679"/>
            <a:ext cx="5328735" cy="2654745"/>
            <a:chOff x="0" y="112557"/>
            <a:chExt cx="5328734" cy="2654743"/>
          </a:xfrm>
        </p:grpSpPr>
        <p:sp>
          <p:nvSpPr>
            <p:cNvPr id="1512" name="Google Shape;16500;p87"/>
            <p:cNvSpPr/>
            <p:nvPr/>
          </p:nvSpPr>
          <p:spPr>
            <a:xfrm flipH="1" rot="16200000">
              <a:off x="3108696" y="13696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3" name="Google Shape;16503;p87"/>
            <p:cNvSpPr/>
            <p:nvPr/>
          </p:nvSpPr>
          <p:spPr>
            <a:xfrm rot="16200000">
              <a:off x="1341560" y="13627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4" name="Google Shape;16502;p87"/>
            <p:cNvSpPr/>
            <p:nvPr/>
          </p:nvSpPr>
          <p:spPr>
            <a:xfrm>
              <a:off x="3441001" y="1329246"/>
              <a:ext cx="1887734" cy="1438056"/>
            </a:xfrm>
            <a:prstGeom prst="roundRect">
              <a:avLst>
                <a:gd name="adj" fmla="val 25603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اذاتشابهت الاشارات نضع نفس الاشارة ونجمع </a:t>
              </a:r>
            </a:p>
          </p:txBody>
        </p:sp>
        <p:sp>
          <p:nvSpPr>
            <p:cNvPr id="1515" name="Google Shape;16504;p87"/>
            <p:cNvSpPr/>
            <p:nvPr/>
          </p:nvSpPr>
          <p:spPr>
            <a:xfrm>
              <a:off x="0" y="1329246"/>
              <a:ext cx="2004312" cy="1308135"/>
            </a:xfrm>
            <a:prstGeom prst="roundRect">
              <a:avLst>
                <a:gd name="adj" fmla="val 29884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 اختلفت الاشارات نضع اشارة العدد الكبير  ونطرح </a:t>
              </a:r>
            </a:p>
          </p:txBody>
        </p:sp>
        <p:sp>
          <p:nvSpPr>
            <p:cNvPr id="1516" name="Google Shape;16501;p87"/>
            <p:cNvSpPr/>
            <p:nvPr/>
          </p:nvSpPr>
          <p:spPr>
            <a:xfrm>
              <a:off x="668388" y="112557"/>
              <a:ext cx="3911236" cy="598644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7" name="جمع الاعداد صحيحة"/>
            <p:cNvSpPr/>
            <p:nvPr/>
          </p:nvSpPr>
          <p:spPr>
            <a:xfrm>
              <a:off x="431896" y="355600"/>
              <a:ext cx="44714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جمع الاعداد صحيحة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675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5" grpId="1"/>
      <p:bldP build="whole" bldLvl="1" animBg="1" rev="0" advAuto="0" spid="1507" grpId="6"/>
      <p:bldP build="whole" bldLvl="1" animBg="1" rev="0" advAuto="0" spid="1508" grpId="7"/>
      <p:bldP build="whole" bldLvl="1" animBg="1" rev="0" advAuto="0" spid="1504" grpId="4"/>
      <p:bldP build="whole" bldLvl="1" animBg="1" rev="0" advAuto="0" spid="1505" grpId="3"/>
      <p:bldP build="whole" bldLvl="1" animBg="1" rev="0" advAuto="0" spid="1496" grpId="2"/>
      <p:bldP build="whole" bldLvl="1" animBg="1" rev="0" advAuto="0" spid="1506" grpId="5"/>
      <p:bldP build="whole" bldLvl="1" animBg="1" rev="0" advAuto="0" spid="1518" grpId="8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72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6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73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31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18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30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19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2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3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4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5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7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8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9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43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32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3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4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5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6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7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9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44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45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48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46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47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50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1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2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55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53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54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56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60" name="تجميع"/>
          <p:cNvGrpSpPr/>
          <p:nvPr/>
        </p:nvGrpSpPr>
        <p:grpSpPr>
          <a:xfrm>
            <a:off x="17654530" y="5636405"/>
            <a:ext cx="3050777" cy="2562768"/>
            <a:chOff x="0" y="0"/>
            <a:chExt cx="3050775" cy="2562766"/>
          </a:xfrm>
        </p:grpSpPr>
        <p:sp>
          <p:nvSpPr>
            <p:cNvPr id="657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الاعداد الصحيحة والقيمة المطلق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الاعداد الصحيحة والقيمة المطلقة</a:t>
              </a:r>
            </a:p>
          </p:txBody>
        </p:sp>
      </p:grpSp>
      <p:sp>
        <p:nvSpPr>
          <p:cNvPr id="661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2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63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sp>
        <p:nvSpPr>
          <p:cNvPr id="664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68" name="تجميع"/>
          <p:cNvGrpSpPr/>
          <p:nvPr/>
        </p:nvGrpSpPr>
        <p:grpSpPr>
          <a:xfrm>
            <a:off x="14603754" y="5636405"/>
            <a:ext cx="3050777" cy="2562768"/>
            <a:chOff x="0" y="0"/>
            <a:chExt cx="3050775" cy="2562766"/>
          </a:xfrm>
        </p:grpSpPr>
        <p:sp>
          <p:nvSpPr>
            <p:cNvPr id="665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مقارنة الاعداد الصحيحة وترتيبها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مقارنة الاعداد الصحيحة وترتيبها</a:t>
              </a:r>
            </a:p>
          </p:txBody>
        </p:sp>
      </p:grpSp>
      <p:grpSp>
        <p:nvGrpSpPr>
          <p:cNvPr id="672" name="تجميع"/>
          <p:cNvGrpSpPr/>
          <p:nvPr/>
        </p:nvGrpSpPr>
        <p:grpSpPr>
          <a:xfrm>
            <a:off x="11552977" y="5636405"/>
            <a:ext cx="3050777" cy="2562768"/>
            <a:chOff x="0" y="0"/>
            <a:chExt cx="3050775" cy="2562766"/>
          </a:xfrm>
        </p:grpSpPr>
        <p:sp>
          <p:nvSpPr>
            <p:cNvPr id="669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المستوى الأحداثي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المستوى الأحداثي </a:t>
              </a:r>
            </a:p>
          </p:txBody>
        </p:sp>
      </p:grpSp>
      <p:pic>
        <p:nvPicPr>
          <p:cNvPr id="673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43794" y="42427"/>
            <a:ext cx="7918002" cy="56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0" grpId="5"/>
      <p:bldP build="whole" bldLvl="1" animBg="1" rev="0" advAuto="0" spid="663" grpId="3"/>
      <p:bldP build="whole" bldLvl="1" animBg="1" rev="0" advAuto="0" spid="668" grpId="6"/>
      <p:bldP build="whole" bldLvl="1" animBg="1" rev="0" advAuto="0" spid="672" grpId="7"/>
      <p:bldP build="whole" bldLvl="1" animBg="1" rev="0" advAuto="0" spid="650" grpId="2"/>
      <p:bldP build="whole" bldLvl="1" animBg="1" rev="0" advAuto="0" spid="643" grpId="1"/>
      <p:bldP build="whole" bldLvl="1" animBg="1" rev="0" advAuto="0" spid="664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8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76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77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9" name="Google Shape;828;p33"/>
          <p:cNvSpPr txBox="1"/>
          <p:nvPr/>
        </p:nvSpPr>
        <p:spPr>
          <a:xfrm>
            <a:off x="7090016" y="3466126"/>
            <a:ext cx="12464583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١٠         </a:t>
            </a:r>
          </a:p>
        </p:txBody>
      </p:sp>
      <p:grpSp>
        <p:nvGrpSpPr>
          <p:cNvPr id="684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82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80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1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3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5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88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86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87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1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89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90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92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3" name="Google Shape;828;p33"/>
          <p:cNvSpPr txBox="1"/>
          <p:nvPr/>
        </p:nvSpPr>
        <p:spPr>
          <a:xfrm>
            <a:off x="7204558" y="5869027"/>
            <a:ext cx="12360551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|-٧|= -٧</a:t>
            </a:r>
          </a:p>
        </p:txBody>
      </p:sp>
      <p:sp>
        <p:nvSpPr>
          <p:cNvPr id="694" name="Google Shape;828;p33"/>
          <p:cNvSpPr txBox="1"/>
          <p:nvPr/>
        </p:nvSpPr>
        <p:spPr>
          <a:xfrm>
            <a:off x="7064219" y="7890468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يعبر عن خسارة ٣ريالات بالعدد -٣</a:t>
            </a:r>
          </a:p>
        </p:txBody>
      </p:sp>
      <p:grpSp>
        <p:nvGrpSpPr>
          <p:cNvPr id="699" name="Google Shape;1599;p45"/>
          <p:cNvGrpSpPr/>
          <p:nvPr/>
        </p:nvGrpSpPr>
        <p:grpSpPr>
          <a:xfrm>
            <a:off x="5001887" y="6023780"/>
            <a:ext cx="1543553" cy="1543553"/>
            <a:chOff x="0" y="0"/>
            <a:chExt cx="1543551" cy="1543551"/>
          </a:xfrm>
        </p:grpSpPr>
        <p:grpSp>
          <p:nvGrpSpPr>
            <p:cNvPr id="697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95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6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8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4" name="تجميع"/>
          <p:cNvGrpSpPr/>
          <p:nvPr/>
        </p:nvGrpSpPr>
        <p:grpSpPr>
          <a:xfrm>
            <a:off x="4789226" y="7785919"/>
            <a:ext cx="1756214" cy="1756214"/>
            <a:chOff x="0" y="0"/>
            <a:chExt cx="1756212" cy="1756212"/>
          </a:xfrm>
        </p:grpSpPr>
        <p:grpSp>
          <p:nvGrpSpPr>
            <p:cNvPr id="702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700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1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3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7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705" name="٥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٥</a:t>
              </a:r>
              <a:r>
                <a:t> </a:t>
              </a:r>
            </a:p>
          </p:txBody>
        </p:sp>
        <p:sp>
          <p:nvSpPr>
            <p:cNvPr id="706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08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9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10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11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2" name="Google Shape;828;p33"/>
          <p:cNvSpPr txBox="1"/>
          <p:nvPr/>
        </p:nvSpPr>
        <p:spPr>
          <a:xfrm>
            <a:off x="7313964" y="10577166"/>
            <a:ext cx="12356402" cy="1480052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22" name="تجميع"/>
          <p:cNvGrpSpPr/>
          <p:nvPr/>
        </p:nvGrpSpPr>
        <p:grpSpPr>
          <a:xfrm>
            <a:off x="5066684" y="10530940"/>
            <a:ext cx="1558027" cy="1558028"/>
            <a:chOff x="0" y="0"/>
            <a:chExt cx="1558026" cy="1558026"/>
          </a:xfrm>
        </p:grpSpPr>
        <p:grpSp>
          <p:nvGrpSpPr>
            <p:cNvPr id="715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13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4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1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16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0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23" name="IMG_0740.png" descr="IMG_07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5125" y="81359"/>
            <a:ext cx="6034296" cy="4317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3"/>
      <p:bldP build="whole" bldLvl="1" animBg="1" rev="0" advAuto="0" spid="693" grpId="4"/>
      <p:bldP build="whole" bldLvl="1" animBg="1" rev="0" advAuto="0" spid="699" grpId="5"/>
      <p:bldP build="whole" bldLvl="1" animBg="1" rev="0" advAuto="0" spid="704" grpId="7"/>
      <p:bldP build="whole" bldLvl="1" animBg="1" rev="0" advAuto="0" spid="722" grpId="9"/>
      <p:bldP build="whole" bldLvl="1" animBg="1" rev="0" advAuto="0" spid="694" grpId="6"/>
      <p:bldP build="whole" bldLvl="1" animBg="1" rev="0" advAuto="0" spid="712" grpId="8"/>
      <p:bldP build="whole" bldLvl="1" animBg="1" rev="0" advAuto="0" spid="707" grpId="2"/>
      <p:bldP build="whole" bldLvl="1" animBg="1" rev="0" advAuto="0" spid="67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6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34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27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1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2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3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5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36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37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٦٥</a:t>
            </a:r>
          </a:p>
        </p:txBody>
      </p:sp>
      <p:sp>
        <p:nvSpPr>
          <p:cNvPr id="738" name="Google Shape;828;p33"/>
          <p:cNvSpPr txBox="1"/>
          <p:nvPr/>
        </p:nvSpPr>
        <p:spPr>
          <a:xfrm>
            <a:off x="12141248" y="2667580"/>
            <a:ext cx="9787551" cy="1746146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9" name="علمتني الرياضيات…"/>
          <p:cNvSpPr txBox="1"/>
          <p:nvPr/>
        </p:nvSpPr>
        <p:spPr>
          <a:xfrm>
            <a:off x="14129636" y="2740552"/>
            <a:ext cx="565492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انه في شي اسمه مالانهاية 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فلا تكن محدود الفكر والطموح</a:t>
            </a:r>
          </a:p>
        </p:txBody>
      </p:sp>
      <p:grpSp>
        <p:nvGrpSpPr>
          <p:cNvPr id="744" name="تجميع"/>
          <p:cNvGrpSpPr/>
          <p:nvPr/>
        </p:nvGrpSpPr>
        <p:grpSpPr>
          <a:xfrm>
            <a:off x="4833536" y="3929983"/>
            <a:ext cx="5130900" cy="1063001"/>
            <a:chOff x="0" y="0"/>
            <a:chExt cx="5130899" cy="1062999"/>
          </a:xfrm>
        </p:grpSpPr>
        <p:sp>
          <p:nvSpPr>
            <p:cNvPr id="740" name="Google Shape;828;p33"/>
            <p:cNvSpPr txBox="1"/>
            <p:nvPr/>
          </p:nvSpPr>
          <p:spPr>
            <a:xfrm>
              <a:off x="0" y="6350"/>
              <a:ext cx="5005049" cy="1026627"/>
            </a:xfrm>
            <a:prstGeom prst="rect">
              <a:avLst/>
            </a:prstGeom>
            <a:solidFill>
              <a:srgbClr val="F7E5D9"/>
            </a:solidFill>
            <a:ln w="12700" cap="flat">
              <a:solidFill>
                <a:srgbClr val="B5D6D1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62533" tIns="162533" rIns="162533" bIns="162533" numCol="1" anchor="t">
              <a:normAutofit fontScale="100000" lnSpcReduction="0"/>
            </a:bodyPr>
            <a:lstStyle>
              <a:lvl1pPr defTabSz="484631">
                <a:defRPr b="1" sz="4769">
                  <a:solidFill>
                    <a:srgbClr val="B51A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مهارة سابقة </a:t>
              </a:r>
            </a:p>
          </p:txBody>
        </p:sp>
        <p:grpSp>
          <p:nvGrpSpPr>
            <p:cNvPr id="743" name="Google Shape;14375;p115"/>
            <p:cNvGrpSpPr/>
            <p:nvPr/>
          </p:nvGrpSpPr>
          <p:grpSpPr>
            <a:xfrm>
              <a:off x="4232533" y="0"/>
              <a:ext cx="898367" cy="1063000"/>
              <a:chOff x="0" y="0"/>
              <a:chExt cx="898365" cy="1062999"/>
            </a:xfrm>
          </p:grpSpPr>
          <p:sp>
            <p:nvSpPr>
              <p:cNvPr id="741" name="Google Shape;14376;p115"/>
              <p:cNvSpPr/>
              <p:nvPr/>
            </p:nvSpPr>
            <p:spPr>
              <a:xfrm>
                <a:off x="0" y="95802"/>
                <a:ext cx="862501" cy="96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2" name="Google Shape;14377;p115"/>
              <p:cNvSpPr/>
              <p:nvPr/>
            </p:nvSpPr>
            <p:spPr>
              <a:xfrm>
                <a:off x="35865" y="0"/>
                <a:ext cx="862501" cy="967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45" name="متوازي أضلاع متوازي أضلاع" descr="متوازي أضلاع متوازي أضلاع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6177" y="4717043"/>
            <a:ext cx="4115046" cy="198608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746" name="IMG_0695.png" descr="IMG_0695.png"/>
          <p:cNvPicPr>
            <a:picLocks noChangeAspect="1"/>
          </p:cNvPicPr>
          <p:nvPr/>
        </p:nvPicPr>
        <p:blipFill>
          <a:blip r:embed="rId3">
            <a:extLst/>
          </a:blip>
          <a:srcRect l="48802" t="45548" r="40224" b="46830"/>
          <a:stretch>
            <a:fillRect/>
          </a:stretch>
        </p:blipFill>
        <p:spPr>
          <a:xfrm>
            <a:off x="8297758" y="5974552"/>
            <a:ext cx="3333255" cy="173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IMG_0695.png" descr="IMG_0695.png"/>
          <p:cNvPicPr>
            <a:picLocks noChangeAspect="1"/>
          </p:cNvPicPr>
          <p:nvPr/>
        </p:nvPicPr>
        <p:blipFill>
          <a:blip r:embed="rId3">
            <a:extLst/>
          </a:blip>
          <a:srcRect l="58684" t="51840" r="22818" b="40538"/>
          <a:stretch>
            <a:fillRect/>
          </a:stretch>
        </p:blipFill>
        <p:spPr>
          <a:xfrm>
            <a:off x="2679199" y="5878851"/>
            <a:ext cx="5618579" cy="173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IMG_0740.png" descr="IMG_07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42555" y="194892"/>
            <a:ext cx="4782104" cy="3421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9" grpId="2"/>
      <p:bldP build="whole" bldLvl="1" animBg="1" rev="0" advAuto="0" spid="726" grpId="4"/>
      <p:bldP build="whole" bldLvl="1" animBg="1" rev="0" advAuto="0" spid="725" grpId="5"/>
      <p:bldP build="whole" bldLvl="1" animBg="1" rev="0" advAuto="0" spid="737" grpId="6"/>
      <p:bldP build="whole" bldLvl="1" animBg="1" rev="0" advAuto="0" spid="738" grpId="1"/>
      <p:bldP build="whole" bldLvl="1" animBg="1" rev="0" advAuto="0" spid="734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5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5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2252" y="7146806"/>
            <a:ext cx="4692032" cy="40435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3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54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55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5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00484" y="5082100"/>
            <a:ext cx="14745511" cy="98098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7" name="🎯 جمع…"/>
          <p:cNvSpPr txBox="1"/>
          <p:nvPr/>
        </p:nvSpPr>
        <p:spPr>
          <a:xfrm>
            <a:off x="9318319" y="8371615"/>
            <a:ext cx="352351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جمع </a:t>
            </a:r>
            <a:endParaRPr sz="4500">
              <a:solidFill>
                <a:srgbClr val="004D65"/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sz="4500">
                <a:solidFill>
                  <a:srgbClr val="004D65"/>
                </a:solidFill>
              </a:rPr>
              <a:t>اعداد صحيحة</a:t>
            </a:r>
          </a:p>
        </p:txBody>
      </p:sp>
      <p:sp>
        <p:nvSpPr>
          <p:cNvPr id="758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9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0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1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62" name="جمع"/>
          <p:cNvSpPr txBox="1"/>
          <p:nvPr/>
        </p:nvSpPr>
        <p:spPr>
          <a:xfrm>
            <a:off x="14847456" y="3757960"/>
            <a:ext cx="169253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جمع     </a:t>
            </a:r>
          </a:p>
        </p:txBody>
      </p:sp>
      <p:sp>
        <p:nvSpPr>
          <p:cNvPr id="763" name="(  ضم  ، دمج ،زيادة …)"/>
          <p:cNvSpPr txBox="1"/>
          <p:nvPr/>
        </p:nvSpPr>
        <p:spPr>
          <a:xfrm>
            <a:off x="8052103" y="3644948"/>
            <a:ext cx="730080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 ضم  ، دمج ،زيادة …)</a:t>
            </a:r>
          </a:p>
        </p:txBody>
      </p:sp>
      <p:sp>
        <p:nvSpPr>
          <p:cNvPr id="764" name="القيمة المطلقة"/>
          <p:cNvSpPr txBox="1"/>
          <p:nvPr/>
        </p:nvSpPr>
        <p:spPr>
          <a:xfrm>
            <a:off x="14224024" y="7428321"/>
            <a:ext cx="4075679" cy="1886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القيمة المطلقة  </a:t>
            </a:r>
          </a:p>
        </p:txBody>
      </p:sp>
      <p:sp>
        <p:nvSpPr>
          <p:cNvPr id="765" name="|-٧| = ٧"/>
          <p:cNvSpPr txBox="1"/>
          <p:nvPr/>
        </p:nvSpPr>
        <p:spPr>
          <a:xfrm>
            <a:off x="13936279" y="8425238"/>
            <a:ext cx="4075679" cy="1886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9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|-٧| = ٧</a:t>
            </a:r>
          </a:p>
        </p:txBody>
      </p:sp>
      <p:sp>
        <p:nvSpPr>
          <p:cNvPr id="766" name="النظير"/>
          <p:cNvSpPr txBox="1"/>
          <p:nvPr/>
        </p:nvSpPr>
        <p:spPr>
          <a:xfrm>
            <a:off x="14590393" y="4317325"/>
            <a:ext cx="220666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النظير      </a:t>
            </a:r>
          </a:p>
        </p:txBody>
      </p:sp>
      <p:sp>
        <p:nvSpPr>
          <p:cNvPr id="767" name="(  المقابل  ، المساوي ،الشبيه …)"/>
          <p:cNvSpPr txBox="1"/>
          <p:nvPr/>
        </p:nvSpPr>
        <p:spPr>
          <a:xfrm>
            <a:off x="7171467" y="4222076"/>
            <a:ext cx="732623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 المقابل  ، المساوي ،الشبيه …)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7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3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Class="entr" nodeType="after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2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5" grpId="14"/>
      <p:bldP build="whole" bldLvl="1" animBg="1" rev="0" advAuto="0" spid="767" grpId="4"/>
      <p:bldP build="whole" bldLvl="1" animBg="1" rev="0" advAuto="0" spid="757" grpId="13"/>
      <p:bldP build="whole" bldLvl="1" animBg="1" rev="0" advAuto="0" spid="750" grpId="7"/>
      <p:bldP build="whole" bldLvl="1" animBg="1" rev="0" advAuto="0" spid="753" grpId="6"/>
      <p:bldP build="whole" bldLvl="1" animBg="1" rev="0" advAuto="0" spid="755" grpId="11"/>
      <p:bldP build="whole" bldLvl="1" animBg="1" rev="0" advAuto="0" spid="764" grpId="12"/>
      <p:bldP build="whole" bldLvl="1" animBg="1" rev="0" advAuto="0" spid="751" grpId="9"/>
      <p:bldP build="whole" bldLvl="1" animBg="1" rev="0" advAuto="0" spid="763" grpId="2"/>
      <p:bldP build="whole" bldLvl="1" animBg="1" rev="0" advAuto="0" spid="754" grpId="8"/>
      <p:bldP build="whole" bldLvl="1" animBg="1" rev="0" advAuto="0" spid="766" grpId="3"/>
      <p:bldP build="whole" bldLvl="1" animBg="1" rev="0" advAuto="0" spid="762" grpId="1"/>
      <p:bldP build="whole" bldLvl="1" animBg="1" rev="0" advAuto="0" spid="752" grpId="10"/>
      <p:bldP build="whole" bldLvl="1" animBg="1" rev="0" advAuto="0" spid="756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14364;p115"/>
          <p:cNvGrpSpPr/>
          <p:nvPr/>
        </p:nvGrpSpPr>
        <p:grpSpPr>
          <a:xfrm>
            <a:off x="13941727" y="1587975"/>
            <a:ext cx="5539953" cy="1191160"/>
            <a:chOff x="-769575" y="-4657"/>
            <a:chExt cx="5539951" cy="1191159"/>
          </a:xfrm>
        </p:grpSpPr>
        <p:sp>
          <p:nvSpPr>
            <p:cNvPr id="769" name="Google Shape;14365;p115"/>
            <p:cNvSpPr/>
            <p:nvPr/>
          </p:nvSpPr>
          <p:spPr>
            <a:xfrm>
              <a:off x="-769576" y="126889"/>
              <a:ext cx="5360114" cy="10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0" name="Google Shape;14366;p115"/>
            <p:cNvSpPr/>
            <p:nvPr/>
          </p:nvSpPr>
          <p:spPr>
            <a:xfrm>
              <a:off x="-610279" y="-4658"/>
              <a:ext cx="5380656" cy="107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2" name="الجمع في القران"/>
          <p:cNvSpPr txBox="1"/>
          <p:nvPr/>
        </p:nvSpPr>
        <p:spPr>
          <a:xfrm>
            <a:off x="13769675" y="1650416"/>
            <a:ext cx="642209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الجمع في القران</a:t>
            </a:r>
          </a:p>
        </p:txBody>
      </p:sp>
      <p:pic>
        <p:nvPicPr>
          <p:cNvPr id="773" name="IMG_0591.jpeg" descr="IMG_0591.jpeg"/>
          <p:cNvPicPr>
            <a:picLocks noChangeAspect="1"/>
          </p:cNvPicPr>
          <p:nvPr/>
        </p:nvPicPr>
        <p:blipFill>
          <a:blip r:embed="rId2">
            <a:extLst/>
          </a:blip>
          <a:srcRect l="14719" t="16563" r="14744" b="17012"/>
          <a:stretch>
            <a:fillRect/>
          </a:stretch>
        </p:blipFill>
        <p:spPr>
          <a:xfrm>
            <a:off x="19301841" y="2222685"/>
            <a:ext cx="3284248" cy="309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7820" y="0"/>
                </a:moveTo>
                <a:lnTo>
                  <a:pt x="4626" y="1843"/>
                </a:lnTo>
                <a:cubicBezTo>
                  <a:pt x="2489" y="3077"/>
                  <a:pt x="1451" y="3746"/>
                  <a:pt x="1493" y="3864"/>
                </a:cubicBezTo>
                <a:cubicBezTo>
                  <a:pt x="1560" y="4050"/>
                  <a:pt x="760" y="5275"/>
                  <a:pt x="571" y="5275"/>
                </a:cubicBezTo>
                <a:cubicBezTo>
                  <a:pt x="349" y="5275"/>
                  <a:pt x="307" y="5807"/>
                  <a:pt x="504" y="6131"/>
                </a:cubicBezTo>
                <a:cubicBezTo>
                  <a:pt x="614" y="6312"/>
                  <a:pt x="1127" y="6807"/>
                  <a:pt x="1642" y="7231"/>
                </a:cubicBezTo>
                <a:cubicBezTo>
                  <a:pt x="2314" y="7785"/>
                  <a:pt x="2545" y="8051"/>
                  <a:pt x="2457" y="8165"/>
                </a:cubicBezTo>
                <a:cubicBezTo>
                  <a:pt x="2369" y="8279"/>
                  <a:pt x="2446" y="8395"/>
                  <a:pt x="2717" y="8567"/>
                </a:cubicBezTo>
                <a:cubicBezTo>
                  <a:pt x="2993" y="8743"/>
                  <a:pt x="3060" y="8852"/>
                  <a:pt x="2962" y="8958"/>
                </a:cubicBezTo>
                <a:cubicBezTo>
                  <a:pt x="2863" y="9064"/>
                  <a:pt x="2919" y="9209"/>
                  <a:pt x="3160" y="9479"/>
                </a:cubicBezTo>
                <a:cubicBezTo>
                  <a:pt x="3463" y="9820"/>
                  <a:pt x="3481" y="9892"/>
                  <a:pt x="3338" y="10230"/>
                </a:cubicBezTo>
                <a:lnTo>
                  <a:pt x="3178" y="10605"/>
                </a:lnTo>
                <a:lnTo>
                  <a:pt x="3495" y="10286"/>
                </a:lnTo>
                <a:cubicBezTo>
                  <a:pt x="3846" y="9932"/>
                  <a:pt x="4090" y="9990"/>
                  <a:pt x="3989" y="10402"/>
                </a:cubicBezTo>
                <a:cubicBezTo>
                  <a:pt x="3914" y="10711"/>
                  <a:pt x="4184" y="10771"/>
                  <a:pt x="4438" y="10502"/>
                </a:cubicBezTo>
                <a:cubicBezTo>
                  <a:pt x="4565" y="10367"/>
                  <a:pt x="4634" y="10386"/>
                  <a:pt x="4778" y="10596"/>
                </a:cubicBezTo>
                <a:cubicBezTo>
                  <a:pt x="4877" y="10740"/>
                  <a:pt x="4958" y="10895"/>
                  <a:pt x="4958" y="10940"/>
                </a:cubicBezTo>
                <a:cubicBezTo>
                  <a:pt x="4958" y="10985"/>
                  <a:pt x="4674" y="11253"/>
                  <a:pt x="4330" y="11536"/>
                </a:cubicBezTo>
                <a:cubicBezTo>
                  <a:pt x="3651" y="12092"/>
                  <a:pt x="3609" y="12174"/>
                  <a:pt x="3881" y="12417"/>
                </a:cubicBezTo>
                <a:cubicBezTo>
                  <a:pt x="4010" y="12533"/>
                  <a:pt x="4186" y="12540"/>
                  <a:pt x="4507" y="12445"/>
                </a:cubicBezTo>
                <a:cubicBezTo>
                  <a:pt x="5005" y="12297"/>
                  <a:pt x="5229" y="12462"/>
                  <a:pt x="4940" y="12764"/>
                </a:cubicBezTo>
                <a:cubicBezTo>
                  <a:pt x="4846" y="12862"/>
                  <a:pt x="3922" y="13409"/>
                  <a:pt x="2887" y="13978"/>
                </a:cubicBezTo>
                <a:cubicBezTo>
                  <a:pt x="864" y="15089"/>
                  <a:pt x="-145" y="15938"/>
                  <a:pt x="17" y="16392"/>
                </a:cubicBezTo>
                <a:cubicBezTo>
                  <a:pt x="80" y="16568"/>
                  <a:pt x="199" y="16617"/>
                  <a:pt x="465" y="16575"/>
                </a:cubicBezTo>
                <a:cubicBezTo>
                  <a:pt x="665" y="16543"/>
                  <a:pt x="859" y="16570"/>
                  <a:pt x="895" y="16633"/>
                </a:cubicBezTo>
                <a:cubicBezTo>
                  <a:pt x="932" y="16696"/>
                  <a:pt x="1016" y="16713"/>
                  <a:pt x="1081" y="16669"/>
                </a:cubicBezTo>
                <a:cubicBezTo>
                  <a:pt x="1146" y="16626"/>
                  <a:pt x="1165" y="16532"/>
                  <a:pt x="1125" y="16461"/>
                </a:cubicBezTo>
                <a:cubicBezTo>
                  <a:pt x="1084" y="16390"/>
                  <a:pt x="1323" y="16208"/>
                  <a:pt x="1655" y="16057"/>
                </a:cubicBezTo>
                <a:cubicBezTo>
                  <a:pt x="1988" y="15905"/>
                  <a:pt x="2373" y="15725"/>
                  <a:pt x="2511" y="15657"/>
                </a:cubicBezTo>
                <a:cubicBezTo>
                  <a:pt x="2649" y="15590"/>
                  <a:pt x="3054" y="15422"/>
                  <a:pt x="3410" y="15280"/>
                </a:cubicBezTo>
                <a:cubicBezTo>
                  <a:pt x="4001" y="15046"/>
                  <a:pt x="4076" y="15041"/>
                  <a:pt x="4257" y="15236"/>
                </a:cubicBezTo>
                <a:cubicBezTo>
                  <a:pt x="4393" y="15382"/>
                  <a:pt x="4461" y="15397"/>
                  <a:pt x="4471" y="15286"/>
                </a:cubicBezTo>
                <a:cubicBezTo>
                  <a:pt x="4480" y="15196"/>
                  <a:pt x="4494" y="15050"/>
                  <a:pt x="4502" y="14959"/>
                </a:cubicBezTo>
                <a:cubicBezTo>
                  <a:pt x="4511" y="14868"/>
                  <a:pt x="4687" y="14735"/>
                  <a:pt x="4894" y="14665"/>
                </a:cubicBezTo>
                <a:cubicBezTo>
                  <a:pt x="5101" y="14595"/>
                  <a:pt x="5563" y="14390"/>
                  <a:pt x="5922" y="14211"/>
                </a:cubicBezTo>
                <a:cubicBezTo>
                  <a:pt x="6585" y="13878"/>
                  <a:pt x="6873" y="13898"/>
                  <a:pt x="6811" y="14272"/>
                </a:cubicBezTo>
                <a:cubicBezTo>
                  <a:pt x="6773" y="14495"/>
                  <a:pt x="6818" y="14530"/>
                  <a:pt x="7792" y="15023"/>
                </a:cubicBezTo>
                <a:lnTo>
                  <a:pt x="8431" y="15347"/>
                </a:lnTo>
                <a:lnTo>
                  <a:pt x="8828" y="14965"/>
                </a:lnTo>
                <a:cubicBezTo>
                  <a:pt x="9317" y="14494"/>
                  <a:pt x="9560" y="14483"/>
                  <a:pt x="9745" y="14920"/>
                </a:cubicBezTo>
                <a:cubicBezTo>
                  <a:pt x="9864" y="15200"/>
                  <a:pt x="9849" y="15305"/>
                  <a:pt x="9650" y="15547"/>
                </a:cubicBezTo>
                <a:cubicBezTo>
                  <a:pt x="9412" y="15834"/>
                  <a:pt x="9412" y="15835"/>
                  <a:pt x="9673" y="15688"/>
                </a:cubicBezTo>
                <a:cubicBezTo>
                  <a:pt x="9898" y="15561"/>
                  <a:pt x="9975" y="15598"/>
                  <a:pt x="10206" y="15935"/>
                </a:cubicBezTo>
                <a:cubicBezTo>
                  <a:pt x="10532" y="16410"/>
                  <a:pt x="10533" y="16448"/>
                  <a:pt x="10255" y="16786"/>
                </a:cubicBezTo>
                <a:cubicBezTo>
                  <a:pt x="10090" y="16986"/>
                  <a:pt x="10173" y="16961"/>
                  <a:pt x="10582" y="16686"/>
                </a:cubicBezTo>
                <a:cubicBezTo>
                  <a:pt x="11202" y="16269"/>
                  <a:pt x="11585" y="16292"/>
                  <a:pt x="11329" y="16733"/>
                </a:cubicBezTo>
                <a:cubicBezTo>
                  <a:pt x="11132" y="17072"/>
                  <a:pt x="11257" y="17211"/>
                  <a:pt x="11587" y="17021"/>
                </a:cubicBezTo>
                <a:cubicBezTo>
                  <a:pt x="11779" y="16911"/>
                  <a:pt x="11867" y="16919"/>
                  <a:pt x="11943" y="17049"/>
                </a:cubicBezTo>
                <a:cubicBezTo>
                  <a:pt x="11998" y="17144"/>
                  <a:pt x="12199" y="17295"/>
                  <a:pt x="12388" y="17384"/>
                </a:cubicBezTo>
                <a:cubicBezTo>
                  <a:pt x="12798" y="17578"/>
                  <a:pt x="12817" y="17729"/>
                  <a:pt x="12481" y="18091"/>
                </a:cubicBezTo>
                <a:cubicBezTo>
                  <a:pt x="12343" y="18239"/>
                  <a:pt x="12265" y="18363"/>
                  <a:pt x="12308" y="18363"/>
                </a:cubicBezTo>
                <a:cubicBezTo>
                  <a:pt x="12351" y="18363"/>
                  <a:pt x="12310" y="18464"/>
                  <a:pt x="12216" y="18590"/>
                </a:cubicBezTo>
                <a:cubicBezTo>
                  <a:pt x="12121" y="18715"/>
                  <a:pt x="12106" y="18776"/>
                  <a:pt x="12185" y="18726"/>
                </a:cubicBezTo>
                <a:cubicBezTo>
                  <a:pt x="12400" y="18587"/>
                  <a:pt x="12629" y="18970"/>
                  <a:pt x="12545" y="19330"/>
                </a:cubicBezTo>
                <a:cubicBezTo>
                  <a:pt x="12330" y="20255"/>
                  <a:pt x="13493" y="21354"/>
                  <a:pt x="14235" y="20926"/>
                </a:cubicBezTo>
                <a:cubicBezTo>
                  <a:pt x="14375" y="20846"/>
                  <a:pt x="14499" y="20855"/>
                  <a:pt x="14591" y="20954"/>
                </a:cubicBezTo>
                <a:cubicBezTo>
                  <a:pt x="14696" y="21067"/>
                  <a:pt x="14795" y="21048"/>
                  <a:pt x="14975" y="20874"/>
                </a:cubicBezTo>
                <a:cubicBezTo>
                  <a:pt x="15152" y="20701"/>
                  <a:pt x="15242" y="20680"/>
                  <a:pt x="15310" y="20799"/>
                </a:cubicBezTo>
                <a:cubicBezTo>
                  <a:pt x="15377" y="20916"/>
                  <a:pt x="15433" y="20900"/>
                  <a:pt x="15516" y="20741"/>
                </a:cubicBezTo>
                <a:cubicBezTo>
                  <a:pt x="15682" y="20421"/>
                  <a:pt x="15805" y="20460"/>
                  <a:pt x="16510" y="21060"/>
                </a:cubicBezTo>
                <a:cubicBezTo>
                  <a:pt x="16859" y="21356"/>
                  <a:pt x="17173" y="21600"/>
                  <a:pt x="17206" y="21600"/>
                </a:cubicBezTo>
                <a:cubicBezTo>
                  <a:pt x="17455" y="21600"/>
                  <a:pt x="17756" y="21237"/>
                  <a:pt x="17986" y="20660"/>
                </a:cubicBezTo>
                <a:cubicBezTo>
                  <a:pt x="18288" y="19907"/>
                  <a:pt x="18282" y="19874"/>
                  <a:pt x="17592" y="18787"/>
                </a:cubicBezTo>
                <a:cubicBezTo>
                  <a:pt x="17192" y="18156"/>
                  <a:pt x="17231" y="18002"/>
                  <a:pt x="17804" y="17933"/>
                </a:cubicBezTo>
                <a:cubicBezTo>
                  <a:pt x="18005" y="17909"/>
                  <a:pt x="18195" y="17806"/>
                  <a:pt x="18226" y="17706"/>
                </a:cubicBezTo>
                <a:cubicBezTo>
                  <a:pt x="18269" y="17565"/>
                  <a:pt x="18188" y="17545"/>
                  <a:pt x="17881" y="17617"/>
                </a:cubicBezTo>
                <a:cubicBezTo>
                  <a:pt x="17345" y="17744"/>
                  <a:pt x="17019" y="17438"/>
                  <a:pt x="17095" y="16877"/>
                </a:cubicBezTo>
                <a:cubicBezTo>
                  <a:pt x="17126" y="16653"/>
                  <a:pt x="17203" y="16435"/>
                  <a:pt x="17268" y="16392"/>
                </a:cubicBezTo>
                <a:cubicBezTo>
                  <a:pt x="17337" y="16346"/>
                  <a:pt x="17330" y="16239"/>
                  <a:pt x="17247" y="16131"/>
                </a:cubicBezTo>
                <a:cubicBezTo>
                  <a:pt x="17140" y="15992"/>
                  <a:pt x="17170" y="15915"/>
                  <a:pt x="17381" y="15793"/>
                </a:cubicBezTo>
                <a:cubicBezTo>
                  <a:pt x="17610" y="15661"/>
                  <a:pt x="17709" y="15682"/>
                  <a:pt x="17984" y="15918"/>
                </a:cubicBezTo>
                <a:cubicBezTo>
                  <a:pt x="18165" y="16074"/>
                  <a:pt x="18535" y="16329"/>
                  <a:pt x="18806" y="16486"/>
                </a:cubicBezTo>
                <a:cubicBezTo>
                  <a:pt x="19282" y="16762"/>
                  <a:pt x="19304" y="16765"/>
                  <a:pt x="19468" y="16525"/>
                </a:cubicBezTo>
                <a:cubicBezTo>
                  <a:pt x="19561" y="16388"/>
                  <a:pt x="19700" y="16049"/>
                  <a:pt x="19777" y="15774"/>
                </a:cubicBezTo>
                <a:cubicBezTo>
                  <a:pt x="19911" y="15293"/>
                  <a:pt x="19901" y="15258"/>
                  <a:pt x="19494" y="14895"/>
                </a:cubicBezTo>
                <a:cubicBezTo>
                  <a:pt x="19260" y="14687"/>
                  <a:pt x="18870" y="14319"/>
                  <a:pt x="18628" y="14078"/>
                </a:cubicBezTo>
                <a:cubicBezTo>
                  <a:pt x="18197" y="13647"/>
                  <a:pt x="18194" y="13631"/>
                  <a:pt x="18440" y="13432"/>
                </a:cubicBezTo>
                <a:cubicBezTo>
                  <a:pt x="18993" y="12983"/>
                  <a:pt x="19130" y="12822"/>
                  <a:pt x="19130" y="12622"/>
                </a:cubicBezTo>
                <a:cubicBezTo>
                  <a:pt x="19130" y="12452"/>
                  <a:pt x="19080" y="12442"/>
                  <a:pt x="18862" y="12567"/>
                </a:cubicBezTo>
                <a:cubicBezTo>
                  <a:pt x="18652" y="12688"/>
                  <a:pt x="18558" y="12677"/>
                  <a:pt x="18404" y="12512"/>
                </a:cubicBezTo>
                <a:cubicBezTo>
                  <a:pt x="18243" y="12338"/>
                  <a:pt x="18238" y="12268"/>
                  <a:pt x="18373" y="12093"/>
                </a:cubicBezTo>
                <a:cubicBezTo>
                  <a:pt x="18509" y="11917"/>
                  <a:pt x="18503" y="11839"/>
                  <a:pt x="18329" y="11633"/>
                </a:cubicBezTo>
                <a:cubicBezTo>
                  <a:pt x="18147" y="11416"/>
                  <a:pt x="18143" y="11363"/>
                  <a:pt x="18303" y="11220"/>
                </a:cubicBezTo>
                <a:cubicBezTo>
                  <a:pt x="18508" y="11037"/>
                  <a:pt x="18436" y="10671"/>
                  <a:pt x="18195" y="10671"/>
                </a:cubicBezTo>
                <a:cubicBezTo>
                  <a:pt x="18110" y="10671"/>
                  <a:pt x="17942" y="10554"/>
                  <a:pt x="17822" y="10411"/>
                </a:cubicBezTo>
                <a:cubicBezTo>
                  <a:pt x="17611" y="10160"/>
                  <a:pt x="17616" y="10143"/>
                  <a:pt x="17986" y="9937"/>
                </a:cubicBezTo>
                <a:cubicBezTo>
                  <a:pt x="18198" y="9819"/>
                  <a:pt x="18460" y="9540"/>
                  <a:pt x="18566" y="9319"/>
                </a:cubicBezTo>
                <a:cubicBezTo>
                  <a:pt x="18811" y="8809"/>
                  <a:pt x="19936" y="7845"/>
                  <a:pt x="20403" y="7744"/>
                </a:cubicBezTo>
                <a:cubicBezTo>
                  <a:pt x="20701" y="7680"/>
                  <a:pt x="20759" y="7601"/>
                  <a:pt x="20759" y="7254"/>
                </a:cubicBezTo>
                <a:cubicBezTo>
                  <a:pt x="20759" y="6994"/>
                  <a:pt x="20879" y="6706"/>
                  <a:pt x="21078" y="6483"/>
                </a:cubicBezTo>
                <a:cubicBezTo>
                  <a:pt x="21455" y="6060"/>
                  <a:pt x="21384" y="5711"/>
                  <a:pt x="20911" y="5652"/>
                </a:cubicBezTo>
                <a:cubicBezTo>
                  <a:pt x="20679" y="5622"/>
                  <a:pt x="20560" y="5512"/>
                  <a:pt x="20509" y="5275"/>
                </a:cubicBezTo>
                <a:cubicBezTo>
                  <a:pt x="20444" y="4975"/>
                  <a:pt x="20364" y="4934"/>
                  <a:pt x="19792" y="4906"/>
                </a:cubicBezTo>
                <a:cubicBezTo>
                  <a:pt x="19208" y="4878"/>
                  <a:pt x="19094" y="4923"/>
                  <a:pt x="18546" y="5410"/>
                </a:cubicBezTo>
                <a:cubicBezTo>
                  <a:pt x="18214" y="5706"/>
                  <a:pt x="17857" y="5951"/>
                  <a:pt x="17752" y="5954"/>
                </a:cubicBezTo>
                <a:cubicBezTo>
                  <a:pt x="17647" y="5956"/>
                  <a:pt x="17459" y="6042"/>
                  <a:pt x="17332" y="6145"/>
                </a:cubicBezTo>
                <a:cubicBezTo>
                  <a:pt x="17185" y="6265"/>
                  <a:pt x="16882" y="6314"/>
                  <a:pt x="16497" y="6283"/>
                </a:cubicBezTo>
                <a:cubicBezTo>
                  <a:pt x="15985" y="6242"/>
                  <a:pt x="15884" y="6275"/>
                  <a:pt x="15830" y="6497"/>
                </a:cubicBezTo>
                <a:cubicBezTo>
                  <a:pt x="15762" y="6779"/>
                  <a:pt x="15434" y="6849"/>
                  <a:pt x="15297" y="6611"/>
                </a:cubicBezTo>
                <a:cubicBezTo>
                  <a:pt x="15250" y="6530"/>
                  <a:pt x="15277" y="6397"/>
                  <a:pt x="15354" y="6314"/>
                </a:cubicBezTo>
                <a:cubicBezTo>
                  <a:pt x="15430" y="6231"/>
                  <a:pt x="15493" y="6091"/>
                  <a:pt x="15493" y="6004"/>
                </a:cubicBezTo>
                <a:cubicBezTo>
                  <a:pt x="15493" y="5784"/>
                  <a:pt x="14977" y="5659"/>
                  <a:pt x="14784" y="5832"/>
                </a:cubicBezTo>
                <a:cubicBezTo>
                  <a:pt x="14597" y="5999"/>
                  <a:pt x="14364" y="5875"/>
                  <a:pt x="14364" y="5607"/>
                </a:cubicBezTo>
                <a:cubicBezTo>
                  <a:pt x="14364" y="5501"/>
                  <a:pt x="14286" y="5448"/>
                  <a:pt x="14189" y="5488"/>
                </a:cubicBezTo>
                <a:cubicBezTo>
                  <a:pt x="14094" y="5527"/>
                  <a:pt x="13910" y="5418"/>
                  <a:pt x="13779" y="5247"/>
                </a:cubicBezTo>
                <a:cubicBezTo>
                  <a:pt x="13649" y="5075"/>
                  <a:pt x="13459" y="4916"/>
                  <a:pt x="13357" y="4892"/>
                </a:cubicBezTo>
                <a:cubicBezTo>
                  <a:pt x="12982" y="4804"/>
                  <a:pt x="12463" y="4139"/>
                  <a:pt x="12520" y="3819"/>
                </a:cubicBezTo>
                <a:cubicBezTo>
                  <a:pt x="12569" y="3541"/>
                  <a:pt x="12554" y="3529"/>
                  <a:pt x="12368" y="3711"/>
                </a:cubicBezTo>
                <a:cubicBezTo>
                  <a:pt x="12181" y="3893"/>
                  <a:pt x="11955" y="3726"/>
                  <a:pt x="9992" y="1957"/>
                </a:cubicBezTo>
                <a:lnTo>
                  <a:pt x="7820" y="0"/>
                </a:lnTo>
                <a:close/>
                <a:moveTo>
                  <a:pt x="13612" y="4260"/>
                </a:moveTo>
                <a:cubicBezTo>
                  <a:pt x="13543" y="4306"/>
                  <a:pt x="13486" y="4401"/>
                  <a:pt x="13486" y="4471"/>
                </a:cubicBezTo>
                <a:cubicBezTo>
                  <a:pt x="13486" y="4541"/>
                  <a:pt x="13543" y="4598"/>
                  <a:pt x="13612" y="4598"/>
                </a:cubicBezTo>
                <a:cubicBezTo>
                  <a:pt x="13681" y="4598"/>
                  <a:pt x="13736" y="4503"/>
                  <a:pt x="13736" y="4388"/>
                </a:cubicBezTo>
                <a:cubicBezTo>
                  <a:pt x="13736" y="4272"/>
                  <a:pt x="13681" y="4214"/>
                  <a:pt x="13612" y="4260"/>
                </a:cubicBezTo>
                <a:close/>
                <a:moveTo>
                  <a:pt x="8320" y="17553"/>
                </a:moveTo>
                <a:cubicBezTo>
                  <a:pt x="8204" y="17552"/>
                  <a:pt x="8072" y="17612"/>
                  <a:pt x="8029" y="17686"/>
                </a:cubicBezTo>
                <a:cubicBezTo>
                  <a:pt x="7931" y="17857"/>
                  <a:pt x="8098" y="17857"/>
                  <a:pt x="8343" y="17686"/>
                </a:cubicBezTo>
                <a:cubicBezTo>
                  <a:pt x="8506" y="17574"/>
                  <a:pt x="8503" y="17555"/>
                  <a:pt x="8320" y="17553"/>
                </a:cubicBezTo>
                <a:close/>
                <a:moveTo>
                  <a:pt x="9964" y="18243"/>
                </a:moveTo>
                <a:cubicBezTo>
                  <a:pt x="9920" y="18242"/>
                  <a:pt x="9870" y="18249"/>
                  <a:pt x="9825" y="18268"/>
                </a:cubicBezTo>
                <a:cubicBezTo>
                  <a:pt x="9725" y="18311"/>
                  <a:pt x="9753" y="18345"/>
                  <a:pt x="9900" y="18352"/>
                </a:cubicBezTo>
                <a:cubicBezTo>
                  <a:pt x="10032" y="18357"/>
                  <a:pt x="10106" y="18324"/>
                  <a:pt x="10064" y="18279"/>
                </a:cubicBezTo>
                <a:cubicBezTo>
                  <a:pt x="10044" y="18257"/>
                  <a:pt x="10007" y="18245"/>
                  <a:pt x="9964" y="1824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6" name="Google Shape;14367;p115"/>
          <p:cNvGrpSpPr/>
          <p:nvPr/>
        </p:nvGrpSpPr>
        <p:grpSpPr>
          <a:xfrm>
            <a:off x="5099839" y="1567866"/>
            <a:ext cx="5463018" cy="1369013"/>
            <a:chOff x="0" y="0"/>
            <a:chExt cx="5463017" cy="1369012"/>
          </a:xfrm>
        </p:grpSpPr>
        <p:sp>
          <p:nvSpPr>
            <p:cNvPr id="774" name="Google Shape;14368;p115"/>
            <p:cNvSpPr/>
            <p:nvPr/>
          </p:nvSpPr>
          <p:spPr>
            <a:xfrm>
              <a:off x="0" y="146288"/>
              <a:ext cx="5292350" cy="122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5" name="Google Shape;14369;p115"/>
            <p:cNvSpPr/>
            <p:nvPr/>
          </p:nvSpPr>
          <p:spPr>
            <a:xfrm>
              <a:off x="170668" y="0"/>
              <a:ext cx="5292350" cy="122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7" name="الجمع في الحياة"/>
          <p:cNvSpPr txBox="1"/>
          <p:nvPr/>
        </p:nvSpPr>
        <p:spPr>
          <a:xfrm>
            <a:off x="6039884" y="1650416"/>
            <a:ext cx="358292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الجمع في الحياة</a:t>
            </a:r>
          </a:p>
        </p:txBody>
      </p:sp>
      <p:sp>
        <p:nvSpPr>
          <p:cNvPr id="778" name="يستخدم في كافة المجالات…"/>
          <p:cNvSpPr txBox="1"/>
          <p:nvPr/>
        </p:nvSpPr>
        <p:spPr>
          <a:xfrm>
            <a:off x="4629175" y="2936878"/>
            <a:ext cx="5933682" cy="285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يستخدم في كافة المجالات </a:t>
            </a:r>
          </a:p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اعطي امثلة  </a:t>
            </a:r>
          </a:p>
        </p:txBody>
      </p:sp>
      <p:pic>
        <p:nvPicPr>
          <p:cNvPr id="779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10233" t="0" r="0" b="0"/>
          <a:stretch>
            <a:fillRect/>
          </a:stretch>
        </p:blipFill>
        <p:spPr>
          <a:xfrm>
            <a:off x="10271848" y="3037177"/>
            <a:ext cx="1723178" cy="1233358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780" name="(وَوَاعَدْنَا مُوسَى ثَلاثِينَ لَيْلَةً وَأَتْمَمْنَاهَا بِعَشْرٍ فَتَمَّ مِيقَاتُ رَبِّهِ أَرْبَعِينَ لَيْلَةً وَقَالَ مُوسَى لِأَخِيهِ هَارُونَ اخْلُفْنِي فِي قَوْمِي وَأَصْلِحْ وَلا تَتَّبِعْ سَبِيلَ الْمُفْسِدِينَ)"/>
          <p:cNvSpPr txBox="1"/>
          <p:nvPr/>
        </p:nvSpPr>
        <p:spPr>
          <a:xfrm>
            <a:off x="13017482" y="4879581"/>
            <a:ext cx="7174291" cy="57058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(وَوَاعَدْنَا مُوسَى </a:t>
            </a:r>
            <a:r>
              <a:rPr b="1">
                <a:solidFill>
                  <a:srgbClr val="FF0000"/>
                </a:solidFill>
              </a:rPr>
              <a:t>ثَلاثِين</a:t>
            </a:r>
            <a:r>
              <a:rPr b="1"/>
              <a:t>َ</a:t>
            </a:r>
            <a:r>
              <a:t> لَيْلَةً وَأَتْمَمْنَاهَا </a:t>
            </a:r>
            <a:r>
              <a:rPr b="1">
                <a:solidFill>
                  <a:srgbClr val="FF0000"/>
                </a:solidFill>
              </a:rPr>
              <a:t>بِعَشْر</a:t>
            </a:r>
            <a:r>
              <a:t>ٍ فَتَمَّ مِيقَاتُ رَبِّهِ </a:t>
            </a:r>
            <a:r>
              <a:rPr b="1">
                <a:solidFill>
                  <a:srgbClr val="FF0000"/>
                </a:solidFill>
              </a:rPr>
              <a:t>أَرْبَعِين</a:t>
            </a:r>
            <a:r>
              <a:t>َ لَيْلَةً وَقَالَ مُوسَى لِأَخِيهِ هَارُونَ اخْلُفْنِي فِي قَوْمِي وَأَصْلِحْ وَلا تَتَّبِعْ سَبِيلَ الْمُفْسِدِينَ)</a:t>
            </a:r>
          </a:p>
        </p:txBody>
      </p:sp>
      <p:pic>
        <p:nvPicPr>
          <p:cNvPr id="781" name="IMG_0813.jpeg" descr="IMG_08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9526" y="7220262"/>
            <a:ext cx="3423644" cy="264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G_0814.jpeg" descr="IMG_08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39884" y="4844052"/>
            <a:ext cx="3368813" cy="2241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G_0815.jpeg" descr="IMG_081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39884" y="9999613"/>
            <a:ext cx="3437671" cy="2287614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التعليم"/>
          <p:cNvSpPr txBox="1"/>
          <p:nvPr/>
        </p:nvSpPr>
        <p:spPr>
          <a:xfrm>
            <a:off x="8935799" y="5399125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التعليم </a:t>
            </a:r>
          </a:p>
        </p:txBody>
      </p:sp>
      <p:sp>
        <p:nvSpPr>
          <p:cNvPr id="785" name="الاقتصاد"/>
          <p:cNvSpPr txBox="1"/>
          <p:nvPr/>
        </p:nvSpPr>
        <p:spPr>
          <a:xfrm>
            <a:off x="8935799" y="7761349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الاقتصاد</a:t>
            </a:r>
          </a:p>
        </p:txBody>
      </p:sp>
      <p:sp>
        <p:nvSpPr>
          <p:cNvPr id="786" name="الطب"/>
          <p:cNvSpPr txBox="1"/>
          <p:nvPr/>
        </p:nvSpPr>
        <p:spPr>
          <a:xfrm>
            <a:off x="9660846" y="10739207"/>
            <a:ext cx="2945182" cy="80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الطب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1"/>
      <p:bldP build="whole" bldLvl="1" animBg="1" rev="0" advAuto="0" spid="785" grpId="5"/>
      <p:bldP build="whole" bldLvl="1" animBg="1" rev="0" advAuto="0" spid="778" grpId="3"/>
      <p:bldP build="whole" bldLvl="1" animBg="1" rev="0" advAuto="0" spid="777" grpId="2"/>
      <p:bldP build="whole" bldLvl="1" animBg="1" rev="0" advAuto="0" spid="784" grpId="4"/>
      <p:bldP build="whole" bldLvl="1" animBg="1" rev="0" advAuto="0" spid="786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دائرة"/>
          <p:cNvSpPr/>
          <p:nvPr/>
        </p:nvSpPr>
        <p:spPr>
          <a:xfrm>
            <a:off x="4630517" y="8095102"/>
            <a:ext cx="1905001" cy="1905001"/>
          </a:xfrm>
          <a:prstGeom prst="ellipse">
            <a:avLst/>
          </a:prstGeom>
          <a:solidFill>
            <a:srgbClr val="AEDDE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789" name="IMG_0698.png" descr="IMG_0698.png"/>
          <p:cNvPicPr>
            <a:picLocks noChangeAspect="1"/>
          </p:cNvPicPr>
          <p:nvPr/>
        </p:nvPicPr>
        <p:blipFill>
          <a:blip r:embed="rId2">
            <a:extLst/>
          </a:blip>
          <a:srcRect l="14540" t="55971" r="40948" b="36453"/>
          <a:stretch>
            <a:fillRect/>
          </a:stretch>
        </p:blipFill>
        <p:spPr>
          <a:xfrm>
            <a:off x="9380149" y="8986034"/>
            <a:ext cx="9525616" cy="121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G_0698.png" descr="IMG_0698.png"/>
          <p:cNvPicPr>
            <a:picLocks noChangeAspect="1"/>
          </p:cNvPicPr>
          <p:nvPr/>
        </p:nvPicPr>
        <p:blipFill>
          <a:blip r:embed="rId2">
            <a:extLst/>
          </a:blip>
          <a:srcRect l="27745" t="52213" r="40639" b="44263"/>
          <a:stretch>
            <a:fillRect/>
          </a:stretch>
        </p:blipFill>
        <p:spPr>
          <a:xfrm>
            <a:off x="11449455" y="8164689"/>
            <a:ext cx="7456435" cy="6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G_0698.png" descr="IMG_0698.png"/>
          <p:cNvPicPr>
            <a:picLocks noChangeAspect="1"/>
          </p:cNvPicPr>
          <p:nvPr/>
        </p:nvPicPr>
        <p:blipFill>
          <a:blip r:embed="rId2">
            <a:extLst/>
          </a:blip>
          <a:srcRect l="31475" t="44800" r="40292" b="47873"/>
          <a:stretch>
            <a:fillRect/>
          </a:stretch>
        </p:blipFill>
        <p:spPr>
          <a:xfrm>
            <a:off x="12705962" y="6858000"/>
            <a:ext cx="6199962" cy="1206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0698.png" descr="IMG_0698.png"/>
          <p:cNvPicPr>
            <a:picLocks noChangeAspect="1"/>
          </p:cNvPicPr>
          <p:nvPr/>
        </p:nvPicPr>
        <p:blipFill>
          <a:blip r:embed="rId2">
            <a:extLst/>
          </a:blip>
          <a:srcRect l="31918" t="33854" r="40486" b="54955"/>
          <a:stretch>
            <a:fillRect/>
          </a:stretch>
        </p:blipFill>
        <p:spPr>
          <a:xfrm>
            <a:off x="10318150" y="4371548"/>
            <a:ext cx="8408552" cy="25574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9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٦٥</a:t>
              </a:r>
            </a:p>
          </p:txBody>
        </p:sp>
      </p:grpSp>
      <p:sp>
        <p:nvSpPr>
          <p:cNvPr id="79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04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98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1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2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803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0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00651" y="10027338"/>
            <a:ext cx="2155999" cy="60612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06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6" t="20547" r="14480" b="26116"/>
          <a:stretch>
            <a:fillRect/>
          </a:stretch>
        </p:blipFill>
        <p:spPr>
          <a:xfrm>
            <a:off x="19040693" y="10519023"/>
            <a:ext cx="2015618" cy="149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7" h="21409" fill="norm" stroke="1" extrusionOk="0">
                <a:moveTo>
                  <a:pt x="16934" y="0"/>
                </a:moveTo>
                <a:cubicBezTo>
                  <a:pt x="16598" y="0"/>
                  <a:pt x="15495" y="612"/>
                  <a:pt x="14481" y="1362"/>
                </a:cubicBezTo>
                <a:cubicBezTo>
                  <a:pt x="12682" y="2694"/>
                  <a:pt x="12587" y="2706"/>
                  <a:pt x="10726" y="1858"/>
                </a:cubicBezTo>
                <a:cubicBezTo>
                  <a:pt x="8961" y="1054"/>
                  <a:pt x="8663" y="1066"/>
                  <a:pt x="6725" y="1955"/>
                </a:cubicBezTo>
                <a:cubicBezTo>
                  <a:pt x="5446" y="2542"/>
                  <a:pt x="4115" y="3672"/>
                  <a:pt x="3306" y="4857"/>
                </a:cubicBezTo>
                <a:cubicBezTo>
                  <a:pt x="2165" y="6529"/>
                  <a:pt x="2013" y="7068"/>
                  <a:pt x="2209" y="8750"/>
                </a:cubicBezTo>
                <a:cubicBezTo>
                  <a:pt x="2402" y="10411"/>
                  <a:pt x="2255" y="10960"/>
                  <a:pt x="1222" y="12444"/>
                </a:cubicBezTo>
                <a:cubicBezTo>
                  <a:pt x="-769" y="15303"/>
                  <a:pt x="-258" y="19492"/>
                  <a:pt x="2258" y="20926"/>
                </a:cubicBezTo>
                <a:cubicBezTo>
                  <a:pt x="3206" y="21466"/>
                  <a:pt x="6256" y="21600"/>
                  <a:pt x="5886" y="21085"/>
                </a:cubicBezTo>
                <a:cubicBezTo>
                  <a:pt x="5743" y="20886"/>
                  <a:pt x="5824" y="20391"/>
                  <a:pt x="6066" y="19985"/>
                </a:cubicBezTo>
                <a:cubicBezTo>
                  <a:pt x="6357" y="19497"/>
                  <a:pt x="7434" y="19244"/>
                  <a:pt x="9244" y="19244"/>
                </a:cubicBezTo>
                <a:cubicBezTo>
                  <a:pt x="10751" y="19244"/>
                  <a:pt x="11889" y="19035"/>
                  <a:pt x="11774" y="18777"/>
                </a:cubicBezTo>
                <a:cubicBezTo>
                  <a:pt x="11660" y="18518"/>
                  <a:pt x="12024" y="17711"/>
                  <a:pt x="12581" y="16987"/>
                </a:cubicBezTo>
                <a:cubicBezTo>
                  <a:pt x="13138" y="16262"/>
                  <a:pt x="13832" y="15033"/>
                  <a:pt x="14125" y="14251"/>
                </a:cubicBezTo>
                <a:cubicBezTo>
                  <a:pt x="14624" y="12916"/>
                  <a:pt x="14798" y="12844"/>
                  <a:pt x="16950" y="13082"/>
                </a:cubicBezTo>
                <a:cubicBezTo>
                  <a:pt x="18212" y="13222"/>
                  <a:pt x="19109" y="13136"/>
                  <a:pt x="18944" y="12894"/>
                </a:cubicBezTo>
                <a:cubicBezTo>
                  <a:pt x="18780" y="12652"/>
                  <a:pt x="19029" y="11888"/>
                  <a:pt x="19497" y="11195"/>
                </a:cubicBezTo>
                <a:cubicBezTo>
                  <a:pt x="20288" y="10024"/>
                  <a:pt x="20831" y="7058"/>
                  <a:pt x="20795" y="4862"/>
                </a:cubicBezTo>
                <a:cubicBezTo>
                  <a:pt x="20783" y="4130"/>
                  <a:pt x="20706" y="3482"/>
                  <a:pt x="20554" y="3015"/>
                </a:cubicBezTo>
                <a:cubicBezTo>
                  <a:pt x="20123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07" name="-٢"/>
          <p:cNvSpPr txBox="1"/>
          <p:nvPr/>
        </p:nvSpPr>
        <p:spPr>
          <a:xfrm>
            <a:off x="15629002" y="7297537"/>
            <a:ext cx="1480303" cy="11895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sp>
        <p:nvSpPr>
          <p:cNvPr id="808" name="٢"/>
          <p:cNvSpPr txBox="1"/>
          <p:nvPr/>
        </p:nvSpPr>
        <p:spPr>
          <a:xfrm>
            <a:off x="10176472" y="8064500"/>
            <a:ext cx="1093109" cy="1130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809" name="IMG_0698.png" descr="IMG_0698.png"/>
          <p:cNvPicPr>
            <a:picLocks noChangeAspect="1"/>
          </p:cNvPicPr>
          <p:nvPr/>
        </p:nvPicPr>
        <p:blipFill>
          <a:blip r:embed="rId2">
            <a:extLst/>
          </a:blip>
          <a:srcRect l="15077" t="31212" r="68993" b="50467"/>
          <a:stretch>
            <a:fillRect/>
          </a:stretch>
        </p:blipFill>
        <p:spPr>
          <a:xfrm>
            <a:off x="6006215" y="4371151"/>
            <a:ext cx="4188641" cy="3613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9" h="21590" fill="norm" stroke="1" extrusionOk="0">
                <a:moveTo>
                  <a:pt x="10741" y="1"/>
                </a:moveTo>
                <a:cubicBezTo>
                  <a:pt x="9631" y="-7"/>
                  <a:pt x="8468" y="175"/>
                  <a:pt x="7586" y="530"/>
                </a:cubicBezTo>
                <a:cubicBezTo>
                  <a:pt x="4650" y="1709"/>
                  <a:pt x="2530" y="4368"/>
                  <a:pt x="1648" y="7981"/>
                </a:cubicBezTo>
                <a:cubicBezTo>
                  <a:pt x="1351" y="9195"/>
                  <a:pt x="1295" y="9308"/>
                  <a:pt x="922" y="9422"/>
                </a:cubicBezTo>
                <a:cubicBezTo>
                  <a:pt x="310" y="9610"/>
                  <a:pt x="-71" y="10269"/>
                  <a:pt x="12" y="11002"/>
                </a:cubicBezTo>
                <a:cubicBezTo>
                  <a:pt x="93" y="11722"/>
                  <a:pt x="404" y="12164"/>
                  <a:pt x="946" y="12330"/>
                </a:cubicBezTo>
                <a:cubicBezTo>
                  <a:pt x="1311" y="12441"/>
                  <a:pt x="1367" y="12553"/>
                  <a:pt x="1577" y="13537"/>
                </a:cubicBezTo>
                <a:cubicBezTo>
                  <a:pt x="1992" y="15476"/>
                  <a:pt x="2792" y="17133"/>
                  <a:pt x="3997" y="18552"/>
                </a:cubicBezTo>
                <a:cubicBezTo>
                  <a:pt x="5150" y="19910"/>
                  <a:pt x="6104" y="20638"/>
                  <a:pt x="7500" y="21220"/>
                </a:cubicBezTo>
                <a:cubicBezTo>
                  <a:pt x="8282" y="21546"/>
                  <a:pt x="8617" y="21587"/>
                  <a:pt x="10519" y="21590"/>
                </a:cubicBezTo>
                <a:cubicBezTo>
                  <a:pt x="12440" y="21593"/>
                  <a:pt x="12757" y="21554"/>
                  <a:pt x="13610" y="21213"/>
                </a:cubicBezTo>
                <a:cubicBezTo>
                  <a:pt x="14999" y="20658"/>
                  <a:pt x="15927" y="19951"/>
                  <a:pt x="17123" y="18540"/>
                </a:cubicBezTo>
                <a:cubicBezTo>
                  <a:pt x="18318" y="17130"/>
                  <a:pt x="19126" y="15462"/>
                  <a:pt x="19539" y="13544"/>
                </a:cubicBezTo>
                <a:cubicBezTo>
                  <a:pt x="19754" y="12543"/>
                  <a:pt x="19806" y="12446"/>
                  <a:pt x="20194" y="12327"/>
                </a:cubicBezTo>
                <a:cubicBezTo>
                  <a:pt x="21529" y="11919"/>
                  <a:pt x="21461" y="9712"/>
                  <a:pt x="20104" y="9384"/>
                </a:cubicBezTo>
                <a:cubicBezTo>
                  <a:pt x="19827" y="9317"/>
                  <a:pt x="19741" y="9148"/>
                  <a:pt x="19547" y="8270"/>
                </a:cubicBezTo>
                <a:cubicBezTo>
                  <a:pt x="18640" y="4180"/>
                  <a:pt x="15999" y="1114"/>
                  <a:pt x="12614" y="224"/>
                </a:cubicBezTo>
                <a:cubicBezTo>
                  <a:pt x="12056" y="77"/>
                  <a:pt x="11408" y="5"/>
                  <a:pt x="10741" y="1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10" name="صفر"/>
          <p:cNvSpPr txBox="1"/>
          <p:nvPr/>
        </p:nvSpPr>
        <p:spPr>
          <a:xfrm>
            <a:off x="14877930" y="9342786"/>
            <a:ext cx="2231376" cy="1130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صفر</a:t>
            </a:r>
          </a:p>
        </p:txBody>
      </p:sp>
      <p:sp>
        <p:nvSpPr>
          <p:cNvPr id="811" name="دائرة"/>
          <p:cNvSpPr/>
          <p:nvPr/>
        </p:nvSpPr>
        <p:spPr>
          <a:xfrm>
            <a:off x="5420423" y="8299049"/>
            <a:ext cx="847846" cy="847846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2" name="دائرة"/>
          <p:cNvSpPr/>
          <p:nvPr/>
        </p:nvSpPr>
        <p:spPr>
          <a:xfrm>
            <a:off x="4735172" y="8944609"/>
            <a:ext cx="847846" cy="847845"/>
          </a:xfrm>
          <a:prstGeom prst="ellipse">
            <a:avLst/>
          </a:prstGeom>
          <a:solidFill>
            <a:srgbClr val="FFF76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0.000000 C -0.004991 0.008629 -0.009982 0.017258 -0.014264 0.024584 C -0.018545 0.031911 -0.022117 0.037935 -0.025688 0.043959" origin="layout" pathEditMode="relative">
                                      <p:cBhvr>
                                        <p:cTn id="28" dur="2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"/>
                            </p:stCondLst>
                            <p:childTnLst>
                              <p:par>
                                <p:cTn id="36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"/>
                            </p:stCondLst>
                            <p:childTnLst>
                              <p:par>
                                <p:cTn id="39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1" grpId="8"/>
      <p:bldP build="whole" bldLvl="1" animBg="1" rev="0" advAuto="0" spid="808" grpId="2"/>
      <p:bldP build="whole" bldLvl="1" animBg="1" rev="0" advAuto="0" spid="788" grpId="9"/>
      <p:bldP build="whole" bldLvl="1" animBg="1" rev="0" advAuto="0" spid="810" grpId="10"/>
      <p:bldP build="whole" bldLvl="1" animBg="1" rev="0" advAuto="0" spid="812" grpId="5"/>
      <p:bldP build="whole" bldLvl="1" animBg="1" rev="0" advAuto="0" spid="812" grpId="7"/>
      <p:bldP build="whole" bldLvl="1" animBg="1" rev="0" advAuto="0" spid="807" grpId="1"/>
      <p:bldP build="whole" bldLvl="1" animBg="1" rev="0" advAuto="0" spid="811" grpId="4"/>
      <p:bldP build="whole" bldLvl="1" animBg="1" rev="0" advAuto="0" spid="788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