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11E0B6-458E-4964-B9A7-5F12F52C3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0B1F504-18A7-4DD4-B795-0D63EEF65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CCC4F6-FC33-458D-A647-B5285B5A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B998E8-7BAE-4823-B9F9-4B6687F5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94F838-9BB9-4705-82AF-423B1336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688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F3B521-F9FE-4104-9EC5-90BB167D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B16CD5-8C3D-4A6F-921E-A1D9A1703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90332A-F1D1-4321-8FBF-296763F9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4327B3-6E64-4A11-A925-0B0FA03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1C07C3-55EA-44C9-A98D-2D221836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236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561A38F-A556-4B6F-AB21-7CAF13715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64038F-9D96-4386-BAA4-F9A1BF41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1A3ED1-D4E7-41E8-AB26-033F1B38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16D42F-B5DB-4299-B6CE-8F0B59C5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08F0FE-54BC-4029-B0D2-2D4462F9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25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B3CE4A-74C3-4D2B-8B48-200AAD4F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12F4C2-44F5-43E8-B846-69F74F139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35D5F0-92E4-4334-BB49-3D3E7621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ECD9FA-F062-41D3-9ADA-E001B60B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9FA910-26A4-47CA-9F25-CE7916AC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42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77E4F0-45A4-4E30-B2EC-3C8502E3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CA70F0C-2F93-45E3-9758-495A92C66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F0CD6C-AF5D-4265-90A7-B13CC45B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BF76B6-58D6-461E-9AFC-FF479D7E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0C411B-B662-4618-A118-B9064A49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585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98BFD4-2E05-436B-BD39-1A51541C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C9B21D-04A3-456B-9D6F-9FAE04949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16D4EFB-10DE-4B02-9667-3C283BFD9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308869-53F4-4C7D-B51F-43A0BBB3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AA7D167-0AC4-46B5-8702-0F2EB136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0C53F23-8D31-471B-A2BA-8E226803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511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48564-9AE1-4C90-B978-331BD2C4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7E2F608-507A-4FBC-8D81-A6F4BED1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231EA2C-FC0E-4F30-83BE-BC9D2D1D5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AD0687-775D-4D3D-818B-F6797B18C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A23E896-8E7B-49D7-8C4F-7F3C4C95A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44F741C-A308-46E6-A075-B2A54F94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3CCF478-6EB8-4C77-863F-2180BDF2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84F178F-0606-4846-B777-1E53999F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43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53D0D-A515-4CBE-8EAD-105B0F83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6C3D1F5-390D-4899-B04C-1FF64AD6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7630243-CE44-432D-927D-7E301C3A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20C4CC-6E68-48E9-B252-42908A29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95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44F1C60-5BAE-45DE-8C31-E231866A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34CD596-9305-423F-BECC-12778C7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E42DF1F-03B5-4F2C-BE7D-11B7B90F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33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64879B-360C-485A-837F-F2D6B8CD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90F95CF-67AA-4BD2-A487-81B7BF7BF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7B40029-E8A6-4E68-8C21-3E4396ED3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4896C4-31A1-4CFC-9DB1-14A3E723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FD07AF2-2C9A-4DB1-8463-06D77B21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814E5DF-7064-4B4E-BEF4-13CB7143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816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9CBF86-9E3D-49E2-886F-D373D843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B35A015-EFBE-4793-9DC0-4218049A4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FB3AA63-B4EA-4D65-987A-735F7ACCD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0B152E-87D6-4C0C-9749-86468FD0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1A157BA-1A04-47EF-B992-FE12A873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5DB813A-1F86-4BE6-B75B-2B3EDC8E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830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0CF7B4B-A0EA-4966-BE3E-ACD1DEB8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D629265-9791-4A6A-97FF-E7FE0FCFB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77F143-9B23-4553-B2B2-1426BEFBB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CCA54-A244-42C0-8621-2DAA1B0B3B17}" type="datetimeFigureOut">
              <a:rPr lang="ar-SA" smtClean="0"/>
              <a:t>15/03/43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DB747B-8BAB-4A5E-AF9D-2AEB45366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8CBC83-DD39-4A77-A7C7-F38FACDB7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FAE3-1638-46AD-89BC-35E6CF020B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9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5D7D8A6-09A8-4DA5-B5BA-3779F2739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6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58BD042-EF6F-43B8-9208-5FE6B5C84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F5752C8-1FB5-4861-AE28-DB209DA80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1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BE59D19-842A-4554-8E8A-A15EC5906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7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2FC3810-EBA2-4DC6-9C92-76F918DA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3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4140780-BFE7-4CFE-B01F-F2BE6AD7D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95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2E689F2-0F1D-44DC-AD4B-E54A13D98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1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C71612B-5CCC-4815-BF32-6C69BD2A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5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5AB3F73-508A-4F2A-905B-0E5D1BC88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03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9D6C8C7-2E10-43AA-94B0-679D4B211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8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825AD22-EDAC-43EE-A04D-B337C1F51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DC593F8-7F75-48C4-A600-E110934F3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8158C51-25B9-4A4A-B98F-CA8819EA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1F712CA-5D5F-4087-BE29-A9B63B0DC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0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B413B45-47BA-4B80-9295-5FC0C23F3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0D0185B-83D6-4377-A810-32F9E079A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FF8B1E9-9D96-407B-A5F1-E22C1FBFC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8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9A144-4C2B-4DB4-BD4B-BBC0A61BF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E1F987-9B04-42F5-BF15-182D60003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2E235CA-9668-4ACA-90D7-BA93DA1A0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503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2021-10-21T05:35:54Z</dcterms:created>
  <dcterms:modified xsi:type="dcterms:W3CDTF">2021-10-21T05:39:13Z</dcterms:modified>
</cp:coreProperties>
</file>