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1573"/>
    <a:srgbClr val="23AEB1"/>
    <a:srgbClr val="FFC3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3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05:53:11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05:53:11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05:53:11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05:53:11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05:53:11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05:53:11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05:53:11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05:53:11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05:53:11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8T05:53:11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/>
          <a:lstStyle>
            <a:lvl1pPr algn="ctr">
              <a:lnSpc>
                <a:spcPct val="11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December 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95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December 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5544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December 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87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December 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06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December 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47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December 8, 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986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December 8,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736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December 8,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1915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December 8,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73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December 8,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78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December 8,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18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1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December 8, 2022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1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847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4000" kern="1200" cap="none" spc="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 spc="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14000"/>
        </a:lnSpc>
        <a:spcBef>
          <a:spcPts val="500"/>
        </a:spcBef>
        <a:buFontTx/>
        <a:buNone/>
        <a:defRPr sz="2000" kern="1200" spc="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14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 spc="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14000"/>
        </a:lnSpc>
        <a:spcBef>
          <a:spcPts val="500"/>
        </a:spcBef>
        <a:buFontTx/>
        <a:buNone/>
        <a:defRPr sz="1600" kern="1200" spc="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14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customXml" Target="../ink/ink7.xml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customXml" Target="../ink/ink9.xml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748321A4-DDE5-4057-A34B-A19FC26C5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92F7D7F-503A-47D8-AAFB-3F381F681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759354" cy="832513"/>
          </a:xfrm>
          <a:custGeom>
            <a:avLst/>
            <a:gdLst>
              <a:gd name="connsiteX0" fmla="*/ 8339294 w 8360758"/>
              <a:gd name="connsiteY0" fmla="*/ 0 h 1045598"/>
              <a:gd name="connsiteX1" fmla="*/ 8360544 w 8360758"/>
              <a:gd name="connsiteY1" fmla="*/ 0 h 1045598"/>
              <a:gd name="connsiteX2" fmla="*/ 8360758 w 8360758"/>
              <a:gd name="connsiteY2" fmla="*/ 649 h 1045598"/>
              <a:gd name="connsiteX3" fmla="*/ 0 w 8360758"/>
              <a:gd name="connsiteY3" fmla="*/ 0 h 1045598"/>
              <a:gd name="connsiteX4" fmla="*/ 8289291 w 8360758"/>
              <a:gd name="connsiteY4" fmla="*/ 0 h 1045598"/>
              <a:gd name="connsiteX5" fmla="*/ 8230376 w 8360758"/>
              <a:gd name="connsiteY5" fmla="*/ 12131 h 1045598"/>
              <a:gd name="connsiteX6" fmla="*/ 8099771 w 8360758"/>
              <a:gd name="connsiteY6" fmla="*/ 38454 h 1045598"/>
              <a:gd name="connsiteX7" fmla="*/ 8039667 w 8360758"/>
              <a:gd name="connsiteY7" fmla="*/ 61383 h 1045598"/>
              <a:gd name="connsiteX8" fmla="*/ 7973367 w 8360758"/>
              <a:gd name="connsiteY8" fmla="*/ 54463 h 1045598"/>
              <a:gd name="connsiteX9" fmla="*/ 7884958 w 8360758"/>
              <a:gd name="connsiteY9" fmla="*/ 105966 h 1045598"/>
              <a:gd name="connsiteX10" fmla="*/ 7738842 w 8360758"/>
              <a:gd name="connsiteY10" fmla="*/ 128481 h 1045598"/>
              <a:gd name="connsiteX11" fmla="*/ 7653871 w 8360758"/>
              <a:gd name="connsiteY11" fmla="*/ 147128 h 1045598"/>
              <a:gd name="connsiteX12" fmla="*/ 7625444 w 8360758"/>
              <a:gd name="connsiteY12" fmla="*/ 162340 h 1045598"/>
              <a:gd name="connsiteX13" fmla="*/ 7583161 w 8360758"/>
              <a:gd name="connsiteY13" fmla="*/ 178118 h 1045598"/>
              <a:gd name="connsiteX14" fmla="*/ 7511516 w 8360758"/>
              <a:gd name="connsiteY14" fmla="*/ 212256 h 1045598"/>
              <a:gd name="connsiteX15" fmla="*/ 7410075 w 8360758"/>
              <a:gd name="connsiteY15" fmla="*/ 247181 h 1045598"/>
              <a:gd name="connsiteX16" fmla="*/ 7319749 w 8360758"/>
              <a:gd name="connsiteY16" fmla="*/ 237905 h 1045598"/>
              <a:gd name="connsiteX17" fmla="*/ 7315778 w 8360758"/>
              <a:gd name="connsiteY17" fmla="*/ 245540 h 1045598"/>
              <a:gd name="connsiteX18" fmla="*/ 7261455 w 8360758"/>
              <a:gd name="connsiteY18" fmla="*/ 256067 h 1045598"/>
              <a:gd name="connsiteX19" fmla="*/ 7051652 w 8360758"/>
              <a:gd name="connsiteY19" fmla="*/ 251022 h 1045598"/>
              <a:gd name="connsiteX20" fmla="*/ 6946037 w 8360758"/>
              <a:gd name="connsiteY20" fmla="*/ 272754 h 1045598"/>
              <a:gd name="connsiteX21" fmla="*/ 6911697 w 8360758"/>
              <a:gd name="connsiteY21" fmla="*/ 287227 h 1045598"/>
              <a:gd name="connsiteX22" fmla="*/ 6853968 w 8360758"/>
              <a:gd name="connsiteY22" fmla="*/ 311057 h 1045598"/>
              <a:gd name="connsiteX23" fmla="*/ 6818568 w 8360758"/>
              <a:gd name="connsiteY23" fmla="*/ 345514 h 1045598"/>
              <a:gd name="connsiteX24" fmla="*/ 6767227 w 8360758"/>
              <a:gd name="connsiteY24" fmla="*/ 358842 h 1045598"/>
              <a:gd name="connsiteX25" fmla="*/ 6745281 w 8360758"/>
              <a:gd name="connsiteY25" fmla="*/ 340408 h 1045598"/>
              <a:gd name="connsiteX26" fmla="*/ 6693613 w 8360758"/>
              <a:gd name="connsiteY26" fmla="*/ 361653 h 1045598"/>
              <a:gd name="connsiteX27" fmla="*/ 6616334 w 8360758"/>
              <a:gd name="connsiteY27" fmla="*/ 396243 h 1045598"/>
              <a:gd name="connsiteX28" fmla="*/ 6569178 w 8360758"/>
              <a:gd name="connsiteY28" fmla="*/ 410632 h 1045598"/>
              <a:gd name="connsiteX29" fmla="*/ 6443178 w 8360758"/>
              <a:gd name="connsiteY29" fmla="*/ 455974 h 1045598"/>
              <a:gd name="connsiteX30" fmla="*/ 6319116 w 8360758"/>
              <a:gd name="connsiteY30" fmla="*/ 505993 h 1045598"/>
              <a:gd name="connsiteX31" fmla="*/ 6270674 w 8360758"/>
              <a:gd name="connsiteY31" fmla="*/ 556244 h 1045598"/>
              <a:gd name="connsiteX32" fmla="*/ 6263606 w 8360758"/>
              <a:gd name="connsiteY32" fmla="*/ 559168 h 1045598"/>
              <a:gd name="connsiteX33" fmla="*/ 6242294 w 8360758"/>
              <a:gd name="connsiteY33" fmla="*/ 560434 h 1045598"/>
              <a:gd name="connsiteX34" fmla="*/ 6233950 w 8360758"/>
              <a:gd name="connsiteY34" fmla="*/ 559803 h 1045598"/>
              <a:gd name="connsiteX35" fmla="*/ 6222443 w 8360758"/>
              <a:gd name="connsiteY35" fmla="*/ 561238 h 1045598"/>
              <a:gd name="connsiteX36" fmla="*/ 6222263 w 8360758"/>
              <a:gd name="connsiteY36" fmla="*/ 561626 h 1045598"/>
              <a:gd name="connsiteX37" fmla="*/ 6211278 w 8360758"/>
              <a:gd name="connsiteY37" fmla="*/ 562278 h 1045598"/>
              <a:gd name="connsiteX38" fmla="*/ 6156199 w 8360758"/>
              <a:gd name="connsiteY38" fmla="*/ 561017 h 1045598"/>
              <a:gd name="connsiteX39" fmla="*/ 6096532 w 8360758"/>
              <a:gd name="connsiteY39" fmla="*/ 603131 h 1045598"/>
              <a:gd name="connsiteX40" fmla="*/ 6069435 w 8360758"/>
              <a:gd name="connsiteY40" fmla="*/ 612471 h 1045598"/>
              <a:gd name="connsiteX41" fmla="*/ 6055528 w 8360758"/>
              <a:gd name="connsiteY41" fmla="*/ 619344 h 1045598"/>
              <a:gd name="connsiteX42" fmla="*/ 6055027 w 8360758"/>
              <a:gd name="connsiteY42" fmla="*/ 620988 h 1045598"/>
              <a:gd name="connsiteX43" fmla="*/ 6002174 w 8360758"/>
              <a:gd name="connsiteY43" fmla="*/ 619601 h 1045598"/>
              <a:gd name="connsiteX44" fmla="*/ 5996004 w 8360758"/>
              <a:gd name="connsiteY44" fmla="*/ 622254 h 1045598"/>
              <a:gd name="connsiteX45" fmla="*/ 5960467 w 8360758"/>
              <a:gd name="connsiteY45" fmla="*/ 617719 h 1045598"/>
              <a:gd name="connsiteX46" fmla="*/ 5942688 w 8360758"/>
              <a:gd name="connsiteY46" fmla="*/ 617312 h 1045598"/>
              <a:gd name="connsiteX47" fmla="*/ 5936470 w 8360758"/>
              <a:gd name="connsiteY47" fmla="*/ 613202 h 1045598"/>
              <a:gd name="connsiteX48" fmla="*/ 5910830 w 8360758"/>
              <a:gd name="connsiteY48" fmla="*/ 614630 h 1045598"/>
              <a:gd name="connsiteX49" fmla="*/ 5908335 w 8360758"/>
              <a:gd name="connsiteY49" fmla="*/ 616301 h 1045598"/>
              <a:gd name="connsiteX50" fmla="*/ 5885516 w 8360758"/>
              <a:gd name="connsiteY50" fmla="*/ 611874 h 1045598"/>
              <a:gd name="connsiteX51" fmla="*/ 5797689 w 8360758"/>
              <a:gd name="connsiteY51" fmla="*/ 629966 h 1045598"/>
              <a:gd name="connsiteX52" fmla="*/ 5452329 w 8360758"/>
              <a:gd name="connsiteY52" fmla="*/ 604624 h 1045598"/>
              <a:gd name="connsiteX53" fmla="*/ 5337888 w 8360758"/>
              <a:gd name="connsiteY53" fmla="*/ 624245 h 1045598"/>
              <a:gd name="connsiteX54" fmla="*/ 5308476 w 8360758"/>
              <a:gd name="connsiteY54" fmla="*/ 659901 h 1045598"/>
              <a:gd name="connsiteX55" fmla="*/ 5015427 w 8360758"/>
              <a:gd name="connsiteY55" fmla="*/ 679413 h 1045598"/>
              <a:gd name="connsiteX56" fmla="*/ 4944689 w 8360758"/>
              <a:gd name="connsiteY56" fmla="*/ 698151 h 1045598"/>
              <a:gd name="connsiteX57" fmla="*/ 4874019 w 8360758"/>
              <a:gd name="connsiteY57" fmla="*/ 686559 h 1045598"/>
              <a:gd name="connsiteX58" fmla="*/ 4850146 w 8360758"/>
              <a:gd name="connsiteY58" fmla="*/ 699918 h 1045598"/>
              <a:gd name="connsiteX59" fmla="*/ 4846122 w 8360758"/>
              <a:gd name="connsiteY59" fmla="*/ 702530 h 1045598"/>
              <a:gd name="connsiteX60" fmla="*/ 4828009 w 8360758"/>
              <a:gd name="connsiteY60" fmla="*/ 706278 h 1045598"/>
              <a:gd name="connsiteX61" fmla="*/ 4825410 w 8360758"/>
              <a:gd name="connsiteY61" fmla="*/ 715715 h 1045598"/>
              <a:gd name="connsiteX62" fmla="*/ 4799945 w 8360758"/>
              <a:gd name="connsiteY62" fmla="*/ 727361 h 1045598"/>
              <a:gd name="connsiteX63" fmla="*/ 4765906 w 8360758"/>
              <a:gd name="connsiteY63" fmla="*/ 731919 h 1045598"/>
              <a:gd name="connsiteX64" fmla="*/ 4601531 w 8360758"/>
              <a:gd name="connsiteY64" fmla="*/ 744196 h 1045598"/>
              <a:gd name="connsiteX65" fmla="*/ 4504675 w 8360758"/>
              <a:gd name="connsiteY65" fmla="*/ 756895 h 1045598"/>
              <a:gd name="connsiteX66" fmla="*/ 4470222 w 8360758"/>
              <a:gd name="connsiteY66" fmla="*/ 770130 h 1045598"/>
              <a:gd name="connsiteX67" fmla="*/ 4420536 w 8360758"/>
              <a:gd name="connsiteY67" fmla="*/ 782957 h 1045598"/>
              <a:gd name="connsiteX68" fmla="*/ 4334661 w 8360758"/>
              <a:gd name="connsiteY68" fmla="*/ 812108 h 1045598"/>
              <a:gd name="connsiteX69" fmla="*/ 4216132 w 8360758"/>
              <a:gd name="connsiteY69" fmla="*/ 839949 h 1045598"/>
              <a:gd name="connsiteX70" fmla="*/ 4119820 w 8360758"/>
              <a:gd name="connsiteY70" fmla="*/ 824310 h 1045598"/>
              <a:gd name="connsiteX71" fmla="*/ 4113747 w 8360758"/>
              <a:gd name="connsiteY71" fmla="*/ 831677 h 1045598"/>
              <a:gd name="connsiteX72" fmla="*/ 4052146 w 8360758"/>
              <a:gd name="connsiteY72" fmla="*/ 838402 h 1045598"/>
              <a:gd name="connsiteX73" fmla="*/ 3824664 w 8360758"/>
              <a:gd name="connsiteY73" fmla="*/ 818601 h 1045598"/>
              <a:gd name="connsiteX74" fmla="*/ 3704604 w 8360758"/>
              <a:gd name="connsiteY74" fmla="*/ 832939 h 1045598"/>
              <a:gd name="connsiteX75" fmla="*/ 3663877 w 8360758"/>
              <a:gd name="connsiteY75" fmla="*/ 845018 h 1045598"/>
              <a:gd name="connsiteX76" fmla="*/ 3595520 w 8360758"/>
              <a:gd name="connsiteY76" fmla="*/ 864823 h 1045598"/>
              <a:gd name="connsiteX77" fmla="*/ 3549068 w 8360758"/>
              <a:gd name="connsiteY77" fmla="*/ 896841 h 1045598"/>
              <a:gd name="connsiteX78" fmla="*/ 3534316 w 8360758"/>
              <a:gd name="connsiteY78" fmla="*/ 904155 h 1045598"/>
              <a:gd name="connsiteX79" fmla="*/ 3505039 w 8360758"/>
              <a:gd name="connsiteY79" fmla="*/ 900529 h 1045598"/>
              <a:gd name="connsiteX80" fmla="*/ 3494135 w 8360758"/>
              <a:gd name="connsiteY80" fmla="*/ 904937 h 1045598"/>
              <a:gd name="connsiteX81" fmla="*/ 3490082 w 8360758"/>
              <a:gd name="connsiteY81" fmla="*/ 904456 h 1045598"/>
              <a:gd name="connsiteX82" fmla="*/ 3480483 w 8360758"/>
              <a:gd name="connsiteY82" fmla="*/ 904536 h 1045598"/>
              <a:gd name="connsiteX83" fmla="*/ 3481756 w 8360758"/>
              <a:gd name="connsiteY83" fmla="*/ 898286 h 1045598"/>
              <a:gd name="connsiteX84" fmla="*/ 3470370 w 8360758"/>
              <a:gd name="connsiteY84" fmla="*/ 886575 h 1045598"/>
              <a:gd name="connsiteX85" fmla="*/ 3415223 w 8360758"/>
              <a:gd name="connsiteY85" fmla="*/ 890256 h 1045598"/>
              <a:gd name="connsiteX86" fmla="*/ 3412186 w 8360758"/>
              <a:gd name="connsiteY86" fmla="*/ 897307 h 1045598"/>
              <a:gd name="connsiteX87" fmla="*/ 3405239 w 8360758"/>
              <a:gd name="connsiteY87" fmla="*/ 898462 h 1045598"/>
              <a:gd name="connsiteX88" fmla="*/ 3400045 w 8360758"/>
              <a:gd name="connsiteY88" fmla="*/ 891932 h 1045598"/>
              <a:gd name="connsiteX89" fmla="*/ 3307380 w 8360758"/>
              <a:gd name="connsiteY89" fmla="*/ 876661 h 1045598"/>
              <a:gd name="connsiteX90" fmla="*/ 3183225 w 8360758"/>
              <a:gd name="connsiteY90" fmla="*/ 867685 h 1045598"/>
              <a:gd name="connsiteX91" fmla="*/ 3093898 w 8360758"/>
              <a:gd name="connsiteY91" fmla="*/ 897753 h 1045598"/>
              <a:gd name="connsiteX92" fmla="*/ 3085742 w 8360758"/>
              <a:gd name="connsiteY92" fmla="*/ 891493 h 1045598"/>
              <a:gd name="connsiteX93" fmla="*/ 3023557 w 8360758"/>
              <a:gd name="connsiteY93" fmla="*/ 894391 h 1045598"/>
              <a:gd name="connsiteX94" fmla="*/ 2807400 w 8360758"/>
              <a:gd name="connsiteY94" fmla="*/ 948678 h 1045598"/>
              <a:gd name="connsiteX95" fmla="*/ 2685827 w 8360758"/>
              <a:gd name="connsiteY95" fmla="*/ 953124 h 1045598"/>
              <a:gd name="connsiteX96" fmla="*/ 2569673 w 8360758"/>
              <a:gd name="connsiteY96" fmla="*/ 938749 h 1045598"/>
              <a:gd name="connsiteX97" fmla="*/ 2514638 w 8360758"/>
              <a:gd name="connsiteY97" fmla="*/ 914619 h 1045598"/>
              <a:gd name="connsiteX98" fmla="*/ 2454089 w 8360758"/>
              <a:gd name="connsiteY98" fmla="*/ 914176 h 1045598"/>
              <a:gd name="connsiteX99" fmla="*/ 2440891 w 8360758"/>
              <a:gd name="connsiteY99" fmla="*/ 936737 h 1045598"/>
              <a:gd name="connsiteX100" fmla="*/ 2375837 w 8360758"/>
              <a:gd name="connsiteY100" fmla="*/ 928904 h 1045598"/>
              <a:gd name="connsiteX101" fmla="*/ 2277059 w 8360758"/>
              <a:gd name="connsiteY101" fmla="*/ 914539 h 1045598"/>
              <a:gd name="connsiteX102" fmla="*/ 2220315 w 8360758"/>
              <a:gd name="connsiteY102" fmla="*/ 912107 h 1045598"/>
              <a:gd name="connsiteX103" fmla="*/ 2065069 w 8360758"/>
              <a:gd name="connsiteY103" fmla="*/ 899104 h 1045598"/>
              <a:gd name="connsiteX104" fmla="*/ 1909388 w 8360758"/>
              <a:gd name="connsiteY104" fmla="*/ 881237 h 1045598"/>
              <a:gd name="connsiteX105" fmla="*/ 1816127 w 8360758"/>
              <a:gd name="connsiteY105" fmla="*/ 843306 h 1045598"/>
              <a:gd name="connsiteX106" fmla="*/ 1688269 w 8360758"/>
              <a:gd name="connsiteY106" fmla="*/ 831572 h 1045598"/>
              <a:gd name="connsiteX107" fmla="*/ 1666717 w 8360758"/>
              <a:gd name="connsiteY107" fmla="*/ 825600 h 1045598"/>
              <a:gd name="connsiteX108" fmla="*/ 1637240 w 8360758"/>
              <a:gd name="connsiteY108" fmla="*/ 830012 h 1045598"/>
              <a:gd name="connsiteX109" fmla="*/ 1519123 w 8360758"/>
              <a:gd name="connsiteY109" fmla="*/ 848955 h 1045598"/>
              <a:gd name="connsiteX110" fmla="*/ 1426470 w 8360758"/>
              <a:gd name="connsiteY110" fmla="*/ 875204 h 1045598"/>
              <a:gd name="connsiteX111" fmla="*/ 1309788 w 8360758"/>
              <a:gd name="connsiteY111" fmla="*/ 860350 h 1045598"/>
              <a:gd name="connsiteX112" fmla="*/ 1239051 w 8360758"/>
              <a:gd name="connsiteY112" fmla="*/ 867187 h 1045598"/>
              <a:gd name="connsiteX113" fmla="*/ 1123809 w 8360758"/>
              <a:gd name="connsiteY113" fmla="*/ 902641 h 1045598"/>
              <a:gd name="connsiteX114" fmla="*/ 970585 w 8360758"/>
              <a:gd name="connsiteY114" fmla="*/ 895704 h 1045598"/>
              <a:gd name="connsiteX115" fmla="*/ 938329 w 8360758"/>
              <a:gd name="connsiteY115" fmla="*/ 862134 h 1045598"/>
              <a:gd name="connsiteX116" fmla="*/ 895571 w 8360758"/>
              <a:gd name="connsiteY116" fmla="*/ 842248 h 1045598"/>
              <a:gd name="connsiteX117" fmla="*/ 878598 w 8360758"/>
              <a:gd name="connsiteY117" fmla="*/ 890640 h 1045598"/>
              <a:gd name="connsiteX118" fmla="*/ 746991 w 8360758"/>
              <a:gd name="connsiteY118" fmla="*/ 929057 h 1045598"/>
              <a:gd name="connsiteX119" fmla="*/ 681121 w 8360758"/>
              <a:gd name="connsiteY119" fmla="*/ 942810 h 1045598"/>
              <a:gd name="connsiteX120" fmla="*/ 578235 w 8360758"/>
              <a:gd name="connsiteY120" fmla="*/ 953206 h 1045598"/>
              <a:gd name="connsiteX121" fmla="*/ 546952 w 8360758"/>
              <a:gd name="connsiteY121" fmla="*/ 958315 h 1045598"/>
              <a:gd name="connsiteX122" fmla="*/ 236347 w 8360758"/>
              <a:gd name="connsiteY122" fmla="*/ 1030770 h 1045598"/>
              <a:gd name="connsiteX123" fmla="*/ 51071 w 8360758"/>
              <a:gd name="connsiteY123" fmla="*/ 980657 h 1045598"/>
              <a:gd name="connsiteX124" fmla="*/ 10468 w 8360758"/>
              <a:gd name="connsiteY124" fmla="*/ 991794 h 1045598"/>
              <a:gd name="connsiteX125" fmla="*/ 0 w 8360758"/>
              <a:gd name="connsiteY125" fmla="*/ 991130 h 1045598"/>
              <a:gd name="connsiteX126" fmla="*/ 0 w 8360758"/>
              <a:gd name="connsiteY126" fmla="*/ 69169 h 104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360758" h="1045598">
                <a:moveTo>
                  <a:pt x="8339294" y="0"/>
                </a:moveTo>
                <a:lnTo>
                  <a:pt x="8360544" y="0"/>
                </a:lnTo>
                <a:lnTo>
                  <a:pt x="8360758" y="649"/>
                </a:lnTo>
                <a:close/>
                <a:moveTo>
                  <a:pt x="0" y="0"/>
                </a:moveTo>
                <a:lnTo>
                  <a:pt x="8289291" y="0"/>
                </a:lnTo>
                <a:lnTo>
                  <a:pt x="8230376" y="12131"/>
                </a:lnTo>
                <a:cubicBezTo>
                  <a:pt x="8186793" y="23634"/>
                  <a:pt x="8143173" y="37610"/>
                  <a:pt x="8099771" y="38454"/>
                </a:cubicBezTo>
                <a:cubicBezTo>
                  <a:pt x="8074248" y="83487"/>
                  <a:pt x="8081264" y="45280"/>
                  <a:pt x="8039667" y="61383"/>
                </a:cubicBezTo>
                <a:cubicBezTo>
                  <a:pt x="8035572" y="25681"/>
                  <a:pt x="7994313" y="91350"/>
                  <a:pt x="7973367" y="54463"/>
                </a:cubicBezTo>
                <a:cubicBezTo>
                  <a:pt x="7945735" y="70860"/>
                  <a:pt x="7932164" y="103819"/>
                  <a:pt x="7884958" y="105966"/>
                </a:cubicBezTo>
                <a:cubicBezTo>
                  <a:pt x="7839313" y="93684"/>
                  <a:pt x="7796006" y="145608"/>
                  <a:pt x="7738842" y="128481"/>
                </a:cubicBezTo>
                <a:cubicBezTo>
                  <a:pt x="7718673" y="125252"/>
                  <a:pt x="7661489" y="134033"/>
                  <a:pt x="7653871" y="147128"/>
                </a:cubicBezTo>
                <a:cubicBezTo>
                  <a:pt x="7642607" y="151315"/>
                  <a:pt x="7627498" y="149171"/>
                  <a:pt x="7625444" y="162340"/>
                </a:cubicBezTo>
                <a:cubicBezTo>
                  <a:pt x="7620493" y="178534"/>
                  <a:pt x="7572279" y="161358"/>
                  <a:pt x="7583161" y="178118"/>
                </a:cubicBezTo>
                <a:cubicBezTo>
                  <a:pt x="7549087" y="166496"/>
                  <a:pt x="7534277" y="201041"/>
                  <a:pt x="7511516" y="212256"/>
                </a:cubicBezTo>
                <a:cubicBezTo>
                  <a:pt x="7483774" y="199874"/>
                  <a:pt x="7463381" y="235617"/>
                  <a:pt x="7410075" y="247181"/>
                </a:cubicBezTo>
                <a:cubicBezTo>
                  <a:pt x="7379316" y="232675"/>
                  <a:pt x="7374250" y="255215"/>
                  <a:pt x="7319749" y="237905"/>
                </a:cubicBezTo>
                <a:cubicBezTo>
                  <a:pt x="7318939" y="240583"/>
                  <a:pt x="7317599" y="243154"/>
                  <a:pt x="7315778" y="245540"/>
                </a:cubicBezTo>
                <a:cubicBezTo>
                  <a:pt x="7305188" y="259400"/>
                  <a:pt x="7280868" y="264113"/>
                  <a:pt x="7261455" y="256067"/>
                </a:cubicBezTo>
                <a:cubicBezTo>
                  <a:pt x="7177273" y="234838"/>
                  <a:pt x="7114305" y="247394"/>
                  <a:pt x="7051652" y="251022"/>
                </a:cubicBezTo>
                <a:cubicBezTo>
                  <a:pt x="6982422" y="258887"/>
                  <a:pt x="7044205" y="289722"/>
                  <a:pt x="6946037" y="272754"/>
                </a:cubicBezTo>
                <a:cubicBezTo>
                  <a:pt x="6942920" y="287840"/>
                  <a:pt x="6932533" y="290410"/>
                  <a:pt x="6911697" y="287227"/>
                </a:cubicBezTo>
                <a:cubicBezTo>
                  <a:pt x="6878502" y="292054"/>
                  <a:pt x="6896035" y="325406"/>
                  <a:pt x="6853968" y="311057"/>
                </a:cubicBezTo>
                <a:cubicBezTo>
                  <a:pt x="6867957" y="328146"/>
                  <a:pt x="6795066" y="329379"/>
                  <a:pt x="6818568" y="345514"/>
                </a:cubicBezTo>
                <a:cubicBezTo>
                  <a:pt x="6804621" y="365939"/>
                  <a:pt x="6781982" y="340609"/>
                  <a:pt x="6767227" y="358842"/>
                </a:cubicBezTo>
                <a:cubicBezTo>
                  <a:pt x="6744864" y="366541"/>
                  <a:pt x="6772283" y="336936"/>
                  <a:pt x="6745281" y="340408"/>
                </a:cubicBezTo>
                <a:cubicBezTo>
                  <a:pt x="6714003" y="347897"/>
                  <a:pt x="6699248" y="314581"/>
                  <a:pt x="6693613" y="361653"/>
                </a:cubicBezTo>
                <a:cubicBezTo>
                  <a:pt x="6655588" y="357625"/>
                  <a:pt x="6657639" y="377940"/>
                  <a:pt x="6616334" y="396243"/>
                </a:cubicBezTo>
                <a:cubicBezTo>
                  <a:pt x="6592485" y="389294"/>
                  <a:pt x="6579516" y="397462"/>
                  <a:pt x="6569178" y="410632"/>
                </a:cubicBezTo>
                <a:cubicBezTo>
                  <a:pt x="6523596" y="416526"/>
                  <a:pt x="6490182" y="439982"/>
                  <a:pt x="6443178" y="455974"/>
                </a:cubicBezTo>
                <a:cubicBezTo>
                  <a:pt x="6383852" y="454444"/>
                  <a:pt x="6369405" y="489022"/>
                  <a:pt x="6319116" y="505993"/>
                </a:cubicBezTo>
                <a:cubicBezTo>
                  <a:pt x="6262319" y="491330"/>
                  <a:pt x="6292513" y="538822"/>
                  <a:pt x="6270674" y="556244"/>
                </a:cubicBezTo>
                <a:lnTo>
                  <a:pt x="6263606" y="559168"/>
                </a:lnTo>
                <a:lnTo>
                  <a:pt x="6242294" y="560434"/>
                </a:lnTo>
                <a:lnTo>
                  <a:pt x="6233950" y="559803"/>
                </a:lnTo>
                <a:cubicBezTo>
                  <a:pt x="6228324" y="559783"/>
                  <a:pt x="6224743" y="560296"/>
                  <a:pt x="6222443" y="561238"/>
                </a:cubicBezTo>
                <a:cubicBezTo>
                  <a:pt x="6222383" y="561367"/>
                  <a:pt x="6222323" y="561497"/>
                  <a:pt x="6222263" y="561626"/>
                </a:cubicBezTo>
                <a:lnTo>
                  <a:pt x="6211278" y="562278"/>
                </a:lnTo>
                <a:cubicBezTo>
                  <a:pt x="6192500" y="562574"/>
                  <a:pt x="6174002" y="562095"/>
                  <a:pt x="6156199" y="561017"/>
                </a:cubicBezTo>
                <a:cubicBezTo>
                  <a:pt x="6147856" y="582484"/>
                  <a:pt x="6078578" y="566766"/>
                  <a:pt x="6096532" y="603131"/>
                </a:cubicBezTo>
                <a:cubicBezTo>
                  <a:pt x="6072847" y="602777"/>
                  <a:pt x="6054475" y="589008"/>
                  <a:pt x="6069435" y="612471"/>
                </a:cubicBezTo>
                <a:cubicBezTo>
                  <a:pt x="6061851" y="613055"/>
                  <a:pt x="6057860" y="615691"/>
                  <a:pt x="6055528" y="619344"/>
                </a:cubicBezTo>
                <a:cubicBezTo>
                  <a:pt x="6055362" y="619892"/>
                  <a:pt x="6055194" y="620440"/>
                  <a:pt x="6055027" y="620988"/>
                </a:cubicBezTo>
                <a:lnTo>
                  <a:pt x="6002174" y="619601"/>
                </a:lnTo>
                <a:lnTo>
                  <a:pt x="5996004" y="622254"/>
                </a:lnTo>
                <a:lnTo>
                  <a:pt x="5960467" y="617719"/>
                </a:lnTo>
                <a:lnTo>
                  <a:pt x="5942688" y="617312"/>
                </a:lnTo>
                <a:lnTo>
                  <a:pt x="5936470" y="613202"/>
                </a:lnTo>
                <a:cubicBezTo>
                  <a:pt x="5930416" y="610984"/>
                  <a:pt x="5922596" y="610661"/>
                  <a:pt x="5910830" y="614630"/>
                </a:cubicBezTo>
                <a:lnTo>
                  <a:pt x="5908335" y="616301"/>
                </a:lnTo>
                <a:lnTo>
                  <a:pt x="5885516" y="611874"/>
                </a:lnTo>
                <a:cubicBezTo>
                  <a:pt x="5877877" y="609474"/>
                  <a:pt x="5804062" y="634683"/>
                  <a:pt x="5797689" y="629966"/>
                </a:cubicBezTo>
                <a:cubicBezTo>
                  <a:pt x="5725491" y="628758"/>
                  <a:pt x="5540074" y="600816"/>
                  <a:pt x="5452329" y="604624"/>
                </a:cubicBezTo>
                <a:cubicBezTo>
                  <a:pt x="5466698" y="654607"/>
                  <a:pt x="5264049" y="568127"/>
                  <a:pt x="5337888" y="624245"/>
                </a:cubicBezTo>
                <a:cubicBezTo>
                  <a:pt x="5310257" y="623082"/>
                  <a:pt x="5288900" y="645844"/>
                  <a:pt x="5308476" y="659901"/>
                </a:cubicBezTo>
                <a:cubicBezTo>
                  <a:pt x="5218345" y="635695"/>
                  <a:pt x="5110409" y="683826"/>
                  <a:pt x="5015427" y="679413"/>
                </a:cubicBezTo>
                <a:cubicBezTo>
                  <a:pt x="4977324" y="722716"/>
                  <a:pt x="4993698" y="684947"/>
                  <a:pt x="4944689" y="698151"/>
                </a:cubicBezTo>
                <a:cubicBezTo>
                  <a:pt x="4948385" y="662111"/>
                  <a:pt x="4888418" y="724972"/>
                  <a:pt x="4874019" y="686559"/>
                </a:cubicBezTo>
                <a:cubicBezTo>
                  <a:pt x="4865555" y="690178"/>
                  <a:pt x="4857809" y="694897"/>
                  <a:pt x="4850146" y="699918"/>
                </a:cubicBezTo>
                <a:lnTo>
                  <a:pt x="4846122" y="702530"/>
                </a:lnTo>
                <a:lnTo>
                  <a:pt x="4828009" y="706278"/>
                </a:lnTo>
                <a:lnTo>
                  <a:pt x="4825410" y="715715"/>
                </a:lnTo>
                <a:lnTo>
                  <a:pt x="4799945" y="727361"/>
                </a:lnTo>
                <a:cubicBezTo>
                  <a:pt x="4790022" y="730428"/>
                  <a:pt x="4778889" y="732212"/>
                  <a:pt x="4765906" y="731919"/>
                </a:cubicBezTo>
                <a:cubicBezTo>
                  <a:pt x="4718973" y="716412"/>
                  <a:pt x="4659915" y="765364"/>
                  <a:pt x="4601531" y="744196"/>
                </a:cubicBezTo>
                <a:cubicBezTo>
                  <a:pt x="4580290" y="739544"/>
                  <a:pt x="4515968" y="744316"/>
                  <a:pt x="4504675" y="756895"/>
                </a:cubicBezTo>
                <a:cubicBezTo>
                  <a:pt x="4491443" y="760296"/>
                  <a:pt x="4475470" y="757089"/>
                  <a:pt x="4470222" y="770130"/>
                </a:cubicBezTo>
                <a:cubicBezTo>
                  <a:pt x="4461124" y="785998"/>
                  <a:pt x="4412508" y="765410"/>
                  <a:pt x="4420536" y="782957"/>
                </a:cubicBezTo>
                <a:cubicBezTo>
                  <a:pt x="4386057" y="768924"/>
                  <a:pt x="4362026" y="802475"/>
                  <a:pt x="4334661" y="812108"/>
                </a:cubicBezTo>
                <a:cubicBezTo>
                  <a:pt x="4307258" y="797758"/>
                  <a:pt x="4276863" y="832116"/>
                  <a:pt x="4216132" y="839949"/>
                </a:cubicBezTo>
                <a:cubicBezTo>
                  <a:pt x="4185928" y="823262"/>
                  <a:pt x="4175257" y="845477"/>
                  <a:pt x="4119820" y="824310"/>
                </a:cubicBezTo>
                <a:cubicBezTo>
                  <a:pt x="4118324" y="826935"/>
                  <a:pt x="4116281" y="829416"/>
                  <a:pt x="4113747" y="831677"/>
                </a:cubicBezTo>
                <a:cubicBezTo>
                  <a:pt x="4099040" y="844812"/>
                  <a:pt x="4071458" y="847824"/>
                  <a:pt x="4052146" y="838402"/>
                </a:cubicBezTo>
                <a:cubicBezTo>
                  <a:pt x="3965259" y="811225"/>
                  <a:pt x="3893772" y="819371"/>
                  <a:pt x="3824664" y="818601"/>
                </a:cubicBezTo>
                <a:cubicBezTo>
                  <a:pt x="3747424" y="821611"/>
                  <a:pt x="3807704" y="856831"/>
                  <a:pt x="3704604" y="832939"/>
                </a:cubicBezTo>
                <a:cubicBezTo>
                  <a:pt x="3697760" y="847826"/>
                  <a:pt x="3685852" y="849671"/>
                  <a:pt x="3663877" y="845018"/>
                </a:cubicBezTo>
                <a:cubicBezTo>
                  <a:pt x="3626599" y="847518"/>
                  <a:pt x="3638084" y="882149"/>
                  <a:pt x="3595520" y="864823"/>
                </a:cubicBezTo>
                <a:cubicBezTo>
                  <a:pt x="3606859" y="882919"/>
                  <a:pt x="3527146" y="879030"/>
                  <a:pt x="3549068" y="896841"/>
                </a:cubicBezTo>
                <a:cubicBezTo>
                  <a:pt x="3544102" y="901709"/>
                  <a:pt x="3539196" y="903675"/>
                  <a:pt x="3534316" y="904155"/>
                </a:cubicBezTo>
                <a:cubicBezTo>
                  <a:pt x="3524555" y="905115"/>
                  <a:pt x="3514894" y="900132"/>
                  <a:pt x="3505039" y="900529"/>
                </a:cubicBezTo>
                <a:lnTo>
                  <a:pt x="3494135" y="904937"/>
                </a:lnTo>
                <a:lnTo>
                  <a:pt x="3490082" y="904456"/>
                </a:lnTo>
                <a:lnTo>
                  <a:pt x="3480483" y="904536"/>
                </a:lnTo>
                <a:lnTo>
                  <a:pt x="3481756" y="898286"/>
                </a:lnTo>
                <a:cubicBezTo>
                  <a:pt x="3483873" y="892321"/>
                  <a:pt x="3485480" y="885785"/>
                  <a:pt x="3470370" y="886575"/>
                </a:cubicBezTo>
                <a:cubicBezTo>
                  <a:pt x="3439046" y="891212"/>
                  <a:pt x="3428652" y="865455"/>
                  <a:pt x="3415223" y="890256"/>
                </a:cubicBezTo>
                <a:lnTo>
                  <a:pt x="3412186" y="897307"/>
                </a:lnTo>
                <a:lnTo>
                  <a:pt x="3405239" y="898462"/>
                </a:lnTo>
                <a:cubicBezTo>
                  <a:pt x="3401514" y="898245"/>
                  <a:pt x="3399411" y="896524"/>
                  <a:pt x="3400045" y="891932"/>
                </a:cubicBezTo>
                <a:cubicBezTo>
                  <a:pt x="3370618" y="910933"/>
                  <a:pt x="3337013" y="881862"/>
                  <a:pt x="3307380" y="876661"/>
                </a:cubicBezTo>
                <a:cubicBezTo>
                  <a:pt x="3284956" y="894884"/>
                  <a:pt x="3244895" y="866002"/>
                  <a:pt x="3183225" y="867685"/>
                </a:cubicBezTo>
                <a:cubicBezTo>
                  <a:pt x="3158771" y="888620"/>
                  <a:pt x="3141638" y="868567"/>
                  <a:pt x="3093898" y="897753"/>
                </a:cubicBezTo>
                <a:cubicBezTo>
                  <a:pt x="3091645" y="895421"/>
                  <a:pt x="3088899" y="893312"/>
                  <a:pt x="3085742" y="891493"/>
                </a:cubicBezTo>
                <a:cubicBezTo>
                  <a:pt x="3067413" y="880926"/>
                  <a:pt x="3039569" y="882223"/>
                  <a:pt x="3023557" y="894391"/>
                </a:cubicBezTo>
                <a:cubicBezTo>
                  <a:pt x="2946920" y="934280"/>
                  <a:pt x="2874651" y="937308"/>
                  <a:pt x="2807400" y="948678"/>
                </a:cubicBezTo>
                <a:cubicBezTo>
                  <a:pt x="2731064" y="957607"/>
                  <a:pt x="2779289" y="913951"/>
                  <a:pt x="2685827" y="953124"/>
                </a:cubicBezTo>
                <a:cubicBezTo>
                  <a:pt x="2646206" y="951469"/>
                  <a:pt x="2598205" y="945167"/>
                  <a:pt x="2569673" y="938749"/>
                </a:cubicBezTo>
                <a:cubicBezTo>
                  <a:pt x="2575279" y="919335"/>
                  <a:pt x="2498612" y="935380"/>
                  <a:pt x="2514638" y="914619"/>
                </a:cubicBezTo>
                <a:cubicBezTo>
                  <a:pt x="2489357" y="898658"/>
                  <a:pt x="2479062" y="927882"/>
                  <a:pt x="2454089" y="914176"/>
                </a:cubicBezTo>
                <a:cubicBezTo>
                  <a:pt x="2426718" y="912195"/>
                  <a:pt x="2470878" y="933635"/>
                  <a:pt x="2440891" y="936737"/>
                </a:cubicBezTo>
                <a:cubicBezTo>
                  <a:pt x="2404331" y="937060"/>
                  <a:pt x="2406460" y="971953"/>
                  <a:pt x="2375837" y="928904"/>
                </a:cubicBezTo>
                <a:cubicBezTo>
                  <a:pt x="2338300" y="941678"/>
                  <a:pt x="2329756" y="922043"/>
                  <a:pt x="2277059" y="914539"/>
                </a:cubicBezTo>
                <a:cubicBezTo>
                  <a:pt x="2255841" y="926721"/>
                  <a:pt x="2238021" y="922081"/>
                  <a:pt x="2220315" y="912107"/>
                </a:cubicBezTo>
                <a:cubicBezTo>
                  <a:pt x="2169677" y="917309"/>
                  <a:pt x="2122500" y="903084"/>
                  <a:pt x="2065069" y="899104"/>
                </a:cubicBezTo>
                <a:cubicBezTo>
                  <a:pt x="2004003" y="914552"/>
                  <a:pt x="1970758" y="885364"/>
                  <a:pt x="1909388" y="881237"/>
                </a:cubicBezTo>
                <a:cubicBezTo>
                  <a:pt x="1850499" y="912360"/>
                  <a:pt x="1867439" y="840122"/>
                  <a:pt x="1816127" y="843306"/>
                </a:cubicBezTo>
                <a:cubicBezTo>
                  <a:pt x="1733813" y="872239"/>
                  <a:pt x="1816992" y="819468"/>
                  <a:pt x="1688269" y="831572"/>
                </a:cubicBezTo>
                <a:cubicBezTo>
                  <a:pt x="1681184" y="836266"/>
                  <a:pt x="1665328" y="831879"/>
                  <a:pt x="1666717" y="825600"/>
                </a:cubicBezTo>
                <a:cubicBezTo>
                  <a:pt x="1658612" y="827677"/>
                  <a:pt x="1639536" y="839994"/>
                  <a:pt x="1637240" y="830012"/>
                </a:cubicBezTo>
                <a:cubicBezTo>
                  <a:pt x="1596093" y="829509"/>
                  <a:pt x="1555412" y="836032"/>
                  <a:pt x="1519123" y="848955"/>
                </a:cubicBezTo>
                <a:cubicBezTo>
                  <a:pt x="1439370" y="833068"/>
                  <a:pt x="1483906" y="879065"/>
                  <a:pt x="1426470" y="875204"/>
                </a:cubicBezTo>
                <a:cubicBezTo>
                  <a:pt x="1379930" y="856239"/>
                  <a:pt x="1363279" y="872605"/>
                  <a:pt x="1309788" y="860350"/>
                </a:cubicBezTo>
                <a:cubicBezTo>
                  <a:pt x="1292252" y="893082"/>
                  <a:pt x="1259676" y="857729"/>
                  <a:pt x="1239051" y="867187"/>
                </a:cubicBezTo>
                <a:cubicBezTo>
                  <a:pt x="1205443" y="829811"/>
                  <a:pt x="1158385" y="902895"/>
                  <a:pt x="1123809" y="902641"/>
                </a:cubicBezTo>
                <a:cubicBezTo>
                  <a:pt x="1065532" y="896400"/>
                  <a:pt x="1002200" y="858095"/>
                  <a:pt x="970585" y="895704"/>
                </a:cubicBezTo>
                <a:cubicBezTo>
                  <a:pt x="966254" y="880250"/>
                  <a:pt x="971539" y="859175"/>
                  <a:pt x="938329" y="862134"/>
                </a:cubicBezTo>
                <a:cubicBezTo>
                  <a:pt x="925057" y="854326"/>
                  <a:pt x="922693" y="830584"/>
                  <a:pt x="895571" y="842248"/>
                </a:cubicBezTo>
                <a:cubicBezTo>
                  <a:pt x="928987" y="863252"/>
                  <a:pt x="873564" y="866047"/>
                  <a:pt x="878598" y="890640"/>
                </a:cubicBezTo>
                <a:cubicBezTo>
                  <a:pt x="837063" y="905994"/>
                  <a:pt x="742190" y="884895"/>
                  <a:pt x="746991" y="929057"/>
                </a:cubicBezTo>
                <a:cubicBezTo>
                  <a:pt x="734614" y="955066"/>
                  <a:pt x="681717" y="914700"/>
                  <a:pt x="681121" y="942810"/>
                </a:cubicBezTo>
                <a:cubicBezTo>
                  <a:pt x="658037" y="924609"/>
                  <a:pt x="616378" y="954199"/>
                  <a:pt x="578235" y="953206"/>
                </a:cubicBezTo>
                <a:cubicBezTo>
                  <a:pt x="570802" y="965845"/>
                  <a:pt x="562037" y="965187"/>
                  <a:pt x="546952" y="958315"/>
                </a:cubicBezTo>
                <a:cubicBezTo>
                  <a:pt x="424725" y="951368"/>
                  <a:pt x="251392" y="1090193"/>
                  <a:pt x="236347" y="1030770"/>
                </a:cubicBezTo>
                <a:cubicBezTo>
                  <a:pt x="207533" y="1029254"/>
                  <a:pt x="121859" y="971449"/>
                  <a:pt x="51071" y="980657"/>
                </a:cubicBezTo>
                <a:cubicBezTo>
                  <a:pt x="43123" y="987954"/>
                  <a:pt x="28486" y="991123"/>
                  <a:pt x="10468" y="991794"/>
                </a:cubicBezTo>
                <a:lnTo>
                  <a:pt x="0" y="991130"/>
                </a:lnTo>
                <a:lnTo>
                  <a:pt x="0" y="6916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C36BFE8-1F6C-4D6C-B87F-31E38B8BD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1512" y="5812403"/>
            <a:ext cx="7030488" cy="1045597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6F53135C-CA20-4AE8-9570-00EE3A839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466929"/>
            <a:ext cx="10706100" cy="591762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5F6F5"/>
          </a:solidFill>
          <a:ln>
            <a:noFill/>
          </a:ln>
          <a:effectLst>
            <a:outerShdw blurRad="38100" dist="25400" dir="48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3" name="صورة 112">
            <a:extLst>
              <a:ext uri="{FF2B5EF4-FFF2-40B4-BE49-F238E27FC236}">
                <a16:creationId xmlns:a16="http://schemas.microsoft.com/office/drawing/2014/main" id="{DEE81100-7EB4-482A-8F52-B5CFEC0E4A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86" y="466929"/>
            <a:ext cx="1302497" cy="1041998"/>
          </a:xfrm>
          <a:prstGeom prst="rect">
            <a:avLst/>
          </a:prstGeom>
        </p:spPr>
      </p:pic>
      <p:sp>
        <p:nvSpPr>
          <p:cNvPr id="115" name="مربع نص 114">
            <a:extLst>
              <a:ext uri="{FF2B5EF4-FFF2-40B4-BE49-F238E27FC236}">
                <a16:creationId xmlns:a16="http://schemas.microsoft.com/office/drawing/2014/main" id="{78566507-DB94-4D54-9360-F4E2F00800F0}"/>
              </a:ext>
            </a:extLst>
          </p:cNvPr>
          <p:cNvSpPr txBox="1"/>
          <p:nvPr/>
        </p:nvSpPr>
        <p:spPr>
          <a:xfrm>
            <a:off x="7248087" y="1758048"/>
            <a:ext cx="3783351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solidFill>
                  <a:schemeClr val="accent4">
                    <a:lumMod val="50000"/>
                  </a:schemeClr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الصف/ الثاني</a:t>
            </a:r>
          </a:p>
          <a:p>
            <a:r>
              <a:rPr lang="ar-SA" sz="4400" dirty="0">
                <a:solidFill>
                  <a:schemeClr val="accent4">
                    <a:lumMod val="50000"/>
                  </a:schemeClr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اليوم /</a:t>
            </a:r>
          </a:p>
          <a:p>
            <a:r>
              <a:rPr lang="ar-SA" sz="4400" dirty="0">
                <a:solidFill>
                  <a:schemeClr val="accent4">
                    <a:lumMod val="50000"/>
                  </a:schemeClr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التاريخ /</a:t>
            </a:r>
          </a:p>
          <a:p>
            <a:r>
              <a:rPr lang="ar-SA" sz="4400" dirty="0">
                <a:solidFill>
                  <a:schemeClr val="accent4">
                    <a:lumMod val="50000"/>
                  </a:schemeClr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المادة / رياضيات</a:t>
            </a:r>
          </a:p>
        </p:txBody>
      </p:sp>
      <p:sp>
        <p:nvSpPr>
          <p:cNvPr id="117" name="مربع نص 116">
            <a:extLst>
              <a:ext uri="{FF2B5EF4-FFF2-40B4-BE49-F238E27FC236}">
                <a16:creationId xmlns:a16="http://schemas.microsoft.com/office/drawing/2014/main" id="{FFBAAC88-41FC-43AF-9C3D-E862CD938A11}"/>
              </a:ext>
            </a:extLst>
          </p:cNvPr>
          <p:cNvSpPr txBox="1"/>
          <p:nvPr/>
        </p:nvSpPr>
        <p:spPr>
          <a:xfrm>
            <a:off x="1019137" y="5504115"/>
            <a:ext cx="407436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chemeClr val="accent4">
                    <a:lumMod val="50000"/>
                  </a:schemeClr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معلمة المادة / مباركة الزبيدي</a:t>
            </a:r>
          </a:p>
        </p:txBody>
      </p:sp>
      <p:sp>
        <p:nvSpPr>
          <p:cNvPr id="119" name="مربع نص 118">
            <a:extLst>
              <a:ext uri="{FF2B5EF4-FFF2-40B4-BE49-F238E27FC236}">
                <a16:creationId xmlns:a16="http://schemas.microsoft.com/office/drawing/2014/main" id="{2E819A8F-A693-4A7B-A294-32582A8CFBAC}"/>
              </a:ext>
            </a:extLst>
          </p:cNvPr>
          <p:cNvSpPr txBox="1"/>
          <p:nvPr/>
        </p:nvSpPr>
        <p:spPr>
          <a:xfrm>
            <a:off x="4762499" y="769110"/>
            <a:ext cx="295808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chemeClr val="accent4">
                    <a:lumMod val="50000"/>
                  </a:schemeClr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بسم الله الرحمن الرحيم</a:t>
            </a:r>
          </a:p>
        </p:txBody>
      </p:sp>
    </p:spTree>
    <p:extLst>
      <p:ext uri="{BB962C8B-B14F-4D97-AF65-F5344CB8AC3E}">
        <p14:creationId xmlns:p14="http://schemas.microsoft.com/office/powerpoint/2010/main" val="473090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748321A4-DDE5-4057-A34B-A19FC26C5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92F7D7F-503A-47D8-AAFB-3F381F681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759354" cy="832513"/>
          </a:xfrm>
          <a:custGeom>
            <a:avLst/>
            <a:gdLst>
              <a:gd name="connsiteX0" fmla="*/ 8339294 w 8360758"/>
              <a:gd name="connsiteY0" fmla="*/ 0 h 1045598"/>
              <a:gd name="connsiteX1" fmla="*/ 8360544 w 8360758"/>
              <a:gd name="connsiteY1" fmla="*/ 0 h 1045598"/>
              <a:gd name="connsiteX2" fmla="*/ 8360758 w 8360758"/>
              <a:gd name="connsiteY2" fmla="*/ 649 h 1045598"/>
              <a:gd name="connsiteX3" fmla="*/ 0 w 8360758"/>
              <a:gd name="connsiteY3" fmla="*/ 0 h 1045598"/>
              <a:gd name="connsiteX4" fmla="*/ 8289291 w 8360758"/>
              <a:gd name="connsiteY4" fmla="*/ 0 h 1045598"/>
              <a:gd name="connsiteX5" fmla="*/ 8230376 w 8360758"/>
              <a:gd name="connsiteY5" fmla="*/ 12131 h 1045598"/>
              <a:gd name="connsiteX6" fmla="*/ 8099771 w 8360758"/>
              <a:gd name="connsiteY6" fmla="*/ 38454 h 1045598"/>
              <a:gd name="connsiteX7" fmla="*/ 8039667 w 8360758"/>
              <a:gd name="connsiteY7" fmla="*/ 61383 h 1045598"/>
              <a:gd name="connsiteX8" fmla="*/ 7973367 w 8360758"/>
              <a:gd name="connsiteY8" fmla="*/ 54463 h 1045598"/>
              <a:gd name="connsiteX9" fmla="*/ 7884958 w 8360758"/>
              <a:gd name="connsiteY9" fmla="*/ 105966 h 1045598"/>
              <a:gd name="connsiteX10" fmla="*/ 7738842 w 8360758"/>
              <a:gd name="connsiteY10" fmla="*/ 128481 h 1045598"/>
              <a:gd name="connsiteX11" fmla="*/ 7653871 w 8360758"/>
              <a:gd name="connsiteY11" fmla="*/ 147128 h 1045598"/>
              <a:gd name="connsiteX12" fmla="*/ 7625444 w 8360758"/>
              <a:gd name="connsiteY12" fmla="*/ 162340 h 1045598"/>
              <a:gd name="connsiteX13" fmla="*/ 7583161 w 8360758"/>
              <a:gd name="connsiteY13" fmla="*/ 178118 h 1045598"/>
              <a:gd name="connsiteX14" fmla="*/ 7511516 w 8360758"/>
              <a:gd name="connsiteY14" fmla="*/ 212256 h 1045598"/>
              <a:gd name="connsiteX15" fmla="*/ 7410075 w 8360758"/>
              <a:gd name="connsiteY15" fmla="*/ 247181 h 1045598"/>
              <a:gd name="connsiteX16" fmla="*/ 7319749 w 8360758"/>
              <a:gd name="connsiteY16" fmla="*/ 237905 h 1045598"/>
              <a:gd name="connsiteX17" fmla="*/ 7315778 w 8360758"/>
              <a:gd name="connsiteY17" fmla="*/ 245540 h 1045598"/>
              <a:gd name="connsiteX18" fmla="*/ 7261455 w 8360758"/>
              <a:gd name="connsiteY18" fmla="*/ 256067 h 1045598"/>
              <a:gd name="connsiteX19" fmla="*/ 7051652 w 8360758"/>
              <a:gd name="connsiteY19" fmla="*/ 251022 h 1045598"/>
              <a:gd name="connsiteX20" fmla="*/ 6946037 w 8360758"/>
              <a:gd name="connsiteY20" fmla="*/ 272754 h 1045598"/>
              <a:gd name="connsiteX21" fmla="*/ 6911697 w 8360758"/>
              <a:gd name="connsiteY21" fmla="*/ 287227 h 1045598"/>
              <a:gd name="connsiteX22" fmla="*/ 6853968 w 8360758"/>
              <a:gd name="connsiteY22" fmla="*/ 311057 h 1045598"/>
              <a:gd name="connsiteX23" fmla="*/ 6818568 w 8360758"/>
              <a:gd name="connsiteY23" fmla="*/ 345514 h 1045598"/>
              <a:gd name="connsiteX24" fmla="*/ 6767227 w 8360758"/>
              <a:gd name="connsiteY24" fmla="*/ 358842 h 1045598"/>
              <a:gd name="connsiteX25" fmla="*/ 6745281 w 8360758"/>
              <a:gd name="connsiteY25" fmla="*/ 340408 h 1045598"/>
              <a:gd name="connsiteX26" fmla="*/ 6693613 w 8360758"/>
              <a:gd name="connsiteY26" fmla="*/ 361653 h 1045598"/>
              <a:gd name="connsiteX27" fmla="*/ 6616334 w 8360758"/>
              <a:gd name="connsiteY27" fmla="*/ 396243 h 1045598"/>
              <a:gd name="connsiteX28" fmla="*/ 6569178 w 8360758"/>
              <a:gd name="connsiteY28" fmla="*/ 410632 h 1045598"/>
              <a:gd name="connsiteX29" fmla="*/ 6443178 w 8360758"/>
              <a:gd name="connsiteY29" fmla="*/ 455974 h 1045598"/>
              <a:gd name="connsiteX30" fmla="*/ 6319116 w 8360758"/>
              <a:gd name="connsiteY30" fmla="*/ 505993 h 1045598"/>
              <a:gd name="connsiteX31" fmla="*/ 6270674 w 8360758"/>
              <a:gd name="connsiteY31" fmla="*/ 556244 h 1045598"/>
              <a:gd name="connsiteX32" fmla="*/ 6263606 w 8360758"/>
              <a:gd name="connsiteY32" fmla="*/ 559168 h 1045598"/>
              <a:gd name="connsiteX33" fmla="*/ 6242294 w 8360758"/>
              <a:gd name="connsiteY33" fmla="*/ 560434 h 1045598"/>
              <a:gd name="connsiteX34" fmla="*/ 6233950 w 8360758"/>
              <a:gd name="connsiteY34" fmla="*/ 559803 h 1045598"/>
              <a:gd name="connsiteX35" fmla="*/ 6222443 w 8360758"/>
              <a:gd name="connsiteY35" fmla="*/ 561238 h 1045598"/>
              <a:gd name="connsiteX36" fmla="*/ 6222263 w 8360758"/>
              <a:gd name="connsiteY36" fmla="*/ 561626 h 1045598"/>
              <a:gd name="connsiteX37" fmla="*/ 6211278 w 8360758"/>
              <a:gd name="connsiteY37" fmla="*/ 562278 h 1045598"/>
              <a:gd name="connsiteX38" fmla="*/ 6156199 w 8360758"/>
              <a:gd name="connsiteY38" fmla="*/ 561017 h 1045598"/>
              <a:gd name="connsiteX39" fmla="*/ 6096532 w 8360758"/>
              <a:gd name="connsiteY39" fmla="*/ 603131 h 1045598"/>
              <a:gd name="connsiteX40" fmla="*/ 6069435 w 8360758"/>
              <a:gd name="connsiteY40" fmla="*/ 612471 h 1045598"/>
              <a:gd name="connsiteX41" fmla="*/ 6055528 w 8360758"/>
              <a:gd name="connsiteY41" fmla="*/ 619344 h 1045598"/>
              <a:gd name="connsiteX42" fmla="*/ 6055027 w 8360758"/>
              <a:gd name="connsiteY42" fmla="*/ 620988 h 1045598"/>
              <a:gd name="connsiteX43" fmla="*/ 6002174 w 8360758"/>
              <a:gd name="connsiteY43" fmla="*/ 619601 h 1045598"/>
              <a:gd name="connsiteX44" fmla="*/ 5996004 w 8360758"/>
              <a:gd name="connsiteY44" fmla="*/ 622254 h 1045598"/>
              <a:gd name="connsiteX45" fmla="*/ 5960467 w 8360758"/>
              <a:gd name="connsiteY45" fmla="*/ 617719 h 1045598"/>
              <a:gd name="connsiteX46" fmla="*/ 5942688 w 8360758"/>
              <a:gd name="connsiteY46" fmla="*/ 617312 h 1045598"/>
              <a:gd name="connsiteX47" fmla="*/ 5936470 w 8360758"/>
              <a:gd name="connsiteY47" fmla="*/ 613202 h 1045598"/>
              <a:gd name="connsiteX48" fmla="*/ 5910830 w 8360758"/>
              <a:gd name="connsiteY48" fmla="*/ 614630 h 1045598"/>
              <a:gd name="connsiteX49" fmla="*/ 5908335 w 8360758"/>
              <a:gd name="connsiteY49" fmla="*/ 616301 h 1045598"/>
              <a:gd name="connsiteX50" fmla="*/ 5885516 w 8360758"/>
              <a:gd name="connsiteY50" fmla="*/ 611874 h 1045598"/>
              <a:gd name="connsiteX51" fmla="*/ 5797689 w 8360758"/>
              <a:gd name="connsiteY51" fmla="*/ 629966 h 1045598"/>
              <a:gd name="connsiteX52" fmla="*/ 5452329 w 8360758"/>
              <a:gd name="connsiteY52" fmla="*/ 604624 h 1045598"/>
              <a:gd name="connsiteX53" fmla="*/ 5337888 w 8360758"/>
              <a:gd name="connsiteY53" fmla="*/ 624245 h 1045598"/>
              <a:gd name="connsiteX54" fmla="*/ 5308476 w 8360758"/>
              <a:gd name="connsiteY54" fmla="*/ 659901 h 1045598"/>
              <a:gd name="connsiteX55" fmla="*/ 5015427 w 8360758"/>
              <a:gd name="connsiteY55" fmla="*/ 679413 h 1045598"/>
              <a:gd name="connsiteX56" fmla="*/ 4944689 w 8360758"/>
              <a:gd name="connsiteY56" fmla="*/ 698151 h 1045598"/>
              <a:gd name="connsiteX57" fmla="*/ 4874019 w 8360758"/>
              <a:gd name="connsiteY57" fmla="*/ 686559 h 1045598"/>
              <a:gd name="connsiteX58" fmla="*/ 4850146 w 8360758"/>
              <a:gd name="connsiteY58" fmla="*/ 699918 h 1045598"/>
              <a:gd name="connsiteX59" fmla="*/ 4846122 w 8360758"/>
              <a:gd name="connsiteY59" fmla="*/ 702530 h 1045598"/>
              <a:gd name="connsiteX60" fmla="*/ 4828009 w 8360758"/>
              <a:gd name="connsiteY60" fmla="*/ 706278 h 1045598"/>
              <a:gd name="connsiteX61" fmla="*/ 4825410 w 8360758"/>
              <a:gd name="connsiteY61" fmla="*/ 715715 h 1045598"/>
              <a:gd name="connsiteX62" fmla="*/ 4799945 w 8360758"/>
              <a:gd name="connsiteY62" fmla="*/ 727361 h 1045598"/>
              <a:gd name="connsiteX63" fmla="*/ 4765906 w 8360758"/>
              <a:gd name="connsiteY63" fmla="*/ 731919 h 1045598"/>
              <a:gd name="connsiteX64" fmla="*/ 4601531 w 8360758"/>
              <a:gd name="connsiteY64" fmla="*/ 744196 h 1045598"/>
              <a:gd name="connsiteX65" fmla="*/ 4504675 w 8360758"/>
              <a:gd name="connsiteY65" fmla="*/ 756895 h 1045598"/>
              <a:gd name="connsiteX66" fmla="*/ 4470222 w 8360758"/>
              <a:gd name="connsiteY66" fmla="*/ 770130 h 1045598"/>
              <a:gd name="connsiteX67" fmla="*/ 4420536 w 8360758"/>
              <a:gd name="connsiteY67" fmla="*/ 782957 h 1045598"/>
              <a:gd name="connsiteX68" fmla="*/ 4334661 w 8360758"/>
              <a:gd name="connsiteY68" fmla="*/ 812108 h 1045598"/>
              <a:gd name="connsiteX69" fmla="*/ 4216132 w 8360758"/>
              <a:gd name="connsiteY69" fmla="*/ 839949 h 1045598"/>
              <a:gd name="connsiteX70" fmla="*/ 4119820 w 8360758"/>
              <a:gd name="connsiteY70" fmla="*/ 824310 h 1045598"/>
              <a:gd name="connsiteX71" fmla="*/ 4113747 w 8360758"/>
              <a:gd name="connsiteY71" fmla="*/ 831677 h 1045598"/>
              <a:gd name="connsiteX72" fmla="*/ 4052146 w 8360758"/>
              <a:gd name="connsiteY72" fmla="*/ 838402 h 1045598"/>
              <a:gd name="connsiteX73" fmla="*/ 3824664 w 8360758"/>
              <a:gd name="connsiteY73" fmla="*/ 818601 h 1045598"/>
              <a:gd name="connsiteX74" fmla="*/ 3704604 w 8360758"/>
              <a:gd name="connsiteY74" fmla="*/ 832939 h 1045598"/>
              <a:gd name="connsiteX75" fmla="*/ 3663877 w 8360758"/>
              <a:gd name="connsiteY75" fmla="*/ 845018 h 1045598"/>
              <a:gd name="connsiteX76" fmla="*/ 3595520 w 8360758"/>
              <a:gd name="connsiteY76" fmla="*/ 864823 h 1045598"/>
              <a:gd name="connsiteX77" fmla="*/ 3549068 w 8360758"/>
              <a:gd name="connsiteY77" fmla="*/ 896841 h 1045598"/>
              <a:gd name="connsiteX78" fmla="*/ 3534316 w 8360758"/>
              <a:gd name="connsiteY78" fmla="*/ 904155 h 1045598"/>
              <a:gd name="connsiteX79" fmla="*/ 3505039 w 8360758"/>
              <a:gd name="connsiteY79" fmla="*/ 900529 h 1045598"/>
              <a:gd name="connsiteX80" fmla="*/ 3494135 w 8360758"/>
              <a:gd name="connsiteY80" fmla="*/ 904937 h 1045598"/>
              <a:gd name="connsiteX81" fmla="*/ 3490082 w 8360758"/>
              <a:gd name="connsiteY81" fmla="*/ 904456 h 1045598"/>
              <a:gd name="connsiteX82" fmla="*/ 3480483 w 8360758"/>
              <a:gd name="connsiteY82" fmla="*/ 904536 h 1045598"/>
              <a:gd name="connsiteX83" fmla="*/ 3481756 w 8360758"/>
              <a:gd name="connsiteY83" fmla="*/ 898286 h 1045598"/>
              <a:gd name="connsiteX84" fmla="*/ 3470370 w 8360758"/>
              <a:gd name="connsiteY84" fmla="*/ 886575 h 1045598"/>
              <a:gd name="connsiteX85" fmla="*/ 3415223 w 8360758"/>
              <a:gd name="connsiteY85" fmla="*/ 890256 h 1045598"/>
              <a:gd name="connsiteX86" fmla="*/ 3412186 w 8360758"/>
              <a:gd name="connsiteY86" fmla="*/ 897307 h 1045598"/>
              <a:gd name="connsiteX87" fmla="*/ 3405239 w 8360758"/>
              <a:gd name="connsiteY87" fmla="*/ 898462 h 1045598"/>
              <a:gd name="connsiteX88" fmla="*/ 3400045 w 8360758"/>
              <a:gd name="connsiteY88" fmla="*/ 891932 h 1045598"/>
              <a:gd name="connsiteX89" fmla="*/ 3307380 w 8360758"/>
              <a:gd name="connsiteY89" fmla="*/ 876661 h 1045598"/>
              <a:gd name="connsiteX90" fmla="*/ 3183225 w 8360758"/>
              <a:gd name="connsiteY90" fmla="*/ 867685 h 1045598"/>
              <a:gd name="connsiteX91" fmla="*/ 3093898 w 8360758"/>
              <a:gd name="connsiteY91" fmla="*/ 897753 h 1045598"/>
              <a:gd name="connsiteX92" fmla="*/ 3085742 w 8360758"/>
              <a:gd name="connsiteY92" fmla="*/ 891493 h 1045598"/>
              <a:gd name="connsiteX93" fmla="*/ 3023557 w 8360758"/>
              <a:gd name="connsiteY93" fmla="*/ 894391 h 1045598"/>
              <a:gd name="connsiteX94" fmla="*/ 2807400 w 8360758"/>
              <a:gd name="connsiteY94" fmla="*/ 948678 h 1045598"/>
              <a:gd name="connsiteX95" fmla="*/ 2685827 w 8360758"/>
              <a:gd name="connsiteY95" fmla="*/ 953124 h 1045598"/>
              <a:gd name="connsiteX96" fmla="*/ 2569673 w 8360758"/>
              <a:gd name="connsiteY96" fmla="*/ 938749 h 1045598"/>
              <a:gd name="connsiteX97" fmla="*/ 2514638 w 8360758"/>
              <a:gd name="connsiteY97" fmla="*/ 914619 h 1045598"/>
              <a:gd name="connsiteX98" fmla="*/ 2454089 w 8360758"/>
              <a:gd name="connsiteY98" fmla="*/ 914176 h 1045598"/>
              <a:gd name="connsiteX99" fmla="*/ 2440891 w 8360758"/>
              <a:gd name="connsiteY99" fmla="*/ 936737 h 1045598"/>
              <a:gd name="connsiteX100" fmla="*/ 2375837 w 8360758"/>
              <a:gd name="connsiteY100" fmla="*/ 928904 h 1045598"/>
              <a:gd name="connsiteX101" fmla="*/ 2277059 w 8360758"/>
              <a:gd name="connsiteY101" fmla="*/ 914539 h 1045598"/>
              <a:gd name="connsiteX102" fmla="*/ 2220315 w 8360758"/>
              <a:gd name="connsiteY102" fmla="*/ 912107 h 1045598"/>
              <a:gd name="connsiteX103" fmla="*/ 2065069 w 8360758"/>
              <a:gd name="connsiteY103" fmla="*/ 899104 h 1045598"/>
              <a:gd name="connsiteX104" fmla="*/ 1909388 w 8360758"/>
              <a:gd name="connsiteY104" fmla="*/ 881237 h 1045598"/>
              <a:gd name="connsiteX105" fmla="*/ 1816127 w 8360758"/>
              <a:gd name="connsiteY105" fmla="*/ 843306 h 1045598"/>
              <a:gd name="connsiteX106" fmla="*/ 1688269 w 8360758"/>
              <a:gd name="connsiteY106" fmla="*/ 831572 h 1045598"/>
              <a:gd name="connsiteX107" fmla="*/ 1666717 w 8360758"/>
              <a:gd name="connsiteY107" fmla="*/ 825600 h 1045598"/>
              <a:gd name="connsiteX108" fmla="*/ 1637240 w 8360758"/>
              <a:gd name="connsiteY108" fmla="*/ 830012 h 1045598"/>
              <a:gd name="connsiteX109" fmla="*/ 1519123 w 8360758"/>
              <a:gd name="connsiteY109" fmla="*/ 848955 h 1045598"/>
              <a:gd name="connsiteX110" fmla="*/ 1426470 w 8360758"/>
              <a:gd name="connsiteY110" fmla="*/ 875204 h 1045598"/>
              <a:gd name="connsiteX111" fmla="*/ 1309788 w 8360758"/>
              <a:gd name="connsiteY111" fmla="*/ 860350 h 1045598"/>
              <a:gd name="connsiteX112" fmla="*/ 1239051 w 8360758"/>
              <a:gd name="connsiteY112" fmla="*/ 867187 h 1045598"/>
              <a:gd name="connsiteX113" fmla="*/ 1123809 w 8360758"/>
              <a:gd name="connsiteY113" fmla="*/ 902641 h 1045598"/>
              <a:gd name="connsiteX114" fmla="*/ 970585 w 8360758"/>
              <a:gd name="connsiteY114" fmla="*/ 895704 h 1045598"/>
              <a:gd name="connsiteX115" fmla="*/ 938329 w 8360758"/>
              <a:gd name="connsiteY115" fmla="*/ 862134 h 1045598"/>
              <a:gd name="connsiteX116" fmla="*/ 895571 w 8360758"/>
              <a:gd name="connsiteY116" fmla="*/ 842248 h 1045598"/>
              <a:gd name="connsiteX117" fmla="*/ 878598 w 8360758"/>
              <a:gd name="connsiteY117" fmla="*/ 890640 h 1045598"/>
              <a:gd name="connsiteX118" fmla="*/ 746991 w 8360758"/>
              <a:gd name="connsiteY118" fmla="*/ 929057 h 1045598"/>
              <a:gd name="connsiteX119" fmla="*/ 681121 w 8360758"/>
              <a:gd name="connsiteY119" fmla="*/ 942810 h 1045598"/>
              <a:gd name="connsiteX120" fmla="*/ 578235 w 8360758"/>
              <a:gd name="connsiteY120" fmla="*/ 953206 h 1045598"/>
              <a:gd name="connsiteX121" fmla="*/ 546952 w 8360758"/>
              <a:gd name="connsiteY121" fmla="*/ 958315 h 1045598"/>
              <a:gd name="connsiteX122" fmla="*/ 236347 w 8360758"/>
              <a:gd name="connsiteY122" fmla="*/ 1030770 h 1045598"/>
              <a:gd name="connsiteX123" fmla="*/ 51071 w 8360758"/>
              <a:gd name="connsiteY123" fmla="*/ 980657 h 1045598"/>
              <a:gd name="connsiteX124" fmla="*/ 10468 w 8360758"/>
              <a:gd name="connsiteY124" fmla="*/ 991794 h 1045598"/>
              <a:gd name="connsiteX125" fmla="*/ 0 w 8360758"/>
              <a:gd name="connsiteY125" fmla="*/ 991130 h 1045598"/>
              <a:gd name="connsiteX126" fmla="*/ 0 w 8360758"/>
              <a:gd name="connsiteY126" fmla="*/ 69169 h 104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360758" h="1045598">
                <a:moveTo>
                  <a:pt x="8339294" y="0"/>
                </a:moveTo>
                <a:lnTo>
                  <a:pt x="8360544" y="0"/>
                </a:lnTo>
                <a:lnTo>
                  <a:pt x="8360758" y="649"/>
                </a:lnTo>
                <a:close/>
                <a:moveTo>
                  <a:pt x="0" y="0"/>
                </a:moveTo>
                <a:lnTo>
                  <a:pt x="8289291" y="0"/>
                </a:lnTo>
                <a:lnTo>
                  <a:pt x="8230376" y="12131"/>
                </a:lnTo>
                <a:cubicBezTo>
                  <a:pt x="8186793" y="23634"/>
                  <a:pt x="8143173" y="37610"/>
                  <a:pt x="8099771" y="38454"/>
                </a:cubicBezTo>
                <a:cubicBezTo>
                  <a:pt x="8074248" y="83487"/>
                  <a:pt x="8081264" y="45280"/>
                  <a:pt x="8039667" y="61383"/>
                </a:cubicBezTo>
                <a:cubicBezTo>
                  <a:pt x="8035572" y="25681"/>
                  <a:pt x="7994313" y="91350"/>
                  <a:pt x="7973367" y="54463"/>
                </a:cubicBezTo>
                <a:cubicBezTo>
                  <a:pt x="7945735" y="70860"/>
                  <a:pt x="7932164" y="103819"/>
                  <a:pt x="7884958" y="105966"/>
                </a:cubicBezTo>
                <a:cubicBezTo>
                  <a:pt x="7839313" y="93684"/>
                  <a:pt x="7796006" y="145608"/>
                  <a:pt x="7738842" y="128481"/>
                </a:cubicBezTo>
                <a:cubicBezTo>
                  <a:pt x="7718673" y="125252"/>
                  <a:pt x="7661489" y="134033"/>
                  <a:pt x="7653871" y="147128"/>
                </a:cubicBezTo>
                <a:cubicBezTo>
                  <a:pt x="7642607" y="151315"/>
                  <a:pt x="7627498" y="149171"/>
                  <a:pt x="7625444" y="162340"/>
                </a:cubicBezTo>
                <a:cubicBezTo>
                  <a:pt x="7620493" y="178534"/>
                  <a:pt x="7572279" y="161358"/>
                  <a:pt x="7583161" y="178118"/>
                </a:cubicBezTo>
                <a:cubicBezTo>
                  <a:pt x="7549087" y="166496"/>
                  <a:pt x="7534277" y="201041"/>
                  <a:pt x="7511516" y="212256"/>
                </a:cubicBezTo>
                <a:cubicBezTo>
                  <a:pt x="7483774" y="199874"/>
                  <a:pt x="7463381" y="235617"/>
                  <a:pt x="7410075" y="247181"/>
                </a:cubicBezTo>
                <a:cubicBezTo>
                  <a:pt x="7379316" y="232675"/>
                  <a:pt x="7374250" y="255215"/>
                  <a:pt x="7319749" y="237905"/>
                </a:cubicBezTo>
                <a:cubicBezTo>
                  <a:pt x="7318939" y="240583"/>
                  <a:pt x="7317599" y="243154"/>
                  <a:pt x="7315778" y="245540"/>
                </a:cubicBezTo>
                <a:cubicBezTo>
                  <a:pt x="7305188" y="259400"/>
                  <a:pt x="7280868" y="264113"/>
                  <a:pt x="7261455" y="256067"/>
                </a:cubicBezTo>
                <a:cubicBezTo>
                  <a:pt x="7177273" y="234838"/>
                  <a:pt x="7114305" y="247394"/>
                  <a:pt x="7051652" y="251022"/>
                </a:cubicBezTo>
                <a:cubicBezTo>
                  <a:pt x="6982422" y="258887"/>
                  <a:pt x="7044205" y="289722"/>
                  <a:pt x="6946037" y="272754"/>
                </a:cubicBezTo>
                <a:cubicBezTo>
                  <a:pt x="6942920" y="287840"/>
                  <a:pt x="6932533" y="290410"/>
                  <a:pt x="6911697" y="287227"/>
                </a:cubicBezTo>
                <a:cubicBezTo>
                  <a:pt x="6878502" y="292054"/>
                  <a:pt x="6896035" y="325406"/>
                  <a:pt x="6853968" y="311057"/>
                </a:cubicBezTo>
                <a:cubicBezTo>
                  <a:pt x="6867957" y="328146"/>
                  <a:pt x="6795066" y="329379"/>
                  <a:pt x="6818568" y="345514"/>
                </a:cubicBezTo>
                <a:cubicBezTo>
                  <a:pt x="6804621" y="365939"/>
                  <a:pt x="6781982" y="340609"/>
                  <a:pt x="6767227" y="358842"/>
                </a:cubicBezTo>
                <a:cubicBezTo>
                  <a:pt x="6744864" y="366541"/>
                  <a:pt x="6772283" y="336936"/>
                  <a:pt x="6745281" y="340408"/>
                </a:cubicBezTo>
                <a:cubicBezTo>
                  <a:pt x="6714003" y="347897"/>
                  <a:pt x="6699248" y="314581"/>
                  <a:pt x="6693613" y="361653"/>
                </a:cubicBezTo>
                <a:cubicBezTo>
                  <a:pt x="6655588" y="357625"/>
                  <a:pt x="6657639" y="377940"/>
                  <a:pt x="6616334" y="396243"/>
                </a:cubicBezTo>
                <a:cubicBezTo>
                  <a:pt x="6592485" y="389294"/>
                  <a:pt x="6579516" y="397462"/>
                  <a:pt x="6569178" y="410632"/>
                </a:cubicBezTo>
                <a:cubicBezTo>
                  <a:pt x="6523596" y="416526"/>
                  <a:pt x="6490182" y="439982"/>
                  <a:pt x="6443178" y="455974"/>
                </a:cubicBezTo>
                <a:cubicBezTo>
                  <a:pt x="6383852" y="454444"/>
                  <a:pt x="6369405" y="489022"/>
                  <a:pt x="6319116" y="505993"/>
                </a:cubicBezTo>
                <a:cubicBezTo>
                  <a:pt x="6262319" y="491330"/>
                  <a:pt x="6292513" y="538822"/>
                  <a:pt x="6270674" y="556244"/>
                </a:cubicBezTo>
                <a:lnTo>
                  <a:pt x="6263606" y="559168"/>
                </a:lnTo>
                <a:lnTo>
                  <a:pt x="6242294" y="560434"/>
                </a:lnTo>
                <a:lnTo>
                  <a:pt x="6233950" y="559803"/>
                </a:lnTo>
                <a:cubicBezTo>
                  <a:pt x="6228324" y="559783"/>
                  <a:pt x="6224743" y="560296"/>
                  <a:pt x="6222443" y="561238"/>
                </a:cubicBezTo>
                <a:cubicBezTo>
                  <a:pt x="6222383" y="561367"/>
                  <a:pt x="6222323" y="561497"/>
                  <a:pt x="6222263" y="561626"/>
                </a:cubicBezTo>
                <a:lnTo>
                  <a:pt x="6211278" y="562278"/>
                </a:lnTo>
                <a:cubicBezTo>
                  <a:pt x="6192500" y="562574"/>
                  <a:pt x="6174002" y="562095"/>
                  <a:pt x="6156199" y="561017"/>
                </a:cubicBezTo>
                <a:cubicBezTo>
                  <a:pt x="6147856" y="582484"/>
                  <a:pt x="6078578" y="566766"/>
                  <a:pt x="6096532" y="603131"/>
                </a:cubicBezTo>
                <a:cubicBezTo>
                  <a:pt x="6072847" y="602777"/>
                  <a:pt x="6054475" y="589008"/>
                  <a:pt x="6069435" y="612471"/>
                </a:cubicBezTo>
                <a:cubicBezTo>
                  <a:pt x="6061851" y="613055"/>
                  <a:pt x="6057860" y="615691"/>
                  <a:pt x="6055528" y="619344"/>
                </a:cubicBezTo>
                <a:cubicBezTo>
                  <a:pt x="6055362" y="619892"/>
                  <a:pt x="6055194" y="620440"/>
                  <a:pt x="6055027" y="620988"/>
                </a:cubicBezTo>
                <a:lnTo>
                  <a:pt x="6002174" y="619601"/>
                </a:lnTo>
                <a:lnTo>
                  <a:pt x="5996004" y="622254"/>
                </a:lnTo>
                <a:lnTo>
                  <a:pt x="5960467" y="617719"/>
                </a:lnTo>
                <a:lnTo>
                  <a:pt x="5942688" y="617312"/>
                </a:lnTo>
                <a:lnTo>
                  <a:pt x="5936470" y="613202"/>
                </a:lnTo>
                <a:cubicBezTo>
                  <a:pt x="5930416" y="610984"/>
                  <a:pt x="5922596" y="610661"/>
                  <a:pt x="5910830" y="614630"/>
                </a:cubicBezTo>
                <a:lnTo>
                  <a:pt x="5908335" y="616301"/>
                </a:lnTo>
                <a:lnTo>
                  <a:pt x="5885516" y="611874"/>
                </a:lnTo>
                <a:cubicBezTo>
                  <a:pt x="5877877" y="609474"/>
                  <a:pt x="5804062" y="634683"/>
                  <a:pt x="5797689" y="629966"/>
                </a:cubicBezTo>
                <a:cubicBezTo>
                  <a:pt x="5725491" y="628758"/>
                  <a:pt x="5540074" y="600816"/>
                  <a:pt x="5452329" y="604624"/>
                </a:cubicBezTo>
                <a:cubicBezTo>
                  <a:pt x="5466698" y="654607"/>
                  <a:pt x="5264049" y="568127"/>
                  <a:pt x="5337888" y="624245"/>
                </a:cubicBezTo>
                <a:cubicBezTo>
                  <a:pt x="5310257" y="623082"/>
                  <a:pt x="5288900" y="645844"/>
                  <a:pt x="5308476" y="659901"/>
                </a:cubicBezTo>
                <a:cubicBezTo>
                  <a:pt x="5218345" y="635695"/>
                  <a:pt x="5110409" y="683826"/>
                  <a:pt x="5015427" y="679413"/>
                </a:cubicBezTo>
                <a:cubicBezTo>
                  <a:pt x="4977324" y="722716"/>
                  <a:pt x="4993698" y="684947"/>
                  <a:pt x="4944689" y="698151"/>
                </a:cubicBezTo>
                <a:cubicBezTo>
                  <a:pt x="4948385" y="662111"/>
                  <a:pt x="4888418" y="724972"/>
                  <a:pt x="4874019" y="686559"/>
                </a:cubicBezTo>
                <a:cubicBezTo>
                  <a:pt x="4865555" y="690178"/>
                  <a:pt x="4857809" y="694897"/>
                  <a:pt x="4850146" y="699918"/>
                </a:cubicBezTo>
                <a:lnTo>
                  <a:pt x="4846122" y="702530"/>
                </a:lnTo>
                <a:lnTo>
                  <a:pt x="4828009" y="706278"/>
                </a:lnTo>
                <a:lnTo>
                  <a:pt x="4825410" y="715715"/>
                </a:lnTo>
                <a:lnTo>
                  <a:pt x="4799945" y="727361"/>
                </a:lnTo>
                <a:cubicBezTo>
                  <a:pt x="4790022" y="730428"/>
                  <a:pt x="4778889" y="732212"/>
                  <a:pt x="4765906" y="731919"/>
                </a:cubicBezTo>
                <a:cubicBezTo>
                  <a:pt x="4718973" y="716412"/>
                  <a:pt x="4659915" y="765364"/>
                  <a:pt x="4601531" y="744196"/>
                </a:cubicBezTo>
                <a:cubicBezTo>
                  <a:pt x="4580290" y="739544"/>
                  <a:pt x="4515968" y="744316"/>
                  <a:pt x="4504675" y="756895"/>
                </a:cubicBezTo>
                <a:cubicBezTo>
                  <a:pt x="4491443" y="760296"/>
                  <a:pt x="4475470" y="757089"/>
                  <a:pt x="4470222" y="770130"/>
                </a:cubicBezTo>
                <a:cubicBezTo>
                  <a:pt x="4461124" y="785998"/>
                  <a:pt x="4412508" y="765410"/>
                  <a:pt x="4420536" y="782957"/>
                </a:cubicBezTo>
                <a:cubicBezTo>
                  <a:pt x="4386057" y="768924"/>
                  <a:pt x="4362026" y="802475"/>
                  <a:pt x="4334661" y="812108"/>
                </a:cubicBezTo>
                <a:cubicBezTo>
                  <a:pt x="4307258" y="797758"/>
                  <a:pt x="4276863" y="832116"/>
                  <a:pt x="4216132" y="839949"/>
                </a:cubicBezTo>
                <a:cubicBezTo>
                  <a:pt x="4185928" y="823262"/>
                  <a:pt x="4175257" y="845477"/>
                  <a:pt x="4119820" y="824310"/>
                </a:cubicBezTo>
                <a:cubicBezTo>
                  <a:pt x="4118324" y="826935"/>
                  <a:pt x="4116281" y="829416"/>
                  <a:pt x="4113747" y="831677"/>
                </a:cubicBezTo>
                <a:cubicBezTo>
                  <a:pt x="4099040" y="844812"/>
                  <a:pt x="4071458" y="847824"/>
                  <a:pt x="4052146" y="838402"/>
                </a:cubicBezTo>
                <a:cubicBezTo>
                  <a:pt x="3965259" y="811225"/>
                  <a:pt x="3893772" y="819371"/>
                  <a:pt x="3824664" y="818601"/>
                </a:cubicBezTo>
                <a:cubicBezTo>
                  <a:pt x="3747424" y="821611"/>
                  <a:pt x="3807704" y="856831"/>
                  <a:pt x="3704604" y="832939"/>
                </a:cubicBezTo>
                <a:cubicBezTo>
                  <a:pt x="3697760" y="847826"/>
                  <a:pt x="3685852" y="849671"/>
                  <a:pt x="3663877" y="845018"/>
                </a:cubicBezTo>
                <a:cubicBezTo>
                  <a:pt x="3626599" y="847518"/>
                  <a:pt x="3638084" y="882149"/>
                  <a:pt x="3595520" y="864823"/>
                </a:cubicBezTo>
                <a:cubicBezTo>
                  <a:pt x="3606859" y="882919"/>
                  <a:pt x="3527146" y="879030"/>
                  <a:pt x="3549068" y="896841"/>
                </a:cubicBezTo>
                <a:cubicBezTo>
                  <a:pt x="3544102" y="901709"/>
                  <a:pt x="3539196" y="903675"/>
                  <a:pt x="3534316" y="904155"/>
                </a:cubicBezTo>
                <a:cubicBezTo>
                  <a:pt x="3524555" y="905115"/>
                  <a:pt x="3514894" y="900132"/>
                  <a:pt x="3505039" y="900529"/>
                </a:cubicBezTo>
                <a:lnTo>
                  <a:pt x="3494135" y="904937"/>
                </a:lnTo>
                <a:lnTo>
                  <a:pt x="3490082" y="904456"/>
                </a:lnTo>
                <a:lnTo>
                  <a:pt x="3480483" y="904536"/>
                </a:lnTo>
                <a:lnTo>
                  <a:pt x="3481756" y="898286"/>
                </a:lnTo>
                <a:cubicBezTo>
                  <a:pt x="3483873" y="892321"/>
                  <a:pt x="3485480" y="885785"/>
                  <a:pt x="3470370" y="886575"/>
                </a:cubicBezTo>
                <a:cubicBezTo>
                  <a:pt x="3439046" y="891212"/>
                  <a:pt x="3428652" y="865455"/>
                  <a:pt x="3415223" y="890256"/>
                </a:cubicBezTo>
                <a:lnTo>
                  <a:pt x="3412186" y="897307"/>
                </a:lnTo>
                <a:lnTo>
                  <a:pt x="3405239" y="898462"/>
                </a:lnTo>
                <a:cubicBezTo>
                  <a:pt x="3401514" y="898245"/>
                  <a:pt x="3399411" y="896524"/>
                  <a:pt x="3400045" y="891932"/>
                </a:cubicBezTo>
                <a:cubicBezTo>
                  <a:pt x="3370618" y="910933"/>
                  <a:pt x="3337013" y="881862"/>
                  <a:pt x="3307380" y="876661"/>
                </a:cubicBezTo>
                <a:cubicBezTo>
                  <a:pt x="3284956" y="894884"/>
                  <a:pt x="3244895" y="866002"/>
                  <a:pt x="3183225" y="867685"/>
                </a:cubicBezTo>
                <a:cubicBezTo>
                  <a:pt x="3158771" y="888620"/>
                  <a:pt x="3141638" y="868567"/>
                  <a:pt x="3093898" y="897753"/>
                </a:cubicBezTo>
                <a:cubicBezTo>
                  <a:pt x="3091645" y="895421"/>
                  <a:pt x="3088899" y="893312"/>
                  <a:pt x="3085742" y="891493"/>
                </a:cubicBezTo>
                <a:cubicBezTo>
                  <a:pt x="3067413" y="880926"/>
                  <a:pt x="3039569" y="882223"/>
                  <a:pt x="3023557" y="894391"/>
                </a:cubicBezTo>
                <a:cubicBezTo>
                  <a:pt x="2946920" y="934280"/>
                  <a:pt x="2874651" y="937308"/>
                  <a:pt x="2807400" y="948678"/>
                </a:cubicBezTo>
                <a:cubicBezTo>
                  <a:pt x="2731064" y="957607"/>
                  <a:pt x="2779289" y="913951"/>
                  <a:pt x="2685827" y="953124"/>
                </a:cubicBezTo>
                <a:cubicBezTo>
                  <a:pt x="2646206" y="951469"/>
                  <a:pt x="2598205" y="945167"/>
                  <a:pt x="2569673" y="938749"/>
                </a:cubicBezTo>
                <a:cubicBezTo>
                  <a:pt x="2575279" y="919335"/>
                  <a:pt x="2498612" y="935380"/>
                  <a:pt x="2514638" y="914619"/>
                </a:cubicBezTo>
                <a:cubicBezTo>
                  <a:pt x="2489357" y="898658"/>
                  <a:pt x="2479062" y="927882"/>
                  <a:pt x="2454089" y="914176"/>
                </a:cubicBezTo>
                <a:cubicBezTo>
                  <a:pt x="2426718" y="912195"/>
                  <a:pt x="2470878" y="933635"/>
                  <a:pt x="2440891" y="936737"/>
                </a:cubicBezTo>
                <a:cubicBezTo>
                  <a:pt x="2404331" y="937060"/>
                  <a:pt x="2406460" y="971953"/>
                  <a:pt x="2375837" y="928904"/>
                </a:cubicBezTo>
                <a:cubicBezTo>
                  <a:pt x="2338300" y="941678"/>
                  <a:pt x="2329756" y="922043"/>
                  <a:pt x="2277059" y="914539"/>
                </a:cubicBezTo>
                <a:cubicBezTo>
                  <a:pt x="2255841" y="926721"/>
                  <a:pt x="2238021" y="922081"/>
                  <a:pt x="2220315" y="912107"/>
                </a:cubicBezTo>
                <a:cubicBezTo>
                  <a:pt x="2169677" y="917309"/>
                  <a:pt x="2122500" y="903084"/>
                  <a:pt x="2065069" y="899104"/>
                </a:cubicBezTo>
                <a:cubicBezTo>
                  <a:pt x="2004003" y="914552"/>
                  <a:pt x="1970758" y="885364"/>
                  <a:pt x="1909388" y="881237"/>
                </a:cubicBezTo>
                <a:cubicBezTo>
                  <a:pt x="1850499" y="912360"/>
                  <a:pt x="1867439" y="840122"/>
                  <a:pt x="1816127" y="843306"/>
                </a:cubicBezTo>
                <a:cubicBezTo>
                  <a:pt x="1733813" y="872239"/>
                  <a:pt x="1816992" y="819468"/>
                  <a:pt x="1688269" y="831572"/>
                </a:cubicBezTo>
                <a:cubicBezTo>
                  <a:pt x="1681184" y="836266"/>
                  <a:pt x="1665328" y="831879"/>
                  <a:pt x="1666717" y="825600"/>
                </a:cubicBezTo>
                <a:cubicBezTo>
                  <a:pt x="1658612" y="827677"/>
                  <a:pt x="1639536" y="839994"/>
                  <a:pt x="1637240" y="830012"/>
                </a:cubicBezTo>
                <a:cubicBezTo>
                  <a:pt x="1596093" y="829509"/>
                  <a:pt x="1555412" y="836032"/>
                  <a:pt x="1519123" y="848955"/>
                </a:cubicBezTo>
                <a:cubicBezTo>
                  <a:pt x="1439370" y="833068"/>
                  <a:pt x="1483906" y="879065"/>
                  <a:pt x="1426470" y="875204"/>
                </a:cubicBezTo>
                <a:cubicBezTo>
                  <a:pt x="1379930" y="856239"/>
                  <a:pt x="1363279" y="872605"/>
                  <a:pt x="1309788" y="860350"/>
                </a:cubicBezTo>
                <a:cubicBezTo>
                  <a:pt x="1292252" y="893082"/>
                  <a:pt x="1259676" y="857729"/>
                  <a:pt x="1239051" y="867187"/>
                </a:cubicBezTo>
                <a:cubicBezTo>
                  <a:pt x="1205443" y="829811"/>
                  <a:pt x="1158385" y="902895"/>
                  <a:pt x="1123809" y="902641"/>
                </a:cubicBezTo>
                <a:cubicBezTo>
                  <a:pt x="1065532" y="896400"/>
                  <a:pt x="1002200" y="858095"/>
                  <a:pt x="970585" y="895704"/>
                </a:cubicBezTo>
                <a:cubicBezTo>
                  <a:pt x="966254" y="880250"/>
                  <a:pt x="971539" y="859175"/>
                  <a:pt x="938329" y="862134"/>
                </a:cubicBezTo>
                <a:cubicBezTo>
                  <a:pt x="925057" y="854326"/>
                  <a:pt x="922693" y="830584"/>
                  <a:pt x="895571" y="842248"/>
                </a:cubicBezTo>
                <a:cubicBezTo>
                  <a:pt x="928987" y="863252"/>
                  <a:pt x="873564" y="866047"/>
                  <a:pt x="878598" y="890640"/>
                </a:cubicBezTo>
                <a:cubicBezTo>
                  <a:pt x="837063" y="905994"/>
                  <a:pt x="742190" y="884895"/>
                  <a:pt x="746991" y="929057"/>
                </a:cubicBezTo>
                <a:cubicBezTo>
                  <a:pt x="734614" y="955066"/>
                  <a:pt x="681717" y="914700"/>
                  <a:pt x="681121" y="942810"/>
                </a:cubicBezTo>
                <a:cubicBezTo>
                  <a:pt x="658037" y="924609"/>
                  <a:pt x="616378" y="954199"/>
                  <a:pt x="578235" y="953206"/>
                </a:cubicBezTo>
                <a:cubicBezTo>
                  <a:pt x="570802" y="965845"/>
                  <a:pt x="562037" y="965187"/>
                  <a:pt x="546952" y="958315"/>
                </a:cubicBezTo>
                <a:cubicBezTo>
                  <a:pt x="424725" y="951368"/>
                  <a:pt x="251392" y="1090193"/>
                  <a:pt x="236347" y="1030770"/>
                </a:cubicBezTo>
                <a:cubicBezTo>
                  <a:pt x="207533" y="1029254"/>
                  <a:pt x="121859" y="971449"/>
                  <a:pt x="51071" y="980657"/>
                </a:cubicBezTo>
                <a:cubicBezTo>
                  <a:pt x="43123" y="987954"/>
                  <a:pt x="28486" y="991123"/>
                  <a:pt x="10468" y="991794"/>
                </a:cubicBezTo>
                <a:lnTo>
                  <a:pt x="0" y="991130"/>
                </a:lnTo>
                <a:lnTo>
                  <a:pt x="0" y="6916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C36BFE8-1F6C-4D6C-B87F-31E38B8BD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1512" y="5812403"/>
            <a:ext cx="7030488" cy="1045597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6F53135C-CA20-4AE8-9570-00EE3A839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466929"/>
            <a:ext cx="10706100" cy="591762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5F6F5"/>
          </a:solidFill>
          <a:ln>
            <a:noFill/>
          </a:ln>
          <a:effectLst>
            <a:outerShdw blurRad="38100" dist="25400" dir="48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42B187E4-1CF5-4FB8-8D7B-0BC583D4A7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3" y="832513"/>
            <a:ext cx="6082849" cy="486628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0E9427E-5509-49AA-859F-0996DFA2B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794" y="362944"/>
            <a:ext cx="4847949" cy="6858000"/>
          </a:xfrm>
          <a:prstGeom prst="rect">
            <a:avLst/>
          </a:prstGeom>
        </p:spPr>
      </p:pic>
      <p:sp>
        <p:nvSpPr>
          <p:cNvPr id="42" name="مستطيل 41">
            <a:extLst>
              <a:ext uri="{FF2B5EF4-FFF2-40B4-BE49-F238E27FC236}">
                <a16:creationId xmlns:a16="http://schemas.microsoft.com/office/drawing/2014/main" id="{E2E7C04E-F927-4AFF-A6D7-AB4F38C3D4B6}"/>
              </a:ext>
            </a:extLst>
          </p:cNvPr>
          <p:cNvSpPr/>
          <p:nvPr/>
        </p:nvSpPr>
        <p:spPr>
          <a:xfrm>
            <a:off x="6878842" y="1733429"/>
            <a:ext cx="311335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الواجب في منصة </a:t>
            </a:r>
            <a:endParaRPr lang="ar-SA" sz="4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43" name="صورة 4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70713E1C-D948-4987-886E-816AAECEF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086" y="2745898"/>
            <a:ext cx="1557339" cy="77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45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748321A4-DDE5-4057-A34B-A19FC26C5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92F7D7F-503A-47D8-AAFB-3F381F681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759354" cy="832513"/>
          </a:xfrm>
          <a:custGeom>
            <a:avLst/>
            <a:gdLst>
              <a:gd name="connsiteX0" fmla="*/ 8339294 w 8360758"/>
              <a:gd name="connsiteY0" fmla="*/ 0 h 1045598"/>
              <a:gd name="connsiteX1" fmla="*/ 8360544 w 8360758"/>
              <a:gd name="connsiteY1" fmla="*/ 0 h 1045598"/>
              <a:gd name="connsiteX2" fmla="*/ 8360758 w 8360758"/>
              <a:gd name="connsiteY2" fmla="*/ 649 h 1045598"/>
              <a:gd name="connsiteX3" fmla="*/ 0 w 8360758"/>
              <a:gd name="connsiteY3" fmla="*/ 0 h 1045598"/>
              <a:gd name="connsiteX4" fmla="*/ 8289291 w 8360758"/>
              <a:gd name="connsiteY4" fmla="*/ 0 h 1045598"/>
              <a:gd name="connsiteX5" fmla="*/ 8230376 w 8360758"/>
              <a:gd name="connsiteY5" fmla="*/ 12131 h 1045598"/>
              <a:gd name="connsiteX6" fmla="*/ 8099771 w 8360758"/>
              <a:gd name="connsiteY6" fmla="*/ 38454 h 1045598"/>
              <a:gd name="connsiteX7" fmla="*/ 8039667 w 8360758"/>
              <a:gd name="connsiteY7" fmla="*/ 61383 h 1045598"/>
              <a:gd name="connsiteX8" fmla="*/ 7973367 w 8360758"/>
              <a:gd name="connsiteY8" fmla="*/ 54463 h 1045598"/>
              <a:gd name="connsiteX9" fmla="*/ 7884958 w 8360758"/>
              <a:gd name="connsiteY9" fmla="*/ 105966 h 1045598"/>
              <a:gd name="connsiteX10" fmla="*/ 7738842 w 8360758"/>
              <a:gd name="connsiteY10" fmla="*/ 128481 h 1045598"/>
              <a:gd name="connsiteX11" fmla="*/ 7653871 w 8360758"/>
              <a:gd name="connsiteY11" fmla="*/ 147128 h 1045598"/>
              <a:gd name="connsiteX12" fmla="*/ 7625444 w 8360758"/>
              <a:gd name="connsiteY12" fmla="*/ 162340 h 1045598"/>
              <a:gd name="connsiteX13" fmla="*/ 7583161 w 8360758"/>
              <a:gd name="connsiteY13" fmla="*/ 178118 h 1045598"/>
              <a:gd name="connsiteX14" fmla="*/ 7511516 w 8360758"/>
              <a:gd name="connsiteY14" fmla="*/ 212256 h 1045598"/>
              <a:gd name="connsiteX15" fmla="*/ 7410075 w 8360758"/>
              <a:gd name="connsiteY15" fmla="*/ 247181 h 1045598"/>
              <a:gd name="connsiteX16" fmla="*/ 7319749 w 8360758"/>
              <a:gd name="connsiteY16" fmla="*/ 237905 h 1045598"/>
              <a:gd name="connsiteX17" fmla="*/ 7315778 w 8360758"/>
              <a:gd name="connsiteY17" fmla="*/ 245540 h 1045598"/>
              <a:gd name="connsiteX18" fmla="*/ 7261455 w 8360758"/>
              <a:gd name="connsiteY18" fmla="*/ 256067 h 1045598"/>
              <a:gd name="connsiteX19" fmla="*/ 7051652 w 8360758"/>
              <a:gd name="connsiteY19" fmla="*/ 251022 h 1045598"/>
              <a:gd name="connsiteX20" fmla="*/ 6946037 w 8360758"/>
              <a:gd name="connsiteY20" fmla="*/ 272754 h 1045598"/>
              <a:gd name="connsiteX21" fmla="*/ 6911697 w 8360758"/>
              <a:gd name="connsiteY21" fmla="*/ 287227 h 1045598"/>
              <a:gd name="connsiteX22" fmla="*/ 6853968 w 8360758"/>
              <a:gd name="connsiteY22" fmla="*/ 311057 h 1045598"/>
              <a:gd name="connsiteX23" fmla="*/ 6818568 w 8360758"/>
              <a:gd name="connsiteY23" fmla="*/ 345514 h 1045598"/>
              <a:gd name="connsiteX24" fmla="*/ 6767227 w 8360758"/>
              <a:gd name="connsiteY24" fmla="*/ 358842 h 1045598"/>
              <a:gd name="connsiteX25" fmla="*/ 6745281 w 8360758"/>
              <a:gd name="connsiteY25" fmla="*/ 340408 h 1045598"/>
              <a:gd name="connsiteX26" fmla="*/ 6693613 w 8360758"/>
              <a:gd name="connsiteY26" fmla="*/ 361653 h 1045598"/>
              <a:gd name="connsiteX27" fmla="*/ 6616334 w 8360758"/>
              <a:gd name="connsiteY27" fmla="*/ 396243 h 1045598"/>
              <a:gd name="connsiteX28" fmla="*/ 6569178 w 8360758"/>
              <a:gd name="connsiteY28" fmla="*/ 410632 h 1045598"/>
              <a:gd name="connsiteX29" fmla="*/ 6443178 w 8360758"/>
              <a:gd name="connsiteY29" fmla="*/ 455974 h 1045598"/>
              <a:gd name="connsiteX30" fmla="*/ 6319116 w 8360758"/>
              <a:gd name="connsiteY30" fmla="*/ 505993 h 1045598"/>
              <a:gd name="connsiteX31" fmla="*/ 6270674 w 8360758"/>
              <a:gd name="connsiteY31" fmla="*/ 556244 h 1045598"/>
              <a:gd name="connsiteX32" fmla="*/ 6263606 w 8360758"/>
              <a:gd name="connsiteY32" fmla="*/ 559168 h 1045598"/>
              <a:gd name="connsiteX33" fmla="*/ 6242294 w 8360758"/>
              <a:gd name="connsiteY33" fmla="*/ 560434 h 1045598"/>
              <a:gd name="connsiteX34" fmla="*/ 6233950 w 8360758"/>
              <a:gd name="connsiteY34" fmla="*/ 559803 h 1045598"/>
              <a:gd name="connsiteX35" fmla="*/ 6222443 w 8360758"/>
              <a:gd name="connsiteY35" fmla="*/ 561238 h 1045598"/>
              <a:gd name="connsiteX36" fmla="*/ 6222263 w 8360758"/>
              <a:gd name="connsiteY36" fmla="*/ 561626 h 1045598"/>
              <a:gd name="connsiteX37" fmla="*/ 6211278 w 8360758"/>
              <a:gd name="connsiteY37" fmla="*/ 562278 h 1045598"/>
              <a:gd name="connsiteX38" fmla="*/ 6156199 w 8360758"/>
              <a:gd name="connsiteY38" fmla="*/ 561017 h 1045598"/>
              <a:gd name="connsiteX39" fmla="*/ 6096532 w 8360758"/>
              <a:gd name="connsiteY39" fmla="*/ 603131 h 1045598"/>
              <a:gd name="connsiteX40" fmla="*/ 6069435 w 8360758"/>
              <a:gd name="connsiteY40" fmla="*/ 612471 h 1045598"/>
              <a:gd name="connsiteX41" fmla="*/ 6055528 w 8360758"/>
              <a:gd name="connsiteY41" fmla="*/ 619344 h 1045598"/>
              <a:gd name="connsiteX42" fmla="*/ 6055027 w 8360758"/>
              <a:gd name="connsiteY42" fmla="*/ 620988 h 1045598"/>
              <a:gd name="connsiteX43" fmla="*/ 6002174 w 8360758"/>
              <a:gd name="connsiteY43" fmla="*/ 619601 h 1045598"/>
              <a:gd name="connsiteX44" fmla="*/ 5996004 w 8360758"/>
              <a:gd name="connsiteY44" fmla="*/ 622254 h 1045598"/>
              <a:gd name="connsiteX45" fmla="*/ 5960467 w 8360758"/>
              <a:gd name="connsiteY45" fmla="*/ 617719 h 1045598"/>
              <a:gd name="connsiteX46" fmla="*/ 5942688 w 8360758"/>
              <a:gd name="connsiteY46" fmla="*/ 617312 h 1045598"/>
              <a:gd name="connsiteX47" fmla="*/ 5936470 w 8360758"/>
              <a:gd name="connsiteY47" fmla="*/ 613202 h 1045598"/>
              <a:gd name="connsiteX48" fmla="*/ 5910830 w 8360758"/>
              <a:gd name="connsiteY48" fmla="*/ 614630 h 1045598"/>
              <a:gd name="connsiteX49" fmla="*/ 5908335 w 8360758"/>
              <a:gd name="connsiteY49" fmla="*/ 616301 h 1045598"/>
              <a:gd name="connsiteX50" fmla="*/ 5885516 w 8360758"/>
              <a:gd name="connsiteY50" fmla="*/ 611874 h 1045598"/>
              <a:gd name="connsiteX51" fmla="*/ 5797689 w 8360758"/>
              <a:gd name="connsiteY51" fmla="*/ 629966 h 1045598"/>
              <a:gd name="connsiteX52" fmla="*/ 5452329 w 8360758"/>
              <a:gd name="connsiteY52" fmla="*/ 604624 h 1045598"/>
              <a:gd name="connsiteX53" fmla="*/ 5337888 w 8360758"/>
              <a:gd name="connsiteY53" fmla="*/ 624245 h 1045598"/>
              <a:gd name="connsiteX54" fmla="*/ 5308476 w 8360758"/>
              <a:gd name="connsiteY54" fmla="*/ 659901 h 1045598"/>
              <a:gd name="connsiteX55" fmla="*/ 5015427 w 8360758"/>
              <a:gd name="connsiteY55" fmla="*/ 679413 h 1045598"/>
              <a:gd name="connsiteX56" fmla="*/ 4944689 w 8360758"/>
              <a:gd name="connsiteY56" fmla="*/ 698151 h 1045598"/>
              <a:gd name="connsiteX57" fmla="*/ 4874019 w 8360758"/>
              <a:gd name="connsiteY57" fmla="*/ 686559 h 1045598"/>
              <a:gd name="connsiteX58" fmla="*/ 4850146 w 8360758"/>
              <a:gd name="connsiteY58" fmla="*/ 699918 h 1045598"/>
              <a:gd name="connsiteX59" fmla="*/ 4846122 w 8360758"/>
              <a:gd name="connsiteY59" fmla="*/ 702530 h 1045598"/>
              <a:gd name="connsiteX60" fmla="*/ 4828009 w 8360758"/>
              <a:gd name="connsiteY60" fmla="*/ 706278 h 1045598"/>
              <a:gd name="connsiteX61" fmla="*/ 4825410 w 8360758"/>
              <a:gd name="connsiteY61" fmla="*/ 715715 h 1045598"/>
              <a:gd name="connsiteX62" fmla="*/ 4799945 w 8360758"/>
              <a:gd name="connsiteY62" fmla="*/ 727361 h 1045598"/>
              <a:gd name="connsiteX63" fmla="*/ 4765906 w 8360758"/>
              <a:gd name="connsiteY63" fmla="*/ 731919 h 1045598"/>
              <a:gd name="connsiteX64" fmla="*/ 4601531 w 8360758"/>
              <a:gd name="connsiteY64" fmla="*/ 744196 h 1045598"/>
              <a:gd name="connsiteX65" fmla="*/ 4504675 w 8360758"/>
              <a:gd name="connsiteY65" fmla="*/ 756895 h 1045598"/>
              <a:gd name="connsiteX66" fmla="*/ 4470222 w 8360758"/>
              <a:gd name="connsiteY66" fmla="*/ 770130 h 1045598"/>
              <a:gd name="connsiteX67" fmla="*/ 4420536 w 8360758"/>
              <a:gd name="connsiteY67" fmla="*/ 782957 h 1045598"/>
              <a:gd name="connsiteX68" fmla="*/ 4334661 w 8360758"/>
              <a:gd name="connsiteY68" fmla="*/ 812108 h 1045598"/>
              <a:gd name="connsiteX69" fmla="*/ 4216132 w 8360758"/>
              <a:gd name="connsiteY69" fmla="*/ 839949 h 1045598"/>
              <a:gd name="connsiteX70" fmla="*/ 4119820 w 8360758"/>
              <a:gd name="connsiteY70" fmla="*/ 824310 h 1045598"/>
              <a:gd name="connsiteX71" fmla="*/ 4113747 w 8360758"/>
              <a:gd name="connsiteY71" fmla="*/ 831677 h 1045598"/>
              <a:gd name="connsiteX72" fmla="*/ 4052146 w 8360758"/>
              <a:gd name="connsiteY72" fmla="*/ 838402 h 1045598"/>
              <a:gd name="connsiteX73" fmla="*/ 3824664 w 8360758"/>
              <a:gd name="connsiteY73" fmla="*/ 818601 h 1045598"/>
              <a:gd name="connsiteX74" fmla="*/ 3704604 w 8360758"/>
              <a:gd name="connsiteY74" fmla="*/ 832939 h 1045598"/>
              <a:gd name="connsiteX75" fmla="*/ 3663877 w 8360758"/>
              <a:gd name="connsiteY75" fmla="*/ 845018 h 1045598"/>
              <a:gd name="connsiteX76" fmla="*/ 3595520 w 8360758"/>
              <a:gd name="connsiteY76" fmla="*/ 864823 h 1045598"/>
              <a:gd name="connsiteX77" fmla="*/ 3549068 w 8360758"/>
              <a:gd name="connsiteY77" fmla="*/ 896841 h 1045598"/>
              <a:gd name="connsiteX78" fmla="*/ 3534316 w 8360758"/>
              <a:gd name="connsiteY78" fmla="*/ 904155 h 1045598"/>
              <a:gd name="connsiteX79" fmla="*/ 3505039 w 8360758"/>
              <a:gd name="connsiteY79" fmla="*/ 900529 h 1045598"/>
              <a:gd name="connsiteX80" fmla="*/ 3494135 w 8360758"/>
              <a:gd name="connsiteY80" fmla="*/ 904937 h 1045598"/>
              <a:gd name="connsiteX81" fmla="*/ 3490082 w 8360758"/>
              <a:gd name="connsiteY81" fmla="*/ 904456 h 1045598"/>
              <a:gd name="connsiteX82" fmla="*/ 3480483 w 8360758"/>
              <a:gd name="connsiteY82" fmla="*/ 904536 h 1045598"/>
              <a:gd name="connsiteX83" fmla="*/ 3481756 w 8360758"/>
              <a:gd name="connsiteY83" fmla="*/ 898286 h 1045598"/>
              <a:gd name="connsiteX84" fmla="*/ 3470370 w 8360758"/>
              <a:gd name="connsiteY84" fmla="*/ 886575 h 1045598"/>
              <a:gd name="connsiteX85" fmla="*/ 3415223 w 8360758"/>
              <a:gd name="connsiteY85" fmla="*/ 890256 h 1045598"/>
              <a:gd name="connsiteX86" fmla="*/ 3412186 w 8360758"/>
              <a:gd name="connsiteY86" fmla="*/ 897307 h 1045598"/>
              <a:gd name="connsiteX87" fmla="*/ 3405239 w 8360758"/>
              <a:gd name="connsiteY87" fmla="*/ 898462 h 1045598"/>
              <a:gd name="connsiteX88" fmla="*/ 3400045 w 8360758"/>
              <a:gd name="connsiteY88" fmla="*/ 891932 h 1045598"/>
              <a:gd name="connsiteX89" fmla="*/ 3307380 w 8360758"/>
              <a:gd name="connsiteY89" fmla="*/ 876661 h 1045598"/>
              <a:gd name="connsiteX90" fmla="*/ 3183225 w 8360758"/>
              <a:gd name="connsiteY90" fmla="*/ 867685 h 1045598"/>
              <a:gd name="connsiteX91" fmla="*/ 3093898 w 8360758"/>
              <a:gd name="connsiteY91" fmla="*/ 897753 h 1045598"/>
              <a:gd name="connsiteX92" fmla="*/ 3085742 w 8360758"/>
              <a:gd name="connsiteY92" fmla="*/ 891493 h 1045598"/>
              <a:gd name="connsiteX93" fmla="*/ 3023557 w 8360758"/>
              <a:gd name="connsiteY93" fmla="*/ 894391 h 1045598"/>
              <a:gd name="connsiteX94" fmla="*/ 2807400 w 8360758"/>
              <a:gd name="connsiteY94" fmla="*/ 948678 h 1045598"/>
              <a:gd name="connsiteX95" fmla="*/ 2685827 w 8360758"/>
              <a:gd name="connsiteY95" fmla="*/ 953124 h 1045598"/>
              <a:gd name="connsiteX96" fmla="*/ 2569673 w 8360758"/>
              <a:gd name="connsiteY96" fmla="*/ 938749 h 1045598"/>
              <a:gd name="connsiteX97" fmla="*/ 2514638 w 8360758"/>
              <a:gd name="connsiteY97" fmla="*/ 914619 h 1045598"/>
              <a:gd name="connsiteX98" fmla="*/ 2454089 w 8360758"/>
              <a:gd name="connsiteY98" fmla="*/ 914176 h 1045598"/>
              <a:gd name="connsiteX99" fmla="*/ 2440891 w 8360758"/>
              <a:gd name="connsiteY99" fmla="*/ 936737 h 1045598"/>
              <a:gd name="connsiteX100" fmla="*/ 2375837 w 8360758"/>
              <a:gd name="connsiteY100" fmla="*/ 928904 h 1045598"/>
              <a:gd name="connsiteX101" fmla="*/ 2277059 w 8360758"/>
              <a:gd name="connsiteY101" fmla="*/ 914539 h 1045598"/>
              <a:gd name="connsiteX102" fmla="*/ 2220315 w 8360758"/>
              <a:gd name="connsiteY102" fmla="*/ 912107 h 1045598"/>
              <a:gd name="connsiteX103" fmla="*/ 2065069 w 8360758"/>
              <a:gd name="connsiteY103" fmla="*/ 899104 h 1045598"/>
              <a:gd name="connsiteX104" fmla="*/ 1909388 w 8360758"/>
              <a:gd name="connsiteY104" fmla="*/ 881237 h 1045598"/>
              <a:gd name="connsiteX105" fmla="*/ 1816127 w 8360758"/>
              <a:gd name="connsiteY105" fmla="*/ 843306 h 1045598"/>
              <a:gd name="connsiteX106" fmla="*/ 1688269 w 8360758"/>
              <a:gd name="connsiteY106" fmla="*/ 831572 h 1045598"/>
              <a:gd name="connsiteX107" fmla="*/ 1666717 w 8360758"/>
              <a:gd name="connsiteY107" fmla="*/ 825600 h 1045598"/>
              <a:gd name="connsiteX108" fmla="*/ 1637240 w 8360758"/>
              <a:gd name="connsiteY108" fmla="*/ 830012 h 1045598"/>
              <a:gd name="connsiteX109" fmla="*/ 1519123 w 8360758"/>
              <a:gd name="connsiteY109" fmla="*/ 848955 h 1045598"/>
              <a:gd name="connsiteX110" fmla="*/ 1426470 w 8360758"/>
              <a:gd name="connsiteY110" fmla="*/ 875204 h 1045598"/>
              <a:gd name="connsiteX111" fmla="*/ 1309788 w 8360758"/>
              <a:gd name="connsiteY111" fmla="*/ 860350 h 1045598"/>
              <a:gd name="connsiteX112" fmla="*/ 1239051 w 8360758"/>
              <a:gd name="connsiteY112" fmla="*/ 867187 h 1045598"/>
              <a:gd name="connsiteX113" fmla="*/ 1123809 w 8360758"/>
              <a:gd name="connsiteY113" fmla="*/ 902641 h 1045598"/>
              <a:gd name="connsiteX114" fmla="*/ 970585 w 8360758"/>
              <a:gd name="connsiteY114" fmla="*/ 895704 h 1045598"/>
              <a:gd name="connsiteX115" fmla="*/ 938329 w 8360758"/>
              <a:gd name="connsiteY115" fmla="*/ 862134 h 1045598"/>
              <a:gd name="connsiteX116" fmla="*/ 895571 w 8360758"/>
              <a:gd name="connsiteY116" fmla="*/ 842248 h 1045598"/>
              <a:gd name="connsiteX117" fmla="*/ 878598 w 8360758"/>
              <a:gd name="connsiteY117" fmla="*/ 890640 h 1045598"/>
              <a:gd name="connsiteX118" fmla="*/ 746991 w 8360758"/>
              <a:gd name="connsiteY118" fmla="*/ 929057 h 1045598"/>
              <a:gd name="connsiteX119" fmla="*/ 681121 w 8360758"/>
              <a:gd name="connsiteY119" fmla="*/ 942810 h 1045598"/>
              <a:gd name="connsiteX120" fmla="*/ 578235 w 8360758"/>
              <a:gd name="connsiteY120" fmla="*/ 953206 h 1045598"/>
              <a:gd name="connsiteX121" fmla="*/ 546952 w 8360758"/>
              <a:gd name="connsiteY121" fmla="*/ 958315 h 1045598"/>
              <a:gd name="connsiteX122" fmla="*/ 236347 w 8360758"/>
              <a:gd name="connsiteY122" fmla="*/ 1030770 h 1045598"/>
              <a:gd name="connsiteX123" fmla="*/ 51071 w 8360758"/>
              <a:gd name="connsiteY123" fmla="*/ 980657 h 1045598"/>
              <a:gd name="connsiteX124" fmla="*/ 10468 w 8360758"/>
              <a:gd name="connsiteY124" fmla="*/ 991794 h 1045598"/>
              <a:gd name="connsiteX125" fmla="*/ 0 w 8360758"/>
              <a:gd name="connsiteY125" fmla="*/ 991130 h 1045598"/>
              <a:gd name="connsiteX126" fmla="*/ 0 w 8360758"/>
              <a:gd name="connsiteY126" fmla="*/ 69169 h 104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360758" h="1045598">
                <a:moveTo>
                  <a:pt x="8339294" y="0"/>
                </a:moveTo>
                <a:lnTo>
                  <a:pt x="8360544" y="0"/>
                </a:lnTo>
                <a:lnTo>
                  <a:pt x="8360758" y="649"/>
                </a:lnTo>
                <a:close/>
                <a:moveTo>
                  <a:pt x="0" y="0"/>
                </a:moveTo>
                <a:lnTo>
                  <a:pt x="8289291" y="0"/>
                </a:lnTo>
                <a:lnTo>
                  <a:pt x="8230376" y="12131"/>
                </a:lnTo>
                <a:cubicBezTo>
                  <a:pt x="8186793" y="23634"/>
                  <a:pt x="8143173" y="37610"/>
                  <a:pt x="8099771" y="38454"/>
                </a:cubicBezTo>
                <a:cubicBezTo>
                  <a:pt x="8074248" y="83487"/>
                  <a:pt x="8081264" y="45280"/>
                  <a:pt x="8039667" y="61383"/>
                </a:cubicBezTo>
                <a:cubicBezTo>
                  <a:pt x="8035572" y="25681"/>
                  <a:pt x="7994313" y="91350"/>
                  <a:pt x="7973367" y="54463"/>
                </a:cubicBezTo>
                <a:cubicBezTo>
                  <a:pt x="7945735" y="70860"/>
                  <a:pt x="7932164" y="103819"/>
                  <a:pt x="7884958" y="105966"/>
                </a:cubicBezTo>
                <a:cubicBezTo>
                  <a:pt x="7839313" y="93684"/>
                  <a:pt x="7796006" y="145608"/>
                  <a:pt x="7738842" y="128481"/>
                </a:cubicBezTo>
                <a:cubicBezTo>
                  <a:pt x="7718673" y="125252"/>
                  <a:pt x="7661489" y="134033"/>
                  <a:pt x="7653871" y="147128"/>
                </a:cubicBezTo>
                <a:cubicBezTo>
                  <a:pt x="7642607" y="151315"/>
                  <a:pt x="7627498" y="149171"/>
                  <a:pt x="7625444" y="162340"/>
                </a:cubicBezTo>
                <a:cubicBezTo>
                  <a:pt x="7620493" y="178534"/>
                  <a:pt x="7572279" y="161358"/>
                  <a:pt x="7583161" y="178118"/>
                </a:cubicBezTo>
                <a:cubicBezTo>
                  <a:pt x="7549087" y="166496"/>
                  <a:pt x="7534277" y="201041"/>
                  <a:pt x="7511516" y="212256"/>
                </a:cubicBezTo>
                <a:cubicBezTo>
                  <a:pt x="7483774" y="199874"/>
                  <a:pt x="7463381" y="235617"/>
                  <a:pt x="7410075" y="247181"/>
                </a:cubicBezTo>
                <a:cubicBezTo>
                  <a:pt x="7379316" y="232675"/>
                  <a:pt x="7374250" y="255215"/>
                  <a:pt x="7319749" y="237905"/>
                </a:cubicBezTo>
                <a:cubicBezTo>
                  <a:pt x="7318939" y="240583"/>
                  <a:pt x="7317599" y="243154"/>
                  <a:pt x="7315778" y="245540"/>
                </a:cubicBezTo>
                <a:cubicBezTo>
                  <a:pt x="7305188" y="259400"/>
                  <a:pt x="7280868" y="264113"/>
                  <a:pt x="7261455" y="256067"/>
                </a:cubicBezTo>
                <a:cubicBezTo>
                  <a:pt x="7177273" y="234838"/>
                  <a:pt x="7114305" y="247394"/>
                  <a:pt x="7051652" y="251022"/>
                </a:cubicBezTo>
                <a:cubicBezTo>
                  <a:pt x="6982422" y="258887"/>
                  <a:pt x="7044205" y="289722"/>
                  <a:pt x="6946037" y="272754"/>
                </a:cubicBezTo>
                <a:cubicBezTo>
                  <a:pt x="6942920" y="287840"/>
                  <a:pt x="6932533" y="290410"/>
                  <a:pt x="6911697" y="287227"/>
                </a:cubicBezTo>
                <a:cubicBezTo>
                  <a:pt x="6878502" y="292054"/>
                  <a:pt x="6896035" y="325406"/>
                  <a:pt x="6853968" y="311057"/>
                </a:cubicBezTo>
                <a:cubicBezTo>
                  <a:pt x="6867957" y="328146"/>
                  <a:pt x="6795066" y="329379"/>
                  <a:pt x="6818568" y="345514"/>
                </a:cubicBezTo>
                <a:cubicBezTo>
                  <a:pt x="6804621" y="365939"/>
                  <a:pt x="6781982" y="340609"/>
                  <a:pt x="6767227" y="358842"/>
                </a:cubicBezTo>
                <a:cubicBezTo>
                  <a:pt x="6744864" y="366541"/>
                  <a:pt x="6772283" y="336936"/>
                  <a:pt x="6745281" y="340408"/>
                </a:cubicBezTo>
                <a:cubicBezTo>
                  <a:pt x="6714003" y="347897"/>
                  <a:pt x="6699248" y="314581"/>
                  <a:pt x="6693613" y="361653"/>
                </a:cubicBezTo>
                <a:cubicBezTo>
                  <a:pt x="6655588" y="357625"/>
                  <a:pt x="6657639" y="377940"/>
                  <a:pt x="6616334" y="396243"/>
                </a:cubicBezTo>
                <a:cubicBezTo>
                  <a:pt x="6592485" y="389294"/>
                  <a:pt x="6579516" y="397462"/>
                  <a:pt x="6569178" y="410632"/>
                </a:cubicBezTo>
                <a:cubicBezTo>
                  <a:pt x="6523596" y="416526"/>
                  <a:pt x="6490182" y="439982"/>
                  <a:pt x="6443178" y="455974"/>
                </a:cubicBezTo>
                <a:cubicBezTo>
                  <a:pt x="6383852" y="454444"/>
                  <a:pt x="6369405" y="489022"/>
                  <a:pt x="6319116" y="505993"/>
                </a:cubicBezTo>
                <a:cubicBezTo>
                  <a:pt x="6262319" y="491330"/>
                  <a:pt x="6292513" y="538822"/>
                  <a:pt x="6270674" y="556244"/>
                </a:cubicBezTo>
                <a:lnTo>
                  <a:pt x="6263606" y="559168"/>
                </a:lnTo>
                <a:lnTo>
                  <a:pt x="6242294" y="560434"/>
                </a:lnTo>
                <a:lnTo>
                  <a:pt x="6233950" y="559803"/>
                </a:lnTo>
                <a:cubicBezTo>
                  <a:pt x="6228324" y="559783"/>
                  <a:pt x="6224743" y="560296"/>
                  <a:pt x="6222443" y="561238"/>
                </a:cubicBezTo>
                <a:cubicBezTo>
                  <a:pt x="6222383" y="561367"/>
                  <a:pt x="6222323" y="561497"/>
                  <a:pt x="6222263" y="561626"/>
                </a:cubicBezTo>
                <a:lnTo>
                  <a:pt x="6211278" y="562278"/>
                </a:lnTo>
                <a:cubicBezTo>
                  <a:pt x="6192500" y="562574"/>
                  <a:pt x="6174002" y="562095"/>
                  <a:pt x="6156199" y="561017"/>
                </a:cubicBezTo>
                <a:cubicBezTo>
                  <a:pt x="6147856" y="582484"/>
                  <a:pt x="6078578" y="566766"/>
                  <a:pt x="6096532" y="603131"/>
                </a:cubicBezTo>
                <a:cubicBezTo>
                  <a:pt x="6072847" y="602777"/>
                  <a:pt x="6054475" y="589008"/>
                  <a:pt x="6069435" y="612471"/>
                </a:cubicBezTo>
                <a:cubicBezTo>
                  <a:pt x="6061851" y="613055"/>
                  <a:pt x="6057860" y="615691"/>
                  <a:pt x="6055528" y="619344"/>
                </a:cubicBezTo>
                <a:cubicBezTo>
                  <a:pt x="6055362" y="619892"/>
                  <a:pt x="6055194" y="620440"/>
                  <a:pt x="6055027" y="620988"/>
                </a:cubicBezTo>
                <a:lnTo>
                  <a:pt x="6002174" y="619601"/>
                </a:lnTo>
                <a:lnTo>
                  <a:pt x="5996004" y="622254"/>
                </a:lnTo>
                <a:lnTo>
                  <a:pt x="5960467" y="617719"/>
                </a:lnTo>
                <a:lnTo>
                  <a:pt x="5942688" y="617312"/>
                </a:lnTo>
                <a:lnTo>
                  <a:pt x="5936470" y="613202"/>
                </a:lnTo>
                <a:cubicBezTo>
                  <a:pt x="5930416" y="610984"/>
                  <a:pt x="5922596" y="610661"/>
                  <a:pt x="5910830" y="614630"/>
                </a:cubicBezTo>
                <a:lnTo>
                  <a:pt x="5908335" y="616301"/>
                </a:lnTo>
                <a:lnTo>
                  <a:pt x="5885516" y="611874"/>
                </a:lnTo>
                <a:cubicBezTo>
                  <a:pt x="5877877" y="609474"/>
                  <a:pt x="5804062" y="634683"/>
                  <a:pt x="5797689" y="629966"/>
                </a:cubicBezTo>
                <a:cubicBezTo>
                  <a:pt x="5725491" y="628758"/>
                  <a:pt x="5540074" y="600816"/>
                  <a:pt x="5452329" y="604624"/>
                </a:cubicBezTo>
                <a:cubicBezTo>
                  <a:pt x="5466698" y="654607"/>
                  <a:pt x="5264049" y="568127"/>
                  <a:pt x="5337888" y="624245"/>
                </a:cubicBezTo>
                <a:cubicBezTo>
                  <a:pt x="5310257" y="623082"/>
                  <a:pt x="5288900" y="645844"/>
                  <a:pt x="5308476" y="659901"/>
                </a:cubicBezTo>
                <a:cubicBezTo>
                  <a:pt x="5218345" y="635695"/>
                  <a:pt x="5110409" y="683826"/>
                  <a:pt x="5015427" y="679413"/>
                </a:cubicBezTo>
                <a:cubicBezTo>
                  <a:pt x="4977324" y="722716"/>
                  <a:pt x="4993698" y="684947"/>
                  <a:pt x="4944689" y="698151"/>
                </a:cubicBezTo>
                <a:cubicBezTo>
                  <a:pt x="4948385" y="662111"/>
                  <a:pt x="4888418" y="724972"/>
                  <a:pt x="4874019" y="686559"/>
                </a:cubicBezTo>
                <a:cubicBezTo>
                  <a:pt x="4865555" y="690178"/>
                  <a:pt x="4857809" y="694897"/>
                  <a:pt x="4850146" y="699918"/>
                </a:cubicBezTo>
                <a:lnTo>
                  <a:pt x="4846122" y="702530"/>
                </a:lnTo>
                <a:lnTo>
                  <a:pt x="4828009" y="706278"/>
                </a:lnTo>
                <a:lnTo>
                  <a:pt x="4825410" y="715715"/>
                </a:lnTo>
                <a:lnTo>
                  <a:pt x="4799945" y="727361"/>
                </a:lnTo>
                <a:cubicBezTo>
                  <a:pt x="4790022" y="730428"/>
                  <a:pt x="4778889" y="732212"/>
                  <a:pt x="4765906" y="731919"/>
                </a:cubicBezTo>
                <a:cubicBezTo>
                  <a:pt x="4718973" y="716412"/>
                  <a:pt x="4659915" y="765364"/>
                  <a:pt x="4601531" y="744196"/>
                </a:cubicBezTo>
                <a:cubicBezTo>
                  <a:pt x="4580290" y="739544"/>
                  <a:pt x="4515968" y="744316"/>
                  <a:pt x="4504675" y="756895"/>
                </a:cubicBezTo>
                <a:cubicBezTo>
                  <a:pt x="4491443" y="760296"/>
                  <a:pt x="4475470" y="757089"/>
                  <a:pt x="4470222" y="770130"/>
                </a:cubicBezTo>
                <a:cubicBezTo>
                  <a:pt x="4461124" y="785998"/>
                  <a:pt x="4412508" y="765410"/>
                  <a:pt x="4420536" y="782957"/>
                </a:cubicBezTo>
                <a:cubicBezTo>
                  <a:pt x="4386057" y="768924"/>
                  <a:pt x="4362026" y="802475"/>
                  <a:pt x="4334661" y="812108"/>
                </a:cubicBezTo>
                <a:cubicBezTo>
                  <a:pt x="4307258" y="797758"/>
                  <a:pt x="4276863" y="832116"/>
                  <a:pt x="4216132" y="839949"/>
                </a:cubicBezTo>
                <a:cubicBezTo>
                  <a:pt x="4185928" y="823262"/>
                  <a:pt x="4175257" y="845477"/>
                  <a:pt x="4119820" y="824310"/>
                </a:cubicBezTo>
                <a:cubicBezTo>
                  <a:pt x="4118324" y="826935"/>
                  <a:pt x="4116281" y="829416"/>
                  <a:pt x="4113747" y="831677"/>
                </a:cubicBezTo>
                <a:cubicBezTo>
                  <a:pt x="4099040" y="844812"/>
                  <a:pt x="4071458" y="847824"/>
                  <a:pt x="4052146" y="838402"/>
                </a:cubicBezTo>
                <a:cubicBezTo>
                  <a:pt x="3965259" y="811225"/>
                  <a:pt x="3893772" y="819371"/>
                  <a:pt x="3824664" y="818601"/>
                </a:cubicBezTo>
                <a:cubicBezTo>
                  <a:pt x="3747424" y="821611"/>
                  <a:pt x="3807704" y="856831"/>
                  <a:pt x="3704604" y="832939"/>
                </a:cubicBezTo>
                <a:cubicBezTo>
                  <a:pt x="3697760" y="847826"/>
                  <a:pt x="3685852" y="849671"/>
                  <a:pt x="3663877" y="845018"/>
                </a:cubicBezTo>
                <a:cubicBezTo>
                  <a:pt x="3626599" y="847518"/>
                  <a:pt x="3638084" y="882149"/>
                  <a:pt x="3595520" y="864823"/>
                </a:cubicBezTo>
                <a:cubicBezTo>
                  <a:pt x="3606859" y="882919"/>
                  <a:pt x="3527146" y="879030"/>
                  <a:pt x="3549068" y="896841"/>
                </a:cubicBezTo>
                <a:cubicBezTo>
                  <a:pt x="3544102" y="901709"/>
                  <a:pt x="3539196" y="903675"/>
                  <a:pt x="3534316" y="904155"/>
                </a:cubicBezTo>
                <a:cubicBezTo>
                  <a:pt x="3524555" y="905115"/>
                  <a:pt x="3514894" y="900132"/>
                  <a:pt x="3505039" y="900529"/>
                </a:cubicBezTo>
                <a:lnTo>
                  <a:pt x="3494135" y="904937"/>
                </a:lnTo>
                <a:lnTo>
                  <a:pt x="3490082" y="904456"/>
                </a:lnTo>
                <a:lnTo>
                  <a:pt x="3480483" y="904536"/>
                </a:lnTo>
                <a:lnTo>
                  <a:pt x="3481756" y="898286"/>
                </a:lnTo>
                <a:cubicBezTo>
                  <a:pt x="3483873" y="892321"/>
                  <a:pt x="3485480" y="885785"/>
                  <a:pt x="3470370" y="886575"/>
                </a:cubicBezTo>
                <a:cubicBezTo>
                  <a:pt x="3439046" y="891212"/>
                  <a:pt x="3428652" y="865455"/>
                  <a:pt x="3415223" y="890256"/>
                </a:cubicBezTo>
                <a:lnTo>
                  <a:pt x="3412186" y="897307"/>
                </a:lnTo>
                <a:lnTo>
                  <a:pt x="3405239" y="898462"/>
                </a:lnTo>
                <a:cubicBezTo>
                  <a:pt x="3401514" y="898245"/>
                  <a:pt x="3399411" y="896524"/>
                  <a:pt x="3400045" y="891932"/>
                </a:cubicBezTo>
                <a:cubicBezTo>
                  <a:pt x="3370618" y="910933"/>
                  <a:pt x="3337013" y="881862"/>
                  <a:pt x="3307380" y="876661"/>
                </a:cubicBezTo>
                <a:cubicBezTo>
                  <a:pt x="3284956" y="894884"/>
                  <a:pt x="3244895" y="866002"/>
                  <a:pt x="3183225" y="867685"/>
                </a:cubicBezTo>
                <a:cubicBezTo>
                  <a:pt x="3158771" y="888620"/>
                  <a:pt x="3141638" y="868567"/>
                  <a:pt x="3093898" y="897753"/>
                </a:cubicBezTo>
                <a:cubicBezTo>
                  <a:pt x="3091645" y="895421"/>
                  <a:pt x="3088899" y="893312"/>
                  <a:pt x="3085742" y="891493"/>
                </a:cubicBezTo>
                <a:cubicBezTo>
                  <a:pt x="3067413" y="880926"/>
                  <a:pt x="3039569" y="882223"/>
                  <a:pt x="3023557" y="894391"/>
                </a:cubicBezTo>
                <a:cubicBezTo>
                  <a:pt x="2946920" y="934280"/>
                  <a:pt x="2874651" y="937308"/>
                  <a:pt x="2807400" y="948678"/>
                </a:cubicBezTo>
                <a:cubicBezTo>
                  <a:pt x="2731064" y="957607"/>
                  <a:pt x="2779289" y="913951"/>
                  <a:pt x="2685827" y="953124"/>
                </a:cubicBezTo>
                <a:cubicBezTo>
                  <a:pt x="2646206" y="951469"/>
                  <a:pt x="2598205" y="945167"/>
                  <a:pt x="2569673" y="938749"/>
                </a:cubicBezTo>
                <a:cubicBezTo>
                  <a:pt x="2575279" y="919335"/>
                  <a:pt x="2498612" y="935380"/>
                  <a:pt x="2514638" y="914619"/>
                </a:cubicBezTo>
                <a:cubicBezTo>
                  <a:pt x="2489357" y="898658"/>
                  <a:pt x="2479062" y="927882"/>
                  <a:pt x="2454089" y="914176"/>
                </a:cubicBezTo>
                <a:cubicBezTo>
                  <a:pt x="2426718" y="912195"/>
                  <a:pt x="2470878" y="933635"/>
                  <a:pt x="2440891" y="936737"/>
                </a:cubicBezTo>
                <a:cubicBezTo>
                  <a:pt x="2404331" y="937060"/>
                  <a:pt x="2406460" y="971953"/>
                  <a:pt x="2375837" y="928904"/>
                </a:cubicBezTo>
                <a:cubicBezTo>
                  <a:pt x="2338300" y="941678"/>
                  <a:pt x="2329756" y="922043"/>
                  <a:pt x="2277059" y="914539"/>
                </a:cubicBezTo>
                <a:cubicBezTo>
                  <a:pt x="2255841" y="926721"/>
                  <a:pt x="2238021" y="922081"/>
                  <a:pt x="2220315" y="912107"/>
                </a:cubicBezTo>
                <a:cubicBezTo>
                  <a:pt x="2169677" y="917309"/>
                  <a:pt x="2122500" y="903084"/>
                  <a:pt x="2065069" y="899104"/>
                </a:cubicBezTo>
                <a:cubicBezTo>
                  <a:pt x="2004003" y="914552"/>
                  <a:pt x="1970758" y="885364"/>
                  <a:pt x="1909388" y="881237"/>
                </a:cubicBezTo>
                <a:cubicBezTo>
                  <a:pt x="1850499" y="912360"/>
                  <a:pt x="1867439" y="840122"/>
                  <a:pt x="1816127" y="843306"/>
                </a:cubicBezTo>
                <a:cubicBezTo>
                  <a:pt x="1733813" y="872239"/>
                  <a:pt x="1816992" y="819468"/>
                  <a:pt x="1688269" y="831572"/>
                </a:cubicBezTo>
                <a:cubicBezTo>
                  <a:pt x="1681184" y="836266"/>
                  <a:pt x="1665328" y="831879"/>
                  <a:pt x="1666717" y="825600"/>
                </a:cubicBezTo>
                <a:cubicBezTo>
                  <a:pt x="1658612" y="827677"/>
                  <a:pt x="1639536" y="839994"/>
                  <a:pt x="1637240" y="830012"/>
                </a:cubicBezTo>
                <a:cubicBezTo>
                  <a:pt x="1596093" y="829509"/>
                  <a:pt x="1555412" y="836032"/>
                  <a:pt x="1519123" y="848955"/>
                </a:cubicBezTo>
                <a:cubicBezTo>
                  <a:pt x="1439370" y="833068"/>
                  <a:pt x="1483906" y="879065"/>
                  <a:pt x="1426470" y="875204"/>
                </a:cubicBezTo>
                <a:cubicBezTo>
                  <a:pt x="1379930" y="856239"/>
                  <a:pt x="1363279" y="872605"/>
                  <a:pt x="1309788" y="860350"/>
                </a:cubicBezTo>
                <a:cubicBezTo>
                  <a:pt x="1292252" y="893082"/>
                  <a:pt x="1259676" y="857729"/>
                  <a:pt x="1239051" y="867187"/>
                </a:cubicBezTo>
                <a:cubicBezTo>
                  <a:pt x="1205443" y="829811"/>
                  <a:pt x="1158385" y="902895"/>
                  <a:pt x="1123809" y="902641"/>
                </a:cubicBezTo>
                <a:cubicBezTo>
                  <a:pt x="1065532" y="896400"/>
                  <a:pt x="1002200" y="858095"/>
                  <a:pt x="970585" y="895704"/>
                </a:cubicBezTo>
                <a:cubicBezTo>
                  <a:pt x="966254" y="880250"/>
                  <a:pt x="971539" y="859175"/>
                  <a:pt x="938329" y="862134"/>
                </a:cubicBezTo>
                <a:cubicBezTo>
                  <a:pt x="925057" y="854326"/>
                  <a:pt x="922693" y="830584"/>
                  <a:pt x="895571" y="842248"/>
                </a:cubicBezTo>
                <a:cubicBezTo>
                  <a:pt x="928987" y="863252"/>
                  <a:pt x="873564" y="866047"/>
                  <a:pt x="878598" y="890640"/>
                </a:cubicBezTo>
                <a:cubicBezTo>
                  <a:pt x="837063" y="905994"/>
                  <a:pt x="742190" y="884895"/>
                  <a:pt x="746991" y="929057"/>
                </a:cubicBezTo>
                <a:cubicBezTo>
                  <a:pt x="734614" y="955066"/>
                  <a:pt x="681717" y="914700"/>
                  <a:pt x="681121" y="942810"/>
                </a:cubicBezTo>
                <a:cubicBezTo>
                  <a:pt x="658037" y="924609"/>
                  <a:pt x="616378" y="954199"/>
                  <a:pt x="578235" y="953206"/>
                </a:cubicBezTo>
                <a:cubicBezTo>
                  <a:pt x="570802" y="965845"/>
                  <a:pt x="562037" y="965187"/>
                  <a:pt x="546952" y="958315"/>
                </a:cubicBezTo>
                <a:cubicBezTo>
                  <a:pt x="424725" y="951368"/>
                  <a:pt x="251392" y="1090193"/>
                  <a:pt x="236347" y="1030770"/>
                </a:cubicBezTo>
                <a:cubicBezTo>
                  <a:pt x="207533" y="1029254"/>
                  <a:pt x="121859" y="971449"/>
                  <a:pt x="51071" y="980657"/>
                </a:cubicBezTo>
                <a:cubicBezTo>
                  <a:pt x="43123" y="987954"/>
                  <a:pt x="28486" y="991123"/>
                  <a:pt x="10468" y="991794"/>
                </a:cubicBezTo>
                <a:lnTo>
                  <a:pt x="0" y="991130"/>
                </a:lnTo>
                <a:lnTo>
                  <a:pt x="0" y="6916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C36BFE8-1F6C-4D6C-B87F-31E38B8BD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1512" y="5812403"/>
            <a:ext cx="7030488" cy="1045597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6F53135C-CA20-4AE8-9570-00EE3A839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466929"/>
            <a:ext cx="10706100" cy="591762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5F6F5"/>
          </a:solidFill>
          <a:ln>
            <a:noFill/>
          </a:ln>
          <a:effectLst>
            <a:outerShdw blurRad="38100" dist="25400" dir="48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42B187E4-1CF5-4FB8-8D7B-0BC583D4A7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86" y="466929"/>
            <a:ext cx="1302497" cy="1041998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95CEDE8B-3126-441D-B60C-0309B07B3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6756" y="2105158"/>
            <a:ext cx="2356578" cy="33263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39147E1-DDB0-4B0A-B461-80EB276D41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834" y="496338"/>
            <a:ext cx="2003192" cy="132489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39D1009A-5003-4B7E-9D71-3F9385841D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6092" y="2105158"/>
            <a:ext cx="2356578" cy="332637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5F389135-2613-43DB-966F-3EB8F07293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8703" y="2105158"/>
            <a:ext cx="2356578" cy="332637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6C9AA40A-B9D7-4998-BE47-E191F78D6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8039" y="2105158"/>
            <a:ext cx="2356578" cy="3326378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5E7C364-E803-4F67-B9CE-0E1BBFF38BE6}"/>
              </a:ext>
            </a:extLst>
          </p:cNvPr>
          <p:cNvSpPr txBox="1"/>
          <p:nvPr/>
        </p:nvSpPr>
        <p:spPr>
          <a:xfrm>
            <a:off x="7036772" y="699781"/>
            <a:ext cx="265864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chemeClr val="accent4">
                    <a:lumMod val="50000"/>
                  </a:schemeClr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مراجعة ما سبق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D98B4A0-F032-445A-95B1-FE585B7EBC8E}"/>
              </a:ext>
            </a:extLst>
          </p:cNvPr>
          <p:cNvSpPr txBox="1"/>
          <p:nvPr/>
        </p:nvSpPr>
        <p:spPr>
          <a:xfrm>
            <a:off x="3951608" y="1438259"/>
            <a:ext cx="42157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أجمع بالعد التصاعدي ، آحاد أو عشرات :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D6B4865-75B2-4388-B6DB-7F2170402B53}"/>
              </a:ext>
            </a:extLst>
          </p:cNvPr>
          <p:cNvSpPr txBox="1"/>
          <p:nvPr/>
        </p:nvSpPr>
        <p:spPr>
          <a:xfrm>
            <a:off x="8885229" y="3563776"/>
            <a:ext cx="2148106" cy="58477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SA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16 + 10 =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D5095E1-1380-4F9E-ADE7-BF8F87723F6E}"/>
              </a:ext>
            </a:extLst>
          </p:cNvPr>
          <p:cNvSpPr txBox="1"/>
          <p:nvPr/>
        </p:nvSpPr>
        <p:spPr>
          <a:xfrm>
            <a:off x="6446293" y="3563776"/>
            <a:ext cx="2148106" cy="58477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SA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11 + 3 =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406847C2-4536-455D-874C-06A052041030}"/>
              </a:ext>
            </a:extLst>
          </p:cNvPr>
          <p:cNvSpPr txBox="1"/>
          <p:nvPr/>
        </p:nvSpPr>
        <p:spPr>
          <a:xfrm>
            <a:off x="3865007" y="3524428"/>
            <a:ext cx="2148106" cy="58477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SA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33 + 2=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822757E-AAC9-4C84-9DD1-1383896EEC9B}"/>
              </a:ext>
            </a:extLst>
          </p:cNvPr>
          <p:cNvSpPr txBox="1"/>
          <p:nvPr/>
        </p:nvSpPr>
        <p:spPr>
          <a:xfrm>
            <a:off x="1889048" y="3502844"/>
            <a:ext cx="1579293" cy="58477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SA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23 +40=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6DDB71F-EEAF-462B-9081-23BCCC2CEB38}"/>
              </a:ext>
            </a:extLst>
          </p:cNvPr>
          <p:cNvSpPr txBox="1"/>
          <p:nvPr/>
        </p:nvSpPr>
        <p:spPr>
          <a:xfrm>
            <a:off x="9194770" y="4943697"/>
            <a:ext cx="13194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الشريط 1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1F02C3E-248E-4F7A-8901-945F07D12E9D}"/>
              </a:ext>
            </a:extLst>
          </p:cNvPr>
          <p:cNvSpPr txBox="1"/>
          <p:nvPr/>
        </p:nvSpPr>
        <p:spPr>
          <a:xfrm>
            <a:off x="6722684" y="4936869"/>
            <a:ext cx="13194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الشريط 2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F74C10A9-4109-441B-BB1D-1243987260FC}"/>
              </a:ext>
            </a:extLst>
          </p:cNvPr>
          <p:cNvSpPr txBox="1"/>
          <p:nvPr/>
        </p:nvSpPr>
        <p:spPr>
          <a:xfrm>
            <a:off x="4141399" y="4904350"/>
            <a:ext cx="1470263" cy="58477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الشريط 3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F5EFC79F-ED92-4B55-A2DF-34F6F878134C}"/>
              </a:ext>
            </a:extLst>
          </p:cNvPr>
          <p:cNvSpPr txBox="1"/>
          <p:nvPr/>
        </p:nvSpPr>
        <p:spPr>
          <a:xfrm>
            <a:off x="1560115" y="4943697"/>
            <a:ext cx="1470262" cy="58477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الشريط 4</a:t>
            </a:r>
          </a:p>
        </p:txBody>
      </p:sp>
    </p:spTree>
    <p:extLst>
      <p:ext uri="{BB962C8B-B14F-4D97-AF65-F5344CB8AC3E}">
        <p14:creationId xmlns:p14="http://schemas.microsoft.com/office/powerpoint/2010/main" val="197553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748321A4-DDE5-4057-A34B-A19FC26C5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92F7D7F-503A-47D8-AAFB-3F381F681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759354" cy="832513"/>
          </a:xfrm>
          <a:custGeom>
            <a:avLst/>
            <a:gdLst>
              <a:gd name="connsiteX0" fmla="*/ 8339294 w 8360758"/>
              <a:gd name="connsiteY0" fmla="*/ 0 h 1045598"/>
              <a:gd name="connsiteX1" fmla="*/ 8360544 w 8360758"/>
              <a:gd name="connsiteY1" fmla="*/ 0 h 1045598"/>
              <a:gd name="connsiteX2" fmla="*/ 8360758 w 8360758"/>
              <a:gd name="connsiteY2" fmla="*/ 649 h 1045598"/>
              <a:gd name="connsiteX3" fmla="*/ 0 w 8360758"/>
              <a:gd name="connsiteY3" fmla="*/ 0 h 1045598"/>
              <a:gd name="connsiteX4" fmla="*/ 8289291 w 8360758"/>
              <a:gd name="connsiteY4" fmla="*/ 0 h 1045598"/>
              <a:gd name="connsiteX5" fmla="*/ 8230376 w 8360758"/>
              <a:gd name="connsiteY5" fmla="*/ 12131 h 1045598"/>
              <a:gd name="connsiteX6" fmla="*/ 8099771 w 8360758"/>
              <a:gd name="connsiteY6" fmla="*/ 38454 h 1045598"/>
              <a:gd name="connsiteX7" fmla="*/ 8039667 w 8360758"/>
              <a:gd name="connsiteY7" fmla="*/ 61383 h 1045598"/>
              <a:gd name="connsiteX8" fmla="*/ 7973367 w 8360758"/>
              <a:gd name="connsiteY8" fmla="*/ 54463 h 1045598"/>
              <a:gd name="connsiteX9" fmla="*/ 7884958 w 8360758"/>
              <a:gd name="connsiteY9" fmla="*/ 105966 h 1045598"/>
              <a:gd name="connsiteX10" fmla="*/ 7738842 w 8360758"/>
              <a:gd name="connsiteY10" fmla="*/ 128481 h 1045598"/>
              <a:gd name="connsiteX11" fmla="*/ 7653871 w 8360758"/>
              <a:gd name="connsiteY11" fmla="*/ 147128 h 1045598"/>
              <a:gd name="connsiteX12" fmla="*/ 7625444 w 8360758"/>
              <a:gd name="connsiteY12" fmla="*/ 162340 h 1045598"/>
              <a:gd name="connsiteX13" fmla="*/ 7583161 w 8360758"/>
              <a:gd name="connsiteY13" fmla="*/ 178118 h 1045598"/>
              <a:gd name="connsiteX14" fmla="*/ 7511516 w 8360758"/>
              <a:gd name="connsiteY14" fmla="*/ 212256 h 1045598"/>
              <a:gd name="connsiteX15" fmla="*/ 7410075 w 8360758"/>
              <a:gd name="connsiteY15" fmla="*/ 247181 h 1045598"/>
              <a:gd name="connsiteX16" fmla="*/ 7319749 w 8360758"/>
              <a:gd name="connsiteY16" fmla="*/ 237905 h 1045598"/>
              <a:gd name="connsiteX17" fmla="*/ 7315778 w 8360758"/>
              <a:gd name="connsiteY17" fmla="*/ 245540 h 1045598"/>
              <a:gd name="connsiteX18" fmla="*/ 7261455 w 8360758"/>
              <a:gd name="connsiteY18" fmla="*/ 256067 h 1045598"/>
              <a:gd name="connsiteX19" fmla="*/ 7051652 w 8360758"/>
              <a:gd name="connsiteY19" fmla="*/ 251022 h 1045598"/>
              <a:gd name="connsiteX20" fmla="*/ 6946037 w 8360758"/>
              <a:gd name="connsiteY20" fmla="*/ 272754 h 1045598"/>
              <a:gd name="connsiteX21" fmla="*/ 6911697 w 8360758"/>
              <a:gd name="connsiteY21" fmla="*/ 287227 h 1045598"/>
              <a:gd name="connsiteX22" fmla="*/ 6853968 w 8360758"/>
              <a:gd name="connsiteY22" fmla="*/ 311057 h 1045598"/>
              <a:gd name="connsiteX23" fmla="*/ 6818568 w 8360758"/>
              <a:gd name="connsiteY23" fmla="*/ 345514 h 1045598"/>
              <a:gd name="connsiteX24" fmla="*/ 6767227 w 8360758"/>
              <a:gd name="connsiteY24" fmla="*/ 358842 h 1045598"/>
              <a:gd name="connsiteX25" fmla="*/ 6745281 w 8360758"/>
              <a:gd name="connsiteY25" fmla="*/ 340408 h 1045598"/>
              <a:gd name="connsiteX26" fmla="*/ 6693613 w 8360758"/>
              <a:gd name="connsiteY26" fmla="*/ 361653 h 1045598"/>
              <a:gd name="connsiteX27" fmla="*/ 6616334 w 8360758"/>
              <a:gd name="connsiteY27" fmla="*/ 396243 h 1045598"/>
              <a:gd name="connsiteX28" fmla="*/ 6569178 w 8360758"/>
              <a:gd name="connsiteY28" fmla="*/ 410632 h 1045598"/>
              <a:gd name="connsiteX29" fmla="*/ 6443178 w 8360758"/>
              <a:gd name="connsiteY29" fmla="*/ 455974 h 1045598"/>
              <a:gd name="connsiteX30" fmla="*/ 6319116 w 8360758"/>
              <a:gd name="connsiteY30" fmla="*/ 505993 h 1045598"/>
              <a:gd name="connsiteX31" fmla="*/ 6270674 w 8360758"/>
              <a:gd name="connsiteY31" fmla="*/ 556244 h 1045598"/>
              <a:gd name="connsiteX32" fmla="*/ 6263606 w 8360758"/>
              <a:gd name="connsiteY32" fmla="*/ 559168 h 1045598"/>
              <a:gd name="connsiteX33" fmla="*/ 6242294 w 8360758"/>
              <a:gd name="connsiteY33" fmla="*/ 560434 h 1045598"/>
              <a:gd name="connsiteX34" fmla="*/ 6233950 w 8360758"/>
              <a:gd name="connsiteY34" fmla="*/ 559803 h 1045598"/>
              <a:gd name="connsiteX35" fmla="*/ 6222443 w 8360758"/>
              <a:gd name="connsiteY35" fmla="*/ 561238 h 1045598"/>
              <a:gd name="connsiteX36" fmla="*/ 6222263 w 8360758"/>
              <a:gd name="connsiteY36" fmla="*/ 561626 h 1045598"/>
              <a:gd name="connsiteX37" fmla="*/ 6211278 w 8360758"/>
              <a:gd name="connsiteY37" fmla="*/ 562278 h 1045598"/>
              <a:gd name="connsiteX38" fmla="*/ 6156199 w 8360758"/>
              <a:gd name="connsiteY38" fmla="*/ 561017 h 1045598"/>
              <a:gd name="connsiteX39" fmla="*/ 6096532 w 8360758"/>
              <a:gd name="connsiteY39" fmla="*/ 603131 h 1045598"/>
              <a:gd name="connsiteX40" fmla="*/ 6069435 w 8360758"/>
              <a:gd name="connsiteY40" fmla="*/ 612471 h 1045598"/>
              <a:gd name="connsiteX41" fmla="*/ 6055528 w 8360758"/>
              <a:gd name="connsiteY41" fmla="*/ 619344 h 1045598"/>
              <a:gd name="connsiteX42" fmla="*/ 6055027 w 8360758"/>
              <a:gd name="connsiteY42" fmla="*/ 620988 h 1045598"/>
              <a:gd name="connsiteX43" fmla="*/ 6002174 w 8360758"/>
              <a:gd name="connsiteY43" fmla="*/ 619601 h 1045598"/>
              <a:gd name="connsiteX44" fmla="*/ 5996004 w 8360758"/>
              <a:gd name="connsiteY44" fmla="*/ 622254 h 1045598"/>
              <a:gd name="connsiteX45" fmla="*/ 5960467 w 8360758"/>
              <a:gd name="connsiteY45" fmla="*/ 617719 h 1045598"/>
              <a:gd name="connsiteX46" fmla="*/ 5942688 w 8360758"/>
              <a:gd name="connsiteY46" fmla="*/ 617312 h 1045598"/>
              <a:gd name="connsiteX47" fmla="*/ 5936470 w 8360758"/>
              <a:gd name="connsiteY47" fmla="*/ 613202 h 1045598"/>
              <a:gd name="connsiteX48" fmla="*/ 5910830 w 8360758"/>
              <a:gd name="connsiteY48" fmla="*/ 614630 h 1045598"/>
              <a:gd name="connsiteX49" fmla="*/ 5908335 w 8360758"/>
              <a:gd name="connsiteY49" fmla="*/ 616301 h 1045598"/>
              <a:gd name="connsiteX50" fmla="*/ 5885516 w 8360758"/>
              <a:gd name="connsiteY50" fmla="*/ 611874 h 1045598"/>
              <a:gd name="connsiteX51" fmla="*/ 5797689 w 8360758"/>
              <a:gd name="connsiteY51" fmla="*/ 629966 h 1045598"/>
              <a:gd name="connsiteX52" fmla="*/ 5452329 w 8360758"/>
              <a:gd name="connsiteY52" fmla="*/ 604624 h 1045598"/>
              <a:gd name="connsiteX53" fmla="*/ 5337888 w 8360758"/>
              <a:gd name="connsiteY53" fmla="*/ 624245 h 1045598"/>
              <a:gd name="connsiteX54" fmla="*/ 5308476 w 8360758"/>
              <a:gd name="connsiteY54" fmla="*/ 659901 h 1045598"/>
              <a:gd name="connsiteX55" fmla="*/ 5015427 w 8360758"/>
              <a:gd name="connsiteY55" fmla="*/ 679413 h 1045598"/>
              <a:gd name="connsiteX56" fmla="*/ 4944689 w 8360758"/>
              <a:gd name="connsiteY56" fmla="*/ 698151 h 1045598"/>
              <a:gd name="connsiteX57" fmla="*/ 4874019 w 8360758"/>
              <a:gd name="connsiteY57" fmla="*/ 686559 h 1045598"/>
              <a:gd name="connsiteX58" fmla="*/ 4850146 w 8360758"/>
              <a:gd name="connsiteY58" fmla="*/ 699918 h 1045598"/>
              <a:gd name="connsiteX59" fmla="*/ 4846122 w 8360758"/>
              <a:gd name="connsiteY59" fmla="*/ 702530 h 1045598"/>
              <a:gd name="connsiteX60" fmla="*/ 4828009 w 8360758"/>
              <a:gd name="connsiteY60" fmla="*/ 706278 h 1045598"/>
              <a:gd name="connsiteX61" fmla="*/ 4825410 w 8360758"/>
              <a:gd name="connsiteY61" fmla="*/ 715715 h 1045598"/>
              <a:gd name="connsiteX62" fmla="*/ 4799945 w 8360758"/>
              <a:gd name="connsiteY62" fmla="*/ 727361 h 1045598"/>
              <a:gd name="connsiteX63" fmla="*/ 4765906 w 8360758"/>
              <a:gd name="connsiteY63" fmla="*/ 731919 h 1045598"/>
              <a:gd name="connsiteX64" fmla="*/ 4601531 w 8360758"/>
              <a:gd name="connsiteY64" fmla="*/ 744196 h 1045598"/>
              <a:gd name="connsiteX65" fmla="*/ 4504675 w 8360758"/>
              <a:gd name="connsiteY65" fmla="*/ 756895 h 1045598"/>
              <a:gd name="connsiteX66" fmla="*/ 4470222 w 8360758"/>
              <a:gd name="connsiteY66" fmla="*/ 770130 h 1045598"/>
              <a:gd name="connsiteX67" fmla="*/ 4420536 w 8360758"/>
              <a:gd name="connsiteY67" fmla="*/ 782957 h 1045598"/>
              <a:gd name="connsiteX68" fmla="*/ 4334661 w 8360758"/>
              <a:gd name="connsiteY68" fmla="*/ 812108 h 1045598"/>
              <a:gd name="connsiteX69" fmla="*/ 4216132 w 8360758"/>
              <a:gd name="connsiteY69" fmla="*/ 839949 h 1045598"/>
              <a:gd name="connsiteX70" fmla="*/ 4119820 w 8360758"/>
              <a:gd name="connsiteY70" fmla="*/ 824310 h 1045598"/>
              <a:gd name="connsiteX71" fmla="*/ 4113747 w 8360758"/>
              <a:gd name="connsiteY71" fmla="*/ 831677 h 1045598"/>
              <a:gd name="connsiteX72" fmla="*/ 4052146 w 8360758"/>
              <a:gd name="connsiteY72" fmla="*/ 838402 h 1045598"/>
              <a:gd name="connsiteX73" fmla="*/ 3824664 w 8360758"/>
              <a:gd name="connsiteY73" fmla="*/ 818601 h 1045598"/>
              <a:gd name="connsiteX74" fmla="*/ 3704604 w 8360758"/>
              <a:gd name="connsiteY74" fmla="*/ 832939 h 1045598"/>
              <a:gd name="connsiteX75" fmla="*/ 3663877 w 8360758"/>
              <a:gd name="connsiteY75" fmla="*/ 845018 h 1045598"/>
              <a:gd name="connsiteX76" fmla="*/ 3595520 w 8360758"/>
              <a:gd name="connsiteY76" fmla="*/ 864823 h 1045598"/>
              <a:gd name="connsiteX77" fmla="*/ 3549068 w 8360758"/>
              <a:gd name="connsiteY77" fmla="*/ 896841 h 1045598"/>
              <a:gd name="connsiteX78" fmla="*/ 3534316 w 8360758"/>
              <a:gd name="connsiteY78" fmla="*/ 904155 h 1045598"/>
              <a:gd name="connsiteX79" fmla="*/ 3505039 w 8360758"/>
              <a:gd name="connsiteY79" fmla="*/ 900529 h 1045598"/>
              <a:gd name="connsiteX80" fmla="*/ 3494135 w 8360758"/>
              <a:gd name="connsiteY80" fmla="*/ 904937 h 1045598"/>
              <a:gd name="connsiteX81" fmla="*/ 3490082 w 8360758"/>
              <a:gd name="connsiteY81" fmla="*/ 904456 h 1045598"/>
              <a:gd name="connsiteX82" fmla="*/ 3480483 w 8360758"/>
              <a:gd name="connsiteY82" fmla="*/ 904536 h 1045598"/>
              <a:gd name="connsiteX83" fmla="*/ 3481756 w 8360758"/>
              <a:gd name="connsiteY83" fmla="*/ 898286 h 1045598"/>
              <a:gd name="connsiteX84" fmla="*/ 3470370 w 8360758"/>
              <a:gd name="connsiteY84" fmla="*/ 886575 h 1045598"/>
              <a:gd name="connsiteX85" fmla="*/ 3415223 w 8360758"/>
              <a:gd name="connsiteY85" fmla="*/ 890256 h 1045598"/>
              <a:gd name="connsiteX86" fmla="*/ 3412186 w 8360758"/>
              <a:gd name="connsiteY86" fmla="*/ 897307 h 1045598"/>
              <a:gd name="connsiteX87" fmla="*/ 3405239 w 8360758"/>
              <a:gd name="connsiteY87" fmla="*/ 898462 h 1045598"/>
              <a:gd name="connsiteX88" fmla="*/ 3400045 w 8360758"/>
              <a:gd name="connsiteY88" fmla="*/ 891932 h 1045598"/>
              <a:gd name="connsiteX89" fmla="*/ 3307380 w 8360758"/>
              <a:gd name="connsiteY89" fmla="*/ 876661 h 1045598"/>
              <a:gd name="connsiteX90" fmla="*/ 3183225 w 8360758"/>
              <a:gd name="connsiteY90" fmla="*/ 867685 h 1045598"/>
              <a:gd name="connsiteX91" fmla="*/ 3093898 w 8360758"/>
              <a:gd name="connsiteY91" fmla="*/ 897753 h 1045598"/>
              <a:gd name="connsiteX92" fmla="*/ 3085742 w 8360758"/>
              <a:gd name="connsiteY92" fmla="*/ 891493 h 1045598"/>
              <a:gd name="connsiteX93" fmla="*/ 3023557 w 8360758"/>
              <a:gd name="connsiteY93" fmla="*/ 894391 h 1045598"/>
              <a:gd name="connsiteX94" fmla="*/ 2807400 w 8360758"/>
              <a:gd name="connsiteY94" fmla="*/ 948678 h 1045598"/>
              <a:gd name="connsiteX95" fmla="*/ 2685827 w 8360758"/>
              <a:gd name="connsiteY95" fmla="*/ 953124 h 1045598"/>
              <a:gd name="connsiteX96" fmla="*/ 2569673 w 8360758"/>
              <a:gd name="connsiteY96" fmla="*/ 938749 h 1045598"/>
              <a:gd name="connsiteX97" fmla="*/ 2514638 w 8360758"/>
              <a:gd name="connsiteY97" fmla="*/ 914619 h 1045598"/>
              <a:gd name="connsiteX98" fmla="*/ 2454089 w 8360758"/>
              <a:gd name="connsiteY98" fmla="*/ 914176 h 1045598"/>
              <a:gd name="connsiteX99" fmla="*/ 2440891 w 8360758"/>
              <a:gd name="connsiteY99" fmla="*/ 936737 h 1045598"/>
              <a:gd name="connsiteX100" fmla="*/ 2375837 w 8360758"/>
              <a:gd name="connsiteY100" fmla="*/ 928904 h 1045598"/>
              <a:gd name="connsiteX101" fmla="*/ 2277059 w 8360758"/>
              <a:gd name="connsiteY101" fmla="*/ 914539 h 1045598"/>
              <a:gd name="connsiteX102" fmla="*/ 2220315 w 8360758"/>
              <a:gd name="connsiteY102" fmla="*/ 912107 h 1045598"/>
              <a:gd name="connsiteX103" fmla="*/ 2065069 w 8360758"/>
              <a:gd name="connsiteY103" fmla="*/ 899104 h 1045598"/>
              <a:gd name="connsiteX104" fmla="*/ 1909388 w 8360758"/>
              <a:gd name="connsiteY104" fmla="*/ 881237 h 1045598"/>
              <a:gd name="connsiteX105" fmla="*/ 1816127 w 8360758"/>
              <a:gd name="connsiteY105" fmla="*/ 843306 h 1045598"/>
              <a:gd name="connsiteX106" fmla="*/ 1688269 w 8360758"/>
              <a:gd name="connsiteY106" fmla="*/ 831572 h 1045598"/>
              <a:gd name="connsiteX107" fmla="*/ 1666717 w 8360758"/>
              <a:gd name="connsiteY107" fmla="*/ 825600 h 1045598"/>
              <a:gd name="connsiteX108" fmla="*/ 1637240 w 8360758"/>
              <a:gd name="connsiteY108" fmla="*/ 830012 h 1045598"/>
              <a:gd name="connsiteX109" fmla="*/ 1519123 w 8360758"/>
              <a:gd name="connsiteY109" fmla="*/ 848955 h 1045598"/>
              <a:gd name="connsiteX110" fmla="*/ 1426470 w 8360758"/>
              <a:gd name="connsiteY110" fmla="*/ 875204 h 1045598"/>
              <a:gd name="connsiteX111" fmla="*/ 1309788 w 8360758"/>
              <a:gd name="connsiteY111" fmla="*/ 860350 h 1045598"/>
              <a:gd name="connsiteX112" fmla="*/ 1239051 w 8360758"/>
              <a:gd name="connsiteY112" fmla="*/ 867187 h 1045598"/>
              <a:gd name="connsiteX113" fmla="*/ 1123809 w 8360758"/>
              <a:gd name="connsiteY113" fmla="*/ 902641 h 1045598"/>
              <a:gd name="connsiteX114" fmla="*/ 970585 w 8360758"/>
              <a:gd name="connsiteY114" fmla="*/ 895704 h 1045598"/>
              <a:gd name="connsiteX115" fmla="*/ 938329 w 8360758"/>
              <a:gd name="connsiteY115" fmla="*/ 862134 h 1045598"/>
              <a:gd name="connsiteX116" fmla="*/ 895571 w 8360758"/>
              <a:gd name="connsiteY116" fmla="*/ 842248 h 1045598"/>
              <a:gd name="connsiteX117" fmla="*/ 878598 w 8360758"/>
              <a:gd name="connsiteY117" fmla="*/ 890640 h 1045598"/>
              <a:gd name="connsiteX118" fmla="*/ 746991 w 8360758"/>
              <a:gd name="connsiteY118" fmla="*/ 929057 h 1045598"/>
              <a:gd name="connsiteX119" fmla="*/ 681121 w 8360758"/>
              <a:gd name="connsiteY119" fmla="*/ 942810 h 1045598"/>
              <a:gd name="connsiteX120" fmla="*/ 578235 w 8360758"/>
              <a:gd name="connsiteY120" fmla="*/ 953206 h 1045598"/>
              <a:gd name="connsiteX121" fmla="*/ 546952 w 8360758"/>
              <a:gd name="connsiteY121" fmla="*/ 958315 h 1045598"/>
              <a:gd name="connsiteX122" fmla="*/ 236347 w 8360758"/>
              <a:gd name="connsiteY122" fmla="*/ 1030770 h 1045598"/>
              <a:gd name="connsiteX123" fmla="*/ 51071 w 8360758"/>
              <a:gd name="connsiteY123" fmla="*/ 980657 h 1045598"/>
              <a:gd name="connsiteX124" fmla="*/ 10468 w 8360758"/>
              <a:gd name="connsiteY124" fmla="*/ 991794 h 1045598"/>
              <a:gd name="connsiteX125" fmla="*/ 0 w 8360758"/>
              <a:gd name="connsiteY125" fmla="*/ 991130 h 1045598"/>
              <a:gd name="connsiteX126" fmla="*/ 0 w 8360758"/>
              <a:gd name="connsiteY126" fmla="*/ 69169 h 104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360758" h="1045598">
                <a:moveTo>
                  <a:pt x="8339294" y="0"/>
                </a:moveTo>
                <a:lnTo>
                  <a:pt x="8360544" y="0"/>
                </a:lnTo>
                <a:lnTo>
                  <a:pt x="8360758" y="649"/>
                </a:lnTo>
                <a:close/>
                <a:moveTo>
                  <a:pt x="0" y="0"/>
                </a:moveTo>
                <a:lnTo>
                  <a:pt x="8289291" y="0"/>
                </a:lnTo>
                <a:lnTo>
                  <a:pt x="8230376" y="12131"/>
                </a:lnTo>
                <a:cubicBezTo>
                  <a:pt x="8186793" y="23634"/>
                  <a:pt x="8143173" y="37610"/>
                  <a:pt x="8099771" y="38454"/>
                </a:cubicBezTo>
                <a:cubicBezTo>
                  <a:pt x="8074248" y="83487"/>
                  <a:pt x="8081264" y="45280"/>
                  <a:pt x="8039667" y="61383"/>
                </a:cubicBezTo>
                <a:cubicBezTo>
                  <a:pt x="8035572" y="25681"/>
                  <a:pt x="7994313" y="91350"/>
                  <a:pt x="7973367" y="54463"/>
                </a:cubicBezTo>
                <a:cubicBezTo>
                  <a:pt x="7945735" y="70860"/>
                  <a:pt x="7932164" y="103819"/>
                  <a:pt x="7884958" y="105966"/>
                </a:cubicBezTo>
                <a:cubicBezTo>
                  <a:pt x="7839313" y="93684"/>
                  <a:pt x="7796006" y="145608"/>
                  <a:pt x="7738842" y="128481"/>
                </a:cubicBezTo>
                <a:cubicBezTo>
                  <a:pt x="7718673" y="125252"/>
                  <a:pt x="7661489" y="134033"/>
                  <a:pt x="7653871" y="147128"/>
                </a:cubicBezTo>
                <a:cubicBezTo>
                  <a:pt x="7642607" y="151315"/>
                  <a:pt x="7627498" y="149171"/>
                  <a:pt x="7625444" y="162340"/>
                </a:cubicBezTo>
                <a:cubicBezTo>
                  <a:pt x="7620493" y="178534"/>
                  <a:pt x="7572279" y="161358"/>
                  <a:pt x="7583161" y="178118"/>
                </a:cubicBezTo>
                <a:cubicBezTo>
                  <a:pt x="7549087" y="166496"/>
                  <a:pt x="7534277" y="201041"/>
                  <a:pt x="7511516" y="212256"/>
                </a:cubicBezTo>
                <a:cubicBezTo>
                  <a:pt x="7483774" y="199874"/>
                  <a:pt x="7463381" y="235617"/>
                  <a:pt x="7410075" y="247181"/>
                </a:cubicBezTo>
                <a:cubicBezTo>
                  <a:pt x="7379316" y="232675"/>
                  <a:pt x="7374250" y="255215"/>
                  <a:pt x="7319749" y="237905"/>
                </a:cubicBezTo>
                <a:cubicBezTo>
                  <a:pt x="7318939" y="240583"/>
                  <a:pt x="7317599" y="243154"/>
                  <a:pt x="7315778" y="245540"/>
                </a:cubicBezTo>
                <a:cubicBezTo>
                  <a:pt x="7305188" y="259400"/>
                  <a:pt x="7280868" y="264113"/>
                  <a:pt x="7261455" y="256067"/>
                </a:cubicBezTo>
                <a:cubicBezTo>
                  <a:pt x="7177273" y="234838"/>
                  <a:pt x="7114305" y="247394"/>
                  <a:pt x="7051652" y="251022"/>
                </a:cubicBezTo>
                <a:cubicBezTo>
                  <a:pt x="6982422" y="258887"/>
                  <a:pt x="7044205" y="289722"/>
                  <a:pt x="6946037" y="272754"/>
                </a:cubicBezTo>
                <a:cubicBezTo>
                  <a:pt x="6942920" y="287840"/>
                  <a:pt x="6932533" y="290410"/>
                  <a:pt x="6911697" y="287227"/>
                </a:cubicBezTo>
                <a:cubicBezTo>
                  <a:pt x="6878502" y="292054"/>
                  <a:pt x="6896035" y="325406"/>
                  <a:pt x="6853968" y="311057"/>
                </a:cubicBezTo>
                <a:cubicBezTo>
                  <a:pt x="6867957" y="328146"/>
                  <a:pt x="6795066" y="329379"/>
                  <a:pt x="6818568" y="345514"/>
                </a:cubicBezTo>
                <a:cubicBezTo>
                  <a:pt x="6804621" y="365939"/>
                  <a:pt x="6781982" y="340609"/>
                  <a:pt x="6767227" y="358842"/>
                </a:cubicBezTo>
                <a:cubicBezTo>
                  <a:pt x="6744864" y="366541"/>
                  <a:pt x="6772283" y="336936"/>
                  <a:pt x="6745281" y="340408"/>
                </a:cubicBezTo>
                <a:cubicBezTo>
                  <a:pt x="6714003" y="347897"/>
                  <a:pt x="6699248" y="314581"/>
                  <a:pt x="6693613" y="361653"/>
                </a:cubicBezTo>
                <a:cubicBezTo>
                  <a:pt x="6655588" y="357625"/>
                  <a:pt x="6657639" y="377940"/>
                  <a:pt x="6616334" y="396243"/>
                </a:cubicBezTo>
                <a:cubicBezTo>
                  <a:pt x="6592485" y="389294"/>
                  <a:pt x="6579516" y="397462"/>
                  <a:pt x="6569178" y="410632"/>
                </a:cubicBezTo>
                <a:cubicBezTo>
                  <a:pt x="6523596" y="416526"/>
                  <a:pt x="6490182" y="439982"/>
                  <a:pt x="6443178" y="455974"/>
                </a:cubicBezTo>
                <a:cubicBezTo>
                  <a:pt x="6383852" y="454444"/>
                  <a:pt x="6369405" y="489022"/>
                  <a:pt x="6319116" y="505993"/>
                </a:cubicBezTo>
                <a:cubicBezTo>
                  <a:pt x="6262319" y="491330"/>
                  <a:pt x="6292513" y="538822"/>
                  <a:pt x="6270674" y="556244"/>
                </a:cubicBezTo>
                <a:lnTo>
                  <a:pt x="6263606" y="559168"/>
                </a:lnTo>
                <a:lnTo>
                  <a:pt x="6242294" y="560434"/>
                </a:lnTo>
                <a:lnTo>
                  <a:pt x="6233950" y="559803"/>
                </a:lnTo>
                <a:cubicBezTo>
                  <a:pt x="6228324" y="559783"/>
                  <a:pt x="6224743" y="560296"/>
                  <a:pt x="6222443" y="561238"/>
                </a:cubicBezTo>
                <a:cubicBezTo>
                  <a:pt x="6222383" y="561367"/>
                  <a:pt x="6222323" y="561497"/>
                  <a:pt x="6222263" y="561626"/>
                </a:cubicBezTo>
                <a:lnTo>
                  <a:pt x="6211278" y="562278"/>
                </a:lnTo>
                <a:cubicBezTo>
                  <a:pt x="6192500" y="562574"/>
                  <a:pt x="6174002" y="562095"/>
                  <a:pt x="6156199" y="561017"/>
                </a:cubicBezTo>
                <a:cubicBezTo>
                  <a:pt x="6147856" y="582484"/>
                  <a:pt x="6078578" y="566766"/>
                  <a:pt x="6096532" y="603131"/>
                </a:cubicBezTo>
                <a:cubicBezTo>
                  <a:pt x="6072847" y="602777"/>
                  <a:pt x="6054475" y="589008"/>
                  <a:pt x="6069435" y="612471"/>
                </a:cubicBezTo>
                <a:cubicBezTo>
                  <a:pt x="6061851" y="613055"/>
                  <a:pt x="6057860" y="615691"/>
                  <a:pt x="6055528" y="619344"/>
                </a:cubicBezTo>
                <a:cubicBezTo>
                  <a:pt x="6055362" y="619892"/>
                  <a:pt x="6055194" y="620440"/>
                  <a:pt x="6055027" y="620988"/>
                </a:cubicBezTo>
                <a:lnTo>
                  <a:pt x="6002174" y="619601"/>
                </a:lnTo>
                <a:lnTo>
                  <a:pt x="5996004" y="622254"/>
                </a:lnTo>
                <a:lnTo>
                  <a:pt x="5960467" y="617719"/>
                </a:lnTo>
                <a:lnTo>
                  <a:pt x="5942688" y="617312"/>
                </a:lnTo>
                <a:lnTo>
                  <a:pt x="5936470" y="613202"/>
                </a:lnTo>
                <a:cubicBezTo>
                  <a:pt x="5930416" y="610984"/>
                  <a:pt x="5922596" y="610661"/>
                  <a:pt x="5910830" y="614630"/>
                </a:cubicBezTo>
                <a:lnTo>
                  <a:pt x="5908335" y="616301"/>
                </a:lnTo>
                <a:lnTo>
                  <a:pt x="5885516" y="611874"/>
                </a:lnTo>
                <a:cubicBezTo>
                  <a:pt x="5877877" y="609474"/>
                  <a:pt x="5804062" y="634683"/>
                  <a:pt x="5797689" y="629966"/>
                </a:cubicBezTo>
                <a:cubicBezTo>
                  <a:pt x="5725491" y="628758"/>
                  <a:pt x="5540074" y="600816"/>
                  <a:pt x="5452329" y="604624"/>
                </a:cubicBezTo>
                <a:cubicBezTo>
                  <a:pt x="5466698" y="654607"/>
                  <a:pt x="5264049" y="568127"/>
                  <a:pt x="5337888" y="624245"/>
                </a:cubicBezTo>
                <a:cubicBezTo>
                  <a:pt x="5310257" y="623082"/>
                  <a:pt x="5288900" y="645844"/>
                  <a:pt x="5308476" y="659901"/>
                </a:cubicBezTo>
                <a:cubicBezTo>
                  <a:pt x="5218345" y="635695"/>
                  <a:pt x="5110409" y="683826"/>
                  <a:pt x="5015427" y="679413"/>
                </a:cubicBezTo>
                <a:cubicBezTo>
                  <a:pt x="4977324" y="722716"/>
                  <a:pt x="4993698" y="684947"/>
                  <a:pt x="4944689" y="698151"/>
                </a:cubicBezTo>
                <a:cubicBezTo>
                  <a:pt x="4948385" y="662111"/>
                  <a:pt x="4888418" y="724972"/>
                  <a:pt x="4874019" y="686559"/>
                </a:cubicBezTo>
                <a:cubicBezTo>
                  <a:pt x="4865555" y="690178"/>
                  <a:pt x="4857809" y="694897"/>
                  <a:pt x="4850146" y="699918"/>
                </a:cubicBezTo>
                <a:lnTo>
                  <a:pt x="4846122" y="702530"/>
                </a:lnTo>
                <a:lnTo>
                  <a:pt x="4828009" y="706278"/>
                </a:lnTo>
                <a:lnTo>
                  <a:pt x="4825410" y="715715"/>
                </a:lnTo>
                <a:lnTo>
                  <a:pt x="4799945" y="727361"/>
                </a:lnTo>
                <a:cubicBezTo>
                  <a:pt x="4790022" y="730428"/>
                  <a:pt x="4778889" y="732212"/>
                  <a:pt x="4765906" y="731919"/>
                </a:cubicBezTo>
                <a:cubicBezTo>
                  <a:pt x="4718973" y="716412"/>
                  <a:pt x="4659915" y="765364"/>
                  <a:pt x="4601531" y="744196"/>
                </a:cubicBezTo>
                <a:cubicBezTo>
                  <a:pt x="4580290" y="739544"/>
                  <a:pt x="4515968" y="744316"/>
                  <a:pt x="4504675" y="756895"/>
                </a:cubicBezTo>
                <a:cubicBezTo>
                  <a:pt x="4491443" y="760296"/>
                  <a:pt x="4475470" y="757089"/>
                  <a:pt x="4470222" y="770130"/>
                </a:cubicBezTo>
                <a:cubicBezTo>
                  <a:pt x="4461124" y="785998"/>
                  <a:pt x="4412508" y="765410"/>
                  <a:pt x="4420536" y="782957"/>
                </a:cubicBezTo>
                <a:cubicBezTo>
                  <a:pt x="4386057" y="768924"/>
                  <a:pt x="4362026" y="802475"/>
                  <a:pt x="4334661" y="812108"/>
                </a:cubicBezTo>
                <a:cubicBezTo>
                  <a:pt x="4307258" y="797758"/>
                  <a:pt x="4276863" y="832116"/>
                  <a:pt x="4216132" y="839949"/>
                </a:cubicBezTo>
                <a:cubicBezTo>
                  <a:pt x="4185928" y="823262"/>
                  <a:pt x="4175257" y="845477"/>
                  <a:pt x="4119820" y="824310"/>
                </a:cubicBezTo>
                <a:cubicBezTo>
                  <a:pt x="4118324" y="826935"/>
                  <a:pt x="4116281" y="829416"/>
                  <a:pt x="4113747" y="831677"/>
                </a:cubicBezTo>
                <a:cubicBezTo>
                  <a:pt x="4099040" y="844812"/>
                  <a:pt x="4071458" y="847824"/>
                  <a:pt x="4052146" y="838402"/>
                </a:cubicBezTo>
                <a:cubicBezTo>
                  <a:pt x="3965259" y="811225"/>
                  <a:pt x="3893772" y="819371"/>
                  <a:pt x="3824664" y="818601"/>
                </a:cubicBezTo>
                <a:cubicBezTo>
                  <a:pt x="3747424" y="821611"/>
                  <a:pt x="3807704" y="856831"/>
                  <a:pt x="3704604" y="832939"/>
                </a:cubicBezTo>
                <a:cubicBezTo>
                  <a:pt x="3697760" y="847826"/>
                  <a:pt x="3685852" y="849671"/>
                  <a:pt x="3663877" y="845018"/>
                </a:cubicBezTo>
                <a:cubicBezTo>
                  <a:pt x="3626599" y="847518"/>
                  <a:pt x="3638084" y="882149"/>
                  <a:pt x="3595520" y="864823"/>
                </a:cubicBezTo>
                <a:cubicBezTo>
                  <a:pt x="3606859" y="882919"/>
                  <a:pt x="3527146" y="879030"/>
                  <a:pt x="3549068" y="896841"/>
                </a:cubicBezTo>
                <a:cubicBezTo>
                  <a:pt x="3544102" y="901709"/>
                  <a:pt x="3539196" y="903675"/>
                  <a:pt x="3534316" y="904155"/>
                </a:cubicBezTo>
                <a:cubicBezTo>
                  <a:pt x="3524555" y="905115"/>
                  <a:pt x="3514894" y="900132"/>
                  <a:pt x="3505039" y="900529"/>
                </a:cubicBezTo>
                <a:lnTo>
                  <a:pt x="3494135" y="904937"/>
                </a:lnTo>
                <a:lnTo>
                  <a:pt x="3490082" y="904456"/>
                </a:lnTo>
                <a:lnTo>
                  <a:pt x="3480483" y="904536"/>
                </a:lnTo>
                <a:lnTo>
                  <a:pt x="3481756" y="898286"/>
                </a:lnTo>
                <a:cubicBezTo>
                  <a:pt x="3483873" y="892321"/>
                  <a:pt x="3485480" y="885785"/>
                  <a:pt x="3470370" y="886575"/>
                </a:cubicBezTo>
                <a:cubicBezTo>
                  <a:pt x="3439046" y="891212"/>
                  <a:pt x="3428652" y="865455"/>
                  <a:pt x="3415223" y="890256"/>
                </a:cubicBezTo>
                <a:lnTo>
                  <a:pt x="3412186" y="897307"/>
                </a:lnTo>
                <a:lnTo>
                  <a:pt x="3405239" y="898462"/>
                </a:lnTo>
                <a:cubicBezTo>
                  <a:pt x="3401514" y="898245"/>
                  <a:pt x="3399411" y="896524"/>
                  <a:pt x="3400045" y="891932"/>
                </a:cubicBezTo>
                <a:cubicBezTo>
                  <a:pt x="3370618" y="910933"/>
                  <a:pt x="3337013" y="881862"/>
                  <a:pt x="3307380" y="876661"/>
                </a:cubicBezTo>
                <a:cubicBezTo>
                  <a:pt x="3284956" y="894884"/>
                  <a:pt x="3244895" y="866002"/>
                  <a:pt x="3183225" y="867685"/>
                </a:cubicBezTo>
                <a:cubicBezTo>
                  <a:pt x="3158771" y="888620"/>
                  <a:pt x="3141638" y="868567"/>
                  <a:pt x="3093898" y="897753"/>
                </a:cubicBezTo>
                <a:cubicBezTo>
                  <a:pt x="3091645" y="895421"/>
                  <a:pt x="3088899" y="893312"/>
                  <a:pt x="3085742" y="891493"/>
                </a:cubicBezTo>
                <a:cubicBezTo>
                  <a:pt x="3067413" y="880926"/>
                  <a:pt x="3039569" y="882223"/>
                  <a:pt x="3023557" y="894391"/>
                </a:cubicBezTo>
                <a:cubicBezTo>
                  <a:pt x="2946920" y="934280"/>
                  <a:pt x="2874651" y="937308"/>
                  <a:pt x="2807400" y="948678"/>
                </a:cubicBezTo>
                <a:cubicBezTo>
                  <a:pt x="2731064" y="957607"/>
                  <a:pt x="2779289" y="913951"/>
                  <a:pt x="2685827" y="953124"/>
                </a:cubicBezTo>
                <a:cubicBezTo>
                  <a:pt x="2646206" y="951469"/>
                  <a:pt x="2598205" y="945167"/>
                  <a:pt x="2569673" y="938749"/>
                </a:cubicBezTo>
                <a:cubicBezTo>
                  <a:pt x="2575279" y="919335"/>
                  <a:pt x="2498612" y="935380"/>
                  <a:pt x="2514638" y="914619"/>
                </a:cubicBezTo>
                <a:cubicBezTo>
                  <a:pt x="2489357" y="898658"/>
                  <a:pt x="2479062" y="927882"/>
                  <a:pt x="2454089" y="914176"/>
                </a:cubicBezTo>
                <a:cubicBezTo>
                  <a:pt x="2426718" y="912195"/>
                  <a:pt x="2470878" y="933635"/>
                  <a:pt x="2440891" y="936737"/>
                </a:cubicBezTo>
                <a:cubicBezTo>
                  <a:pt x="2404331" y="937060"/>
                  <a:pt x="2406460" y="971953"/>
                  <a:pt x="2375837" y="928904"/>
                </a:cubicBezTo>
                <a:cubicBezTo>
                  <a:pt x="2338300" y="941678"/>
                  <a:pt x="2329756" y="922043"/>
                  <a:pt x="2277059" y="914539"/>
                </a:cubicBezTo>
                <a:cubicBezTo>
                  <a:pt x="2255841" y="926721"/>
                  <a:pt x="2238021" y="922081"/>
                  <a:pt x="2220315" y="912107"/>
                </a:cubicBezTo>
                <a:cubicBezTo>
                  <a:pt x="2169677" y="917309"/>
                  <a:pt x="2122500" y="903084"/>
                  <a:pt x="2065069" y="899104"/>
                </a:cubicBezTo>
                <a:cubicBezTo>
                  <a:pt x="2004003" y="914552"/>
                  <a:pt x="1970758" y="885364"/>
                  <a:pt x="1909388" y="881237"/>
                </a:cubicBezTo>
                <a:cubicBezTo>
                  <a:pt x="1850499" y="912360"/>
                  <a:pt x="1867439" y="840122"/>
                  <a:pt x="1816127" y="843306"/>
                </a:cubicBezTo>
                <a:cubicBezTo>
                  <a:pt x="1733813" y="872239"/>
                  <a:pt x="1816992" y="819468"/>
                  <a:pt x="1688269" y="831572"/>
                </a:cubicBezTo>
                <a:cubicBezTo>
                  <a:pt x="1681184" y="836266"/>
                  <a:pt x="1665328" y="831879"/>
                  <a:pt x="1666717" y="825600"/>
                </a:cubicBezTo>
                <a:cubicBezTo>
                  <a:pt x="1658612" y="827677"/>
                  <a:pt x="1639536" y="839994"/>
                  <a:pt x="1637240" y="830012"/>
                </a:cubicBezTo>
                <a:cubicBezTo>
                  <a:pt x="1596093" y="829509"/>
                  <a:pt x="1555412" y="836032"/>
                  <a:pt x="1519123" y="848955"/>
                </a:cubicBezTo>
                <a:cubicBezTo>
                  <a:pt x="1439370" y="833068"/>
                  <a:pt x="1483906" y="879065"/>
                  <a:pt x="1426470" y="875204"/>
                </a:cubicBezTo>
                <a:cubicBezTo>
                  <a:pt x="1379930" y="856239"/>
                  <a:pt x="1363279" y="872605"/>
                  <a:pt x="1309788" y="860350"/>
                </a:cubicBezTo>
                <a:cubicBezTo>
                  <a:pt x="1292252" y="893082"/>
                  <a:pt x="1259676" y="857729"/>
                  <a:pt x="1239051" y="867187"/>
                </a:cubicBezTo>
                <a:cubicBezTo>
                  <a:pt x="1205443" y="829811"/>
                  <a:pt x="1158385" y="902895"/>
                  <a:pt x="1123809" y="902641"/>
                </a:cubicBezTo>
                <a:cubicBezTo>
                  <a:pt x="1065532" y="896400"/>
                  <a:pt x="1002200" y="858095"/>
                  <a:pt x="970585" y="895704"/>
                </a:cubicBezTo>
                <a:cubicBezTo>
                  <a:pt x="966254" y="880250"/>
                  <a:pt x="971539" y="859175"/>
                  <a:pt x="938329" y="862134"/>
                </a:cubicBezTo>
                <a:cubicBezTo>
                  <a:pt x="925057" y="854326"/>
                  <a:pt x="922693" y="830584"/>
                  <a:pt x="895571" y="842248"/>
                </a:cubicBezTo>
                <a:cubicBezTo>
                  <a:pt x="928987" y="863252"/>
                  <a:pt x="873564" y="866047"/>
                  <a:pt x="878598" y="890640"/>
                </a:cubicBezTo>
                <a:cubicBezTo>
                  <a:pt x="837063" y="905994"/>
                  <a:pt x="742190" y="884895"/>
                  <a:pt x="746991" y="929057"/>
                </a:cubicBezTo>
                <a:cubicBezTo>
                  <a:pt x="734614" y="955066"/>
                  <a:pt x="681717" y="914700"/>
                  <a:pt x="681121" y="942810"/>
                </a:cubicBezTo>
                <a:cubicBezTo>
                  <a:pt x="658037" y="924609"/>
                  <a:pt x="616378" y="954199"/>
                  <a:pt x="578235" y="953206"/>
                </a:cubicBezTo>
                <a:cubicBezTo>
                  <a:pt x="570802" y="965845"/>
                  <a:pt x="562037" y="965187"/>
                  <a:pt x="546952" y="958315"/>
                </a:cubicBezTo>
                <a:cubicBezTo>
                  <a:pt x="424725" y="951368"/>
                  <a:pt x="251392" y="1090193"/>
                  <a:pt x="236347" y="1030770"/>
                </a:cubicBezTo>
                <a:cubicBezTo>
                  <a:pt x="207533" y="1029254"/>
                  <a:pt x="121859" y="971449"/>
                  <a:pt x="51071" y="980657"/>
                </a:cubicBezTo>
                <a:cubicBezTo>
                  <a:pt x="43123" y="987954"/>
                  <a:pt x="28486" y="991123"/>
                  <a:pt x="10468" y="991794"/>
                </a:cubicBezTo>
                <a:lnTo>
                  <a:pt x="0" y="991130"/>
                </a:lnTo>
                <a:lnTo>
                  <a:pt x="0" y="6916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C36BFE8-1F6C-4D6C-B87F-31E38B8BD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1512" y="5812403"/>
            <a:ext cx="7030488" cy="1045597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6F53135C-CA20-4AE8-9570-00EE3A839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466929"/>
            <a:ext cx="10706100" cy="591762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5F6F5"/>
          </a:solidFill>
          <a:ln>
            <a:noFill/>
          </a:ln>
          <a:effectLst>
            <a:outerShdw blurRad="38100" dist="25400" dir="48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0BB4FB79-999F-4282-9112-6C6D86203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86" y="466929"/>
            <a:ext cx="1302497" cy="1041998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930B699D-7D37-483D-A3D7-9A0B893CA0E7}"/>
              </a:ext>
            </a:extLst>
          </p:cNvPr>
          <p:cNvSpPr txBox="1"/>
          <p:nvPr/>
        </p:nvSpPr>
        <p:spPr>
          <a:xfrm>
            <a:off x="3857624" y="897808"/>
            <a:ext cx="461962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accent4">
                    <a:lumMod val="50000"/>
                  </a:schemeClr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خطوات حل المسألة </a:t>
            </a: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DBAB25E1-B427-464A-87B2-757EE6DFC469}"/>
              </a:ext>
            </a:extLst>
          </p:cNvPr>
          <p:cNvGrpSpPr/>
          <p:nvPr/>
        </p:nvGrpSpPr>
        <p:grpSpPr>
          <a:xfrm>
            <a:off x="6923610" y="2584261"/>
            <a:ext cx="3029171" cy="851519"/>
            <a:chOff x="6923610" y="2584261"/>
            <a:chExt cx="3029171" cy="851519"/>
          </a:xfrm>
        </p:grpSpPr>
        <p:grpSp>
          <p:nvGrpSpPr>
            <p:cNvPr id="12" name="مجموعة 11">
              <a:extLst>
                <a:ext uri="{FF2B5EF4-FFF2-40B4-BE49-F238E27FC236}">
                  <a16:creationId xmlns:a16="http://schemas.microsoft.com/office/drawing/2014/main" id="{909371D9-889F-47ED-8712-9B92D2CDBF9A}"/>
                </a:ext>
              </a:extLst>
            </p:cNvPr>
            <p:cNvGrpSpPr/>
            <p:nvPr/>
          </p:nvGrpSpPr>
          <p:grpSpPr>
            <a:xfrm>
              <a:off x="6923610" y="2584261"/>
              <a:ext cx="3029171" cy="851519"/>
              <a:chOff x="6883234" y="1886732"/>
              <a:chExt cx="3823087" cy="1074694"/>
            </a:xfrm>
          </p:grpSpPr>
          <p:sp>
            <p:nvSpPr>
              <p:cNvPr id="14" name="مستطيل: زوايا مستديرة 13">
                <a:extLst>
                  <a:ext uri="{FF2B5EF4-FFF2-40B4-BE49-F238E27FC236}">
                    <a16:creationId xmlns:a16="http://schemas.microsoft.com/office/drawing/2014/main" id="{601D74CB-AF17-4448-B56C-B0094E770304}"/>
                  </a:ext>
                </a:extLst>
              </p:cNvPr>
              <p:cNvSpPr/>
              <p:nvPr/>
            </p:nvSpPr>
            <p:spPr>
              <a:xfrm>
                <a:off x="6883234" y="1886732"/>
                <a:ext cx="3823087" cy="1074694"/>
              </a:xfrm>
              <a:prstGeom prst="roundRect">
                <a:avLst>
                  <a:gd name="adj" fmla="val 50000"/>
                </a:avLst>
              </a:prstGeom>
              <a:solidFill>
                <a:srgbClr val="92B42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5" name="مستطيل: زوايا مستديرة 14">
                <a:extLst>
                  <a:ext uri="{FF2B5EF4-FFF2-40B4-BE49-F238E27FC236}">
                    <a16:creationId xmlns:a16="http://schemas.microsoft.com/office/drawing/2014/main" id="{5A43C344-F37D-40D6-92FC-EA0CF3D78E76}"/>
                  </a:ext>
                </a:extLst>
              </p:cNvPr>
              <p:cNvSpPr/>
              <p:nvPr/>
            </p:nvSpPr>
            <p:spPr>
              <a:xfrm>
                <a:off x="7000876" y="1979862"/>
                <a:ext cx="3595410" cy="887164"/>
              </a:xfrm>
              <a:prstGeom prst="roundRect">
                <a:avLst>
                  <a:gd name="adj" fmla="val 50000"/>
                </a:avLst>
              </a:prstGeom>
              <a:solidFill>
                <a:srgbClr val="81A618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A5093FAB-37E5-4C7C-BD81-63F3C03B1101}"/>
                </a:ext>
              </a:extLst>
            </p:cNvPr>
            <p:cNvSpPr/>
            <p:nvPr/>
          </p:nvSpPr>
          <p:spPr>
            <a:xfrm>
              <a:off x="8072550" y="2658051"/>
              <a:ext cx="731290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36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أفهم</a:t>
              </a:r>
              <a:endPara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AF9AB3A1-56DB-4E5F-AE99-B4FE9BA5483D}"/>
              </a:ext>
            </a:extLst>
          </p:cNvPr>
          <p:cNvGrpSpPr/>
          <p:nvPr/>
        </p:nvGrpSpPr>
        <p:grpSpPr>
          <a:xfrm>
            <a:off x="2461982" y="2583254"/>
            <a:ext cx="3029171" cy="862751"/>
            <a:chOff x="2461982" y="2688399"/>
            <a:chExt cx="3029171" cy="862751"/>
          </a:xfrm>
        </p:grpSpPr>
        <p:grpSp>
          <p:nvGrpSpPr>
            <p:cNvPr id="17" name="مجموعة 16">
              <a:extLst>
                <a:ext uri="{FF2B5EF4-FFF2-40B4-BE49-F238E27FC236}">
                  <a16:creationId xmlns:a16="http://schemas.microsoft.com/office/drawing/2014/main" id="{2B58B9D6-9D1E-43C9-9DD3-76AC6B2CB9CE}"/>
                </a:ext>
              </a:extLst>
            </p:cNvPr>
            <p:cNvGrpSpPr/>
            <p:nvPr/>
          </p:nvGrpSpPr>
          <p:grpSpPr>
            <a:xfrm>
              <a:off x="2461982" y="2688399"/>
              <a:ext cx="3029171" cy="851519"/>
              <a:chOff x="6883234" y="1886732"/>
              <a:chExt cx="3823087" cy="1074694"/>
            </a:xfrm>
          </p:grpSpPr>
          <p:sp>
            <p:nvSpPr>
              <p:cNvPr id="19" name="مستطيل: زوايا مستديرة 18">
                <a:extLst>
                  <a:ext uri="{FF2B5EF4-FFF2-40B4-BE49-F238E27FC236}">
                    <a16:creationId xmlns:a16="http://schemas.microsoft.com/office/drawing/2014/main" id="{6DF465E9-BBDF-4C8D-B124-8A1E7BC54F32}"/>
                  </a:ext>
                </a:extLst>
              </p:cNvPr>
              <p:cNvSpPr/>
              <p:nvPr/>
            </p:nvSpPr>
            <p:spPr>
              <a:xfrm>
                <a:off x="6883234" y="1886732"/>
                <a:ext cx="3823087" cy="1074694"/>
              </a:xfrm>
              <a:prstGeom prst="roundRect">
                <a:avLst>
                  <a:gd name="adj" fmla="val 50000"/>
                </a:avLst>
              </a:prstGeom>
              <a:solidFill>
                <a:srgbClr val="DA950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0" name="مستطيل: زوايا مستديرة 19">
                <a:extLst>
                  <a:ext uri="{FF2B5EF4-FFF2-40B4-BE49-F238E27FC236}">
                    <a16:creationId xmlns:a16="http://schemas.microsoft.com/office/drawing/2014/main" id="{9C827C93-B7DC-49AE-83F4-2D72E7E9722A}"/>
                  </a:ext>
                </a:extLst>
              </p:cNvPr>
              <p:cNvSpPr/>
              <p:nvPr/>
            </p:nvSpPr>
            <p:spPr>
              <a:xfrm>
                <a:off x="7000876" y="1979862"/>
                <a:ext cx="3595410" cy="887164"/>
              </a:xfrm>
              <a:prstGeom prst="roundRect">
                <a:avLst>
                  <a:gd name="adj" fmla="val 50000"/>
                </a:avLst>
              </a:prstGeom>
              <a:solidFill>
                <a:srgbClr val="FDB7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222F28E4-7C4D-4094-B7B6-038DFA693154}"/>
                </a:ext>
              </a:extLst>
            </p:cNvPr>
            <p:cNvSpPr/>
            <p:nvPr/>
          </p:nvSpPr>
          <p:spPr>
            <a:xfrm>
              <a:off x="3443031" y="2781709"/>
              <a:ext cx="114326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44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أخطط</a:t>
              </a:r>
              <a:endPara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F64C2D8F-7C6B-40DA-8D42-3578506365C9}"/>
              </a:ext>
            </a:extLst>
          </p:cNvPr>
          <p:cNvGrpSpPr/>
          <p:nvPr/>
        </p:nvGrpSpPr>
        <p:grpSpPr>
          <a:xfrm>
            <a:off x="6923610" y="4675090"/>
            <a:ext cx="3029171" cy="851519"/>
            <a:chOff x="6710605" y="4395296"/>
            <a:chExt cx="3029171" cy="851519"/>
          </a:xfrm>
        </p:grpSpPr>
        <p:grpSp>
          <p:nvGrpSpPr>
            <p:cNvPr id="22" name="مجموعة 21">
              <a:extLst>
                <a:ext uri="{FF2B5EF4-FFF2-40B4-BE49-F238E27FC236}">
                  <a16:creationId xmlns:a16="http://schemas.microsoft.com/office/drawing/2014/main" id="{489F8C3C-1F96-4600-BD06-CF9AFF4DADB8}"/>
                </a:ext>
              </a:extLst>
            </p:cNvPr>
            <p:cNvGrpSpPr/>
            <p:nvPr/>
          </p:nvGrpSpPr>
          <p:grpSpPr>
            <a:xfrm>
              <a:off x="6710605" y="4395296"/>
              <a:ext cx="3029171" cy="851519"/>
              <a:chOff x="6883234" y="1886732"/>
              <a:chExt cx="3823087" cy="1074694"/>
            </a:xfrm>
          </p:grpSpPr>
          <p:sp>
            <p:nvSpPr>
              <p:cNvPr id="24" name="مستطيل: زوايا مستديرة 23">
                <a:extLst>
                  <a:ext uri="{FF2B5EF4-FFF2-40B4-BE49-F238E27FC236}">
                    <a16:creationId xmlns:a16="http://schemas.microsoft.com/office/drawing/2014/main" id="{05EC6B75-9E2B-4469-8F90-4FABBFAE86C3}"/>
                  </a:ext>
                </a:extLst>
              </p:cNvPr>
              <p:cNvSpPr/>
              <p:nvPr/>
            </p:nvSpPr>
            <p:spPr>
              <a:xfrm>
                <a:off x="6883234" y="1886732"/>
                <a:ext cx="3823087" cy="1074694"/>
              </a:xfrm>
              <a:prstGeom prst="roundRect">
                <a:avLst>
                  <a:gd name="adj" fmla="val 50000"/>
                </a:avLst>
              </a:prstGeom>
              <a:solidFill>
                <a:srgbClr val="0C8C9B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5" name="مستطيل: زوايا مستديرة 24">
                <a:extLst>
                  <a:ext uri="{FF2B5EF4-FFF2-40B4-BE49-F238E27FC236}">
                    <a16:creationId xmlns:a16="http://schemas.microsoft.com/office/drawing/2014/main" id="{6C1BB46D-29F7-4388-A330-E1BFE1F6DD95}"/>
                  </a:ext>
                </a:extLst>
              </p:cNvPr>
              <p:cNvSpPr/>
              <p:nvPr/>
            </p:nvSpPr>
            <p:spPr>
              <a:xfrm>
                <a:off x="7000876" y="1979862"/>
                <a:ext cx="3595410" cy="887164"/>
              </a:xfrm>
              <a:prstGeom prst="roundRect">
                <a:avLst>
                  <a:gd name="adj" fmla="val 50000"/>
                </a:avLst>
              </a:prstGeom>
              <a:solidFill>
                <a:srgbClr val="1DA3A6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4D0586EF-F725-4AE4-9CD1-995F8A75CF48}"/>
                </a:ext>
              </a:extLst>
            </p:cNvPr>
            <p:cNvSpPr/>
            <p:nvPr/>
          </p:nvSpPr>
          <p:spPr>
            <a:xfrm>
              <a:off x="7840309" y="4488931"/>
              <a:ext cx="76976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40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أحل</a:t>
              </a:r>
              <a:endPara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3CC60AFB-275D-447C-8FB0-077F055A1297}"/>
              </a:ext>
            </a:extLst>
          </p:cNvPr>
          <p:cNvGrpSpPr/>
          <p:nvPr/>
        </p:nvGrpSpPr>
        <p:grpSpPr>
          <a:xfrm>
            <a:off x="2476275" y="4672146"/>
            <a:ext cx="3029171" cy="854463"/>
            <a:chOff x="2201429" y="4639321"/>
            <a:chExt cx="3029171" cy="854463"/>
          </a:xfrm>
        </p:grpSpPr>
        <p:grpSp>
          <p:nvGrpSpPr>
            <p:cNvPr id="27" name="مجموعة 26">
              <a:extLst>
                <a:ext uri="{FF2B5EF4-FFF2-40B4-BE49-F238E27FC236}">
                  <a16:creationId xmlns:a16="http://schemas.microsoft.com/office/drawing/2014/main" id="{4EDBDCB2-8695-46AF-AF0D-714453E2EBCF}"/>
                </a:ext>
              </a:extLst>
            </p:cNvPr>
            <p:cNvGrpSpPr/>
            <p:nvPr/>
          </p:nvGrpSpPr>
          <p:grpSpPr>
            <a:xfrm>
              <a:off x="2201429" y="4639321"/>
              <a:ext cx="3029171" cy="851519"/>
              <a:chOff x="6883234" y="1886732"/>
              <a:chExt cx="3823087" cy="1074694"/>
            </a:xfrm>
          </p:grpSpPr>
          <p:sp>
            <p:nvSpPr>
              <p:cNvPr id="29" name="مستطيل: زوايا مستديرة 28">
                <a:extLst>
                  <a:ext uri="{FF2B5EF4-FFF2-40B4-BE49-F238E27FC236}">
                    <a16:creationId xmlns:a16="http://schemas.microsoft.com/office/drawing/2014/main" id="{4010541E-D06D-4891-9170-D7988EC07703}"/>
                  </a:ext>
                </a:extLst>
              </p:cNvPr>
              <p:cNvSpPr/>
              <p:nvPr/>
            </p:nvSpPr>
            <p:spPr>
              <a:xfrm>
                <a:off x="6883234" y="1886732"/>
                <a:ext cx="3823087" cy="1074694"/>
              </a:xfrm>
              <a:prstGeom prst="roundRect">
                <a:avLst>
                  <a:gd name="adj" fmla="val 50000"/>
                </a:avLst>
              </a:prstGeom>
              <a:solidFill>
                <a:srgbClr val="831377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30" name="مستطيل: زوايا مستديرة 29">
                <a:extLst>
                  <a:ext uri="{FF2B5EF4-FFF2-40B4-BE49-F238E27FC236}">
                    <a16:creationId xmlns:a16="http://schemas.microsoft.com/office/drawing/2014/main" id="{C2FCE2CC-3633-41F5-A807-BA43C232D297}"/>
                  </a:ext>
                </a:extLst>
              </p:cNvPr>
              <p:cNvSpPr/>
              <p:nvPr/>
            </p:nvSpPr>
            <p:spPr>
              <a:xfrm>
                <a:off x="7000876" y="1979862"/>
                <a:ext cx="3595410" cy="887164"/>
              </a:xfrm>
              <a:prstGeom prst="roundRect">
                <a:avLst>
                  <a:gd name="adj" fmla="val 50000"/>
                </a:avLst>
              </a:prstGeom>
              <a:solidFill>
                <a:srgbClr val="920F6A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4B2E0C74-7E26-4B9B-AEB5-E0A1F98DDC4F}"/>
                </a:ext>
              </a:extLst>
            </p:cNvPr>
            <p:cNvSpPr/>
            <p:nvPr/>
          </p:nvSpPr>
          <p:spPr>
            <a:xfrm>
              <a:off x="3120073" y="4724343"/>
              <a:ext cx="9669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44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أتحقق</a:t>
              </a:r>
              <a:endPara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sp>
        <p:nvSpPr>
          <p:cNvPr id="31" name="فقاعة الكلام: بيضاوية 30">
            <a:extLst>
              <a:ext uri="{FF2B5EF4-FFF2-40B4-BE49-F238E27FC236}">
                <a16:creationId xmlns:a16="http://schemas.microsoft.com/office/drawing/2014/main" id="{32580F21-920E-453D-B05B-C467449A23AD}"/>
              </a:ext>
            </a:extLst>
          </p:cNvPr>
          <p:cNvSpPr/>
          <p:nvPr/>
        </p:nvSpPr>
        <p:spPr>
          <a:xfrm>
            <a:off x="8515730" y="1934066"/>
            <a:ext cx="1994623" cy="649188"/>
          </a:xfrm>
          <a:custGeom>
            <a:avLst/>
            <a:gdLst>
              <a:gd name="connsiteX0" fmla="*/ 338488 w 1994623"/>
              <a:gd name="connsiteY0" fmla="*/ 815328 h 649188"/>
              <a:gd name="connsiteX1" fmla="*/ 430952 w 1994623"/>
              <a:gd name="connsiteY1" fmla="*/ 591770 h 649188"/>
              <a:gd name="connsiteX2" fmla="*/ 792433 w 1994623"/>
              <a:gd name="connsiteY2" fmla="*/ 6923 h 649188"/>
              <a:gd name="connsiteX3" fmla="*/ 1353723 w 1994623"/>
              <a:gd name="connsiteY3" fmla="*/ 21435 h 649188"/>
              <a:gd name="connsiteX4" fmla="*/ 1335799 w 1994623"/>
              <a:gd name="connsiteY4" fmla="*/ 629920 h 649188"/>
              <a:gd name="connsiteX5" fmla="*/ 779705 w 1994623"/>
              <a:gd name="connsiteY5" fmla="*/ 641366 h 649188"/>
              <a:gd name="connsiteX6" fmla="*/ 338488 w 1994623"/>
              <a:gd name="connsiteY6" fmla="*/ 815328 h 649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4623" h="649188" fill="none" extrusionOk="0">
                <a:moveTo>
                  <a:pt x="338488" y="815328"/>
                </a:moveTo>
                <a:cubicBezTo>
                  <a:pt x="390257" y="712085"/>
                  <a:pt x="407355" y="673501"/>
                  <a:pt x="430952" y="591770"/>
                </a:cubicBezTo>
                <a:cubicBezTo>
                  <a:pt x="-278608" y="511306"/>
                  <a:pt x="-50939" y="23589"/>
                  <a:pt x="792433" y="6923"/>
                </a:cubicBezTo>
                <a:cubicBezTo>
                  <a:pt x="995560" y="-45575"/>
                  <a:pt x="1168797" y="8756"/>
                  <a:pt x="1353723" y="21435"/>
                </a:cubicBezTo>
                <a:cubicBezTo>
                  <a:pt x="2265949" y="59344"/>
                  <a:pt x="2255574" y="560640"/>
                  <a:pt x="1335799" y="629920"/>
                </a:cubicBezTo>
                <a:cubicBezTo>
                  <a:pt x="1165220" y="632525"/>
                  <a:pt x="991464" y="670175"/>
                  <a:pt x="779705" y="641366"/>
                </a:cubicBezTo>
                <a:cubicBezTo>
                  <a:pt x="649196" y="698016"/>
                  <a:pt x="495715" y="757790"/>
                  <a:pt x="338488" y="815328"/>
                </a:cubicBezTo>
                <a:close/>
              </a:path>
              <a:path w="1994623" h="649188" stroke="0" extrusionOk="0">
                <a:moveTo>
                  <a:pt x="338488" y="815328"/>
                </a:moveTo>
                <a:cubicBezTo>
                  <a:pt x="377518" y="719652"/>
                  <a:pt x="412029" y="657598"/>
                  <a:pt x="430952" y="591770"/>
                </a:cubicBezTo>
                <a:cubicBezTo>
                  <a:pt x="-319858" y="355656"/>
                  <a:pt x="-43774" y="93118"/>
                  <a:pt x="792433" y="6923"/>
                </a:cubicBezTo>
                <a:cubicBezTo>
                  <a:pt x="977972" y="21871"/>
                  <a:pt x="1169484" y="-3186"/>
                  <a:pt x="1353723" y="21435"/>
                </a:cubicBezTo>
                <a:cubicBezTo>
                  <a:pt x="2207565" y="164934"/>
                  <a:pt x="2227353" y="450915"/>
                  <a:pt x="1335799" y="629920"/>
                </a:cubicBezTo>
                <a:cubicBezTo>
                  <a:pt x="1178295" y="621512"/>
                  <a:pt x="925840" y="651018"/>
                  <a:pt x="779705" y="641366"/>
                </a:cubicBezTo>
                <a:cubicBezTo>
                  <a:pt x="667169" y="697601"/>
                  <a:pt x="522079" y="758612"/>
                  <a:pt x="338488" y="81532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727420">
                  <a:prstGeom prst="wedgeEllipseCallout">
                    <a:avLst>
                      <a:gd name="adj1" fmla="val -33030"/>
                      <a:gd name="adj2" fmla="val 7559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400" b="1" dirty="0">
                <a:ln/>
                <a:solidFill>
                  <a:schemeClr val="accent3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الخطوة الأولى </a:t>
            </a:r>
            <a:endParaRPr lang="ar-SA" sz="4000" b="1" dirty="0">
              <a:ln/>
              <a:solidFill>
                <a:schemeClr val="accent3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32" name="فقاعة الكلام: بيضاوية 31">
            <a:extLst>
              <a:ext uri="{FF2B5EF4-FFF2-40B4-BE49-F238E27FC236}">
                <a16:creationId xmlns:a16="http://schemas.microsoft.com/office/drawing/2014/main" id="{A1F565A3-B6A5-45DC-854D-06AC53FD2691}"/>
              </a:ext>
            </a:extLst>
          </p:cNvPr>
          <p:cNvSpPr/>
          <p:nvPr/>
        </p:nvSpPr>
        <p:spPr>
          <a:xfrm>
            <a:off x="4271079" y="1926526"/>
            <a:ext cx="1994623" cy="735747"/>
          </a:xfrm>
          <a:custGeom>
            <a:avLst/>
            <a:gdLst>
              <a:gd name="connsiteX0" fmla="*/ 338488 w 1994623"/>
              <a:gd name="connsiteY0" fmla="*/ 880218 h 735747"/>
              <a:gd name="connsiteX1" fmla="*/ 405823 w 1994623"/>
              <a:gd name="connsiteY1" fmla="*/ 664064 h 735747"/>
              <a:gd name="connsiteX2" fmla="*/ 758639 w 1994623"/>
              <a:gd name="connsiteY2" fmla="*/ 10689 h 735747"/>
              <a:gd name="connsiteX3" fmla="*/ 1388015 w 1994623"/>
              <a:gd name="connsiteY3" fmla="*/ 29404 h 735747"/>
              <a:gd name="connsiteX4" fmla="*/ 1376001 w 1994623"/>
              <a:gd name="connsiteY4" fmla="*/ 708196 h 735747"/>
              <a:gd name="connsiteX5" fmla="*/ 749695 w 1994623"/>
              <a:gd name="connsiteY5" fmla="*/ 724228 h 735747"/>
              <a:gd name="connsiteX6" fmla="*/ 338488 w 1994623"/>
              <a:gd name="connsiteY6" fmla="*/ 880218 h 735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4623" h="735747" fill="none" extrusionOk="0">
                <a:moveTo>
                  <a:pt x="338488" y="880218"/>
                </a:moveTo>
                <a:cubicBezTo>
                  <a:pt x="362040" y="833855"/>
                  <a:pt x="374671" y="764585"/>
                  <a:pt x="405823" y="664064"/>
                </a:cubicBezTo>
                <a:cubicBezTo>
                  <a:pt x="-266684" y="535339"/>
                  <a:pt x="-56951" y="70093"/>
                  <a:pt x="758639" y="10689"/>
                </a:cubicBezTo>
                <a:cubicBezTo>
                  <a:pt x="980612" y="-39416"/>
                  <a:pt x="1164310" y="38143"/>
                  <a:pt x="1388015" y="29404"/>
                </a:cubicBezTo>
                <a:cubicBezTo>
                  <a:pt x="2229995" y="118307"/>
                  <a:pt x="2203393" y="589662"/>
                  <a:pt x="1376001" y="708196"/>
                </a:cubicBezTo>
                <a:cubicBezTo>
                  <a:pt x="1181972" y="727252"/>
                  <a:pt x="974914" y="753748"/>
                  <a:pt x="749695" y="724228"/>
                </a:cubicBezTo>
                <a:cubicBezTo>
                  <a:pt x="601781" y="757104"/>
                  <a:pt x="522023" y="827307"/>
                  <a:pt x="338488" y="880218"/>
                </a:cubicBezTo>
                <a:close/>
              </a:path>
              <a:path w="1994623" h="735747" stroke="0" extrusionOk="0">
                <a:moveTo>
                  <a:pt x="338488" y="880218"/>
                </a:moveTo>
                <a:cubicBezTo>
                  <a:pt x="367682" y="790191"/>
                  <a:pt x="370601" y="759241"/>
                  <a:pt x="405823" y="664064"/>
                </a:cubicBezTo>
                <a:cubicBezTo>
                  <a:pt x="-304596" y="404211"/>
                  <a:pt x="-25933" y="131932"/>
                  <a:pt x="758639" y="10689"/>
                </a:cubicBezTo>
                <a:cubicBezTo>
                  <a:pt x="967978" y="-2555"/>
                  <a:pt x="1169390" y="-10559"/>
                  <a:pt x="1388015" y="29404"/>
                </a:cubicBezTo>
                <a:cubicBezTo>
                  <a:pt x="2194398" y="188352"/>
                  <a:pt x="2224073" y="482868"/>
                  <a:pt x="1376001" y="708196"/>
                </a:cubicBezTo>
                <a:cubicBezTo>
                  <a:pt x="1194805" y="713600"/>
                  <a:pt x="946744" y="742819"/>
                  <a:pt x="749695" y="724228"/>
                </a:cubicBezTo>
                <a:cubicBezTo>
                  <a:pt x="579369" y="811646"/>
                  <a:pt x="485020" y="842214"/>
                  <a:pt x="338488" y="88021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727420">
                  <a:prstGeom prst="wedgeEllipseCallout">
                    <a:avLst>
                      <a:gd name="adj1" fmla="val -33030"/>
                      <a:gd name="adj2" fmla="val 6963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dirty="0">
                <a:ln/>
                <a:solidFill>
                  <a:schemeClr val="accent3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الخطوة الثانية  </a:t>
            </a:r>
            <a:endParaRPr lang="ar-SA" sz="4400" b="1" dirty="0">
              <a:ln/>
              <a:solidFill>
                <a:schemeClr val="accent3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33" name="فقاعة الكلام: بيضاوية 32">
            <a:extLst>
              <a:ext uri="{FF2B5EF4-FFF2-40B4-BE49-F238E27FC236}">
                <a16:creationId xmlns:a16="http://schemas.microsoft.com/office/drawing/2014/main" id="{4DFB5451-2AC9-49E2-B935-5AB1DAF9A81A}"/>
              </a:ext>
            </a:extLst>
          </p:cNvPr>
          <p:cNvSpPr/>
          <p:nvPr/>
        </p:nvSpPr>
        <p:spPr>
          <a:xfrm>
            <a:off x="8471047" y="4013133"/>
            <a:ext cx="1994623" cy="735747"/>
          </a:xfrm>
          <a:custGeom>
            <a:avLst/>
            <a:gdLst>
              <a:gd name="connsiteX0" fmla="*/ 338488 w 1994623"/>
              <a:gd name="connsiteY0" fmla="*/ 880218 h 735747"/>
              <a:gd name="connsiteX1" fmla="*/ 405823 w 1994623"/>
              <a:gd name="connsiteY1" fmla="*/ 664064 h 735747"/>
              <a:gd name="connsiteX2" fmla="*/ 758639 w 1994623"/>
              <a:gd name="connsiteY2" fmla="*/ 10689 h 735747"/>
              <a:gd name="connsiteX3" fmla="*/ 1388015 w 1994623"/>
              <a:gd name="connsiteY3" fmla="*/ 29404 h 735747"/>
              <a:gd name="connsiteX4" fmla="*/ 1376001 w 1994623"/>
              <a:gd name="connsiteY4" fmla="*/ 708196 h 735747"/>
              <a:gd name="connsiteX5" fmla="*/ 749695 w 1994623"/>
              <a:gd name="connsiteY5" fmla="*/ 724228 h 735747"/>
              <a:gd name="connsiteX6" fmla="*/ 338488 w 1994623"/>
              <a:gd name="connsiteY6" fmla="*/ 880218 h 735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4623" h="735747" fill="none" extrusionOk="0">
                <a:moveTo>
                  <a:pt x="338488" y="880218"/>
                </a:moveTo>
                <a:cubicBezTo>
                  <a:pt x="362040" y="833855"/>
                  <a:pt x="374671" y="764585"/>
                  <a:pt x="405823" y="664064"/>
                </a:cubicBezTo>
                <a:cubicBezTo>
                  <a:pt x="-266684" y="535339"/>
                  <a:pt x="-56951" y="70093"/>
                  <a:pt x="758639" y="10689"/>
                </a:cubicBezTo>
                <a:cubicBezTo>
                  <a:pt x="980612" y="-39416"/>
                  <a:pt x="1164310" y="38143"/>
                  <a:pt x="1388015" y="29404"/>
                </a:cubicBezTo>
                <a:cubicBezTo>
                  <a:pt x="2229995" y="118307"/>
                  <a:pt x="2203393" y="589662"/>
                  <a:pt x="1376001" y="708196"/>
                </a:cubicBezTo>
                <a:cubicBezTo>
                  <a:pt x="1181972" y="727252"/>
                  <a:pt x="974914" y="753748"/>
                  <a:pt x="749695" y="724228"/>
                </a:cubicBezTo>
                <a:cubicBezTo>
                  <a:pt x="601781" y="757104"/>
                  <a:pt x="522023" y="827307"/>
                  <a:pt x="338488" y="880218"/>
                </a:cubicBezTo>
                <a:close/>
              </a:path>
              <a:path w="1994623" h="735747" stroke="0" extrusionOk="0">
                <a:moveTo>
                  <a:pt x="338488" y="880218"/>
                </a:moveTo>
                <a:cubicBezTo>
                  <a:pt x="367682" y="790191"/>
                  <a:pt x="370601" y="759241"/>
                  <a:pt x="405823" y="664064"/>
                </a:cubicBezTo>
                <a:cubicBezTo>
                  <a:pt x="-304596" y="404211"/>
                  <a:pt x="-25933" y="131932"/>
                  <a:pt x="758639" y="10689"/>
                </a:cubicBezTo>
                <a:cubicBezTo>
                  <a:pt x="967978" y="-2555"/>
                  <a:pt x="1169390" y="-10559"/>
                  <a:pt x="1388015" y="29404"/>
                </a:cubicBezTo>
                <a:cubicBezTo>
                  <a:pt x="2194398" y="188352"/>
                  <a:pt x="2224073" y="482868"/>
                  <a:pt x="1376001" y="708196"/>
                </a:cubicBezTo>
                <a:cubicBezTo>
                  <a:pt x="1194805" y="713600"/>
                  <a:pt x="946744" y="742819"/>
                  <a:pt x="749695" y="724228"/>
                </a:cubicBezTo>
                <a:cubicBezTo>
                  <a:pt x="579369" y="811646"/>
                  <a:pt x="485020" y="842214"/>
                  <a:pt x="338488" y="88021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727420">
                  <a:prstGeom prst="wedgeEllipseCallout">
                    <a:avLst>
                      <a:gd name="adj1" fmla="val -33030"/>
                      <a:gd name="adj2" fmla="val 6963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dirty="0">
                <a:ln/>
                <a:solidFill>
                  <a:schemeClr val="accent3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الخطوة الثالثة  </a:t>
            </a:r>
            <a:endParaRPr lang="ar-SA" sz="4400" b="1" dirty="0">
              <a:ln/>
              <a:solidFill>
                <a:schemeClr val="accent3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34" name="فقاعة الكلام: بيضاوية 33">
            <a:extLst>
              <a:ext uri="{FF2B5EF4-FFF2-40B4-BE49-F238E27FC236}">
                <a16:creationId xmlns:a16="http://schemas.microsoft.com/office/drawing/2014/main" id="{FF106C49-10B4-40A0-B991-F285F47853E2}"/>
              </a:ext>
            </a:extLst>
          </p:cNvPr>
          <p:cNvSpPr/>
          <p:nvPr/>
        </p:nvSpPr>
        <p:spPr>
          <a:xfrm>
            <a:off x="4002547" y="4115442"/>
            <a:ext cx="1994623" cy="649188"/>
          </a:xfrm>
          <a:custGeom>
            <a:avLst/>
            <a:gdLst>
              <a:gd name="connsiteX0" fmla="*/ 338488 w 1994623"/>
              <a:gd name="connsiteY0" fmla="*/ 776663 h 649188"/>
              <a:gd name="connsiteX1" fmla="*/ 405823 w 1994623"/>
              <a:gd name="connsiteY1" fmla="*/ 585938 h 649188"/>
              <a:gd name="connsiteX2" fmla="*/ 807189 w 1994623"/>
              <a:gd name="connsiteY2" fmla="*/ 5953 h 649188"/>
              <a:gd name="connsiteX3" fmla="*/ 1383085 w 1994623"/>
              <a:gd name="connsiteY3" fmla="*/ 25267 h 649188"/>
              <a:gd name="connsiteX4" fmla="*/ 1303965 w 1994623"/>
              <a:gd name="connsiteY4" fmla="*/ 633463 h 649188"/>
              <a:gd name="connsiteX5" fmla="*/ 749694 w 1994623"/>
              <a:gd name="connsiteY5" fmla="*/ 639024 h 649188"/>
              <a:gd name="connsiteX6" fmla="*/ 338488 w 1994623"/>
              <a:gd name="connsiteY6" fmla="*/ 776663 h 649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4623" h="649188" fill="none" extrusionOk="0">
                <a:moveTo>
                  <a:pt x="338488" y="776663"/>
                </a:moveTo>
                <a:cubicBezTo>
                  <a:pt x="362816" y="702466"/>
                  <a:pt x="393437" y="628522"/>
                  <a:pt x="405823" y="585938"/>
                </a:cubicBezTo>
                <a:cubicBezTo>
                  <a:pt x="-290245" y="442023"/>
                  <a:pt x="-22077" y="-9475"/>
                  <a:pt x="807189" y="5953"/>
                </a:cubicBezTo>
                <a:cubicBezTo>
                  <a:pt x="1015461" y="-43511"/>
                  <a:pt x="1195803" y="9098"/>
                  <a:pt x="1383085" y="25267"/>
                </a:cubicBezTo>
                <a:cubicBezTo>
                  <a:pt x="2244856" y="129764"/>
                  <a:pt x="2209375" y="557098"/>
                  <a:pt x="1303965" y="633463"/>
                </a:cubicBezTo>
                <a:cubicBezTo>
                  <a:pt x="1132531" y="633258"/>
                  <a:pt x="969928" y="675771"/>
                  <a:pt x="749694" y="639024"/>
                </a:cubicBezTo>
                <a:cubicBezTo>
                  <a:pt x="547898" y="707600"/>
                  <a:pt x="527281" y="725620"/>
                  <a:pt x="338488" y="776663"/>
                </a:cubicBezTo>
                <a:close/>
              </a:path>
              <a:path w="1994623" h="649188" stroke="0" extrusionOk="0">
                <a:moveTo>
                  <a:pt x="338488" y="776663"/>
                </a:moveTo>
                <a:cubicBezTo>
                  <a:pt x="368584" y="687331"/>
                  <a:pt x="376899" y="646176"/>
                  <a:pt x="405823" y="585938"/>
                </a:cubicBezTo>
                <a:cubicBezTo>
                  <a:pt x="-311668" y="373010"/>
                  <a:pt x="19691" y="144038"/>
                  <a:pt x="807189" y="5953"/>
                </a:cubicBezTo>
                <a:cubicBezTo>
                  <a:pt x="998403" y="27689"/>
                  <a:pt x="1173480" y="-11772"/>
                  <a:pt x="1383085" y="25267"/>
                </a:cubicBezTo>
                <a:cubicBezTo>
                  <a:pt x="2232773" y="155610"/>
                  <a:pt x="2190716" y="519201"/>
                  <a:pt x="1303965" y="633463"/>
                </a:cubicBezTo>
                <a:cubicBezTo>
                  <a:pt x="1137894" y="633451"/>
                  <a:pt x="912324" y="652298"/>
                  <a:pt x="749694" y="639024"/>
                </a:cubicBezTo>
                <a:cubicBezTo>
                  <a:pt x="589201" y="688086"/>
                  <a:pt x="455789" y="740414"/>
                  <a:pt x="338488" y="77666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727420">
                  <a:prstGeom prst="wedgeEllipseCallout">
                    <a:avLst>
                      <a:gd name="adj1" fmla="val -33030"/>
                      <a:gd name="adj2" fmla="val 6963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400" b="1" dirty="0">
                <a:ln/>
                <a:solidFill>
                  <a:schemeClr val="accent3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الخطوة الرابعة  </a:t>
            </a:r>
            <a:endParaRPr lang="ar-SA" sz="4000" b="1" dirty="0">
              <a:ln/>
              <a:solidFill>
                <a:schemeClr val="accent3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2701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748321A4-DDE5-4057-A34B-A19FC26C5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92F7D7F-503A-47D8-AAFB-3F381F681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759354" cy="832513"/>
          </a:xfrm>
          <a:custGeom>
            <a:avLst/>
            <a:gdLst>
              <a:gd name="connsiteX0" fmla="*/ 8339294 w 8360758"/>
              <a:gd name="connsiteY0" fmla="*/ 0 h 1045598"/>
              <a:gd name="connsiteX1" fmla="*/ 8360544 w 8360758"/>
              <a:gd name="connsiteY1" fmla="*/ 0 h 1045598"/>
              <a:gd name="connsiteX2" fmla="*/ 8360758 w 8360758"/>
              <a:gd name="connsiteY2" fmla="*/ 649 h 1045598"/>
              <a:gd name="connsiteX3" fmla="*/ 0 w 8360758"/>
              <a:gd name="connsiteY3" fmla="*/ 0 h 1045598"/>
              <a:gd name="connsiteX4" fmla="*/ 8289291 w 8360758"/>
              <a:gd name="connsiteY4" fmla="*/ 0 h 1045598"/>
              <a:gd name="connsiteX5" fmla="*/ 8230376 w 8360758"/>
              <a:gd name="connsiteY5" fmla="*/ 12131 h 1045598"/>
              <a:gd name="connsiteX6" fmla="*/ 8099771 w 8360758"/>
              <a:gd name="connsiteY6" fmla="*/ 38454 h 1045598"/>
              <a:gd name="connsiteX7" fmla="*/ 8039667 w 8360758"/>
              <a:gd name="connsiteY7" fmla="*/ 61383 h 1045598"/>
              <a:gd name="connsiteX8" fmla="*/ 7973367 w 8360758"/>
              <a:gd name="connsiteY8" fmla="*/ 54463 h 1045598"/>
              <a:gd name="connsiteX9" fmla="*/ 7884958 w 8360758"/>
              <a:gd name="connsiteY9" fmla="*/ 105966 h 1045598"/>
              <a:gd name="connsiteX10" fmla="*/ 7738842 w 8360758"/>
              <a:gd name="connsiteY10" fmla="*/ 128481 h 1045598"/>
              <a:gd name="connsiteX11" fmla="*/ 7653871 w 8360758"/>
              <a:gd name="connsiteY11" fmla="*/ 147128 h 1045598"/>
              <a:gd name="connsiteX12" fmla="*/ 7625444 w 8360758"/>
              <a:gd name="connsiteY12" fmla="*/ 162340 h 1045598"/>
              <a:gd name="connsiteX13" fmla="*/ 7583161 w 8360758"/>
              <a:gd name="connsiteY13" fmla="*/ 178118 h 1045598"/>
              <a:gd name="connsiteX14" fmla="*/ 7511516 w 8360758"/>
              <a:gd name="connsiteY14" fmla="*/ 212256 h 1045598"/>
              <a:gd name="connsiteX15" fmla="*/ 7410075 w 8360758"/>
              <a:gd name="connsiteY15" fmla="*/ 247181 h 1045598"/>
              <a:gd name="connsiteX16" fmla="*/ 7319749 w 8360758"/>
              <a:gd name="connsiteY16" fmla="*/ 237905 h 1045598"/>
              <a:gd name="connsiteX17" fmla="*/ 7315778 w 8360758"/>
              <a:gd name="connsiteY17" fmla="*/ 245540 h 1045598"/>
              <a:gd name="connsiteX18" fmla="*/ 7261455 w 8360758"/>
              <a:gd name="connsiteY18" fmla="*/ 256067 h 1045598"/>
              <a:gd name="connsiteX19" fmla="*/ 7051652 w 8360758"/>
              <a:gd name="connsiteY19" fmla="*/ 251022 h 1045598"/>
              <a:gd name="connsiteX20" fmla="*/ 6946037 w 8360758"/>
              <a:gd name="connsiteY20" fmla="*/ 272754 h 1045598"/>
              <a:gd name="connsiteX21" fmla="*/ 6911697 w 8360758"/>
              <a:gd name="connsiteY21" fmla="*/ 287227 h 1045598"/>
              <a:gd name="connsiteX22" fmla="*/ 6853968 w 8360758"/>
              <a:gd name="connsiteY22" fmla="*/ 311057 h 1045598"/>
              <a:gd name="connsiteX23" fmla="*/ 6818568 w 8360758"/>
              <a:gd name="connsiteY23" fmla="*/ 345514 h 1045598"/>
              <a:gd name="connsiteX24" fmla="*/ 6767227 w 8360758"/>
              <a:gd name="connsiteY24" fmla="*/ 358842 h 1045598"/>
              <a:gd name="connsiteX25" fmla="*/ 6745281 w 8360758"/>
              <a:gd name="connsiteY25" fmla="*/ 340408 h 1045598"/>
              <a:gd name="connsiteX26" fmla="*/ 6693613 w 8360758"/>
              <a:gd name="connsiteY26" fmla="*/ 361653 h 1045598"/>
              <a:gd name="connsiteX27" fmla="*/ 6616334 w 8360758"/>
              <a:gd name="connsiteY27" fmla="*/ 396243 h 1045598"/>
              <a:gd name="connsiteX28" fmla="*/ 6569178 w 8360758"/>
              <a:gd name="connsiteY28" fmla="*/ 410632 h 1045598"/>
              <a:gd name="connsiteX29" fmla="*/ 6443178 w 8360758"/>
              <a:gd name="connsiteY29" fmla="*/ 455974 h 1045598"/>
              <a:gd name="connsiteX30" fmla="*/ 6319116 w 8360758"/>
              <a:gd name="connsiteY30" fmla="*/ 505993 h 1045598"/>
              <a:gd name="connsiteX31" fmla="*/ 6270674 w 8360758"/>
              <a:gd name="connsiteY31" fmla="*/ 556244 h 1045598"/>
              <a:gd name="connsiteX32" fmla="*/ 6263606 w 8360758"/>
              <a:gd name="connsiteY32" fmla="*/ 559168 h 1045598"/>
              <a:gd name="connsiteX33" fmla="*/ 6242294 w 8360758"/>
              <a:gd name="connsiteY33" fmla="*/ 560434 h 1045598"/>
              <a:gd name="connsiteX34" fmla="*/ 6233950 w 8360758"/>
              <a:gd name="connsiteY34" fmla="*/ 559803 h 1045598"/>
              <a:gd name="connsiteX35" fmla="*/ 6222443 w 8360758"/>
              <a:gd name="connsiteY35" fmla="*/ 561238 h 1045598"/>
              <a:gd name="connsiteX36" fmla="*/ 6222263 w 8360758"/>
              <a:gd name="connsiteY36" fmla="*/ 561626 h 1045598"/>
              <a:gd name="connsiteX37" fmla="*/ 6211278 w 8360758"/>
              <a:gd name="connsiteY37" fmla="*/ 562278 h 1045598"/>
              <a:gd name="connsiteX38" fmla="*/ 6156199 w 8360758"/>
              <a:gd name="connsiteY38" fmla="*/ 561017 h 1045598"/>
              <a:gd name="connsiteX39" fmla="*/ 6096532 w 8360758"/>
              <a:gd name="connsiteY39" fmla="*/ 603131 h 1045598"/>
              <a:gd name="connsiteX40" fmla="*/ 6069435 w 8360758"/>
              <a:gd name="connsiteY40" fmla="*/ 612471 h 1045598"/>
              <a:gd name="connsiteX41" fmla="*/ 6055528 w 8360758"/>
              <a:gd name="connsiteY41" fmla="*/ 619344 h 1045598"/>
              <a:gd name="connsiteX42" fmla="*/ 6055027 w 8360758"/>
              <a:gd name="connsiteY42" fmla="*/ 620988 h 1045598"/>
              <a:gd name="connsiteX43" fmla="*/ 6002174 w 8360758"/>
              <a:gd name="connsiteY43" fmla="*/ 619601 h 1045598"/>
              <a:gd name="connsiteX44" fmla="*/ 5996004 w 8360758"/>
              <a:gd name="connsiteY44" fmla="*/ 622254 h 1045598"/>
              <a:gd name="connsiteX45" fmla="*/ 5960467 w 8360758"/>
              <a:gd name="connsiteY45" fmla="*/ 617719 h 1045598"/>
              <a:gd name="connsiteX46" fmla="*/ 5942688 w 8360758"/>
              <a:gd name="connsiteY46" fmla="*/ 617312 h 1045598"/>
              <a:gd name="connsiteX47" fmla="*/ 5936470 w 8360758"/>
              <a:gd name="connsiteY47" fmla="*/ 613202 h 1045598"/>
              <a:gd name="connsiteX48" fmla="*/ 5910830 w 8360758"/>
              <a:gd name="connsiteY48" fmla="*/ 614630 h 1045598"/>
              <a:gd name="connsiteX49" fmla="*/ 5908335 w 8360758"/>
              <a:gd name="connsiteY49" fmla="*/ 616301 h 1045598"/>
              <a:gd name="connsiteX50" fmla="*/ 5885516 w 8360758"/>
              <a:gd name="connsiteY50" fmla="*/ 611874 h 1045598"/>
              <a:gd name="connsiteX51" fmla="*/ 5797689 w 8360758"/>
              <a:gd name="connsiteY51" fmla="*/ 629966 h 1045598"/>
              <a:gd name="connsiteX52" fmla="*/ 5452329 w 8360758"/>
              <a:gd name="connsiteY52" fmla="*/ 604624 h 1045598"/>
              <a:gd name="connsiteX53" fmla="*/ 5337888 w 8360758"/>
              <a:gd name="connsiteY53" fmla="*/ 624245 h 1045598"/>
              <a:gd name="connsiteX54" fmla="*/ 5308476 w 8360758"/>
              <a:gd name="connsiteY54" fmla="*/ 659901 h 1045598"/>
              <a:gd name="connsiteX55" fmla="*/ 5015427 w 8360758"/>
              <a:gd name="connsiteY55" fmla="*/ 679413 h 1045598"/>
              <a:gd name="connsiteX56" fmla="*/ 4944689 w 8360758"/>
              <a:gd name="connsiteY56" fmla="*/ 698151 h 1045598"/>
              <a:gd name="connsiteX57" fmla="*/ 4874019 w 8360758"/>
              <a:gd name="connsiteY57" fmla="*/ 686559 h 1045598"/>
              <a:gd name="connsiteX58" fmla="*/ 4850146 w 8360758"/>
              <a:gd name="connsiteY58" fmla="*/ 699918 h 1045598"/>
              <a:gd name="connsiteX59" fmla="*/ 4846122 w 8360758"/>
              <a:gd name="connsiteY59" fmla="*/ 702530 h 1045598"/>
              <a:gd name="connsiteX60" fmla="*/ 4828009 w 8360758"/>
              <a:gd name="connsiteY60" fmla="*/ 706278 h 1045598"/>
              <a:gd name="connsiteX61" fmla="*/ 4825410 w 8360758"/>
              <a:gd name="connsiteY61" fmla="*/ 715715 h 1045598"/>
              <a:gd name="connsiteX62" fmla="*/ 4799945 w 8360758"/>
              <a:gd name="connsiteY62" fmla="*/ 727361 h 1045598"/>
              <a:gd name="connsiteX63" fmla="*/ 4765906 w 8360758"/>
              <a:gd name="connsiteY63" fmla="*/ 731919 h 1045598"/>
              <a:gd name="connsiteX64" fmla="*/ 4601531 w 8360758"/>
              <a:gd name="connsiteY64" fmla="*/ 744196 h 1045598"/>
              <a:gd name="connsiteX65" fmla="*/ 4504675 w 8360758"/>
              <a:gd name="connsiteY65" fmla="*/ 756895 h 1045598"/>
              <a:gd name="connsiteX66" fmla="*/ 4470222 w 8360758"/>
              <a:gd name="connsiteY66" fmla="*/ 770130 h 1045598"/>
              <a:gd name="connsiteX67" fmla="*/ 4420536 w 8360758"/>
              <a:gd name="connsiteY67" fmla="*/ 782957 h 1045598"/>
              <a:gd name="connsiteX68" fmla="*/ 4334661 w 8360758"/>
              <a:gd name="connsiteY68" fmla="*/ 812108 h 1045598"/>
              <a:gd name="connsiteX69" fmla="*/ 4216132 w 8360758"/>
              <a:gd name="connsiteY69" fmla="*/ 839949 h 1045598"/>
              <a:gd name="connsiteX70" fmla="*/ 4119820 w 8360758"/>
              <a:gd name="connsiteY70" fmla="*/ 824310 h 1045598"/>
              <a:gd name="connsiteX71" fmla="*/ 4113747 w 8360758"/>
              <a:gd name="connsiteY71" fmla="*/ 831677 h 1045598"/>
              <a:gd name="connsiteX72" fmla="*/ 4052146 w 8360758"/>
              <a:gd name="connsiteY72" fmla="*/ 838402 h 1045598"/>
              <a:gd name="connsiteX73" fmla="*/ 3824664 w 8360758"/>
              <a:gd name="connsiteY73" fmla="*/ 818601 h 1045598"/>
              <a:gd name="connsiteX74" fmla="*/ 3704604 w 8360758"/>
              <a:gd name="connsiteY74" fmla="*/ 832939 h 1045598"/>
              <a:gd name="connsiteX75" fmla="*/ 3663877 w 8360758"/>
              <a:gd name="connsiteY75" fmla="*/ 845018 h 1045598"/>
              <a:gd name="connsiteX76" fmla="*/ 3595520 w 8360758"/>
              <a:gd name="connsiteY76" fmla="*/ 864823 h 1045598"/>
              <a:gd name="connsiteX77" fmla="*/ 3549068 w 8360758"/>
              <a:gd name="connsiteY77" fmla="*/ 896841 h 1045598"/>
              <a:gd name="connsiteX78" fmla="*/ 3534316 w 8360758"/>
              <a:gd name="connsiteY78" fmla="*/ 904155 h 1045598"/>
              <a:gd name="connsiteX79" fmla="*/ 3505039 w 8360758"/>
              <a:gd name="connsiteY79" fmla="*/ 900529 h 1045598"/>
              <a:gd name="connsiteX80" fmla="*/ 3494135 w 8360758"/>
              <a:gd name="connsiteY80" fmla="*/ 904937 h 1045598"/>
              <a:gd name="connsiteX81" fmla="*/ 3490082 w 8360758"/>
              <a:gd name="connsiteY81" fmla="*/ 904456 h 1045598"/>
              <a:gd name="connsiteX82" fmla="*/ 3480483 w 8360758"/>
              <a:gd name="connsiteY82" fmla="*/ 904536 h 1045598"/>
              <a:gd name="connsiteX83" fmla="*/ 3481756 w 8360758"/>
              <a:gd name="connsiteY83" fmla="*/ 898286 h 1045598"/>
              <a:gd name="connsiteX84" fmla="*/ 3470370 w 8360758"/>
              <a:gd name="connsiteY84" fmla="*/ 886575 h 1045598"/>
              <a:gd name="connsiteX85" fmla="*/ 3415223 w 8360758"/>
              <a:gd name="connsiteY85" fmla="*/ 890256 h 1045598"/>
              <a:gd name="connsiteX86" fmla="*/ 3412186 w 8360758"/>
              <a:gd name="connsiteY86" fmla="*/ 897307 h 1045598"/>
              <a:gd name="connsiteX87" fmla="*/ 3405239 w 8360758"/>
              <a:gd name="connsiteY87" fmla="*/ 898462 h 1045598"/>
              <a:gd name="connsiteX88" fmla="*/ 3400045 w 8360758"/>
              <a:gd name="connsiteY88" fmla="*/ 891932 h 1045598"/>
              <a:gd name="connsiteX89" fmla="*/ 3307380 w 8360758"/>
              <a:gd name="connsiteY89" fmla="*/ 876661 h 1045598"/>
              <a:gd name="connsiteX90" fmla="*/ 3183225 w 8360758"/>
              <a:gd name="connsiteY90" fmla="*/ 867685 h 1045598"/>
              <a:gd name="connsiteX91" fmla="*/ 3093898 w 8360758"/>
              <a:gd name="connsiteY91" fmla="*/ 897753 h 1045598"/>
              <a:gd name="connsiteX92" fmla="*/ 3085742 w 8360758"/>
              <a:gd name="connsiteY92" fmla="*/ 891493 h 1045598"/>
              <a:gd name="connsiteX93" fmla="*/ 3023557 w 8360758"/>
              <a:gd name="connsiteY93" fmla="*/ 894391 h 1045598"/>
              <a:gd name="connsiteX94" fmla="*/ 2807400 w 8360758"/>
              <a:gd name="connsiteY94" fmla="*/ 948678 h 1045598"/>
              <a:gd name="connsiteX95" fmla="*/ 2685827 w 8360758"/>
              <a:gd name="connsiteY95" fmla="*/ 953124 h 1045598"/>
              <a:gd name="connsiteX96" fmla="*/ 2569673 w 8360758"/>
              <a:gd name="connsiteY96" fmla="*/ 938749 h 1045598"/>
              <a:gd name="connsiteX97" fmla="*/ 2514638 w 8360758"/>
              <a:gd name="connsiteY97" fmla="*/ 914619 h 1045598"/>
              <a:gd name="connsiteX98" fmla="*/ 2454089 w 8360758"/>
              <a:gd name="connsiteY98" fmla="*/ 914176 h 1045598"/>
              <a:gd name="connsiteX99" fmla="*/ 2440891 w 8360758"/>
              <a:gd name="connsiteY99" fmla="*/ 936737 h 1045598"/>
              <a:gd name="connsiteX100" fmla="*/ 2375837 w 8360758"/>
              <a:gd name="connsiteY100" fmla="*/ 928904 h 1045598"/>
              <a:gd name="connsiteX101" fmla="*/ 2277059 w 8360758"/>
              <a:gd name="connsiteY101" fmla="*/ 914539 h 1045598"/>
              <a:gd name="connsiteX102" fmla="*/ 2220315 w 8360758"/>
              <a:gd name="connsiteY102" fmla="*/ 912107 h 1045598"/>
              <a:gd name="connsiteX103" fmla="*/ 2065069 w 8360758"/>
              <a:gd name="connsiteY103" fmla="*/ 899104 h 1045598"/>
              <a:gd name="connsiteX104" fmla="*/ 1909388 w 8360758"/>
              <a:gd name="connsiteY104" fmla="*/ 881237 h 1045598"/>
              <a:gd name="connsiteX105" fmla="*/ 1816127 w 8360758"/>
              <a:gd name="connsiteY105" fmla="*/ 843306 h 1045598"/>
              <a:gd name="connsiteX106" fmla="*/ 1688269 w 8360758"/>
              <a:gd name="connsiteY106" fmla="*/ 831572 h 1045598"/>
              <a:gd name="connsiteX107" fmla="*/ 1666717 w 8360758"/>
              <a:gd name="connsiteY107" fmla="*/ 825600 h 1045598"/>
              <a:gd name="connsiteX108" fmla="*/ 1637240 w 8360758"/>
              <a:gd name="connsiteY108" fmla="*/ 830012 h 1045598"/>
              <a:gd name="connsiteX109" fmla="*/ 1519123 w 8360758"/>
              <a:gd name="connsiteY109" fmla="*/ 848955 h 1045598"/>
              <a:gd name="connsiteX110" fmla="*/ 1426470 w 8360758"/>
              <a:gd name="connsiteY110" fmla="*/ 875204 h 1045598"/>
              <a:gd name="connsiteX111" fmla="*/ 1309788 w 8360758"/>
              <a:gd name="connsiteY111" fmla="*/ 860350 h 1045598"/>
              <a:gd name="connsiteX112" fmla="*/ 1239051 w 8360758"/>
              <a:gd name="connsiteY112" fmla="*/ 867187 h 1045598"/>
              <a:gd name="connsiteX113" fmla="*/ 1123809 w 8360758"/>
              <a:gd name="connsiteY113" fmla="*/ 902641 h 1045598"/>
              <a:gd name="connsiteX114" fmla="*/ 970585 w 8360758"/>
              <a:gd name="connsiteY114" fmla="*/ 895704 h 1045598"/>
              <a:gd name="connsiteX115" fmla="*/ 938329 w 8360758"/>
              <a:gd name="connsiteY115" fmla="*/ 862134 h 1045598"/>
              <a:gd name="connsiteX116" fmla="*/ 895571 w 8360758"/>
              <a:gd name="connsiteY116" fmla="*/ 842248 h 1045598"/>
              <a:gd name="connsiteX117" fmla="*/ 878598 w 8360758"/>
              <a:gd name="connsiteY117" fmla="*/ 890640 h 1045598"/>
              <a:gd name="connsiteX118" fmla="*/ 746991 w 8360758"/>
              <a:gd name="connsiteY118" fmla="*/ 929057 h 1045598"/>
              <a:gd name="connsiteX119" fmla="*/ 681121 w 8360758"/>
              <a:gd name="connsiteY119" fmla="*/ 942810 h 1045598"/>
              <a:gd name="connsiteX120" fmla="*/ 578235 w 8360758"/>
              <a:gd name="connsiteY120" fmla="*/ 953206 h 1045598"/>
              <a:gd name="connsiteX121" fmla="*/ 546952 w 8360758"/>
              <a:gd name="connsiteY121" fmla="*/ 958315 h 1045598"/>
              <a:gd name="connsiteX122" fmla="*/ 236347 w 8360758"/>
              <a:gd name="connsiteY122" fmla="*/ 1030770 h 1045598"/>
              <a:gd name="connsiteX123" fmla="*/ 51071 w 8360758"/>
              <a:gd name="connsiteY123" fmla="*/ 980657 h 1045598"/>
              <a:gd name="connsiteX124" fmla="*/ 10468 w 8360758"/>
              <a:gd name="connsiteY124" fmla="*/ 991794 h 1045598"/>
              <a:gd name="connsiteX125" fmla="*/ 0 w 8360758"/>
              <a:gd name="connsiteY125" fmla="*/ 991130 h 1045598"/>
              <a:gd name="connsiteX126" fmla="*/ 0 w 8360758"/>
              <a:gd name="connsiteY126" fmla="*/ 69169 h 104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360758" h="1045598">
                <a:moveTo>
                  <a:pt x="8339294" y="0"/>
                </a:moveTo>
                <a:lnTo>
                  <a:pt x="8360544" y="0"/>
                </a:lnTo>
                <a:lnTo>
                  <a:pt x="8360758" y="649"/>
                </a:lnTo>
                <a:close/>
                <a:moveTo>
                  <a:pt x="0" y="0"/>
                </a:moveTo>
                <a:lnTo>
                  <a:pt x="8289291" y="0"/>
                </a:lnTo>
                <a:lnTo>
                  <a:pt x="8230376" y="12131"/>
                </a:lnTo>
                <a:cubicBezTo>
                  <a:pt x="8186793" y="23634"/>
                  <a:pt x="8143173" y="37610"/>
                  <a:pt x="8099771" y="38454"/>
                </a:cubicBezTo>
                <a:cubicBezTo>
                  <a:pt x="8074248" y="83487"/>
                  <a:pt x="8081264" y="45280"/>
                  <a:pt x="8039667" y="61383"/>
                </a:cubicBezTo>
                <a:cubicBezTo>
                  <a:pt x="8035572" y="25681"/>
                  <a:pt x="7994313" y="91350"/>
                  <a:pt x="7973367" y="54463"/>
                </a:cubicBezTo>
                <a:cubicBezTo>
                  <a:pt x="7945735" y="70860"/>
                  <a:pt x="7932164" y="103819"/>
                  <a:pt x="7884958" y="105966"/>
                </a:cubicBezTo>
                <a:cubicBezTo>
                  <a:pt x="7839313" y="93684"/>
                  <a:pt x="7796006" y="145608"/>
                  <a:pt x="7738842" y="128481"/>
                </a:cubicBezTo>
                <a:cubicBezTo>
                  <a:pt x="7718673" y="125252"/>
                  <a:pt x="7661489" y="134033"/>
                  <a:pt x="7653871" y="147128"/>
                </a:cubicBezTo>
                <a:cubicBezTo>
                  <a:pt x="7642607" y="151315"/>
                  <a:pt x="7627498" y="149171"/>
                  <a:pt x="7625444" y="162340"/>
                </a:cubicBezTo>
                <a:cubicBezTo>
                  <a:pt x="7620493" y="178534"/>
                  <a:pt x="7572279" y="161358"/>
                  <a:pt x="7583161" y="178118"/>
                </a:cubicBezTo>
                <a:cubicBezTo>
                  <a:pt x="7549087" y="166496"/>
                  <a:pt x="7534277" y="201041"/>
                  <a:pt x="7511516" y="212256"/>
                </a:cubicBezTo>
                <a:cubicBezTo>
                  <a:pt x="7483774" y="199874"/>
                  <a:pt x="7463381" y="235617"/>
                  <a:pt x="7410075" y="247181"/>
                </a:cubicBezTo>
                <a:cubicBezTo>
                  <a:pt x="7379316" y="232675"/>
                  <a:pt x="7374250" y="255215"/>
                  <a:pt x="7319749" y="237905"/>
                </a:cubicBezTo>
                <a:cubicBezTo>
                  <a:pt x="7318939" y="240583"/>
                  <a:pt x="7317599" y="243154"/>
                  <a:pt x="7315778" y="245540"/>
                </a:cubicBezTo>
                <a:cubicBezTo>
                  <a:pt x="7305188" y="259400"/>
                  <a:pt x="7280868" y="264113"/>
                  <a:pt x="7261455" y="256067"/>
                </a:cubicBezTo>
                <a:cubicBezTo>
                  <a:pt x="7177273" y="234838"/>
                  <a:pt x="7114305" y="247394"/>
                  <a:pt x="7051652" y="251022"/>
                </a:cubicBezTo>
                <a:cubicBezTo>
                  <a:pt x="6982422" y="258887"/>
                  <a:pt x="7044205" y="289722"/>
                  <a:pt x="6946037" y="272754"/>
                </a:cubicBezTo>
                <a:cubicBezTo>
                  <a:pt x="6942920" y="287840"/>
                  <a:pt x="6932533" y="290410"/>
                  <a:pt x="6911697" y="287227"/>
                </a:cubicBezTo>
                <a:cubicBezTo>
                  <a:pt x="6878502" y="292054"/>
                  <a:pt x="6896035" y="325406"/>
                  <a:pt x="6853968" y="311057"/>
                </a:cubicBezTo>
                <a:cubicBezTo>
                  <a:pt x="6867957" y="328146"/>
                  <a:pt x="6795066" y="329379"/>
                  <a:pt x="6818568" y="345514"/>
                </a:cubicBezTo>
                <a:cubicBezTo>
                  <a:pt x="6804621" y="365939"/>
                  <a:pt x="6781982" y="340609"/>
                  <a:pt x="6767227" y="358842"/>
                </a:cubicBezTo>
                <a:cubicBezTo>
                  <a:pt x="6744864" y="366541"/>
                  <a:pt x="6772283" y="336936"/>
                  <a:pt x="6745281" y="340408"/>
                </a:cubicBezTo>
                <a:cubicBezTo>
                  <a:pt x="6714003" y="347897"/>
                  <a:pt x="6699248" y="314581"/>
                  <a:pt x="6693613" y="361653"/>
                </a:cubicBezTo>
                <a:cubicBezTo>
                  <a:pt x="6655588" y="357625"/>
                  <a:pt x="6657639" y="377940"/>
                  <a:pt x="6616334" y="396243"/>
                </a:cubicBezTo>
                <a:cubicBezTo>
                  <a:pt x="6592485" y="389294"/>
                  <a:pt x="6579516" y="397462"/>
                  <a:pt x="6569178" y="410632"/>
                </a:cubicBezTo>
                <a:cubicBezTo>
                  <a:pt x="6523596" y="416526"/>
                  <a:pt x="6490182" y="439982"/>
                  <a:pt x="6443178" y="455974"/>
                </a:cubicBezTo>
                <a:cubicBezTo>
                  <a:pt x="6383852" y="454444"/>
                  <a:pt x="6369405" y="489022"/>
                  <a:pt x="6319116" y="505993"/>
                </a:cubicBezTo>
                <a:cubicBezTo>
                  <a:pt x="6262319" y="491330"/>
                  <a:pt x="6292513" y="538822"/>
                  <a:pt x="6270674" y="556244"/>
                </a:cubicBezTo>
                <a:lnTo>
                  <a:pt x="6263606" y="559168"/>
                </a:lnTo>
                <a:lnTo>
                  <a:pt x="6242294" y="560434"/>
                </a:lnTo>
                <a:lnTo>
                  <a:pt x="6233950" y="559803"/>
                </a:lnTo>
                <a:cubicBezTo>
                  <a:pt x="6228324" y="559783"/>
                  <a:pt x="6224743" y="560296"/>
                  <a:pt x="6222443" y="561238"/>
                </a:cubicBezTo>
                <a:cubicBezTo>
                  <a:pt x="6222383" y="561367"/>
                  <a:pt x="6222323" y="561497"/>
                  <a:pt x="6222263" y="561626"/>
                </a:cubicBezTo>
                <a:lnTo>
                  <a:pt x="6211278" y="562278"/>
                </a:lnTo>
                <a:cubicBezTo>
                  <a:pt x="6192500" y="562574"/>
                  <a:pt x="6174002" y="562095"/>
                  <a:pt x="6156199" y="561017"/>
                </a:cubicBezTo>
                <a:cubicBezTo>
                  <a:pt x="6147856" y="582484"/>
                  <a:pt x="6078578" y="566766"/>
                  <a:pt x="6096532" y="603131"/>
                </a:cubicBezTo>
                <a:cubicBezTo>
                  <a:pt x="6072847" y="602777"/>
                  <a:pt x="6054475" y="589008"/>
                  <a:pt x="6069435" y="612471"/>
                </a:cubicBezTo>
                <a:cubicBezTo>
                  <a:pt x="6061851" y="613055"/>
                  <a:pt x="6057860" y="615691"/>
                  <a:pt x="6055528" y="619344"/>
                </a:cubicBezTo>
                <a:cubicBezTo>
                  <a:pt x="6055362" y="619892"/>
                  <a:pt x="6055194" y="620440"/>
                  <a:pt x="6055027" y="620988"/>
                </a:cubicBezTo>
                <a:lnTo>
                  <a:pt x="6002174" y="619601"/>
                </a:lnTo>
                <a:lnTo>
                  <a:pt x="5996004" y="622254"/>
                </a:lnTo>
                <a:lnTo>
                  <a:pt x="5960467" y="617719"/>
                </a:lnTo>
                <a:lnTo>
                  <a:pt x="5942688" y="617312"/>
                </a:lnTo>
                <a:lnTo>
                  <a:pt x="5936470" y="613202"/>
                </a:lnTo>
                <a:cubicBezTo>
                  <a:pt x="5930416" y="610984"/>
                  <a:pt x="5922596" y="610661"/>
                  <a:pt x="5910830" y="614630"/>
                </a:cubicBezTo>
                <a:lnTo>
                  <a:pt x="5908335" y="616301"/>
                </a:lnTo>
                <a:lnTo>
                  <a:pt x="5885516" y="611874"/>
                </a:lnTo>
                <a:cubicBezTo>
                  <a:pt x="5877877" y="609474"/>
                  <a:pt x="5804062" y="634683"/>
                  <a:pt x="5797689" y="629966"/>
                </a:cubicBezTo>
                <a:cubicBezTo>
                  <a:pt x="5725491" y="628758"/>
                  <a:pt x="5540074" y="600816"/>
                  <a:pt x="5452329" y="604624"/>
                </a:cubicBezTo>
                <a:cubicBezTo>
                  <a:pt x="5466698" y="654607"/>
                  <a:pt x="5264049" y="568127"/>
                  <a:pt x="5337888" y="624245"/>
                </a:cubicBezTo>
                <a:cubicBezTo>
                  <a:pt x="5310257" y="623082"/>
                  <a:pt x="5288900" y="645844"/>
                  <a:pt x="5308476" y="659901"/>
                </a:cubicBezTo>
                <a:cubicBezTo>
                  <a:pt x="5218345" y="635695"/>
                  <a:pt x="5110409" y="683826"/>
                  <a:pt x="5015427" y="679413"/>
                </a:cubicBezTo>
                <a:cubicBezTo>
                  <a:pt x="4977324" y="722716"/>
                  <a:pt x="4993698" y="684947"/>
                  <a:pt x="4944689" y="698151"/>
                </a:cubicBezTo>
                <a:cubicBezTo>
                  <a:pt x="4948385" y="662111"/>
                  <a:pt x="4888418" y="724972"/>
                  <a:pt x="4874019" y="686559"/>
                </a:cubicBezTo>
                <a:cubicBezTo>
                  <a:pt x="4865555" y="690178"/>
                  <a:pt x="4857809" y="694897"/>
                  <a:pt x="4850146" y="699918"/>
                </a:cubicBezTo>
                <a:lnTo>
                  <a:pt x="4846122" y="702530"/>
                </a:lnTo>
                <a:lnTo>
                  <a:pt x="4828009" y="706278"/>
                </a:lnTo>
                <a:lnTo>
                  <a:pt x="4825410" y="715715"/>
                </a:lnTo>
                <a:lnTo>
                  <a:pt x="4799945" y="727361"/>
                </a:lnTo>
                <a:cubicBezTo>
                  <a:pt x="4790022" y="730428"/>
                  <a:pt x="4778889" y="732212"/>
                  <a:pt x="4765906" y="731919"/>
                </a:cubicBezTo>
                <a:cubicBezTo>
                  <a:pt x="4718973" y="716412"/>
                  <a:pt x="4659915" y="765364"/>
                  <a:pt x="4601531" y="744196"/>
                </a:cubicBezTo>
                <a:cubicBezTo>
                  <a:pt x="4580290" y="739544"/>
                  <a:pt x="4515968" y="744316"/>
                  <a:pt x="4504675" y="756895"/>
                </a:cubicBezTo>
                <a:cubicBezTo>
                  <a:pt x="4491443" y="760296"/>
                  <a:pt x="4475470" y="757089"/>
                  <a:pt x="4470222" y="770130"/>
                </a:cubicBezTo>
                <a:cubicBezTo>
                  <a:pt x="4461124" y="785998"/>
                  <a:pt x="4412508" y="765410"/>
                  <a:pt x="4420536" y="782957"/>
                </a:cubicBezTo>
                <a:cubicBezTo>
                  <a:pt x="4386057" y="768924"/>
                  <a:pt x="4362026" y="802475"/>
                  <a:pt x="4334661" y="812108"/>
                </a:cubicBezTo>
                <a:cubicBezTo>
                  <a:pt x="4307258" y="797758"/>
                  <a:pt x="4276863" y="832116"/>
                  <a:pt x="4216132" y="839949"/>
                </a:cubicBezTo>
                <a:cubicBezTo>
                  <a:pt x="4185928" y="823262"/>
                  <a:pt x="4175257" y="845477"/>
                  <a:pt x="4119820" y="824310"/>
                </a:cubicBezTo>
                <a:cubicBezTo>
                  <a:pt x="4118324" y="826935"/>
                  <a:pt x="4116281" y="829416"/>
                  <a:pt x="4113747" y="831677"/>
                </a:cubicBezTo>
                <a:cubicBezTo>
                  <a:pt x="4099040" y="844812"/>
                  <a:pt x="4071458" y="847824"/>
                  <a:pt x="4052146" y="838402"/>
                </a:cubicBezTo>
                <a:cubicBezTo>
                  <a:pt x="3965259" y="811225"/>
                  <a:pt x="3893772" y="819371"/>
                  <a:pt x="3824664" y="818601"/>
                </a:cubicBezTo>
                <a:cubicBezTo>
                  <a:pt x="3747424" y="821611"/>
                  <a:pt x="3807704" y="856831"/>
                  <a:pt x="3704604" y="832939"/>
                </a:cubicBezTo>
                <a:cubicBezTo>
                  <a:pt x="3697760" y="847826"/>
                  <a:pt x="3685852" y="849671"/>
                  <a:pt x="3663877" y="845018"/>
                </a:cubicBezTo>
                <a:cubicBezTo>
                  <a:pt x="3626599" y="847518"/>
                  <a:pt x="3638084" y="882149"/>
                  <a:pt x="3595520" y="864823"/>
                </a:cubicBezTo>
                <a:cubicBezTo>
                  <a:pt x="3606859" y="882919"/>
                  <a:pt x="3527146" y="879030"/>
                  <a:pt x="3549068" y="896841"/>
                </a:cubicBezTo>
                <a:cubicBezTo>
                  <a:pt x="3544102" y="901709"/>
                  <a:pt x="3539196" y="903675"/>
                  <a:pt x="3534316" y="904155"/>
                </a:cubicBezTo>
                <a:cubicBezTo>
                  <a:pt x="3524555" y="905115"/>
                  <a:pt x="3514894" y="900132"/>
                  <a:pt x="3505039" y="900529"/>
                </a:cubicBezTo>
                <a:lnTo>
                  <a:pt x="3494135" y="904937"/>
                </a:lnTo>
                <a:lnTo>
                  <a:pt x="3490082" y="904456"/>
                </a:lnTo>
                <a:lnTo>
                  <a:pt x="3480483" y="904536"/>
                </a:lnTo>
                <a:lnTo>
                  <a:pt x="3481756" y="898286"/>
                </a:lnTo>
                <a:cubicBezTo>
                  <a:pt x="3483873" y="892321"/>
                  <a:pt x="3485480" y="885785"/>
                  <a:pt x="3470370" y="886575"/>
                </a:cubicBezTo>
                <a:cubicBezTo>
                  <a:pt x="3439046" y="891212"/>
                  <a:pt x="3428652" y="865455"/>
                  <a:pt x="3415223" y="890256"/>
                </a:cubicBezTo>
                <a:lnTo>
                  <a:pt x="3412186" y="897307"/>
                </a:lnTo>
                <a:lnTo>
                  <a:pt x="3405239" y="898462"/>
                </a:lnTo>
                <a:cubicBezTo>
                  <a:pt x="3401514" y="898245"/>
                  <a:pt x="3399411" y="896524"/>
                  <a:pt x="3400045" y="891932"/>
                </a:cubicBezTo>
                <a:cubicBezTo>
                  <a:pt x="3370618" y="910933"/>
                  <a:pt x="3337013" y="881862"/>
                  <a:pt x="3307380" y="876661"/>
                </a:cubicBezTo>
                <a:cubicBezTo>
                  <a:pt x="3284956" y="894884"/>
                  <a:pt x="3244895" y="866002"/>
                  <a:pt x="3183225" y="867685"/>
                </a:cubicBezTo>
                <a:cubicBezTo>
                  <a:pt x="3158771" y="888620"/>
                  <a:pt x="3141638" y="868567"/>
                  <a:pt x="3093898" y="897753"/>
                </a:cubicBezTo>
                <a:cubicBezTo>
                  <a:pt x="3091645" y="895421"/>
                  <a:pt x="3088899" y="893312"/>
                  <a:pt x="3085742" y="891493"/>
                </a:cubicBezTo>
                <a:cubicBezTo>
                  <a:pt x="3067413" y="880926"/>
                  <a:pt x="3039569" y="882223"/>
                  <a:pt x="3023557" y="894391"/>
                </a:cubicBezTo>
                <a:cubicBezTo>
                  <a:pt x="2946920" y="934280"/>
                  <a:pt x="2874651" y="937308"/>
                  <a:pt x="2807400" y="948678"/>
                </a:cubicBezTo>
                <a:cubicBezTo>
                  <a:pt x="2731064" y="957607"/>
                  <a:pt x="2779289" y="913951"/>
                  <a:pt x="2685827" y="953124"/>
                </a:cubicBezTo>
                <a:cubicBezTo>
                  <a:pt x="2646206" y="951469"/>
                  <a:pt x="2598205" y="945167"/>
                  <a:pt x="2569673" y="938749"/>
                </a:cubicBezTo>
                <a:cubicBezTo>
                  <a:pt x="2575279" y="919335"/>
                  <a:pt x="2498612" y="935380"/>
                  <a:pt x="2514638" y="914619"/>
                </a:cubicBezTo>
                <a:cubicBezTo>
                  <a:pt x="2489357" y="898658"/>
                  <a:pt x="2479062" y="927882"/>
                  <a:pt x="2454089" y="914176"/>
                </a:cubicBezTo>
                <a:cubicBezTo>
                  <a:pt x="2426718" y="912195"/>
                  <a:pt x="2470878" y="933635"/>
                  <a:pt x="2440891" y="936737"/>
                </a:cubicBezTo>
                <a:cubicBezTo>
                  <a:pt x="2404331" y="937060"/>
                  <a:pt x="2406460" y="971953"/>
                  <a:pt x="2375837" y="928904"/>
                </a:cubicBezTo>
                <a:cubicBezTo>
                  <a:pt x="2338300" y="941678"/>
                  <a:pt x="2329756" y="922043"/>
                  <a:pt x="2277059" y="914539"/>
                </a:cubicBezTo>
                <a:cubicBezTo>
                  <a:pt x="2255841" y="926721"/>
                  <a:pt x="2238021" y="922081"/>
                  <a:pt x="2220315" y="912107"/>
                </a:cubicBezTo>
                <a:cubicBezTo>
                  <a:pt x="2169677" y="917309"/>
                  <a:pt x="2122500" y="903084"/>
                  <a:pt x="2065069" y="899104"/>
                </a:cubicBezTo>
                <a:cubicBezTo>
                  <a:pt x="2004003" y="914552"/>
                  <a:pt x="1970758" y="885364"/>
                  <a:pt x="1909388" y="881237"/>
                </a:cubicBezTo>
                <a:cubicBezTo>
                  <a:pt x="1850499" y="912360"/>
                  <a:pt x="1867439" y="840122"/>
                  <a:pt x="1816127" y="843306"/>
                </a:cubicBezTo>
                <a:cubicBezTo>
                  <a:pt x="1733813" y="872239"/>
                  <a:pt x="1816992" y="819468"/>
                  <a:pt x="1688269" y="831572"/>
                </a:cubicBezTo>
                <a:cubicBezTo>
                  <a:pt x="1681184" y="836266"/>
                  <a:pt x="1665328" y="831879"/>
                  <a:pt x="1666717" y="825600"/>
                </a:cubicBezTo>
                <a:cubicBezTo>
                  <a:pt x="1658612" y="827677"/>
                  <a:pt x="1639536" y="839994"/>
                  <a:pt x="1637240" y="830012"/>
                </a:cubicBezTo>
                <a:cubicBezTo>
                  <a:pt x="1596093" y="829509"/>
                  <a:pt x="1555412" y="836032"/>
                  <a:pt x="1519123" y="848955"/>
                </a:cubicBezTo>
                <a:cubicBezTo>
                  <a:pt x="1439370" y="833068"/>
                  <a:pt x="1483906" y="879065"/>
                  <a:pt x="1426470" y="875204"/>
                </a:cubicBezTo>
                <a:cubicBezTo>
                  <a:pt x="1379930" y="856239"/>
                  <a:pt x="1363279" y="872605"/>
                  <a:pt x="1309788" y="860350"/>
                </a:cubicBezTo>
                <a:cubicBezTo>
                  <a:pt x="1292252" y="893082"/>
                  <a:pt x="1259676" y="857729"/>
                  <a:pt x="1239051" y="867187"/>
                </a:cubicBezTo>
                <a:cubicBezTo>
                  <a:pt x="1205443" y="829811"/>
                  <a:pt x="1158385" y="902895"/>
                  <a:pt x="1123809" y="902641"/>
                </a:cubicBezTo>
                <a:cubicBezTo>
                  <a:pt x="1065532" y="896400"/>
                  <a:pt x="1002200" y="858095"/>
                  <a:pt x="970585" y="895704"/>
                </a:cubicBezTo>
                <a:cubicBezTo>
                  <a:pt x="966254" y="880250"/>
                  <a:pt x="971539" y="859175"/>
                  <a:pt x="938329" y="862134"/>
                </a:cubicBezTo>
                <a:cubicBezTo>
                  <a:pt x="925057" y="854326"/>
                  <a:pt x="922693" y="830584"/>
                  <a:pt x="895571" y="842248"/>
                </a:cubicBezTo>
                <a:cubicBezTo>
                  <a:pt x="928987" y="863252"/>
                  <a:pt x="873564" y="866047"/>
                  <a:pt x="878598" y="890640"/>
                </a:cubicBezTo>
                <a:cubicBezTo>
                  <a:pt x="837063" y="905994"/>
                  <a:pt x="742190" y="884895"/>
                  <a:pt x="746991" y="929057"/>
                </a:cubicBezTo>
                <a:cubicBezTo>
                  <a:pt x="734614" y="955066"/>
                  <a:pt x="681717" y="914700"/>
                  <a:pt x="681121" y="942810"/>
                </a:cubicBezTo>
                <a:cubicBezTo>
                  <a:pt x="658037" y="924609"/>
                  <a:pt x="616378" y="954199"/>
                  <a:pt x="578235" y="953206"/>
                </a:cubicBezTo>
                <a:cubicBezTo>
                  <a:pt x="570802" y="965845"/>
                  <a:pt x="562037" y="965187"/>
                  <a:pt x="546952" y="958315"/>
                </a:cubicBezTo>
                <a:cubicBezTo>
                  <a:pt x="424725" y="951368"/>
                  <a:pt x="251392" y="1090193"/>
                  <a:pt x="236347" y="1030770"/>
                </a:cubicBezTo>
                <a:cubicBezTo>
                  <a:pt x="207533" y="1029254"/>
                  <a:pt x="121859" y="971449"/>
                  <a:pt x="51071" y="980657"/>
                </a:cubicBezTo>
                <a:cubicBezTo>
                  <a:pt x="43123" y="987954"/>
                  <a:pt x="28486" y="991123"/>
                  <a:pt x="10468" y="991794"/>
                </a:cubicBezTo>
                <a:lnTo>
                  <a:pt x="0" y="991130"/>
                </a:lnTo>
                <a:lnTo>
                  <a:pt x="0" y="6916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C36BFE8-1F6C-4D6C-B87F-31E38B8BD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1512" y="5812403"/>
            <a:ext cx="7030488" cy="1045597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6F53135C-CA20-4AE8-9570-00EE3A839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466929"/>
            <a:ext cx="10706100" cy="591762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5F6F5"/>
          </a:solidFill>
          <a:ln>
            <a:noFill/>
          </a:ln>
          <a:effectLst>
            <a:outerShdw blurRad="38100" dist="25400" dir="48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42B187E4-1CF5-4FB8-8D7B-0BC583D4A7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86" y="466929"/>
            <a:ext cx="1302497" cy="1041998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C68DBC2D-1AE6-44A2-A909-DC8B478FCF16}"/>
              </a:ext>
            </a:extLst>
          </p:cNvPr>
          <p:cNvSpPr txBox="1"/>
          <p:nvPr/>
        </p:nvSpPr>
        <p:spPr>
          <a:xfrm>
            <a:off x="3469934" y="1933937"/>
            <a:ext cx="567655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chemeClr val="accent4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أحل المسألة ( أحل عكسياً )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9473498-E3D6-4B62-8B11-71F2EE2182D7}"/>
              </a:ext>
            </a:extLst>
          </p:cNvPr>
          <p:cNvSpPr txBox="1"/>
          <p:nvPr/>
        </p:nvSpPr>
        <p:spPr>
          <a:xfrm>
            <a:off x="5178195" y="3330717"/>
            <a:ext cx="22600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chemeClr val="accent5">
                    <a:lumMod val="75000"/>
                  </a:schemeClr>
                </a:solidFill>
                <a:latin typeface="Alameen" panose="02000503020000020004" pitchFamily="2" charset="-78"/>
                <a:ea typeface="Alameen" panose="02000503020000020004" pitchFamily="2" charset="-78"/>
                <a:cs typeface="AGA Aladdin Regular" pitchFamily="2" charset="-78"/>
              </a:rPr>
              <a:t>فكرة الدرس/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A5FCA9F-9845-4D9A-BFAF-0403DB27C1FF}"/>
              </a:ext>
            </a:extLst>
          </p:cNvPr>
          <p:cNvSpPr txBox="1"/>
          <p:nvPr/>
        </p:nvSpPr>
        <p:spPr>
          <a:xfrm>
            <a:off x="4589846" y="826483"/>
            <a:ext cx="29580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chemeClr val="accent5">
                    <a:lumMod val="75000"/>
                  </a:schemeClr>
                </a:solidFill>
                <a:latin typeface="(A) Arslan Wessam B" panose="03020402040406030203" pitchFamily="66" charset="-78"/>
                <a:cs typeface="AGA Aladdin Regular" pitchFamily="2" charset="-78"/>
              </a:rPr>
              <a:t>عنوان درسنا /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B6A1415-6495-4DCE-BA51-B67B2ED1E165}"/>
              </a:ext>
            </a:extLst>
          </p:cNvPr>
          <p:cNvSpPr txBox="1"/>
          <p:nvPr/>
        </p:nvSpPr>
        <p:spPr>
          <a:xfrm>
            <a:off x="4470111" y="4383429"/>
            <a:ext cx="370400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solidFill>
                  <a:schemeClr val="accent4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أحل المسألة عكسياً</a:t>
            </a:r>
          </a:p>
        </p:txBody>
      </p:sp>
    </p:spTree>
    <p:extLst>
      <p:ext uri="{BB962C8B-B14F-4D97-AF65-F5344CB8AC3E}">
        <p14:creationId xmlns:p14="http://schemas.microsoft.com/office/powerpoint/2010/main" val="333782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748321A4-DDE5-4057-A34B-A19FC26C5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92F7D7F-503A-47D8-AAFB-3F381F681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759354" cy="832513"/>
          </a:xfrm>
          <a:custGeom>
            <a:avLst/>
            <a:gdLst>
              <a:gd name="connsiteX0" fmla="*/ 8339294 w 8360758"/>
              <a:gd name="connsiteY0" fmla="*/ 0 h 1045598"/>
              <a:gd name="connsiteX1" fmla="*/ 8360544 w 8360758"/>
              <a:gd name="connsiteY1" fmla="*/ 0 h 1045598"/>
              <a:gd name="connsiteX2" fmla="*/ 8360758 w 8360758"/>
              <a:gd name="connsiteY2" fmla="*/ 649 h 1045598"/>
              <a:gd name="connsiteX3" fmla="*/ 0 w 8360758"/>
              <a:gd name="connsiteY3" fmla="*/ 0 h 1045598"/>
              <a:gd name="connsiteX4" fmla="*/ 8289291 w 8360758"/>
              <a:gd name="connsiteY4" fmla="*/ 0 h 1045598"/>
              <a:gd name="connsiteX5" fmla="*/ 8230376 w 8360758"/>
              <a:gd name="connsiteY5" fmla="*/ 12131 h 1045598"/>
              <a:gd name="connsiteX6" fmla="*/ 8099771 w 8360758"/>
              <a:gd name="connsiteY6" fmla="*/ 38454 h 1045598"/>
              <a:gd name="connsiteX7" fmla="*/ 8039667 w 8360758"/>
              <a:gd name="connsiteY7" fmla="*/ 61383 h 1045598"/>
              <a:gd name="connsiteX8" fmla="*/ 7973367 w 8360758"/>
              <a:gd name="connsiteY8" fmla="*/ 54463 h 1045598"/>
              <a:gd name="connsiteX9" fmla="*/ 7884958 w 8360758"/>
              <a:gd name="connsiteY9" fmla="*/ 105966 h 1045598"/>
              <a:gd name="connsiteX10" fmla="*/ 7738842 w 8360758"/>
              <a:gd name="connsiteY10" fmla="*/ 128481 h 1045598"/>
              <a:gd name="connsiteX11" fmla="*/ 7653871 w 8360758"/>
              <a:gd name="connsiteY11" fmla="*/ 147128 h 1045598"/>
              <a:gd name="connsiteX12" fmla="*/ 7625444 w 8360758"/>
              <a:gd name="connsiteY12" fmla="*/ 162340 h 1045598"/>
              <a:gd name="connsiteX13" fmla="*/ 7583161 w 8360758"/>
              <a:gd name="connsiteY13" fmla="*/ 178118 h 1045598"/>
              <a:gd name="connsiteX14" fmla="*/ 7511516 w 8360758"/>
              <a:gd name="connsiteY14" fmla="*/ 212256 h 1045598"/>
              <a:gd name="connsiteX15" fmla="*/ 7410075 w 8360758"/>
              <a:gd name="connsiteY15" fmla="*/ 247181 h 1045598"/>
              <a:gd name="connsiteX16" fmla="*/ 7319749 w 8360758"/>
              <a:gd name="connsiteY16" fmla="*/ 237905 h 1045598"/>
              <a:gd name="connsiteX17" fmla="*/ 7315778 w 8360758"/>
              <a:gd name="connsiteY17" fmla="*/ 245540 h 1045598"/>
              <a:gd name="connsiteX18" fmla="*/ 7261455 w 8360758"/>
              <a:gd name="connsiteY18" fmla="*/ 256067 h 1045598"/>
              <a:gd name="connsiteX19" fmla="*/ 7051652 w 8360758"/>
              <a:gd name="connsiteY19" fmla="*/ 251022 h 1045598"/>
              <a:gd name="connsiteX20" fmla="*/ 6946037 w 8360758"/>
              <a:gd name="connsiteY20" fmla="*/ 272754 h 1045598"/>
              <a:gd name="connsiteX21" fmla="*/ 6911697 w 8360758"/>
              <a:gd name="connsiteY21" fmla="*/ 287227 h 1045598"/>
              <a:gd name="connsiteX22" fmla="*/ 6853968 w 8360758"/>
              <a:gd name="connsiteY22" fmla="*/ 311057 h 1045598"/>
              <a:gd name="connsiteX23" fmla="*/ 6818568 w 8360758"/>
              <a:gd name="connsiteY23" fmla="*/ 345514 h 1045598"/>
              <a:gd name="connsiteX24" fmla="*/ 6767227 w 8360758"/>
              <a:gd name="connsiteY24" fmla="*/ 358842 h 1045598"/>
              <a:gd name="connsiteX25" fmla="*/ 6745281 w 8360758"/>
              <a:gd name="connsiteY25" fmla="*/ 340408 h 1045598"/>
              <a:gd name="connsiteX26" fmla="*/ 6693613 w 8360758"/>
              <a:gd name="connsiteY26" fmla="*/ 361653 h 1045598"/>
              <a:gd name="connsiteX27" fmla="*/ 6616334 w 8360758"/>
              <a:gd name="connsiteY27" fmla="*/ 396243 h 1045598"/>
              <a:gd name="connsiteX28" fmla="*/ 6569178 w 8360758"/>
              <a:gd name="connsiteY28" fmla="*/ 410632 h 1045598"/>
              <a:gd name="connsiteX29" fmla="*/ 6443178 w 8360758"/>
              <a:gd name="connsiteY29" fmla="*/ 455974 h 1045598"/>
              <a:gd name="connsiteX30" fmla="*/ 6319116 w 8360758"/>
              <a:gd name="connsiteY30" fmla="*/ 505993 h 1045598"/>
              <a:gd name="connsiteX31" fmla="*/ 6270674 w 8360758"/>
              <a:gd name="connsiteY31" fmla="*/ 556244 h 1045598"/>
              <a:gd name="connsiteX32" fmla="*/ 6263606 w 8360758"/>
              <a:gd name="connsiteY32" fmla="*/ 559168 h 1045598"/>
              <a:gd name="connsiteX33" fmla="*/ 6242294 w 8360758"/>
              <a:gd name="connsiteY33" fmla="*/ 560434 h 1045598"/>
              <a:gd name="connsiteX34" fmla="*/ 6233950 w 8360758"/>
              <a:gd name="connsiteY34" fmla="*/ 559803 h 1045598"/>
              <a:gd name="connsiteX35" fmla="*/ 6222443 w 8360758"/>
              <a:gd name="connsiteY35" fmla="*/ 561238 h 1045598"/>
              <a:gd name="connsiteX36" fmla="*/ 6222263 w 8360758"/>
              <a:gd name="connsiteY36" fmla="*/ 561626 h 1045598"/>
              <a:gd name="connsiteX37" fmla="*/ 6211278 w 8360758"/>
              <a:gd name="connsiteY37" fmla="*/ 562278 h 1045598"/>
              <a:gd name="connsiteX38" fmla="*/ 6156199 w 8360758"/>
              <a:gd name="connsiteY38" fmla="*/ 561017 h 1045598"/>
              <a:gd name="connsiteX39" fmla="*/ 6096532 w 8360758"/>
              <a:gd name="connsiteY39" fmla="*/ 603131 h 1045598"/>
              <a:gd name="connsiteX40" fmla="*/ 6069435 w 8360758"/>
              <a:gd name="connsiteY40" fmla="*/ 612471 h 1045598"/>
              <a:gd name="connsiteX41" fmla="*/ 6055528 w 8360758"/>
              <a:gd name="connsiteY41" fmla="*/ 619344 h 1045598"/>
              <a:gd name="connsiteX42" fmla="*/ 6055027 w 8360758"/>
              <a:gd name="connsiteY42" fmla="*/ 620988 h 1045598"/>
              <a:gd name="connsiteX43" fmla="*/ 6002174 w 8360758"/>
              <a:gd name="connsiteY43" fmla="*/ 619601 h 1045598"/>
              <a:gd name="connsiteX44" fmla="*/ 5996004 w 8360758"/>
              <a:gd name="connsiteY44" fmla="*/ 622254 h 1045598"/>
              <a:gd name="connsiteX45" fmla="*/ 5960467 w 8360758"/>
              <a:gd name="connsiteY45" fmla="*/ 617719 h 1045598"/>
              <a:gd name="connsiteX46" fmla="*/ 5942688 w 8360758"/>
              <a:gd name="connsiteY46" fmla="*/ 617312 h 1045598"/>
              <a:gd name="connsiteX47" fmla="*/ 5936470 w 8360758"/>
              <a:gd name="connsiteY47" fmla="*/ 613202 h 1045598"/>
              <a:gd name="connsiteX48" fmla="*/ 5910830 w 8360758"/>
              <a:gd name="connsiteY48" fmla="*/ 614630 h 1045598"/>
              <a:gd name="connsiteX49" fmla="*/ 5908335 w 8360758"/>
              <a:gd name="connsiteY49" fmla="*/ 616301 h 1045598"/>
              <a:gd name="connsiteX50" fmla="*/ 5885516 w 8360758"/>
              <a:gd name="connsiteY50" fmla="*/ 611874 h 1045598"/>
              <a:gd name="connsiteX51" fmla="*/ 5797689 w 8360758"/>
              <a:gd name="connsiteY51" fmla="*/ 629966 h 1045598"/>
              <a:gd name="connsiteX52" fmla="*/ 5452329 w 8360758"/>
              <a:gd name="connsiteY52" fmla="*/ 604624 h 1045598"/>
              <a:gd name="connsiteX53" fmla="*/ 5337888 w 8360758"/>
              <a:gd name="connsiteY53" fmla="*/ 624245 h 1045598"/>
              <a:gd name="connsiteX54" fmla="*/ 5308476 w 8360758"/>
              <a:gd name="connsiteY54" fmla="*/ 659901 h 1045598"/>
              <a:gd name="connsiteX55" fmla="*/ 5015427 w 8360758"/>
              <a:gd name="connsiteY55" fmla="*/ 679413 h 1045598"/>
              <a:gd name="connsiteX56" fmla="*/ 4944689 w 8360758"/>
              <a:gd name="connsiteY56" fmla="*/ 698151 h 1045598"/>
              <a:gd name="connsiteX57" fmla="*/ 4874019 w 8360758"/>
              <a:gd name="connsiteY57" fmla="*/ 686559 h 1045598"/>
              <a:gd name="connsiteX58" fmla="*/ 4850146 w 8360758"/>
              <a:gd name="connsiteY58" fmla="*/ 699918 h 1045598"/>
              <a:gd name="connsiteX59" fmla="*/ 4846122 w 8360758"/>
              <a:gd name="connsiteY59" fmla="*/ 702530 h 1045598"/>
              <a:gd name="connsiteX60" fmla="*/ 4828009 w 8360758"/>
              <a:gd name="connsiteY60" fmla="*/ 706278 h 1045598"/>
              <a:gd name="connsiteX61" fmla="*/ 4825410 w 8360758"/>
              <a:gd name="connsiteY61" fmla="*/ 715715 h 1045598"/>
              <a:gd name="connsiteX62" fmla="*/ 4799945 w 8360758"/>
              <a:gd name="connsiteY62" fmla="*/ 727361 h 1045598"/>
              <a:gd name="connsiteX63" fmla="*/ 4765906 w 8360758"/>
              <a:gd name="connsiteY63" fmla="*/ 731919 h 1045598"/>
              <a:gd name="connsiteX64" fmla="*/ 4601531 w 8360758"/>
              <a:gd name="connsiteY64" fmla="*/ 744196 h 1045598"/>
              <a:gd name="connsiteX65" fmla="*/ 4504675 w 8360758"/>
              <a:gd name="connsiteY65" fmla="*/ 756895 h 1045598"/>
              <a:gd name="connsiteX66" fmla="*/ 4470222 w 8360758"/>
              <a:gd name="connsiteY66" fmla="*/ 770130 h 1045598"/>
              <a:gd name="connsiteX67" fmla="*/ 4420536 w 8360758"/>
              <a:gd name="connsiteY67" fmla="*/ 782957 h 1045598"/>
              <a:gd name="connsiteX68" fmla="*/ 4334661 w 8360758"/>
              <a:gd name="connsiteY68" fmla="*/ 812108 h 1045598"/>
              <a:gd name="connsiteX69" fmla="*/ 4216132 w 8360758"/>
              <a:gd name="connsiteY69" fmla="*/ 839949 h 1045598"/>
              <a:gd name="connsiteX70" fmla="*/ 4119820 w 8360758"/>
              <a:gd name="connsiteY70" fmla="*/ 824310 h 1045598"/>
              <a:gd name="connsiteX71" fmla="*/ 4113747 w 8360758"/>
              <a:gd name="connsiteY71" fmla="*/ 831677 h 1045598"/>
              <a:gd name="connsiteX72" fmla="*/ 4052146 w 8360758"/>
              <a:gd name="connsiteY72" fmla="*/ 838402 h 1045598"/>
              <a:gd name="connsiteX73" fmla="*/ 3824664 w 8360758"/>
              <a:gd name="connsiteY73" fmla="*/ 818601 h 1045598"/>
              <a:gd name="connsiteX74" fmla="*/ 3704604 w 8360758"/>
              <a:gd name="connsiteY74" fmla="*/ 832939 h 1045598"/>
              <a:gd name="connsiteX75" fmla="*/ 3663877 w 8360758"/>
              <a:gd name="connsiteY75" fmla="*/ 845018 h 1045598"/>
              <a:gd name="connsiteX76" fmla="*/ 3595520 w 8360758"/>
              <a:gd name="connsiteY76" fmla="*/ 864823 h 1045598"/>
              <a:gd name="connsiteX77" fmla="*/ 3549068 w 8360758"/>
              <a:gd name="connsiteY77" fmla="*/ 896841 h 1045598"/>
              <a:gd name="connsiteX78" fmla="*/ 3534316 w 8360758"/>
              <a:gd name="connsiteY78" fmla="*/ 904155 h 1045598"/>
              <a:gd name="connsiteX79" fmla="*/ 3505039 w 8360758"/>
              <a:gd name="connsiteY79" fmla="*/ 900529 h 1045598"/>
              <a:gd name="connsiteX80" fmla="*/ 3494135 w 8360758"/>
              <a:gd name="connsiteY80" fmla="*/ 904937 h 1045598"/>
              <a:gd name="connsiteX81" fmla="*/ 3490082 w 8360758"/>
              <a:gd name="connsiteY81" fmla="*/ 904456 h 1045598"/>
              <a:gd name="connsiteX82" fmla="*/ 3480483 w 8360758"/>
              <a:gd name="connsiteY82" fmla="*/ 904536 h 1045598"/>
              <a:gd name="connsiteX83" fmla="*/ 3481756 w 8360758"/>
              <a:gd name="connsiteY83" fmla="*/ 898286 h 1045598"/>
              <a:gd name="connsiteX84" fmla="*/ 3470370 w 8360758"/>
              <a:gd name="connsiteY84" fmla="*/ 886575 h 1045598"/>
              <a:gd name="connsiteX85" fmla="*/ 3415223 w 8360758"/>
              <a:gd name="connsiteY85" fmla="*/ 890256 h 1045598"/>
              <a:gd name="connsiteX86" fmla="*/ 3412186 w 8360758"/>
              <a:gd name="connsiteY86" fmla="*/ 897307 h 1045598"/>
              <a:gd name="connsiteX87" fmla="*/ 3405239 w 8360758"/>
              <a:gd name="connsiteY87" fmla="*/ 898462 h 1045598"/>
              <a:gd name="connsiteX88" fmla="*/ 3400045 w 8360758"/>
              <a:gd name="connsiteY88" fmla="*/ 891932 h 1045598"/>
              <a:gd name="connsiteX89" fmla="*/ 3307380 w 8360758"/>
              <a:gd name="connsiteY89" fmla="*/ 876661 h 1045598"/>
              <a:gd name="connsiteX90" fmla="*/ 3183225 w 8360758"/>
              <a:gd name="connsiteY90" fmla="*/ 867685 h 1045598"/>
              <a:gd name="connsiteX91" fmla="*/ 3093898 w 8360758"/>
              <a:gd name="connsiteY91" fmla="*/ 897753 h 1045598"/>
              <a:gd name="connsiteX92" fmla="*/ 3085742 w 8360758"/>
              <a:gd name="connsiteY92" fmla="*/ 891493 h 1045598"/>
              <a:gd name="connsiteX93" fmla="*/ 3023557 w 8360758"/>
              <a:gd name="connsiteY93" fmla="*/ 894391 h 1045598"/>
              <a:gd name="connsiteX94" fmla="*/ 2807400 w 8360758"/>
              <a:gd name="connsiteY94" fmla="*/ 948678 h 1045598"/>
              <a:gd name="connsiteX95" fmla="*/ 2685827 w 8360758"/>
              <a:gd name="connsiteY95" fmla="*/ 953124 h 1045598"/>
              <a:gd name="connsiteX96" fmla="*/ 2569673 w 8360758"/>
              <a:gd name="connsiteY96" fmla="*/ 938749 h 1045598"/>
              <a:gd name="connsiteX97" fmla="*/ 2514638 w 8360758"/>
              <a:gd name="connsiteY97" fmla="*/ 914619 h 1045598"/>
              <a:gd name="connsiteX98" fmla="*/ 2454089 w 8360758"/>
              <a:gd name="connsiteY98" fmla="*/ 914176 h 1045598"/>
              <a:gd name="connsiteX99" fmla="*/ 2440891 w 8360758"/>
              <a:gd name="connsiteY99" fmla="*/ 936737 h 1045598"/>
              <a:gd name="connsiteX100" fmla="*/ 2375837 w 8360758"/>
              <a:gd name="connsiteY100" fmla="*/ 928904 h 1045598"/>
              <a:gd name="connsiteX101" fmla="*/ 2277059 w 8360758"/>
              <a:gd name="connsiteY101" fmla="*/ 914539 h 1045598"/>
              <a:gd name="connsiteX102" fmla="*/ 2220315 w 8360758"/>
              <a:gd name="connsiteY102" fmla="*/ 912107 h 1045598"/>
              <a:gd name="connsiteX103" fmla="*/ 2065069 w 8360758"/>
              <a:gd name="connsiteY103" fmla="*/ 899104 h 1045598"/>
              <a:gd name="connsiteX104" fmla="*/ 1909388 w 8360758"/>
              <a:gd name="connsiteY104" fmla="*/ 881237 h 1045598"/>
              <a:gd name="connsiteX105" fmla="*/ 1816127 w 8360758"/>
              <a:gd name="connsiteY105" fmla="*/ 843306 h 1045598"/>
              <a:gd name="connsiteX106" fmla="*/ 1688269 w 8360758"/>
              <a:gd name="connsiteY106" fmla="*/ 831572 h 1045598"/>
              <a:gd name="connsiteX107" fmla="*/ 1666717 w 8360758"/>
              <a:gd name="connsiteY107" fmla="*/ 825600 h 1045598"/>
              <a:gd name="connsiteX108" fmla="*/ 1637240 w 8360758"/>
              <a:gd name="connsiteY108" fmla="*/ 830012 h 1045598"/>
              <a:gd name="connsiteX109" fmla="*/ 1519123 w 8360758"/>
              <a:gd name="connsiteY109" fmla="*/ 848955 h 1045598"/>
              <a:gd name="connsiteX110" fmla="*/ 1426470 w 8360758"/>
              <a:gd name="connsiteY110" fmla="*/ 875204 h 1045598"/>
              <a:gd name="connsiteX111" fmla="*/ 1309788 w 8360758"/>
              <a:gd name="connsiteY111" fmla="*/ 860350 h 1045598"/>
              <a:gd name="connsiteX112" fmla="*/ 1239051 w 8360758"/>
              <a:gd name="connsiteY112" fmla="*/ 867187 h 1045598"/>
              <a:gd name="connsiteX113" fmla="*/ 1123809 w 8360758"/>
              <a:gd name="connsiteY113" fmla="*/ 902641 h 1045598"/>
              <a:gd name="connsiteX114" fmla="*/ 970585 w 8360758"/>
              <a:gd name="connsiteY114" fmla="*/ 895704 h 1045598"/>
              <a:gd name="connsiteX115" fmla="*/ 938329 w 8360758"/>
              <a:gd name="connsiteY115" fmla="*/ 862134 h 1045598"/>
              <a:gd name="connsiteX116" fmla="*/ 895571 w 8360758"/>
              <a:gd name="connsiteY116" fmla="*/ 842248 h 1045598"/>
              <a:gd name="connsiteX117" fmla="*/ 878598 w 8360758"/>
              <a:gd name="connsiteY117" fmla="*/ 890640 h 1045598"/>
              <a:gd name="connsiteX118" fmla="*/ 746991 w 8360758"/>
              <a:gd name="connsiteY118" fmla="*/ 929057 h 1045598"/>
              <a:gd name="connsiteX119" fmla="*/ 681121 w 8360758"/>
              <a:gd name="connsiteY119" fmla="*/ 942810 h 1045598"/>
              <a:gd name="connsiteX120" fmla="*/ 578235 w 8360758"/>
              <a:gd name="connsiteY120" fmla="*/ 953206 h 1045598"/>
              <a:gd name="connsiteX121" fmla="*/ 546952 w 8360758"/>
              <a:gd name="connsiteY121" fmla="*/ 958315 h 1045598"/>
              <a:gd name="connsiteX122" fmla="*/ 236347 w 8360758"/>
              <a:gd name="connsiteY122" fmla="*/ 1030770 h 1045598"/>
              <a:gd name="connsiteX123" fmla="*/ 51071 w 8360758"/>
              <a:gd name="connsiteY123" fmla="*/ 980657 h 1045598"/>
              <a:gd name="connsiteX124" fmla="*/ 10468 w 8360758"/>
              <a:gd name="connsiteY124" fmla="*/ 991794 h 1045598"/>
              <a:gd name="connsiteX125" fmla="*/ 0 w 8360758"/>
              <a:gd name="connsiteY125" fmla="*/ 991130 h 1045598"/>
              <a:gd name="connsiteX126" fmla="*/ 0 w 8360758"/>
              <a:gd name="connsiteY126" fmla="*/ 69169 h 104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360758" h="1045598">
                <a:moveTo>
                  <a:pt x="8339294" y="0"/>
                </a:moveTo>
                <a:lnTo>
                  <a:pt x="8360544" y="0"/>
                </a:lnTo>
                <a:lnTo>
                  <a:pt x="8360758" y="649"/>
                </a:lnTo>
                <a:close/>
                <a:moveTo>
                  <a:pt x="0" y="0"/>
                </a:moveTo>
                <a:lnTo>
                  <a:pt x="8289291" y="0"/>
                </a:lnTo>
                <a:lnTo>
                  <a:pt x="8230376" y="12131"/>
                </a:lnTo>
                <a:cubicBezTo>
                  <a:pt x="8186793" y="23634"/>
                  <a:pt x="8143173" y="37610"/>
                  <a:pt x="8099771" y="38454"/>
                </a:cubicBezTo>
                <a:cubicBezTo>
                  <a:pt x="8074248" y="83487"/>
                  <a:pt x="8081264" y="45280"/>
                  <a:pt x="8039667" y="61383"/>
                </a:cubicBezTo>
                <a:cubicBezTo>
                  <a:pt x="8035572" y="25681"/>
                  <a:pt x="7994313" y="91350"/>
                  <a:pt x="7973367" y="54463"/>
                </a:cubicBezTo>
                <a:cubicBezTo>
                  <a:pt x="7945735" y="70860"/>
                  <a:pt x="7932164" y="103819"/>
                  <a:pt x="7884958" y="105966"/>
                </a:cubicBezTo>
                <a:cubicBezTo>
                  <a:pt x="7839313" y="93684"/>
                  <a:pt x="7796006" y="145608"/>
                  <a:pt x="7738842" y="128481"/>
                </a:cubicBezTo>
                <a:cubicBezTo>
                  <a:pt x="7718673" y="125252"/>
                  <a:pt x="7661489" y="134033"/>
                  <a:pt x="7653871" y="147128"/>
                </a:cubicBezTo>
                <a:cubicBezTo>
                  <a:pt x="7642607" y="151315"/>
                  <a:pt x="7627498" y="149171"/>
                  <a:pt x="7625444" y="162340"/>
                </a:cubicBezTo>
                <a:cubicBezTo>
                  <a:pt x="7620493" y="178534"/>
                  <a:pt x="7572279" y="161358"/>
                  <a:pt x="7583161" y="178118"/>
                </a:cubicBezTo>
                <a:cubicBezTo>
                  <a:pt x="7549087" y="166496"/>
                  <a:pt x="7534277" y="201041"/>
                  <a:pt x="7511516" y="212256"/>
                </a:cubicBezTo>
                <a:cubicBezTo>
                  <a:pt x="7483774" y="199874"/>
                  <a:pt x="7463381" y="235617"/>
                  <a:pt x="7410075" y="247181"/>
                </a:cubicBezTo>
                <a:cubicBezTo>
                  <a:pt x="7379316" y="232675"/>
                  <a:pt x="7374250" y="255215"/>
                  <a:pt x="7319749" y="237905"/>
                </a:cubicBezTo>
                <a:cubicBezTo>
                  <a:pt x="7318939" y="240583"/>
                  <a:pt x="7317599" y="243154"/>
                  <a:pt x="7315778" y="245540"/>
                </a:cubicBezTo>
                <a:cubicBezTo>
                  <a:pt x="7305188" y="259400"/>
                  <a:pt x="7280868" y="264113"/>
                  <a:pt x="7261455" y="256067"/>
                </a:cubicBezTo>
                <a:cubicBezTo>
                  <a:pt x="7177273" y="234838"/>
                  <a:pt x="7114305" y="247394"/>
                  <a:pt x="7051652" y="251022"/>
                </a:cubicBezTo>
                <a:cubicBezTo>
                  <a:pt x="6982422" y="258887"/>
                  <a:pt x="7044205" y="289722"/>
                  <a:pt x="6946037" y="272754"/>
                </a:cubicBezTo>
                <a:cubicBezTo>
                  <a:pt x="6942920" y="287840"/>
                  <a:pt x="6932533" y="290410"/>
                  <a:pt x="6911697" y="287227"/>
                </a:cubicBezTo>
                <a:cubicBezTo>
                  <a:pt x="6878502" y="292054"/>
                  <a:pt x="6896035" y="325406"/>
                  <a:pt x="6853968" y="311057"/>
                </a:cubicBezTo>
                <a:cubicBezTo>
                  <a:pt x="6867957" y="328146"/>
                  <a:pt x="6795066" y="329379"/>
                  <a:pt x="6818568" y="345514"/>
                </a:cubicBezTo>
                <a:cubicBezTo>
                  <a:pt x="6804621" y="365939"/>
                  <a:pt x="6781982" y="340609"/>
                  <a:pt x="6767227" y="358842"/>
                </a:cubicBezTo>
                <a:cubicBezTo>
                  <a:pt x="6744864" y="366541"/>
                  <a:pt x="6772283" y="336936"/>
                  <a:pt x="6745281" y="340408"/>
                </a:cubicBezTo>
                <a:cubicBezTo>
                  <a:pt x="6714003" y="347897"/>
                  <a:pt x="6699248" y="314581"/>
                  <a:pt x="6693613" y="361653"/>
                </a:cubicBezTo>
                <a:cubicBezTo>
                  <a:pt x="6655588" y="357625"/>
                  <a:pt x="6657639" y="377940"/>
                  <a:pt x="6616334" y="396243"/>
                </a:cubicBezTo>
                <a:cubicBezTo>
                  <a:pt x="6592485" y="389294"/>
                  <a:pt x="6579516" y="397462"/>
                  <a:pt x="6569178" y="410632"/>
                </a:cubicBezTo>
                <a:cubicBezTo>
                  <a:pt x="6523596" y="416526"/>
                  <a:pt x="6490182" y="439982"/>
                  <a:pt x="6443178" y="455974"/>
                </a:cubicBezTo>
                <a:cubicBezTo>
                  <a:pt x="6383852" y="454444"/>
                  <a:pt x="6369405" y="489022"/>
                  <a:pt x="6319116" y="505993"/>
                </a:cubicBezTo>
                <a:cubicBezTo>
                  <a:pt x="6262319" y="491330"/>
                  <a:pt x="6292513" y="538822"/>
                  <a:pt x="6270674" y="556244"/>
                </a:cubicBezTo>
                <a:lnTo>
                  <a:pt x="6263606" y="559168"/>
                </a:lnTo>
                <a:lnTo>
                  <a:pt x="6242294" y="560434"/>
                </a:lnTo>
                <a:lnTo>
                  <a:pt x="6233950" y="559803"/>
                </a:lnTo>
                <a:cubicBezTo>
                  <a:pt x="6228324" y="559783"/>
                  <a:pt x="6224743" y="560296"/>
                  <a:pt x="6222443" y="561238"/>
                </a:cubicBezTo>
                <a:cubicBezTo>
                  <a:pt x="6222383" y="561367"/>
                  <a:pt x="6222323" y="561497"/>
                  <a:pt x="6222263" y="561626"/>
                </a:cubicBezTo>
                <a:lnTo>
                  <a:pt x="6211278" y="562278"/>
                </a:lnTo>
                <a:cubicBezTo>
                  <a:pt x="6192500" y="562574"/>
                  <a:pt x="6174002" y="562095"/>
                  <a:pt x="6156199" y="561017"/>
                </a:cubicBezTo>
                <a:cubicBezTo>
                  <a:pt x="6147856" y="582484"/>
                  <a:pt x="6078578" y="566766"/>
                  <a:pt x="6096532" y="603131"/>
                </a:cubicBezTo>
                <a:cubicBezTo>
                  <a:pt x="6072847" y="602777"/>
                  <a:pt x="6054475" y="589008"/>
                  <a:pt x="6069435" y="612471"/>
                </a:cubicBezTo>
                <a:cubicBezTo>
                  <a:pt x="6061851" y="613055"/>
                  <a:pt x="6057860" y="615691"/>
                  <a:pt x="6055528" y="619344"/>
                </a:cubicBezTo>
                <a:cubicBezTo>
                  <a:pt x="6055362" y="619892"/>
                  <a:pt x="6055194" y="620440"/>
                  <a:pt x="6055027" y="620988"/>
                </a:cubicBezTo>
                <a:lnTo>
                  <a:pt x="6002174" y="619601"/>
                </a:lnTo>
                <a:lnTo>
                  <a:pt x="5996004" y="622254"/>
                </a:lnTo>
                <a:lnTo>
                  <a:pt x="5960467" y="617719"/>
                </a:lnTo>
                <a:lnTo>
                  <a:pt x="5942688" y="617312"/>
                </a:lnTo>
                <a:lnTo>
                  <a:pt x="5936470" y="613202"/>
                </a:lnTo>
                <a:cubicBezTo>
                  <a:pt x="5930416" y="610984"/>
                  <a:pt x="5922596" y="610661"/>
                  <a:pt x="5910830" y="614630"/>
                </a:cubicBezTo>
                <a:lnTo>
                  <a:pt x="5908335" y="616301"/>
                </a:lnTo>
                <a:lnTo>
                  <a:pt x="5885516" y="611874"/>
                </a:lnTo>
                <a:cubicBezTo>
                  <a:pt x="5877877" y="609474"/>
                  <a:pt x="5804062" y="634683"/>
                  <a:pt x="5797689" y="629966"/>
                </a:cubicBezTo>
                <a:cubicBezTo>
                  <a:pt x="5725491" y="628758"/>
                  <a:pt x="5540074" y="600816"/>
                  <a:pt x="5452329" y="604624"/>
                </a:cubicBezTo>
                <a:cubicBezTo>
                  <a:pt x="5466698" y="654607"/>
                  <a:pt x="5264049" y="568127"/>
                  <a:pt x="5337888" y="624245"/>
                </a:cubicBezTo>
                <a:cubicBezTo>
                  <a:pt x="5310257" y="623082"/>
                  <a:pt x="5288900" y="645844"/>
                  <a:pt x="5308476" y="659901"/>
                </a:cubicBezTo>
                <a:cubicBezTo>
                  <a:pt x="5218345" y="635695"/>
                  <a:pt x="5110409" y="683826"/>
                  <a:pt x="5015427" y="679413"/>
                </a:cubicBezTo>
                <a:cubicBezTo>
                  <a:pt x="4977324" y="722716"/>
                  <a:pt x="4993698" y="684947"/>
                  <a:pt x="4944689" y="698151"/>
                </a:cubicBezTo>
                <a:cubicBezTo>
                  <a:pt x="4948385" y="662111"/>
                  <a:pt x="4888418" y="724972"/>
                  <a:pt x="4874019" y="686559"/>
                </a:cubicBezTo>
                <a:cubicBezTo>
                  <a:pt x="4865555" y="690178"/>
                  <a:pt x="4857809" y="694897"/>
                  <a:pt x="4850146" y="699918"/>
                </a:cubicBezTo>
                <a:lnTo>
                  <a:pt x="4846122" y="702530"/>
                </a:lnTo>
                <a:lnTo>
                  <a:pt x="4828009" y="706278"/>
                </a:lnTo>
                <a:lnTo>
                  <a:pt x="4825410" y="715715"/>
                </a:lnTo>
                <a:lnTo>
                  <a:pt x="4799945" y="727361"/>
                </a:lnTo>
                <a:cubicBezTo>
                  <a:pt x="4790022" y="730428"/>
                  <a:pt x="4778889" y="732212"/>
                  <a:pt x="4765906" y="731919"/>
                </a:cubicBezTo>
                <a:cubicBezTo>
                  <a:pt x="4718973" y="716412"/>
                  <a:pt x="4659915" y="765364"/>
                  <a:pt x="4601531" y="744196"/>
                </a:cubicBezTo>
                <a:cubicBezTo>
                  <a:pt x="4580290" y="739544"/>
                  <a:pt x="4515968" y="744316"/>
                  <a:pt x="4504675" y="756895"/>
                </a:cubicBezTo>
                <a:cubicBezTo>
                  <a:pt x="4491443" y="760296"/>
                  <a:pt x="4475470" y="757089"/>
                  <a:pt x="4470222" y="770130"/>
                </a:cubicBezTo>
                <a:cubicBezTo>
                  <a:pt x="4461124" y="785998"/>
                  <a:pt x="4412508" y="765410"/>
                  <a:pt x="4420536" y="782957"/>
                </a:cubicBezTo>
                <a:cubicBezTo>
                  <a:pt x="4386057" y="768924"/>
                  <a:pt x="4362026" y="802475"/>
                  <a:pt x="4334661" y="812108"/>
                </a:cubicBezTo>
                <a:cubicBezTo>
                  <a:pt x="4307258" y="797758"/>
                  <a:pt x="4276863" y="832116"/>
                  <a:pt x="4216132" y="839949"/>
                </a:cubicBezTo>
                <a:cubicBezTo>
                  <a:pt x="4185928" y="823262"/>
                  <a:pt x="4175257" y="845477"/>
                  <a:pt x="4119820" y="824310"/>
                </a:cubicBezTo>
                <a:cubicBezTo>
                  <a:pt x="4118324" y="826935"/>
                  <a:pt x="4116281" y="829416"/>
                  <a:pt x="4113747" y="831677"/>
                </a:cubicBezTo>
                <a:cubicBezTo>
                  <a:pt x="4099040" y="844812"/>
                  <a:pt x="4071458" y="847824"/>
                  <a:pt x="4052146" y="838402"/>
                </a:cubicBezTo>
                <a:cubicBezTo>
                  <a:pt x="3965259" y="811225"/>
                  <a:pt x="3893772" y="819371"/>
                  <a:pt x="3824664" y="818601"/>
                </a:cubicBezTo>
                <a:cubicBezTo>
                  <a:pt x="3747424" y="821611"/>
                  <a:pt x="3807704" y="856831"/>
                  <a:pt x="3704604" y="832939"/>
                </a:cubicBezTo>
                <a:cubicBezTo>
                  <a:pt x="3697760" y="847826"/>
                  <a:pt x="3685852" y="849671"/>
                  <a:pt x="3663877" y="845018"/>
                </a:cubicBezTo>
                <a:cubicBezTo>
                  <a:pt x="3626599" y="847518"/>
                  <a:pt x="3638084" y="882149"/>
                  <a:pt x="3595520" y="864823"/>
                </a:cubicBezTo>
                <a:cubicBezTo>
                  <a:pt x="3606859" y="882919"/>
                  <a:pt x="3527146" y="879030"/>
                  <a:pt x="3549068" y="896841"/>
                </a:cubicBezTo>
                <a:cubicBezTo>
                  <a:pt x="3544102" y="901709"/>
                  <a:pt x="3539196" y="903675"/>
                  <a:pt x="3534316" y="904155"/>
                </a:cubicBezTo>
                <a:cubicBezTo>
                  <a:pt x="3524555" y="905115"/>
                  <a:pt x="3514894" y="900132"/>
                  <a:pt x="3505039" y="900529"/>
                </a:cubicBezTo>
                <a:lnTo>
                  <a:pt x="3494135" y="904937"/>
                </a:lnTo>
                <a:lnTo>
                  <a:pt x="3490082" y="904456"/>
                </a:lnTo>
                <a:lnTo>
                  <a:pt x="3480483" y="904536"/>
                </a:lnTo>
                <a:lnTo>
                  <a:pt x="3481756" y="898286"/>
                </a:lnTo>
                <a:cubicBezTo>
                  <a:pt x="3483873" y="892321"/>
                  <a:pt x="3485480" y="885785"/>
                  <a:pt x="3470370" y="886575"/>
                </a:cubicBezTo>
                <a:cubicBezTo>
                  <a:pt x="3439046" y="891212"/>
                  <a:pt x="3428652" y="865455"/>
                  <a:pt x="3415223" y="890256"/>
                </a:cubicBezTo>
                <a:lnTo>
                  <a:pt x="3412186" y="897307"/>
                </a:lnTo>
                <a:lnTo>
                  <a:pt x="3405239" y="898462"/>
                </a:lnTo>
                <a:cubicBezTo>
                  <a:pt x="3401514" y="898245"/>
                  <a:pt x="3399411" y="896524"/>
                  <a:pt x="3400045" y="891932"/>
                </a:cubicBezTo>
                <a:cubicBezTo>
                  <a:pt x="3370618" y="910933"/>
                  <a:pt x="3337013" y="881862"/>
                  <a:pt x="3307380" y="876661"/>
                </a:cubicBezTo>
                <a:cubicBezTo>
                  <a:pt x="3284956" y="894884"/>
                  <a:pt x="3244895" y="866002"/>
                  <a:pt x="3183225" y="867685"/>
                </a:cubicBezTo>
                <a:cubicBezTo>
                  <a:pt x="3158771" y="888620"/>
                  <a:pt x="3141638" y="868567"/>
                  <a:pt x="3093898" y="897753"/>
                </a:cubicBezTo>
                <a:cubicBezTo>
                  <a:pt x="3091645" y="895421"/>
                  <a:pt x="3088899" y="893312"/>
                  <a:pt x="3085742" y="891493"/>
                </a:cubicBezTo>
                <a:cubicBezTo>
                  <a:pt x="3067413" y="880926"/>
                  <a:pt x="3039569" y="882223"/>
                  <a:pt x="3023557" y="894391"/>
                </a:cubicBezTo>
                <a:cubicBezTo>
                  <a:pt x="2946920" y="934280"/>
                  <a:pt x="2874651" y="937308"/>
                  <a:pt x="2807400" y="948678"/>
                </a:cubicBezTo>
                <a:cubicBezTo>
                  <a:pt x="2731064" y="957607"/>
                  <a:pt x="2779289" y="913951"/>
                  <a:pt x="2685827" y="953124"/>
                </a:cubicBezTo>
                <a:cubicBezTo>
                  <a:pt x="2646206" y="951469"/>
                  <a:pt x="2598205" y="945167"/>
                  <a:pt x="2569673" y="938749"/>
                </a:cubicBezTo>
                <a:cubicBezTo>
                  <a:pt x="2575279" y="919335"/>
                  <a:pt x="2498612" y="935380"/>
                  <a:pt x="2514638" y="914619"/>
                </a:cubicBezTo>
                <a:cubicBezTo>
                  <a:pt x="2489357" y="898658"/>
                  <a:pt x="2479062" y="927882"/>
                  <a:pt x="2454089" y="914176"/>
                </a:cubicBezTo>
                <a:cubicBezTo>
                  <a:pt x="2426718" y="912195"/>
                  <a:pt x="2470878" y="933635"/>
                  <a:pt x="2440891" y="936737"/>
                </a:cubicBezTo>
                <a:cubicBezTo>
                  <a:pt x="2404331" y="937060"/>
                  <a:pt x="2406460" y="971953"/>
                  <a:pt x="2375837" y="928904"/>
                </a:cubicBezTo>
                <a:cubicBezTo>
                  <a:pt x="2338300" y="941678"/>
                  <a:pt x="2329756" y="922043"/>
                  <a:pt x="2277059" y="914539"/>
                </a:cubicBezTo>
                <a:cubicBezTo>
                  <a:pt x="2255841" y="926721"/>
                  <a:pt x="2238021" y="922081"/>
                  <a:pt x="2220315" y="912107"/>
                </a:cubicBezTo>
                <a:cubicBezTo>
                  <a:pt x="2169677" y="917309"/>
                  <a:pt x="2122500" y="903084"/>
                  <a:pt x="2065069" y="899104"/>
                </a:cubicBezTo>
                <a:cubicBezTo>
                  <a:pt x="2004003" y="914552"/>
                  <a:pt x="1970758" y="885364"/>
                  <a:pt x="1909388" y="881237"/>
                </a:cubicBezTo>
                <a:cubicBezTo>
                  <a:pt x="1850499" y="912360"/>
                  <a:pt x="1867439" y="840122"/>
                  <a:pt x="1816127" y="843306"/>
                </a:cubicBezTo>
                <a:cubicBezTo>
                  <a:pt x="1733813" y="872239"/>
                  <a:pt x="1816992" y="819468"/>
                  <a:pt x="1688269" y="831572"/>
                </a:cubicBezTo>
                <a:cubicBezTo>
                  <a:pt x="1681184" y="836266"/>
                  <a:pt x="1665328" y="831879"/>
                  <a:pt x="1666717" y="825600"/>
                </a:cubicBezTo>
                <a:cubicBezTo>
                  <a:pt x="1658612" y="827677"/>
                  <a:pt x="1639536" y="839994"/>
                  <a:pt x="1637240" y="830012"/>
                </a:cubicBezTo>
                <a:cubicBezTo>
                  <a:pt x="1596093" y="829509"/>
                  <a:pt x="1555412" y="836032"/>
                  <a:pt x="1519123" y="848955"/>
                </a:cubicBezTo>
                <a:cubicBezTo>
                  <a:pt x="1439370" y="833068"/>
                  <a:pt x="1483906" y="879065"/>
                  <a:pt x="1426470" y="875204"/>
                </a:cubicBezTo>
                <a:cubicBezTo>
                  <a:pt x="1379930" y="856239"/>
                  <a:pt x="1363279" y="872605"/>
                  <a:pt x="1309788" y="860350"/>
                </a:cubicBezTo>
                <a:cubicBezTo>
                  <a:pt x="1292252" y="893082"/>
                  <a:pt x="1259676" y="857729"/>
                  <a:pt x="1239051" y="867187"/>
                </a:cubicBezTo>
                <a:cubicBezTo>
                  <a:pt x="1205443" y="829811"/>
                  <a:pt x="1158385" y="902895"/>
                  <a:pt x="1123809" y="902641"/>
                </a:cubicBezTo>
                <a:cubicBezTo>
                  <a:pt x="1065532" y="896400"/>
                  <a:pt x="1002200" y="858095"/>
                  <a:pt x="970585" y="895704"/>
                </a:cubicBezTo>
                <a:cubicBezTo>
                  <a:pt x="966254" y="880250"/>
                  <a:pt x="971539" y="859175"/>
                  <a:pt x="938329" y="862134"/>
                </a:cubicBezTo>
                <a:cubicBezTo>
                  <a:pt x="925057" y="854326"/>
                  <a:pt x="922693" y="830584"/>
                  <a:pt x="895571" y="842248"/>
                </a:cubicBezTo>
                <a:cubicBezTo>
                  <a:pt x="928987" y="863252"/>
                  <a:pt x="873564" y="866047"/>
                  <a:pt x="878598" y="890640"/>
                </a:cubicBezTo>
                <a:cubicBezTo>
                  <a:pt x="837063" y="905994"/>
                  <a:pt x="742190" y="884895"/>
                  <a:pt x="746991" y="929057"/>
                </a:cubicBezTo>
                <a:cubicBezTo>
                  <a:pt x="734614" y="955066"/>
                  <a:pt x="681717" y="914700"/>
                  <a:pt x="681121" y="942810"/>
                </a:cubicBezTo>
                <a:cubicBezTo>
                  <a:pt x="658037" y="924609"/>
                  <a:pt x="616378" y="954199"/>
                  <a:pt x="578235" y="953206"/>
                </a:cubicBezTo>
                <a:cubicBezTo>
                  <a:pt x="570802" y="965845"/>
                  <a:pt x="562037" y="965187"/>
                  <a:pt x="546952" y="958315"/>
                </a:cubicBezTo>
                <a:cubicBezTo>
                  <a:pt x="424725" y="951368"/>
                  <a:pt x="251392" y="1090193"/>
                  <a:pt x="236347" y="1030770"/>
                </a:cubicBezTo>
                <a:cubicBezTo>
                  <a:pt x="207533" y="1029254"/>
                  <a:pt x="121859" y="971449"/>
                  <a:pt x="51071" y="980657"/>
                </a:cubicBezTo>
                <a:cubicBezTo>
                  <a:pt x="43123" y="987954"/>
                  <a:pt x="28486" y="991123"/>
                  <a:pt x="10468" y="991794"/>
                </a:cubicBezTo>
                <a:lnTo>
                  <a:pt x="0" y="991130"/>
                </a:lnTo>
                <a:lnTo>
                  <a:pt x="0" y="6916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C36BFE8-1F6C-4D6C-B87F-31E38B8BD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1512" y="5812403"/>
            <a:ext cx="7030488" cy="1045597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6F53135C-CA20-4AE8-9570-00EE3A839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466929"/>
            <a:ext cx="10706100" cy="591762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5F6F5"/>
          </a:solidFill>
          <a:ln>
            <a:noFill/>
          </a:ln>
          <a:effectLst>
            <a:outerShdw blurRad="38100" dist="25400" dir="48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42B187E4-1CF5-4FB8-8D7B-0BC583D4A7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1" y="362944"/>
            <a:ext cx="1302497" cy="104199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80B54711-179D-4215-B5DF-C25F572BF537}"/>
              </a:ext>
            </a:extLst>
          </p:cNvPr>
          <p:cNvSpPr txBox="1"/>
          <p:nvPr/>
        </p:nvSpPr>
        <p:spPr>
          <a:xfrm>
            <a:off x="1581150" y="632111"/>
            <a:ext cx="9686925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rgbClr val="0070C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مع إبراهيم مجموعة من الكتب العلمية . أعطى 3 منها لأخته هناء ، ثم أعطى كتابين منها لأخيه بدر ، وبقي معه 44 كتاباً ، فكم كتاباً كان مع إبراهيم في البداية ؟</a:t>
            </a:r>
          </a:p>
        </p:txBody>
      </p:sp>
      <p:pic>
        <p:nvPicPr>
          <p:cNvPr id="4" name="صورة 3" descr="صورة تحتوي على نص, رف, كتاب, داخلي&#10;&#10;تم إنشاء الوصف تلقائياً">
            <a:extLst>
              <a:ext uri="{FF2B5EF4-FFF2-40B4-BE49-F238E27FC236}">
                <a16:creationId xmlns:a16="http://schemas.microsoft.com/office/drawing/2014/main" id="{516230FF-4B97-4122-A9AA-0959C0C0BB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14" y="3060985"/>
            <a:ext cx="2274364" cy="315883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61C8DFD-E9F7-4E78-A905-8ABF9B1006BC}"/>
              </a:ext>
            </a:extLst>
          </p:cNvPr>
          <p:cNvSpPr txBox="1"/>
          <p:nvPr/>
        </p:nvSpPr>
        <p:spPr>
          <a:xfrm>
            <a:off x="6391275" y="1814651"/>
            <a:ext cx="421575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ما معطيات في المسألة ؟ أضع خطاً تحتها.</a:t>
            </a:r>
          </a:p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ما المطلوب في المسألة ؟ أحوطه .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3E03E29C-1C34-4E50-B3CC-1D3387598F3E}"/>
              </a:ext>
            </a:extLst>
          </p:cNvPr>
          <p:cNvGrpSpPr/>
          <p:nvPr/>
        </p:nvGrpSpPr>
        <p:grpSpPr>
          <a:xfrm>
            <a:off x="9763125" y="1763929"/>
            <a:ext cx="1504950" cy="621227"/>
            <a:chOff x="6923610" y="2584261"/>
            <a:chExt cx="3029171" cy="851519"/>
          </a:xfrm>
        </p:grpSpPr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813C77E2-8D61-4D6C-A3EC-C641E35684E5}"/>
                </a:ext>
              </a:extLst>
            </p:cNvPr>
            <p:cNvGrpSpPr/>
            <p:nvPr/>
          </p:nvGrpSpPr>
          <p:grpSpPr>
            <a:xfrm>
              <a:off x="6923610" y="2584261"/>
              <a:ext cx="3029171" cy="851519"/>
              <a:chOff x="6883234" y="1886732"/>
              <a:chExt cx="3823087" cy="1074694"/>
            </a:xfrm>
          </p:grpSpPr>
          <p:sp>
            <p:nvSpPr>
              <p:cNvPr id="15" name="مستطيل: زوايا مستديرة 14">
                <a:extLst>
                  <a:ext uri="{FF2B5EF4-FFF2-40B4-BE49-F238E27FC236}">
                    <a16:creationId xmlns:a16="http://schemas.microsoft.com/office/drawing/2014/main" id="{7D663F94-C1D7-4649-ADEA-B5DE3E195851}"/>
                  </a:ext>
                </a:extLst>
              </p:cNvPr>
              <p:cNvSpPr/>
              <p:nvPr/>
            </p:nvSpPr>
            <p:spPr>
              <a:xfrm>
                <a:off x="6883234" y="1886732"/>
                <a:ext cx="3823087" cy="1074694"/>
              </a:xfrm>
              <a:prstGeom prst="roundRect">
                <a:avLst>
                  <a:gd name="adj" fmla="val 50000"/>
                </a:avLst>
              </a:prstGeom>
              <a:solidFill>
                <a:srgbClr val="92B42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6" name="مستطيل: زوايا مستديرة 15">
                <a:extLst>
                  <a:ext uri="{FF2B5EF4-FFF2-40B4-BE49-F238E27FC236}">
                    <a16:creationId xmlns:a16="http://schemas.microsoft.com/office/drawing/2014/main" id="{7EE031F7-226F-40B1-B37A-C1EA5422E6D3}"/>
                  </a:ext>
                </a:extLst>
              </p:cNvPr>
              <p:cNvSpPr/>
              <p:nvPr/>
            </p:nvSpPr>
            <p:spPr>
              <a:xfrm>
                <a:off x="7000876" y="1979862"/>
                <a:ext cx="3595410" cy="887164"/>
              </a:xfrm>
              <a:prstGeom prst="roundRect">
                <a:avLst>
                  <a:gd name="adj" fmla="val 50000"/>
                </a:avLst>
              </a:prstGeom>
              <a:solidFill>
                <a:srgbClr val="81A618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86161515-3038-4CDE-B995-50F5F25B2976}"/>
                </a:ext>
              </a:extLst>
            </p:cNvPr>
            <p:cNvSpPr/>
            <p:nvPr/>
          </p:nvSpPr>
          <p:spPr>
            <a:xfrm>
              <a:off x="7823217" y="2669361"/>
              <a:ext cx="1229955" cy="7171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أفهم</a:t>
              </a:r>
              <a:endPara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E99C4284-B444-40FE-8A7A-E995578DFA98}"/>
              </a:ext>
            </a:extLst>
          </p:cNvPr>
          <p:cNvCxnSpPr/>
          <p:nvPr/>
        </p:nvCxnSpPr>
        <p:spPr>
          <a:xfrm flipH="1">
            <a:off x="5295900" y="1009650"/>
            <a:ext cx="22383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FF545508-F02C-417A-B799-CAA340CE8D0C}"/>
              </a:ext>
            </a:extLst>
          </p:cNvPr>
          <p:cNvCxnSpPr/>
          <p:nvPr/>
        </p:nvCxnSpPr>
        <p:spPr>
          <a:xfrm flipH="1">
            <a:off x="2238375" y="1104900"/>
            <a:ext cx="22383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20275962-5694-4A8B-A612-F7395EDFE255}"/>
              </a:ext>
            </a:extLst>
          </p:cNvPr>
          <p:cNvCxnSpPr>
            <a:cxnSpLocks/>
          </p:cNvCxnSpPr>
          <p:nvPr/>
        </p:nvCxnSpPr>
        <p:spPr>
          <a:xfrm flipH="1">
            <a:off x="9435460" y="1489154"/>
            <a:ext cx="1789300" cy="9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662DFDD-1F6F-4E46-88D6-9732C34B2C13}"/>
              </a:ext>
            </a:extLst>
          </p:cNvPr>
          <p:cNvSpPr/>
          <p:nvPr/>
        </p:nvSpPr>
        <p:spPr>
          <a:xfrm>
            <a:off x="5952355" y="1067325"/>
            <a:ext cx="3333750" cy="481310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2762FA74-5627-4262-8EC0-2E69E7B60D69}"/>
              </a:ext>
            </a:extLst>
          </p:cNvPr>
          <p:cNvSpPr txBox="1"/>
          <p:nvPr/>
        </p:nvSpPr>
        <p:spPr>
          <a:xfrm>
            <a:off x="1081233" y="1822581"/>
            <a:ext cx="421575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كيف سأحل المسألة ؟</a:t>
            </a:r>
          </a:p>
          <a:p>
            <a:r>
              <a:rPr lang="ar-SA" sz="2400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أحل عكسياً</a:t>
            </a:r>
          </a:p>
        </p:txBody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3DBC3A27-BC2C-45AF-9BD7-2281B121368E}"/>
              </a:ext>
            </a:extLst>
          </p:cNvPr>
          <p:cNvGrpSpPr/>
          <p:nvPr/>
        </p:nvGrpSpPr>
        <p:grpSpPr>
          <a:xfrm>
            <a:off x="4638206" y="1777010"/>
            <a:ext cx="1504950" cy="621227"/>
            <a:chOff x="6923610" y="2584261"/>
            <a:chExt cx="3029171" cy="851519"/>
          </a:xfrm>
        </p:grpSpPr>
        <p:grpSp>
          <p:nvGrpSpPr>
            <p:cNvPr id="31" name="مجموعة 30">
              <a:extLst>
                <a:ext uri="{FF2B5EF4-FFF2-40B4-BE49-F238E27FC236}">
                  <a16:creationId xmlns:a16="http://schemas.microsoft.com/office/drawing/2014/main" id="{2AE5F1CA-140C-4FFC-BAF4-41AE862FB060}"/>
                </a:ext>
              </a:extLst>
            </p:cNvPr>
            <p:cNvGrpSpPr/>
            <p:nvPr/>
          </p:nvGrpSpPr>
          <p:grpSpPr>
            <a:xfrm>
              <a:off x="6923610" y="2584261"/>
              <a:ext cx="3029171" cy="851519"/>
              <a:chOff x="6883234" y="1886732"/>
              <a:chExt cx="3823087" cy="1074694"/>
            </a:xfrm>
          </p:grpSpPr>
          <p:sp>
            <p:nvSpPr>
              <p:cNvPr id="33" name="مستطيل: زوايا مستديرة 32">
                <a:extLst>
                  <a:ext uri="{FF2B5EF4-FFF2-40B4-BE49-F238E27FC236}">
                    <a16:creationId xmlns:a16="http://schemas.microsoft.com/office/drawing/2014/main" id="{A35C416A-D4AA-403B-B8A0-B5A7ED2B019B}"/>
                  </a:ext>
                </a:extLst>
              </p:cNvPr>
              <p:cNvSpPr/>
              <p:nvPr/>
            </p:nvSpPr>
            <p:spPr>
              <a:xfrm>
                <a:off x="6883234" y="1886732"/>
                <a:ext cx="3823087" cy="1074694"/>
              </a:xfrm>
              <a:prstGeom prst="roundRect">
                <a:avLst>
                  <a:gd name="adj" fmla="val 50000"/>
                </a:avLst>
              </a:prstGeom>
              <a:solidFill>
                <a:srgbClr val="FFC305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34" name="مستطيل: زوايا مستديرة 33">
                <a:extLst>
                  <a:ext uri="{FF2B5EF4-FFF2-40B4-BE49-F238E27FC236}">
                    <a16:creationId xmlns:a16="http://schemas.microsoft.com/office/drawing/2014/main" id="{92C401EE-32BD-49CD-8552-6CC8DE089061}"/>
                  </a:ext>
                </a:extLst>
              </p:cNvPr>
              <p:cNvSpPr/>
              <p:nvPr/>
            </p:nvSpPr>
            <p:spPr>
              <a:xfrm>
                <a:off x="7000876" y="1979862"/>
                <a:ext cx="3595410" cy="887164"/>
              </a:xfrm>
              <a:prstGeom prst="roundRect">
                <a:avLst>
                  <a:gd name="adj" fmla="val 50000"/>
                </a:avLst>
              </a:prstGeom>
              <a:solidFill>
                <a:srgbClr val="FFC30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9494CA8F-6A4F-4029-A604-3A231D0788F9}"/>
                </a:ext>
              </a:extLst>
            </p:cNvPr>
            <p:cNvSpPr/>
            <p:nvPr/>
          </p:nvSpPr>
          <p:spPr>
            <a:xfrm>
              <a:off x="7637693" y="2669361"/>
              <a:ext cx="1601007" cy="7171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أخطط</a:t>
              </a:r>
              <a:endPara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E90780FE-73A5-4400-B351-4C156E971288}"/>
              </a:ext>
            </a:extLst>
          </p:cNvPr>
          <p:cNvSpPr txBox="1"/>
          <p:nvPr/>
        </p:nvSpPr>
        <p:spPr>
          <a:xfrm>
            <a:off x="6389175" y="2726795"/>
            <a:ext cx="4215759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أحل باتجاه عكسي .</a:t>
            </a:r>
          </a:p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1- نبدأ بالكتب التي بقيت مع إبراهيم .</a:t>
            </a:r>
          </a:p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2- أجمع إليها عدد الكتب التي وزعها .</a:t>
            </a:r>
          </a:p>
          <a:p>
            <a:endParaRPr lang="ar-SA" sz="24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endParaRPr lang="ar-SA" sz="24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r>
              <a:rPr lang="ar-SA" sz="2400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كان مع إبراهيم   49 كتاباً</a:t>
            </a:r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B41D648B-B1CF-4A03-B192-3BB0FE069082}"/>
              </a:ext>
            </a:extLst>
          </p:cNvPr>
          <p:cNvGrpSpPr/>
          <p:nvPr/>
        </p:nvGrpSpPr>
        <p:grpSpPr>
          <a:xfrm>
            <a:off x="9763857" y="2671008"/>
            <a:ext cx="1504950" cy="621227"/>
            <a:chOff x="6923610" y="2584261"/>
            <a:chExt cx="3029171" cy="851519"/>
          </a:xfrm>
        </p:grpSpPr>
        <p:grpSp>
          <p:nvGrpSpPr>
            <p:cNvPr id="37" name="مجموعة 36">
              <a:extLst>
                <a:ext uri="{FF2B5EF4-FFF2-40B4-BE49-F238E27FC236}">
                  <a16:creationId xmlns:a16="http://schemas.microsoft.com/office/drawing/2014/main" id="{90B5D0F4-5254-4B2E-BE7A-2EF128F5BF4B}"/>
                </a:ext>
              </a:extLst>
            </p:cNvPr>
            <p:cNvGrpSpPr/>
            <p:nvPr/>
          </p:nvGrpSpPr>
          <p:grpSpPr>
            <a:xfrm>
              <a:off x="6923610" y="2584261"/>
              <a:ext cx="3029171" cy="851519"/>
              <a:chOff x="6883234" y="1886732"/>
              <a:chExt cx="3823087" cy="1074694"/>
            </a:xfrm>
          </p:grpSpPr>
          <p:sp>
            <p:nvSpPr>
              <p:cNvPr id="39" name="مستطيل: زوايا مستديرة 38">
                <a:extLst>
                  <a:ext uri="{FF2B5EF4-FFF2-40B4-BE49-F238E27FC236}">
                    <a16:creationId xmlns:a16="http://schemas.microsoft.com/office/drawing/2014/main" id="{A5FACAAA-1E84-4A26-B820-D9E59077DF00}"/>
                  </a:ext>
                </a:extLst>
              </p:cNvPr>
              <p:cNvSpPr/>
              <p:nvPr/>
            </p:nvSpPr>
            <p:spPr>
              <a:xfrm>
                <a:off x="6883234" y="1886732"/>
                <a:ext cx="3823087" cy="1074694"/>
              </a:xfrm>
              <a:prstGeom prst="roundRect">
                <a:avLst>
                  <a:gd name="adj" fmla="val 50000"/>
                </a:avLst>
              </a:prstGeom>
              <a:solidFill>
                <a:srgbClr val="23AEB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40" name="مستطيل: زوايا مستديرة 39">
                <a:extLst>
                  <a:ext uri="{FF2B5EF4-FFF2-40B4-BE49-F238E27FC236}">
                    <a16:creationId xmlns:a16="http://schemas.microsoft.com/office/drawing/2014/main" id="{8386291E-D4B1-40D5-BBE4-D91E6AE09F89}"/>
                  </a:ext>
                </a:extLst>
              </p:cNvPr>
              <p:cNvSpPr/>
              <p:nvPr/>
            </p:nvSpPr>
            <p:spPr>
              <a:xfrm>
                <a:off x="7000876" y="1979862"/>
                <a:ext cx="3595410" cy="887164"/>
              </a:xfrm>
              <a:prstGeom prst="roundRect">
                <a:avLst>
                  <a:gd name="adj" fmla="val 50000"/>
                </a:avLst>
              </a:prstGeom>
              <a:solidFill>
                <a:srgbClr val="23AEB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38" name="مستطيل 37">
              <a:extLst>
                <a:ext uri="{FF2B5EF4-FFF2-40B4-BE49-F238E27FC236}">
                  <a16:creationId xmlns:a16="http://schemas.microsoft.com/office/drawing/2014/main" id="{1755B5E5-B014-4D2E-965B-FD5AC1EAA487}"/>
                </a:ext>
              </a:extLst>
            </p:cNvPr>
            <p:cNvSpPr/>
            <p:nvPr/>
          </p:nvSpPr>
          <p:spPr>
            <a:xfrm>
              <a:off x="7840964" y="2669361"/>
              <a:ext cx="119446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أحل</a:t>
              </a:r>
              <a:endPara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8E28A47C-6F2D-431F-AAB6-6DFF8F144237}"/>
              </a:ext>
            </a:extLst>
          </p:cNvPr>
          <p:cNvSpPr/>
          <p:nvPr/>
        </p:nvSpPr>
        <p:spPr>
          <a:xfrm>
            <a:off x="9155610" y="3880957"/>
            <a:ext cx="8194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44</a:t>
            </a: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53BEF114-D092-4E3F-A356-C7940F191D75}"/>
              </a:ext>
            </a:extLst>
          </p:cNvPr>
          <p:cNvSpPr/>
          <p:nvPr/>
        </p:nvSpPr>
        <p:spPr>
          <a:xfrm>
            <a:off x="8771220" y="3870963"/>
            <a:ext cx="5148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+</a:t>
            </a:r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C11E66E7-85BA-419D-96B0-36880F5E7933}"/>
              </a:ext>
            </a:extLst>
          </p:cNvPr>
          <p:cNvSpPr/>
          <p:nvPr/>
        </p:nvSpPr>
        <p:spPr>
          <a:xfrm>
            <a:off x="8368605" y="3921685"/>
            <a:ext cx="5020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2</a:t>
            </a:r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AC4F4935-E6F8-4752-89E6-8A3349A5C5DB}"/>
              </a:ext>
            </a:extLst>
          </p:cNvPr>
          <p:cNvSpPr/>
          <p:nvPr/>
        </p:nvSpPr>
        <p:spPr>
          <a:xfrm>
            <a:off x="8017050" y="3870963"/>
            <a:ext cx="5148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+</a:t>
            </a: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13A1AC9B-F549-4531-B69A-EDF4B36EB781}"/>
              </a:ext>
            </a:extLst>
          </p:cNvPr>
          <p:cNvSpPr/>
          <p:nvPr/>
        </p:nvSpPr>
        <p:spPr>
          <a:xfrm>
            <a:off x="7614435" y="3921685"/>
            <a:ext cx="5020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3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1385BF60-C987-4D5D-A91C-F89C4CB1CB9E}"/>
              </a:ext>
            </a:extLst>
          </p:cNvPr>
          <p:cNvSpPr/>
          <p:nvPr/>
        </p:nvSpPr>
        <p:spPr>
          <a:xfrm>
            <a:off x="7217220" y="3885314"/>
            <a:ext cx="5148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/>
                <a:solidFill>
                  <a:schemeClr val="accent3"/>
                </a:solidFill>
              </a:rPr>
              <a:t>=</a:t>
            </a:r>
            <a:endParaRPr lang="ar-SA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93F52D7D-4744-413F-807F-6D25ADBAA059}"/>
              </a:ext>
            </a:extLst>
          </p:cNvPr>
          <p:cNvSpPr/>
          <p:nvPr/>
        </p:nvSpPr>
        <p:spPr>
          <a:xfrm>
            <a:off x="6522548" y="3925298"/>
            <a:ext cx="8194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49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F1A5F970-E4FA-4162-AE0F-458269534956}"/>
              </a:ext>
            </a:extLst>
          </p:cNvPr>
          <p:cNvSpPr txBox="1"/>
          <p:nvPr/>
        </p:nvSpPr>
        <p:spPr>
          <a:xfrm>
            <a:off x="6389175" y="5128482"/>
            <a:ext cx="421575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أعود و أتحقق . هل إجابتي معقولة؟</a:t>
            </a:r>
          </a:p>
          <a:p>
            <a:r>
              <a:rPr lang="ar-SA" sz="2400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نعم</a:t>
            </a:r>
          </a:p>
        </p:txBody>
      </p: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27D64FD1-5CBE-485F-BEF8-C793BB0A09DA}"/>
              </a:ext>
            </a:extLst>
          </p:cNvPr>
          <p:cNvGrpSpPr/>
          <p:nvPr/>
        </p:nvGrpSpPr>
        <p:grpSpPr>
          <a:xfrm>
            <a:off x="9852459" y="5076718"/>
            <a:ext cx="1504950" cy="621227"/>
            <a:chOff x="6923610" y="2584261"/>
            <a:chExt cx="3029171" cy="851519"/>
          </a:xfrm>
        </p:grpSpPr>
        <p:grpSp>
          <p:nvGrpSpPr>
            <p:cNvPr id="56" name="مجموعة 55">
              <a:extLst>
                <a:ext uri="{FF2B5EF4-FFF2-40B4-BE49-F238E27FC236}">
                  <a16:creationId xmlns:a16="http://schemas.microsoft.com/office/drawing/2014/main" id="{F4AB2C73-3F21-40D2-AC19-5B496DC9F8BB}"/>
                </a:ext>
              </a:extLst>
            </p:cNvPr>
            <p:cNvGrpSpPr/>
            <p:nvPr/>
          </p:nvGrpSpPr>
          <p:grpSpPr>
            <a:xfrm>
              <a:off x="6923610" y="2584261"/>
              <a:ext cx="3029171" cy="851519"/>
              <a:chOff x="6883234" y="1886732"/>
              <a:chExt cx="3823087" cy="1074694"/>
            </a:xfrm>
          </p:grpSpPr>
          <p:sp>
            <p:nvSpPr>
              <p:cNvPr id="58" name="مستطيل: زوايا مستديرة 57">
                <a:extLst>
                  <a:ext uri="{FF2B5EF4-FFF2-40B4-BE49-F238E27FC236}">
                    <a16:creationId xmlns:a16="http://schemas.microsoft.com/office/drawing/2014/main" id="{E828D9C0-D2BC-4ECB-922B-317D7FD48DD4}"/>
                  </a:ext>
                </a:extLst>
              </p:cNvPr>
              <p:cNvSpPr/>
              <p:nvPr/>
            </p:nvSpPr>
            <p:spPr>
              <a:xfrm>
                <a:off x="6883234" y="1886732"/>
                <a:ext cx="3823087" cy="1074694"/>
              </a:xfrm>
              <a:prstGeom prst="roundRect">
                <a:avLst>
                  <a:gd name="adj" fmla="val 50000"/>
                </a:avLst>
              </a:prstGeom>
              <a:solidFill>
                <a:srgbClr val="9D157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59" name="مستطيل: زوايا مستديرة 58">
                <a:extLst>
                  <a:ext uri="{FF2B5EF4-FFF2-40B4-BE49-F238E27FC236}">
                    <a16:creationId xmlns:a16="http://schemas.microsoft.com/office/drawing/2014/main" id="{7B196616-41AB-4B1C-9F77-8256D8F1195B}"/>
                  </a:ext>
                </a:extLst>
              </p:cNvPr>
              <p:cNvSpPr/>
              <p:nvPr/>
            </p:nvSpPr>
            <p:spPr>
              <a:xfrm>
                <a:off x="7000876" y="1979862"/>
                <a:ext cx="3595410" cy="887164"/>
              </a:xfrm>
              <a:prstGeom prst="roundRect">
                <a:avLst>
                  <a:gd name="adj" fmla="val 50000"/>
                </a:avLst>
              </a:prstGeom>
              <a:solidFill>
                <a:srgbClr val="9D1573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51CD8E61-263A-456B-8EBD-19187334C58E}"/>
                </a:ext>
              </a:extLst>
            </p:cNvPr>
            <p:cNvSpPr/>
            <p:nvPr/>
          </p:nvSpPr>
          <p:spPr>
            <a:xfrm>
              <a:off x="7752238" y="2669361"/>
              <a:ext cx="1371922" cy="7171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أتحقق</a:t>
              </a:r>
              <a:endPara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999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29" grpId="0" animBg="1"/>
      <p:bldP spid="35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748321A4-DDE5-4057-A34B-A19FC26C5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92F7D7F-503A-47D8-AAFB-3F381F681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759354" cy="832513"/>
          </a:xfrm>
          <a:custGeom>
            <a:avLst/>
            <a:gdLst>
              <a:gd name="connsiteX0" fmla="*/ 8339294 w 8360758"/>
              <a:gd name="connsiteY0" fmla="*/ 0 h 1045598"/>
              <a:gd name="connsiteX1" fmla="*/ 8360544 w 8360758"/>
              <a:gd name="connsiteY1" fmla="*/ 0 h 1045598"/>
              <a:gd name="connsiteX2" fmla="*/ 8360758 w 8360758"/>
              <a:gd name="connsiteY2" fmla="*/ 649 h 1045598"/>
              <a:gd name="connsiteX3" fmla="*/ 0 w 8360758"/>
              <a:gd name="connsiteY3" fmla="*/ 0 h 1045598"/>
              <a:gd name="connsiteX4" fmla="*/ 8289291 w 8360758"/>
              <a:gd name="connsiteY4" fmla="*/ 0 h 1045598"/>
              <a:gd name="connsiteX5" fmla="*/ 8230376 w 8360758"/>
              <a:gd name="connsiteY5" fmla="*/ 12131 h 1045598"/>
              <a:gd name="connsiteX6" fmla="*/ 8099771 w 8360758"/>
              <a:gd name="connsiteY6" fmla="*/ 38454 h 1045598"/>
              <a:gd name="connsiteX7" fmla="*/ 8039667 w 8360758"/>
              <a:gd name="connsiteY7" fmla="*/ 61383 h 1045598"/>
              <a:gd name="connsiteX8" fmla="*/ 7973367 w 8360758"/>
              <a:gd name="connsiteY8" fmla="*/ 54463 h 1045598"/>
              <a:gd name="connsiteX9" fmla="*/ 7884958 w 8360758"/>
              <a:gd name="connsiteY9" fmla="*/ 105966 h 1045598"/>
              <a:gd name="connsiteX10" fmla="*/ 7738842 w 8360758"/>
              <a:gd name="connsiteY10" fmla="*/ 128481 h 1045598"/>
              <a:gd name="connsiteX11" fmla="*/ 7653871 w 8360758"/>
              <a:gd name="connsiteY11" fmla="*/ 147128 h 1045598"/>
              <a:gd name="connsiteX12" fmla="*/ 7625444 w 8360758"/>
              <a:gd name="connsiteY12" fmla="*/ 162340 h 1045598"/>
              <a:gd name="connsiteX13" fmla="*/ 7583161 w 8360758"/>
              <a:gd name="connsiteY13" fmla="*/ 178118 h 1045598"/>
              <a:gd name="connsiteX14" fmla="*/ 7511516 w 8360758"/>
              <a:gd name="connsiteY14" fmla="*/ 212256 h 1045598"/>
              <a:gd name="connsiteX15" fmla="*/ 7410075 w 8360758"/>
              <a:gd name="connsiteY15" fmla="*/ 247181 h 1045598"/>
              <a:gd name="connsiteX16" fmla="*/ 7319749 w 8360758"/>
              <a:gd name="connsiteY16" fmla="*/ 237905 h 1045598"/>
              <a:gd name="connsiteX17" fmla="*/ 7315778 w 8360758"/>
              <a:gd name="connsiteY17" fmla="*/ 245540 h 1045598"/>
              <a:gd name="connsiteX18" fmla="*/ 7261455 w 8360758"/>
              <a:gd name="connsiteY18" fmla="*/ 256067 h 1045598"/>
              <a:gd name="connsiteX19" fmla="*/ 7051652 w 8360758"/>
              <a:gd name="connsiteY19" fmla="*/ 251022 h 1045598"/>
              <a:gd name="connsiteX20" fmla="*/ 6946037 w 8360758"/>
              <a:gd name="connsiteY20" fmla="*/ 272754 h 1045598"/>
              <a:gd name="connsiteX21" fmla="*/ 6911697 w 8360758"/>
              <a:gd name="connsiteY21" fmla="*/ 287227 h 1045598"/>
              <a:gd name="connsiteX22" fmla="*/ 6853968 w 8360758"/>
              <a:gd name="connsiteY22" fmla="*/ 311057 h 1045598"/>
              <a:gd name="connsiteX23" fmla="*/ 6818568 w 8360758"/>
              <a:gd name="connsiteY23" fmla="*/ 345514 h 1045598"/>
              <a:gd name="connsiteX24" fmla="*/ 6767227 w 8360758"/>
              <a:gd name="connsiteY24" fmla="*/ 358842 h 1045598"/>
              <a:gd name="connsiteX25" fmla="*/ 6745281 w 8360758"/>
              <a:gd name="connsiteY25" fmla="*/ 340408 h 1045598"/>
              <a:gd name="connsiteX26" fmla="*/ 6693613 w 8360758"/>
              <a:gd name="connsiteY26" fmla="*/ 361653 h 1045598"/>
              <a:gd name="connsiteX27" fmla="*/ 6616334 w 8360758"/>
              <a:gd name="connsiteY27" fmla="*/ 396243 h 1045598"/>
              <a:gd name="connsiteX28" fmla="*/ 6569178 w 8360758"/>
              <a:gd name="connsiteY28" fmla="*/ 410632 h 1045598"/>
              <a:gd name="connsiteX29" fmla="*/ 6443178 w 8360758"/>
              <a:gd name="connsiteY29" fmla="*/ 455974 h 1045598"/>
              <a:gd name="connsiteX30" fmla="*/ 6319116 w 8360758"/>
              <a:gd name="connsiteY30" fmla="*/ 505993 h 1045598"/>
              <a:gd name="connsiteX31" fmla="*/ 6270674 w 8360758"/>
              <a:gd name="connsiteY31" fmla="*/ 556244 h 1045598"/>
              <a:gd name="connsiteX32" fmla="*/ 6263606 w 8360758"/>
              <a:gd name="connsiteY32" fmla="*/ 559168 h 1045598"/>
              <a:gd name="connsiteX33" fmla="*/ 6242294 w 8360758"/>
              <a:gd name="connsiteY33" fmla="*/ 560434 h 1045598"/>
              <a:gd name="connsiteX34" fmla="*/ 6233950 w 8360758"/>
              <a:gd name="connsiteY34" fmla="*/ 559803 h 1045598"/>
              <a:gd name="connsiteX35" fmla="*/ 6222443 w 8360758"/>
              <a:gd name="connsiteY35" fmla="*/ 561238 h 1045598"/>
              <a:gd name="connsiteX36" fmla="*/ 6222263 w 8360758"/>
              <a:gd name="connsiteY36" fmla="*/ 561626 h 1045598"/>
              <a:gd name="connsiteX37" fmla="*/ 6211278 w 8360758"/>
              <a:gd name="connsiteY37" fmla="*/ 562278 h 1045598"/>
              <a:gd name="connsiteX38" fmla="*/ 6156199 w 8360758"/>
              <a:gd name="connsiteY38" fmla="*/ 561017 h 1045598"/>
              <a:gd name="connsiteX39" fmla="*/ 6096532 w 8360758"/>
              <a:gd name="connsiteY39" fmla="*/ 603131 h 1045598"/>
              <a:gd name="connsiteX40" fmla="*/ 6069435 w 8360758"/>
              <a:gd name="connsiteY40" fmla="*/ 612471 h 1045598"/>
              <a:gd name="connsiteX41" fmla="*/ 6055528 w 8360758"/>
              <a:gd name="connsiteY41" fmla="*/ 619344 h 1045598"/>
              <a:gd name="connsiteX42" fmla="*/ 6055027 w 8360758"/>
              <a:gd name="connsiteY42" fmla="*/ 620988 h 1045598"/>
              <a:gd name="connsiteX43" fmla="*/ 6002174 w 8360758"/>
              <a:gd name="connsiteY43" fmla="*/ 619601 h 1045598"/>
              <a:gd name="connsiteX44" fmla="*/ 5996004 w 8360758"/>
              <a:gd name="connsiteY44" fmla="*/ 622254 h 1045598"/>
              <a:gd name="connsiteX45" fmla="*/ 5960467 w 8360758"/>
              <a:gd name="connsiteY45" fmla="*/ 617719 h 1045598"/>
              <a:gd name="connsiteX46" fmla="*/ 5942688 w 8360758"/>
              <a:gd name="connsiteY46" fmla="*/ 617312 h 1045598"/>
              <a:gd name="connsiteX47" fmla="*/ 5936470 w 8360758"/>
              <a:gd name="connsiteY47" fmla="*/ 613202 h 1045598"/>
              <a:gd name="connsiteX48" fmla="*/ 5910830 w 8360758"/>
              <a:gd name="connsiteY48" fmla="*/ 614630 h 1045598"/>
              <a:gd name="connsiteX49" fmla="*/ 5908335 w 8360758"/>
              <a:gd name="connsiteY49" fmla="*/ 616301 h 1045598"/>
              <a:gd name="connsiteX50" fmla="*/ 5885516 w 8360758"/>
              <a:gd name="connsiteY50" fmla="*/ 611874 h 1045598"/>
              <a:gd name="connsiteX51" fmla="*/ 5797689 w 8360758"/>
              <a:gd name="connsiteY51" fmla="*/ 629966 h 1045598"/>
              <a:gd name="connsiteX52" fmla="*/ 5452329 w 8360758"/>
              <a:gd name="connsiteY52" fmla="*/ 604624 h 1045598"/>
              <a:gd name="connsiteX53" fmla="*/ 5337888 w 8360758"/>
              <a:gd name="connsiteY53" fmla="*/ 624245 h 1045598"/>
              <a:gd name="connsiteX54" fmla="*/ 5308476 w 8360758"/>
              <a:gd name="connsiteY54" fmla="*/ 659901 h 1045598"/>
              <a:gd name="connsiteX55" fmla="*/ 5015427 w 8360758"/>
              <a:gd name="connsiteY55" fmla="*/ 679413 h 1045598"/>
              <a:gd name="connsiteX56" fmla="*/ 4944689 w 8360758"/>
              <a:gd name="connsiteY56" fmla="*/ 698151 h 1045598"/>
              <a:gd name="connsiteX57" fmla="*/ 4874019 w 8360758"/>
              <a:gd name="connsiteY57" fmla="*/ 686559 h 1045598"/>
              <a:gd name="connsiteX58" fmla="*/ 4850146 w 8360758"/>
              <a:gd name="connsiteY58" fmla="*/ 699918 h 1045598"/>
              <a:gd name="connsiteX59" fmla="*/ 4846122 w 8360758"/>
              <a:gd name="connsiteY59" fmla="*/ 702530 h 1045598"/>
              <a:gd name="connsiteX60" fmla="*/ 4828009 w 8360758"/>
              <a:gd name="connsiteY60" fmla="*/ 706278 h 1045598"/>
              <a:gd name="connsiteX61" fmla="*/ 4825410 w 8360758"/>
              <a:gd name="connsiteY61" fmla="*/ 715715 h 1045598"/>
              <a:gd name="connsiteX62" fmla="*/ 4799945 w 8360758"/>
              <a:gd name="connsiteY62" fmla="*/ 727361 h 1045598"/>
              <a:gd name="connsiteX63" fmla="*/ 4765906 w 8360758"/>
              <a:gd name="connsiteY63" fmla="*/ 731919 h 1045598"/>
              <a:gd name="connsiteX64" fmla="*/ 4601531 w 8360758"/>
              <a:gd name="connsiteY64" fmla="*/ 744196 h 1045598"/>
              <a:gd name="connsiteX65" fmla="*/ 4504675 w 8360758"/>
              <a:gd name="connsiteY65" fmla="*/ 756895 h 1045598"/>
              <a:gd name="connsiteX66" fmla="*/ 4470222 w 8360758"/>
              <a:gd name="connsiteY66" fmla="*/ 770130 h 1045598"/>
              <a:gd name="connsiteX67" fmla="*/ 4420536 w 8360758"/>
              <a:gd name="connsiteY67" fmla="*/ 782957 h 1045598"/>
              <a:gd name="connsiteX68" fmla="*/ 4334661 w 8360758"/>
              <a:gd name="connsiteY68" fmla="*/ 812108 h 1045598"/>
              <a:gd name="connsiteX69" fmla="*/ 4216132 w 8360758"/>
              <a:gd name="connsiteY69" fmla="*/ 839949 h 1045598"/>
              <a:gd name="connsiteX70" fmla="*/ 4119820 w 8360758"/>
              <a:gd name="connsiteY70" fmla="*/ 824310 h 1045598"/>
              <a:gd name="connsiteX71" fmla="*/ 4113747 w 8360758"/>
              <a:gd name="connsiteY71" fmla="*/ 831677 h 1045598"/>
              <a:gd name="connsiteX72" fmla="*/ 4052146 w 8360758"/>
              <a:gd name="connsiteY72" fmla="*/ 838402 h 1045598"/>
              <a:gd name="connsiteX73" fmla="*/ 3824664 w 8360758"/>
              <a:gd name="connsiteY73" fmla="*/ 818601 h 1045598"/>
              <a:gd name="connsiteX74" fmla="*/ 3704604 w 8360758"/>
              <a:gd name="connsiteY74" fmla="*/ 832939 h 1045598"/>
              <a:gd name="connsiteX75" fmla="*/ 3663877 w 8360758"/>
              <a:gd name="connsiteY75" fmla="*/ 845018 h 1045598"/>
              <a:gd name="connsiteX76" fmla="*/ 3595520 w 8360758"/>
              <a:gd name="connsiteY76" fmla="*/ 864823 h 1045598"/>
              <a:gd name="connsiteX77" fmla="*/ 3549068 w 8360758"/>
              <a:gd name="connsiteY77" fmla="*/ 896841 h 1045598"/>
              <a:gd name="connsiteX78" fmla="*/ 3534316 w 8360758"/>
              <a:gd name="connsiteY78" fmla="*/ 904155 h 1045598"/>
              <a:gd name="connsiteX79" fmla="*/ 3505039 w 8360758"/>
              <a:gd name="connsiteY79" fmla="*/ 900529 h 1045598"/>
              <a:gd name="connsiteX80" fmla="*/ 3494135 w 8360758"/>
              <a:gd name="connsiteY80" fmla="*/ 904937 h 1045598"/>
              <a:gd name="connsiteX81" fmla="*/ 3490082 w 8360758"/>
              <a:gd name="connsiteY81" fmla="*/ 904456 h 1045598"/>
              <a:gd name="connsiteX82" fmla="*/ 3480483 w 8360758"/>
              <a:gd name="connsiteY82" fmla="*/ 904536 h 1045598"/>
              <a:gd name="connsiteX83" fmla="*/ 3481756 w 8360758"/>
              <a:gd name="connsiteY83" fmla="*/ 898286 h 1045598"/>
              <a:gd name="connsiteX84" fmla="*/ 3470370 w 8360758"/>
              <a:gd name="connsiteY84" fmla="*/ 886575 h 1045598"/>
              <a:gd name="connsiteX85" fmla="*/ 3415223 w 8360758"/>
              <a:gd name="connsiteY85" fmla="*/ 890256 h 1045598"/>
              <a:gd name="connsiteX86" fmla="*/ 3412186 w 8360758"/>
              <a:gd name="connsiteY86" fmla="*/ 897307 h 1045598"/>
              <a:gd name="connsiteX87" fmla="*/ 3405239 w 8360758"/>
              <a:gd name="connsiteY87" fmla="*/ 898462 h 1045598"/>
              <a:gd name="connsiteX88" fmla="*/ 3400045 w 8360758"/>
              <a:gd name="connsiteY88" fmla="*/ 891932 h 1045598"/>
              <a:gd name="connsiteX89" fmla="*/ 3307380 w 8360758"/>
              <a:gd name="connsiteY89" fmla="*/ 876661 h 1045598"/>
              <a:gd name="connsiteX90" fmla="*/ 3183225 w 8360758"/>
              <a:gd name="connsiteY90" fmla="*/ 867685 h 1045598"/>
              <a:gd name="connsiteX91" fmla="*/ 3093898 w 8360758"/>
              <a:gd name="connsiteY91" fmla="*/ 897753 h 1045598"/>
              <a:gd name="connsiteX92" fmla="*/ 3085742 w 8360758"/>
              <a:gd name="connsiteY92" fmla="*/ 891493 h 1045598"/>
              <a:gd name="connsiteX93" fmla="*/ 3023557 w 8360758"/>
              <a:gd name="connsiteY93" fmla="*/ 894391 h 1045598"/>
              <a:gd name="connsiteX94" fmla="*/ 2807400 w 8360758"/>
              <a:gd name="connsiteY94" fmla="*/ 948678 h 1045598"/>
              <a:gd name="connsiteX95" fmla="*/ 2685827 w 8360758"/>
              <a:gd name="connsiteY95" fmla="*/ 953124 h 1045598"/>
              <a:gd name="connsiteX96" fmla="*/ 2569673 w 8360758"/>
              <a:gd name="connsiteY96" fmla="*/ 938749 h 1045598"/>
              <a:gd name="connsiteX97" fmla="*/ 2514638 w 8360758"/>
              <a:gd name="connsiteY97" fmla="*/ 914619 h 1045598"/>
              <a:gd name="connsiteX98" fmla="*/ 2454089 w 8360758"/>
              <a:gd name="connsiteY98" fmla="*/ 914176 h 1045598"/>
              <a:gd name="connsiteX99" fmla="*/ 2440891 w 8360758"/>
              <a:gd name="connsiteY99" fmla="*/ 936737 h 1045598"/>
              <a:gd name="connsiteX100" fmla="*/ 2375837 w 8360758"/>
              <a:gd name="connsiteY100" fmla="*/ 928904 h 1045598"/>
              <a:gd name="connsiteX101" fmla="*/ 2277059 w 8360758"/>
              <a:gd name="connsiteY101" fmla="*/ 914539 h 1045598"/>
              <a:gd name="connsiteX102" fmla="*/ 2220315 w 8360758"/>
              <a:gd name="connsiteY102" fmla="*/ 912107 h 1045598"/>
              <a:gd name="connsiteX103" fmla="*/ 2065069 w 8360758"/>
              <a:gd name="connsiteY103" fmla="*/ 899104 h 1045598"/>
              <a:gd name="connsiteX104" fmla="*/ 1909388 w 8360758"/>
              <a:gd name="connsiteY104" fmla="*/ 881237 h 1045598"/>
              <a:gd name="connsiteX105" fmla="*/ 1816127 w 8360758"/>
              <a:gd name="connsiteY105" fmla="*/ 843306 h 1045598"/>
              <a:gd name="connsiteX106" fmla="*/ 1688269 w 8360758"/>
              <a:gd name="connsiteY106" fmla="*/ 831572 h 1045598"/>
              <a:gd name="connsiteX107" fmla="*/ 1666717 w 8360758"/>
              <a:gd name="connsiteY107" fmla="*/ 825600 h 1045598"/>
              <a:gd name="connsiteX108" fmla="*/ 1637240 w 8360758"/>
              <a:gd name="connsiteY108" fmla="*/ 830012 h 1045598"/>
              <a:gd name="connsiteX109" fmla="*/ 1519123 w 8360758"/>
              <a:gd name="connsiteY109" fmla="*/ 848955 h 1045598"/>
              <a:gd name="connsiteX110" fmla="*/ 1426470 w 8360758"/>
              <a:gd name="connsiteY110" fmla="*/ 875204 h 1045598"/>
              <a:gd name="connsiteX111" fmla="*/ 1309788 w 8360758"/>
              <a:gd name="connsiteY111" fmla="*/ 860350 h 1045598"/>
              <a:gd name="connsiteX112" fmla="*/ 1239051 w 8360758"/>
              <a:gd name="connsiteY112" fmla="*/ 867187 h 1045598"/>
              <a:gd name="connsiteX113" fmla="*/ 1123809 w 8360758"/>
              <a:gd name="connsiteY113" fmla="*/ 902641 h 1045598"/>
              <a:gd name="connsiteX114" fmla="*/ 970585 w 8360758"/>
              <a:gd name="connsiteY114" fmla="*/ 895704 h 1045598"/>
              <a:gd name="connsiteX115" fmla="*/ 938329 w 8360758"/>
              <a:gd name="connsiteY115" fmla="*/ 862134 h 1045598"/>
              <a:gd name="connsiteX116" fmla="*/ 895571 w 8360758"/>
              <a:gd name="connsiteY116" fmla="*/ 842248 h 1045598"/>
              <a:gd name="connsiteX117" fmla="*/ 878598 w 8360758"/>
              <a:gd name="connsiteY117" fmla="*/ 890640 h 1045598"/>
              <a:gd name="connsiteX118" fmla="*/ 746991 w 8360758"/>
              <a:gd name="connsiteY118" fmla="*/ 929057 h 1045598"/>
              <a:gd name="connsiteX119" fmla="*/ 681121 w 8360758"/>
              <a:gd name="connsiteY119" fmla="*/ 942810 h 1045598"/>
              <a:gd name="connsiteX120" fmla="*/ 578235 w 8360758"/>
              <a:gd name="connsiteY120" fmla="*/ 953206 h 1045598"/>
              <a:gd name="connsiteX121" fmla="*/ 546952 w 8360758"/>
              <a:gd name="connsiteY121" fmla="*/ 958315 h 1045598"/>
              <a:gd name="connsiteX122" fmla="*/ 236347 w 8360758"/>
              <a:gd name="connsiteY122" fmla="*/ 1030770 h 1045598"/>
              <a:gd name="connsiteX123" fmla="*/ 51071 w 8360758"/>
              <a:gd name="connsiteY123" fmla="*/ 980657 h 1045598"/>
              <a:gd name="connsiteX124" fmla="*/ 10468 w 8360758"/>
              <a:gd name="connsiteY124" fmla="*/ 991794 h 1045598"/>
              <a:gd name="connsiteX125" fmla="*/ 0 w 8360758"/>
              <a:gd name="connsiteY125" fmla="*/ 991130 h 1045598"/>
              <a:gd name="connsiteX126" fmla="*/ 0 w 8360758"/>
              <a:gd name="connsiteY126" fmla="*/ 69169 h 104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360758" h="1045598">
                <a:moveTo>
                  <a:pt x="8339294" y="0"/>
                </a:moveTo>
                <a:lnTo>
                  <a:pt x="8360544" y="0"/>
                </a:lnTo>
                <a:lnTo>
                  <a:pt x="8360758" y="649"/>
                </a:lnTo>
                <a:close/>
                <a:moveTo>
                  <a:pt x="0" y="0"/>
                </a:moveTo>
                <a:lnTo>
                  <a:pt x="8289291" y="0"/>
                </a:lnTo>
                <a:lnTo>
                  <a:pt x="8230376" y="12131"/>
                </a:lnTo>
                <a:cubicBezTo>
                  <a:pt x="8186793" y="23634"/>
                  <a:pt x="8143173" y="37610"/>
                  <a:pt x="8099771" y="38454"/>
                </a:cubicBezTo>
                <a:cubicBezTo>
                  <a:pt x="8074248" y="83487"/>
                  <a:pt x="8081264" y="45280"/>
                  <a:pt x="8039667" y="61383"/>
                </a:cubicBezTo>
                <a:cubicBezTo>
                  <a:pt x="8035572" y="25681"/>
                  <a:pt x="7994313" y="91350"/>
                  <a:pt x="7973367" y="54463"/>
                </a:cubicBezTo>
                <a:cubicBezTo>
                  <a:pt x="7945735" y="70860"/>
                  <a:pt x="7932164" y="103819"/>
                  <a:pt x="7884958" y="105966"/>
                </a:cubicBezTo>
                <a:cubicBezTo>
                  <a:pt x="7839313" y="93684"/>
                  <a:pt x="7796006" y="145608"/>
                  <a:pt x="7738842" y="128481"/>
                </a:cubicBezTo>
                <a:cubicBezTo>
                  <a:pt x="7718673" y="125252"/>
                  <a:pt x="7661489" y="134033"/>
                  <a:pt x="7653871" y="147128"/>
                </a:cubicBezTo>
                <a:cubicBezTo>
                  <a:pt x="7642607" y="151315"/>
                  <a:pt x="7627498" y="149171"/>
                  <a:pt x="7625444" y="162340"/>
                </a:cubicBezTo>
                <a:cubicBezTo>
                  <a:pt x="7620493" y="178534"/>
                  <a:pt x="7572279" y="161358"/>
                  <a:pt x="7583161" y="178118"/>
                </a:cubicBezTo>
                <a:cubicBezTo>
                  <a:pt x="7549087" y="166496"/>
                  <a:pt x="7534277" y="201041"/>
                  <a:pt x="7511516" y="212256"/>
                </a:cubicBezTo>
                <a:cubicBezTo>
                  <a:pt x="7483774" y="199874"/>
                  <a:pt x="7463381" y="235617"/>
                  <a:pt x="7410075" y="247181"/>
                </a:cubicBezTo>
                <a:cubicBezTo>
                  <a:pt x="7379316" y="232675"/>
                  <a:pt x="7374250" y="255215"/>
                  <a:pt x="7319749" y="237905"/>
                </a:cubicBezTo>
                <a:cubicBezTo>
                  <a:pt x="7318939" y="240583"/>
                  <a:pt x="7317599" y="243154"/>
                  <a:pt x="7315778" y="245540"/>
                </a:cubicBezTo>
                <a:cubicBezTo>
                  <a:pt x="7305188" y="259400"/>
                  <a:pt x="7280868" y="264113"/>
                  <a:pt x="7261455" y="256067"/>
                </a:cubicBezTo>
                <a:cubicBezTo>
                  <a:pt x="7177273" y="234838"/>
                  <a:pt x="7114305" y="247394"/>
                  <a:pt x="7051652" y="251022"/>
                </a:cubicBezTo>
                <a:cubicBezTo>
                  <a:pt x="6982422" y="258887"/>
                  <a:pt x="7044205" y="289722"/>
                  <a:pt x="6946037" y="272754"/>
                </a:cubicBezTo>
                <a:cubicBezTo>
                  <a:pt x="6942920" y="287840"/>
                  <a:pt x="6932533" y="290410"/>
                  <a:pt x="6911697" y="287227"/>
                </a:cubicBezTo>
                <a:cubicBezTo>
                  <a:pt x="6878502" y="292054"/>
                  <a:pt x="6896035" y="325406"/>
                  <a:pt x="6853968" y="311057"/>
                </a:cubicBezTo>
                <a:cubicBezTo>
                  <a:pt x="6867957" y="328146"/>
                  <a:pt x="6795066" y="329379"/>
                  <a:pt x="6818568" y="345514"/>
                </a:cubicBezTo>
                <a:cubicBezTo>
                  <a:pt x="6804621" y="365939"/>
                  <a:pt x="6781982" y="340609"/>
                  <a:pt x="6767227" y="358842"/>
                </a:cubicBezTo>
                <a:cubicBezTo>
                  <a:pt x="6744864" y="366541"/>
                  <a:pt x="6772283" y="336936"/>
                  <a:pt x="6745281" y="340408"/>
                </a:cubicBezTo>
                <a:cubicBezTo>
                  <a:pt x="6714003" y="347897"/>
                  <a:pt x="6699248" y="314581"/>
                  <a:pt x="6693613" y="361653"/>
                </a:cubicBezTo>
                <a:cubicBezTo>
                  <a:pt x="6655588" y="357625"/>
                  <a:pt x="6657639" y="377940"/>
                  <a:pt x="6616334" y="396243"/>
                </a:cubicBezTo>
                <a:cubicBezTo>
                  <a:pt x="6592485" y="389294"/>
                  <a:pt x="6579516" y="397462"/>
                  <a:pt x="6569178" y="410632"/>
                </a:cubicBezTo>
                <a:cubicBezTo>
                  <a:pt x="6523596" y="416526"/>
                  <a:pt x="6490182" y="439982"/>
                  <a:pt x="6443178" y="455974"/>
                </a:cubicBezTo>
                <a:cubicBezTo>
                  <a:pt x="6383852" y="454444"/>
                  <a:pt x="6369405" y="489022"/>
                  <a:pt x="6319116" y="505993"/>
                </a:cubicBezTo>
                <a:cubicBezTo>
                  <a:pt x="6262319" y="491330"/>
                  <a:pt x="6292513" y="538822"/>
                  <a:pt x="6270674" y="556244"/>
                </a:cubicBezTo>
                <a:lnTo>
                  <a:pt x="6263606" y="559168"/>
                </a:lnTo>
                <a:lnTo>
                  <a:pt x="6242294" y="560434"/>
                </a:lnTo>
                <a:lnTo>
                  <a:pt x="6233950" y="559803"/>
                </a:lnTo>
                <a:cubicBezTo>
                  <a:pt x="6228324" y="559783"/>
                  <a:pt x="6224743" y="560296"/>
                  <a:pt x="6222443" y="561238"/>
                </a:cubicBezTo>
                <a:cubicBezTo>
                  <a:pt x="6222383" y="561367"/>
                  <a:pt x="6222323" y="561497"/>
                  <a:pt x="6222263" y="561626"/>
                </a:cubicBezTo>
                <a:lnTo>
                  <a:pt x="6211278" y="562278"/>
                </a:lnTo>
                <a:cubicBezTo>
                  <a:pt x="6192500" y="562574"/>
                  <a:pt x="6174002" y="562095"/>
                  <a:pt x="6156199" y="561017"/>
                </a:cubicBezTo>
                <a:cubicBezTo>
                  <a:pt x="6147856" y="582484"/>
                  <a:pt x="6078578" y="566766"/>
                  <a:pt x="6096532" y="603131"/>
                </a:cubicBezTo>
                <a:cubicBezTo>
                  <a:pt x="6072847" y="602777"/>
                  <a:pt x="6054475" y="589008"/>
                  <a:pt x="6069435" y="612471"/>
                </a:cubicBezTo>
                <a:cubicBezTo>
                  <a:pt x="6061851" y="613055"/>
                  <a:pt x="6057860" y="615691"/>
                  <a:pt x="6055528" y="619344"/>
                </a:cubicBezTo>
                <a:cubicBezTo>
                  <a:pt x="6055362" y="619892"/>
                  <a:pt x="6055194" y="620440"/>
                  <a:pt x="6055027" y="620988"/>
                </a:cubicBezTo>
                <a:lnTo>
                  <a:pt x="6002174" y="619601"/>
                </a:lnTo>
                <a:lnTo>
                  <a:pt x="5996004" y="622254"/>
                </a:lnTo>
                <a:lnTo>
                  <a:pt x="5960467" y="617719"/>
                </a:lnTo>
                <a:lnTo>
                  <a:pt x="5942688" y="617312"/>
                </a:lnTo>
                <a:lnTo>
                  <a:pt x="5936470" y="613202"/>
                </a:lnTo>
                <a:cubicBezTo>
                  <a:pt x="5930416" y="610984"/>
                  <a:pt x="5922596" y="610661"/>
                  <a:pt x="5910830" y="614630"/>
                </a:cubicBezTo>
                <a:lnTo>
                  <a:pt x="5908335" y="616301"/>
                </a:lnTo>
                <a:lnTo>
                  <a:pt x="5885516" y="611874"/>
                </a:lnTo>
                <a:cubicBezTo>
                  <a:pt x="5877877" y="609474"/>
                  <a:pt x="5804062" y="634683"/>
                  <a:pt x="5797689" y="629966"/>
                </a:cubicBezTo>
                <a:cubicBezTo>
                  <a:pt x="5725491" y="628758"/>
                  <a:pt x="5540074" y="600816"/>
                  <a:pt x="5452329" y="604624"/>
                </a:cubicBezTo>
                <a:cubicBezTo>
                  <a:pt x="5466698" y="654607"/>
                  <a:pt x="5264049" y="568127"/>
                  <a:pt x="5337888" y="624245"/>
                </a:cubicBezTo>
                <a:cubicBezTo>
                  <a:pt x="5310257" y="623082"/>
                  <a:pt x="5288900" y="645844"/>
                  <a:pt x="5308476" y="659901"/>
                </a:cubicBezTo>
                <a:cubicBezTo>
                  <a:pt x="5218345" y="635695"/>
                  <a:pt x="5110409" y="683826"/>
                  <a:pt x="5015427" y="679413"/>
                </a:cubicBezTo>
                <a:cubicBezTo>
                  <a:pt x="4977324" y="722716"/>
                  <a:pt x="4993698" y="684947"/>
                  <a:pt x="4944689" y="698151"/>
                </a:cubicBezTo>
                <a:cubicBezTo>
                  <a:pt x="4948385" y="662111"/>
                  <a:pt x="4888418" y="724972"/>
                  <a:pt x="4874019" y="686559"/>
                </a:cubicBezTo>
                <a:cubicBezTo>
                  <a:pt x="4865555" y="690178"/>
                  <a:pt x="4857809" y="694897"/>
                  <a:pt x="4850146" y="699918"/>
                </a:cubicBezTo>
                <a:lnTo>
                  <a:pt x="4846122" y="702530"/>
                </a:lnTo>
                <a:lnTo>
                  <a:pt x="4828009" y="706278"/>
                </a:lnTo>
                <a:lnTo>
                  <a:pt x="4825410" y="715715"/>
                </a:lnTo>
                <a:lnTo>
                  <a:pt x="4799945" y="727361"/>
                </a:lnTo>
                <a:cubicBezTo>
                  <a:pt x="4790022" y="730428"/>
                  <a:pt x="4778889" y="732212"/>
                  <a:pt x="4765906" y="731919"/>
                </a:cubicBezTo>
                <a:cubicBezTo>
                  <a:pt x="4718973" y="716412"/>
                  <a:pt x="4659915" y="765364"/>
                  <a:pt x="4601531" y="744196"/>
                </a:cubicBezTo>
                <a:cubicBezTo>
                  <a:pt x="4580290" y="739544"/>
                  <a:pt x="4515968" y="744316"/>
                  <a:pt x="4504675" y="756895"/>
                </a:cubicBezTo>
                <a:cubicBezTo>
                  <a:pt x="4491443" y="760296"/>
                  <a:pt x="4475470" y="757089"/>
                  <a:pt x="4470222" y="770130"/>
                </a:cubicBezTo>
                <a:cubicBezTo>
                  <a:pt x="4461124" y="785998"/>
                  <a:pt x="4412508" y="765410"/>
                  <a:pt x="4420536" y="782957"/>
                </a:cubicBezTo>
                <a:cubicBezTo>
                  <a:pt x="4386057" y="768924"/>
                  <a:pt x="4362026" y="802475"/>
                  <a:pt x="4334661" y="812108"/>
                </a:cubicBezTo>
                <a:cubicBezTo>
                  <a:pt x="4307258" y="797758"/>
                  <a:pt x="4276863" y="832116"/>
                  <a:pt x="4216132" y="839949"/>
                </a:cubicBezTo>
                <a:cubicBezTo>
                  <a:pt x="4185928" y="823262"/>
                  <a:pt x="4175257" y="845477"/>
                  <a:pt x="4119820" y="824310"/>
                </a:cubicBezTo>
                <a:cubicBezTo>
                  <a:pt x="4118324" y="826935"/>
                  <a:pt x="4116281" y="829416"/>
                  <a:pt x="4113747" y="831677"/>
                </a:cubicBezTo>
                <a:cubicBezTo>
                  <a:pt x="4099040" y="844812"/>
                  <a:pt x="4071458" y="847824"/>
                  <a:pt x="4052146" y="838402"/>
                </a:cubicBezTo>
                <a:cubicBezTo>
                  <a:pt x="3965259" y="811225"/>
                  <a:pt x="3893772" y="819371"/>
                  <a:pt x="3824664" y="818601"/>
                </a:cubicBezTo>
                <a:cubicBezTo>
                  <a:pt x="3747424" y="821611"/>
                  <a:pt x="3807704" y="856831"/>
                  <a:pt x="3704604" y="832939"/>
                </a:cubicBezTo>
                <a:cubicBezTo>
                  <a:pt x="3697760" y="847826"/>
                  <a:pt x="3685852" y="849671"/>
                  <a:pt x="3663877" y="845018"/>
                </a:cubicBezTo>
                <a:cubicBezTo>
                  <a:pt x="3626599" y="847518"/>
                  <a:pt x="3638084" y="882149"/>
                  <a:pt x="3595520" y="864823"/>
                </a:cubicBezTo>
                <a:cubicBezTo>
                  <a:pt x="3606859" y="882919"/>
                  <a:pt x="3527146" y="879030"/>
                  <a:pt x="3549068" y="896841"/>
                </a:cubicBezTo>
                <a:cubicBezTo>
                  <a:pt x="3544102" y="901709"/>
                  <a:pt x="3539196" y="903675"/>
                  <a:pt x="3534316" y="904155"/>
                </a:cubicBezTo>
                <a:cubicBezTo>
                  <a:pt x="3524555" y="905115"/>
                  <a:pt x="3514894" y="900132"/>
                  <a:pt x="3505039" y="900529"/>
                </a:cubicBezTo>
                <a:lnTo>
                  <a:pt x="3494135" y="904937"/>
                </a:lnTo>
                <a:lnTo>
                  <a:pt x="3490082" y="904456"/>
                </a:lnTo>
                <a:lnTo>
                  <a:pt x="3480483" y="904536"/>
                </a:lnTo>
                <a:lnTo>
                  <a:pt x="3481756" y="898286"/>
                </a:lnTo>
                <a:cubicBezTo>
                  <a:pt x="3483873" y="892321"/>
                  <a:pt x="3485480" y="885785"/>
                  <a:pt x="3470370" y="886575"/>
                </a:cubicBezTo>
                <a:cubicBezTo>
                  <a:pt x="3439046" y="891212"/>
                  <a:pt x="3428652" y="865455"/>
                  <a:pt x="3415223" y="890256"/>
                </a:cubicBezTo>
                <a:lnTo>
                  <a:pt x="3412186" y="897307"/>
                </a:lnTo>
                <a:lnTo>
                  <a:pt x="3405239" y="898462"/>
                </a:lnTo>
                <a:cubicBezTo>
                  <a:pt x="3401514" y="898245"/>
                  <a:pt x="3399411" y="896524"/>
                  <a:pt x="3400045" y="891932"/>
                </a:cubicBezTo>
                <a:cubicBezTo>
                  <a:pt x="3370618" y="910933"/>
                  <a:pt x="3337013" y="881862"/>
                  <a:pt x="3307380" y="876661"/>
                </a:cubicBezTo>
                <a:cubicBezTo>
                  <a:pt x="3284956" y="894884"/>
                  <a:pt x="3244895" y="866002"/>
                  <a:pt x="3183225" y="867685"/>
                </a:cubicBezTo>
                <a:cubicBezTo>
                  <a:pt x="3158771" y="888620"/>
                  <a:pt x="3141638" y="868567"/>
                  <a:pt x="3093898" y="897753"/>
                </a:cubicBezTo>
                <a:cubicBezTo>
                  <a:pt x="3091645" y="895421"/>
                  <a:pt x="3088899" y="893312"/>
                  <a:pt x="3085742" y="891493"/>
                </a:cubicBezTo>
                <a:cubicBezTo>
                  <a:pt x="3067413" y="880926"/>
                  <a:pt x="3039569" y="882223"/>
                  <a:pt x="3023557" y="894391"/>
                </a:cubicBezTo>
                <a:cubicBezTo>
                  <a:pt x="2946920" y="934280"/>
                  <a:pt x="2874651" y="937308"/>
                  <a:pt x="2807400" y="948678"/>
                </a:cubicBezTo>
                <a:cubicBezTo>
                  <a:pt x="2731064" y="957607"/>
                  <a:pt x="2779289" y="913951"/>
                  <a:pt x="2685827" y="953124"/>
                </a:cubicBezTo>
                <a:cubicBezTo>
                  <a:pt x="2646206" y="951469"/>
                  <a:pt x="2598205" y="945167"/>
                  <a:pt x="2569673" y="938749"/>
                </a:cubicBezTo>
                <a:cubicBezTo>
                  <a:pt x="2575279" y="919335"/>
                  <a:pt x="2498612" y="935380"/>
                  <a:pt x="2514638" y="914619"/>
                </a:cubicBezTo>
                <a:cubicBezTo>
                  <a:pt x="2489357" y="898658"/>
                  <a:pt x="2479062" y="927882"/>
                  <a:pt x="2454089" y="914176"/>
                </a:cubicBezTo>
                <a:cubicBezTo>
                  <a:pt x="2426718" y="912195"/>
                  <a:pt x="2470878" y="933635"/>
                  <a:pt x="2440891" y="936737"/>
                </a:cubicBezTo>
                <a:cubicBezTo>
                  <a:pt x="2404331" y="937060"/>
                  <a:pt x="2406460" y="971953"/>
                  <a:pt x="2375837" y="928904"/>
                </a:cubicBezTo>
                <a:cubicBezTo>
                  <a:pt x="2338300" y="941678"/>
                  <a:pt x="2329756" y="922043"/>
                  <a:pt x="2277059" y="914539"/>
                </a:cubicBezTo>
                <a:cubicBezTo>
                  <a:pt x="2255841" y="926721"/>
                  <a:pt x="2238021" y="922081"/>
                  <a:pt x="2220315" y="912107"/>
                </a:cubicBezTo>
                <a:cubicBezTo>
                  <a:pt x="2169677" y="917309"/>
                  <a:pt x="2122500" y="903084"/>
                  <a:pt x="2065069" y="899104"/>
                </a:cubicBezTo>
                <a:cubicBezTo>
                  <a:pt x="2004003" y="914552"/>
                  <a:pt x="1970758" y="885364"/>
                  <a:pt x="1909388" y="881237"/>
                </a:cubicBezTo>
                <a:cubicBezTo>
                  <a:pt x="1850499" y="912360"/>
                  <a:pt x="1867439" y="840122"/>
                  <a:pt x="1816127" y="843306"/>
                </a:cubicBezTo>
                <a:cubicBezTo>
                  <a:pt x="1733813" y="872239"/>
                  <a:pt x="1816992" y="819468"/>
                  <a:pt x="1688269" y="831572"/>
                </a:cubicBezTo>
                <a:cubicBezTo>
                  <a:pt x="1681184" y="836266"/>
                  <a:pt x="1665328" y="831879"/>
                  <a:pt x="1666717" y="825600"/>
                </a:cubicBezTo>
                <a:cubicBezTo>
                  <a:pt x="1658612" y="827677"/>
                  <a:pt x="1639536" y="839994"/>
                  <a:pt x="1637240" y="830012"/>
                </a:cubicBezTo>
                <a:cubicBezTo>
                  <a:pt x="1596093" y="829509"/>
                  <a:pt x="1555412" y="836032"/>
                  <a:pt x="1519123" y="848955"/>
                </a:cubicBezTo>
                <a:cubicBezTo>
                  <a:pt x="1439370" y="833068"/>
                  <a:pt x="1483906" y="879065"/>
                  <a:pt x="1426470" y="875204"/>
                </a:cubicBezTo>
                <a:cubicBezTo>
                  <a:pt x="1379930" y="856239"/>
                  <a:pt x="1363279" y="872605"/>
                  <a:pt x="1309788" y="860350"/>
                </a:cubicBezTo>
                <a:cubicBezTo>
                  <a:pt x="1292252" y="893082"/>
                  <a:pt x="1259676" y="857729"/>
                  <a:pt x="1239051" y="867187"/>
                </a:cubicBezTo>
                <a:cubicBezTo>
                  <a:pt x="1205443" y="829811"/>
                  <a:pt x="1158385" y="902895"/>
                  <a:pt x="1123809" y="902641"/>
                </a:cubicBezTo>
                <a:cubicBezTo>
                  <a:pt x="1065532" y="896400"/>
                  <a:pt x="1002200" y="858095"/>
                  <a:pt x="970585" y="895704"/>
                </a:cubicBezTo>
                <a:cubicBezTo>
                  <a:pt x="966254" y="880250"/>
                  <a:pt x="971539" y="859175"/>
                  <a:pt x="938329" y="862134"/>
                </a:cubicBezTo>
                <a:cubicBezTo>
                  <a:pt x="925057" y="854326"/>
                  <a:pt x="922693" y="830584"/>
                  <a:pt x="895571" y="842248"/>
                </a:cubicBezTo>
                <a:cubicBezTo>
                  <a:pt x="928987" y="863252"/>
                  <a:pt x="873564" y="866047"/>
                  <a:pt x="878598" y="890640"/>
                </a:cubicBezTo>
                <a:cubicBezTo>
                  <a:pt x="837063" y="905994"/>
                  <a:pt x="742190" y="884895"/>
                  <a:pt x="746991" y="929057"/>
                </a:cubicBezTo>
                <a:cubicBezTo>
                  <a:pt x="734614" y="955066"/>
                  <a:pt x="681717" y="914700"/>
                  <a:pt x="681121" y="942810"/>
                </a:cubicBezTo>
                <a:cubicBezTo>
                  <a:pt x="658037" y="924609"/>
                  <a:pt x="616378" y="954199"/>
                  <a:pt x="578235" y="953206"/>
                </a:cubicBezTo>
                <a:cubicBezTo>
                  <a:pt x="570802" y="965845"/>
                  <a:pt x="562037" y="965187"/>
                  <a:pt x="546952" y="958315"/>
                </a:cubicBezTo>
                <a:cubicBezTo>
                  <a:pt x="424725" y="951368"/>
                  <a:pt x="251392" y="1090193"/>
                  <a:pt x="236347" y="1030770"/>
                </a:cubicBezTo>
                <a:cubicBezTo>
                  <a:pt x="207533" y="1029254"/>
                  <a:pt x="121859" y="971449"/>
                  <a:pt x="51071" y="980657"/>
                </a:cubicBezTo>
                <a:cubicBezTo>
                  <a:pt x="43123" y="987954"/>
                  <a:pt x="28486" y="991123"/>
                  <a:pt x="10468" y="991794"/>
                </a:cubicBezTo>
                <a:lnTo>
                  <a:pt x="0" y="991130"/>
                </a:lnTo>
                <a:lnTo>
                  <a:pt x="0" y="6916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C36BFE8-1F6C-4D6C-B87F-31E38B8BD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1512" y="5812403"/>
            <a:ext cx="7030488" cy="1045597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6F53135C-CA20-4AE8-9570-00EE3A839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466929"/>
            <a:ext cx="10706100" cy="591762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5F6F5"/>
          </a:solidFill>
          <a:ln>
            <a:noFill/>
          </a:ln>
          <a:effectLst>
            <a:outerShdw blurRad="38100" dist="25400" dir="48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42B187E4-1CF5-4FB8-8D7B-0BC583D4A7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1" y="362944"/>
            <a:ext cx="1302497" cy="104199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80B54711-179D-4215-B5DF-C25F572BF537}"/>
              </a:ext>
            </a:extLst>
          </p:cNvPr>
          <p:cNvSpPr txBox="1"/>
          <p:nvPr/>
        </p:nvSpPr>
        <p:spPr>
          <a:xfrm>
            <a:off x="1553824" y="914938"/>
            <a:ext cx="968692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rgbClr val="0070C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وزع المعلم على طلابه 23 نظارة للسباحة ، وبقي معه 10 نظارات .كم نظارة كانت معه قبل التوزيع 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16230FF-4B97-4122-A9AA-0959C0C0BB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68313" y="2982428"/>
            <a:ext cx="2274364" cy="2274364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61C8DFD-E9F7-4E78-A905-8ABF9B1006BC}"/>
              </a:ext>
            </a:extLst>
          </p:cNvPr>
          <p:cNvSpPr txBox="1"/>
          <p:nvPr/>
        </p:nvSpPr>
        <p:spPr>
          <a:xfrm>
            <a:off x="6391275" y="1814651"/>
            <a:ext cx="421575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ما معطيات في المسألة ؟ أضع خطاً تحتها.</a:t>
            </a:r>
          </a:p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ما المطلوب في المسألة ؟ أحوطه .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3E03E29C-1C34-4E50-B3CC-1D3387598F3E}"/>
              </a:ext>
            </a:extLst>
          </p:cNvPr>
          <p:cNvGrpSpPr/>
          <p:nvPr/>
        </p:nvGrpSpPr>
        <p:grpSpPr>
          <a:xfrm>
            <a:off x="9763125" y="1763929"/>
            <a:ext cx="1504950" cy="621227"/>
            <a:chOff x="6923610" y="2584261"/>
            <a:chExt cx="3029171" cy="851519"/>
          </a:xfrm>
        </p:grpSpPr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813C77E2-8D61-4D6C-A3EC-C641E35684E5}"/>
                </a:ext>
              </a:extLst>
            </p:cNvPr>
            <p:cNvGrpSpPr/>
            <p:nvPr/>
          </p:nvGrpSpPr>
          <p:grpSpPr>
            <a:xfrm>
              <a:off x="6923610" y="2584261"/>
              <a:ext cx="3029171" cy="851519"/>
              <a:chOff x="6883234" y="1886732"/>
              <a:chExt cx="3823087" cy="1074694"/>
            </a:xfrm>
          </p:grpSpPr>
          <p:sp>
            <p:nvSpPr>
              <p:cNvPr id="15" name="مستطيل: زوايا مستديرة 14">
                <a:extLst>
                  <a:ext uri="{FF2B5EF4-FFF2-40B4-BE49-F238E27FC236}">
                    <a16:creationId xmlns:a16="http://schemas.microsoft.com/office/drawing/2014/main" id="{7D663F94-C1D7-4649-ADEA-B5DE3E195851}"/>
                  </a:ext>
                </a:extLst>
              </p:cNvPr>
              <p:cNvSpPr/>
              <p:nvPr/>
            </p:nvSpPr>
            <p:spPr>
              <a:xfrm>
                <a:off x="6883234" y="1886732"/>
                <a:ext cx="3823087" cy="1074694"/>
              </a:xfrm>
              <a:prstGeom prst="roundRect">
                <a:avLst>
                  <a:gd name="adj" fmla="val 50000"/>
                </a:avLst>
              </a:prstGeom>
              <a:solidFill>
                <a:srgbClr val="92B42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6" name="مستطيل: زوايا مستديرة 15">
                <a:extLst>
                  <a:ext uri="{FF2B5EF4-FFF2-40B4-BE49-F238E27FC236}">
                    <a16:creationId xmlns:a16="http://schemas.microsoft.com/office/drawing/2014/main" id="{7EE031F7-226F-40B1-B37A-C1EA5422E6D3}"/>
                  </a:ext>
                </a:extLst>
              </p:cNvPr>
              <p:cNvSpPr/>
              <p:nvPr/>
            </p:nvSpPr>
            <p:spPr>
              <a:xfrm>
                <a:off x="7000876" y="1979862"/>
                <a:ext cx="3595410" cy="887164"/>
              </a:xfrm>
              <a:prstGeom prst="roundRect">
                <a:avLst>
                  <a:gd name="adj" fmla="val 50000"/>
                </a:avLst>
              </a:prstGeom>
              <a:solidFill>
                <a:srgbClr val="81A618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86161515-3038-4CDE-B995-50F5F25B2976}"/>
                </a:ext>
              </a:extLst>
            </p:cNvPr>
            <p:cNvSpPr/>
            <p:nvPr/>
          </p:nvSpPr>
          <p:spPr>
            <a:xfrm>
              <a:off x="7823217" y="2669361"/>
              <a:ext cx="1229955" cy="7171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أفهم</a:t>
              </a:r>
              <a:endPara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2762FA74-5627-4262-8EC0-2E69E7B60D69}"/>
              </a:ext>
            </a:extLst>
          </p:cNvPr>
          <p:cNvSpPr txBox="1"/>
          <p:nvPr/>
        </p:nvSpPr>
        <p:spPr>
          <a:xfrm>
            <a:off x="1098029" y="1813916"/>
            <a:ext cx="421575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كيف سأحل المسألة ؟</a:t>
            </a:r>
          </a:p>
          <a:p>
            <a:r>
              <a:rPr lang="ar-SA" sz="2400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أحل المسألة عكسياً</a:t>
            </a:r>
          </a:p>
        </p:txBody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3DBC3A27-BC2C-45AF-9BD7-2281B121368E}"/>
              </a:ext>
            </a:extLst>
          </p:cNvPr>
          <p:cNvGrpSpPr/>
          <p:nvPr/>
        </p:nvGrpSpPr>
        <p:grpSpPr>
          <a:xfrm>
            <a:off x="4624059" y="1770491"/>
            <a:ext cx="1504950" cy="621227"/>
            <a:chOff x="6923610" y="2584261"/>
            <a:chExt cx="3029171" cy="851519"/>
          </a:xfrm>
        </p:grpSpPr>
        <p:grpSp>
          <p:nvGrpSpPr>
            <p:cNvPr id="31" name="مجموعة 30">
              <a:extLst>
                <a:ext uri="{FF2B5EF4-FFF2-40B4-BE49-F238E27FC236}">
                  <a16:creationId xmlns:a16="http://schemas.microsoft.com/office/drawing/2014/main" id="{2AE5F1CA-140C-4FFC-BAF4-41AE862FB060}"/>
                </a:ext>
              </a:extLst>
            </p:cNvPr>
            <p:cNvGrpSpPr/>
            <p:nvPr/>
          </p:nvGrpSpPr>
          <p:grpSpPr>
            <a:xfrm>
              <a:off x="6923610" y="2584261"/>
              <a:ext cx="3029171" cy="851519"/>
              <a:chOff x="6883234" y="1886732"/>
              <a:chExt cx="3823087" cy="1074694"/>
            </a:xfrm>
          </p:grpSpPr>
          <p:sp>
            <p:nvSpPr>
              <p:cNvPr id="33" name="مستطيل: زوايا مستديرة 32">
                <a:extLst>
                  <a:ext uri="{FF2B5EF4-FFF2-40B4-BE49-F238E27FC236}">
                    <a16:creationId xmlns:a16="http://schemas.microsoft.com/office/drawing/2014/main" id="{A35C416A-D4AA-403B-B8A0-B5A7ED2B019B}"/>
                  </a:ext>
                </a:extLst>
              </p:cNvPr>
              <p:cNvSpPr/>
              <p:nvPr/>
            </p:nvSpPr>
            <p:spPr>
              <a:xfrm>
                <a:off x="6883234" y="1886732"/>
                <a:ext cx="3823087" cy="1074694"/>
              </a:xfrm>
              <a:prstGeom prst="roundRect">
                <a:avLst>
                  <a:gd name="adj" fmla="val 50000"/>
                </a:avLst>
              </a:prstGeom>
              <a:solidFill>
                <a:srgbClr val="FFC305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34" name="مستطيل: زوايا مستديرة 33">
                <a:extLst>
                  <a:ext uri="{FF2B5EF4-FFF2-40B4-BE49-F238E27FC236}">
                    <a16:creationId xmlns:a16="http://schemas.microsoft.com/office/drawing/2014/main" id="{92C401EE-32BD-49CD-8552-6CC8DE089061}"/>
                  </a:ext>
                </a:extLst>
              </p:cNvPr>
              <p:cNvSpPr/>
              <p:nvPr/>
            </p:nvSpPr>
            <p:spPr>
              <a:xfrm>
                <a:off x="7000876" y="1979862"/>
                <a:ext cx="3595410" cy="887164"/>
              </a:xfrm>
              <a:prstGeom prst="roundRect">
                <a:avLst>
                  <a:gd name="adj" fmla="val 50000"/>
                </a:avLst>
              </a:prstGeom>
              <a:solidFill>
                <a:srgbClr val="FFC30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9494CA8F-6A4F-4029-A604-3A231D0788F9}"/>
                </a:ext>
              </a:extLst>
            </p:cNvPr>
            <p:cNvSpPr/>
            <p:nvPr/>
          </p:nvSpPr>
          <p:spPr>
            <a:xfrm>
              <a:off x="7637693" y="2669361"/>
              <a:ext cx="1601007" cy="7171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أخطط</a:t>
              </a:r>
              <a:endPara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E90780FE-73A5-4400-B351-4C156E971288}"/>
              </a:ext>
            </a:extLst>
          </p:cNvPr>
          <p:cNvSpPr txBox="1"/>
          <p:nvPr/>
        </p:nvSpPr>
        <p:spPr>
          <a:xfrm>
            <a:off x="6391274" y="2732652"/>
            <a:ext cx="4215759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أحل باتجاه عكسي .</a:t>
            </a:r>
          </a:p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1- نبدأ بالباقي مع المعلم .</a:t>
            </a:r>
          </a:p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2- أجمع النظارات التي وزعها .</a:t>
            </a:r>
          </a:p>
          <a:p>
            <a:endParaRPr lang="ar-SA" sz="24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endParaRPr lang="ar-SA" sz="24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r>
              <a:rPr lang="ar-SA" sz="2400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كان مع المعلم 33 نظارة للسباحة </a:t>
            </a:r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B41D648B-B1CF-4A03-B192-3BB0FE069082}"/>
              </a:ext>
            </a:extLst>
          </p:cNvPr>
          <p:cNvGrpSpPr/>
          <p:nvPr/>
        </p:nvGrpSpPr>
        <p:grpSpPr>
          <a:xfrm>
            <a:off x="9799910" y="2671814"/>
            <a:ext cx="1504950" cy="621227"/>
            <a:chOff x="6923610" y="2584261"/>
            <a:chExt cx="3029171" cy="851519"/>
          </a:xfrm>
        </p:grpSpPr>
        <p:grpSp>
          <p:nvGrpSpPr>
            <p:cNvPr id="37" name="مجموعة 36">
              <a:extLst>
                <a:ext uri="{FF2B5EF4-FFF2-40B4-BE49-F238E27FC236}">
                  <a16:creationId xmlns:a16="http://schemas.microsoft.com/office/drawing/2014/main" id="{90B5D0F4-5254-4B2E-BE7A-2EF128F5BF4B}"/>
                </a:ext>
              </a:extLst>
            </p:cNvPr>
            <p:cNvGrpSpPr/>
            <p:nvPr/>
          </p:nvGrpSpPr>
          <p:grpSpPr>
            <a:xfrm>
              <a:off x="6923610" y="2584261"/>
              <a:ext cx="3029171" cy="851519"/>
              <a:chOff x="6883234" y="1886732"/>
              <a:chExt cx="3823087" cy="1074694"/>
            </a:xfrm>
          </p:grpSpPr>
          <p:sp>
            <p:nvSpPr>
              <p:cNvPr id="39" name="مستطيل: زوايا مستديرة 38">
                <a:extLst>
                  <a:ext uri="{FF2B5EF4-FFF2-40B4-BE49-F238E27FC236}">
                    <a16:creationId xmlns:a16="http://schemas.microsoft.com/office/drawing/2014/main" id="{A5FACAAA-1E84-4A26-B820-D9E59077DF00}"/>
                  </a:ext>
                </a:extLst>
              </p:cNvPr>
              <p:cNvSpPr/>
              <p:nvPr/>
            </p:nvSpPr>
            <p:spPr>
              <a:xfrm>
                <a:off x="6883234" y="1886732"/>
                <a:ext cx="3823087" cy="1074694"/>
              </a:xfrm>
              <a:prstGeom prst="roundRect">
                <a:avLst>
                  <a:gd name="adj" fmla="val 50000"/>
                </a:avLst>
              </a:prstGeom>
              <a:solidFill>
                <a:srgbClr val="23AEB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40" name="مستطيل: زوايا مستديرة 39">
                <a:extLst>
                  <a:ext uri="{FF2B5EF4-FFF2-40B4-BE49-F238E27FC236}">
                    <a16:creationId xmlns:a16="http://schemas.microsoft.com/office/drawing/2014/main" id="{8386291E-D4B1-40D5-BBE4-D91E6AE09F89}"/>
                  </a:ext>
                </a:extLst>
              </p:cNvPr>
              <p:cNvSpPr/>
              <p:nvPr/>
            </p:nvSpPr>
            <p:spPr>
              <a:xfrm>
                <a:off x="7000876" y="1979862"/>
                <a:ext cx="3595410" cy="887164"/>
              </a:xfrm>
              <a:prstGeom prst="roundRect">
                <a:avLst>
                  <a:gd name="adj" fmla="val 50000"/>
                </a:avLst>
              </a:prstGeom>
              <a:solidFill>
                <a:srgbClr val="23AEB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38" name="مستطيل 37">
              <a:extLst>
                <a:ext uri="{FF2B5EF4-FFF2-40B4-BE49-F238E27FC236}">
                  <a16:creationId xmlns:a16="http://schemas.microsoft.com/office/drawing/2014/main" id="{1755B5E5-B014-4D2E-965B-FD5AC1EAA487}"/>
                </a:ext>
              </a:extLst>
            </p:cNvPr>
            <p:cNvSpPr/>
            <p:nvPr/>
          </p:nvSpPr>
          <p:spPr>
            <a:xfrm>
              <a:off x="7840964" y="2669361"/>
              <a:ext cx="119446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أحل</a:t>
              </a:r>
              <a:endPara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F1A5F970-E4FA-4162-AE0F-458269534956}"/>
              </a:ext>
            </a:extLst>
          </p:cNvPr>
          <p:cNvSpPr txBox="1"/>
          <p:nvPr/>
        </p:nvSpPr>
        <p:spPr>
          <a:xfrm>
            <a:off x="6391274" y="5156833"/>
            <a:ext cx="421575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أعود و أتحقق . هل إجابتي معقولة؟</a:t>
            </a:r>
          </a:p>
          <a:p>
            <a:r>
              <a:rPr lang="ar-SA" sz="2400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نعم</a:t>
            </a:r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</a:t>
            </a:r>
          </a:p>
        </p:txBody>
      </p: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27D64FD1-5CBE-485F-BEF8-C793BB0A09DA}"/>
              </a:ext>
            </a:extLst>
          </p:cNvPr>
          <p:cNvGrpSpPr/>
          <p:nvPr/>
        </p:nvGrpSpPr>
        <p:grpSpPr>
          <a:xfrm>
            <a:off x="9854559" y="5084525"/>
            <a:ext cx="1504950" cy="621227"/>
            <a:chOff x="6923610" y="2584261"/>
            <a:chExt cx="3029171" cy="851519"/>
          </a:xfrm>
        </p:grpSpPr>
        <p:grpSp>
          <p:nvGrpSpPr>
            <p:cNvPr id="56" name="مجموعة 55">
              <a:extLst>
                <a:ext uri="{FF2B5EF4-FFF2-40B4-BE49-F238E27FC236}">
                  <a16:creationId xmlns:a16="http://schemas.microsoft.com/office/drawing/2014/main" id="{F4AB2C73-3F21-40D2-AC19-5B496DC9F8BB}"/>
                </a:ext>
              </a:extLst>
            </p:cNvPr>
            <p:cNvGrpSpPr/>
            <p:nvPr/>
          </p:nvGrpSpPr>
          <p:grpSpPr>
            <a:xfrm>
              <a:off x="6923610" y="2584261"/>
              <a:ext cx="3029171" cy="851519"/>
              <a:chOff x="6883234" y="1886732"/>
              <a:chExt cx="3823087" cy="1074694"/>
            </a:xfrm>
          </p:grpSpPr>
          <p:sp>
            <p:nvSpPr>
              <p:cNvPr id="58" name="مستطيل: زوايا مستديرة 57">
                <a:extLst>
                  <a:ext uri="{FF2B5EF4-FFF2-40B4-BE49-F238E27FC236}">
                    <a16:creationId xmlns:a16="http://schemas.microsoft.com/office/drawing/2014/main" id="{E828D9C0-D2BC-4ECB-922B-317D7FD48DD4}"/>
                  </a:ext>
                </a:extLst>
              </p:cNvPr>
              <p:cNvSpPr/>
              <p:nvPr/>
            </p:nvSpPr>
            <p:spPr>
              <a:xfrm>
                <a:off x="6883234" y="1886732"/>
                <a:ext cx="3823087" cy="1074694"/>
              </a:xfrm>
              <a:prstGeom prst="roundRect">
                <a:avLst>
                  <a:gd name="adj" fmla="val 50000"/>
                </a:avLst>
              </a:prstGeom>
              <a:solidFill>
                <a:srgbClr val="9D157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59" name="مستطيل: زوايا مستديرة 58">
                <a:extLst>
                  <a:ext uri="{FF2B5EF4-FFF2-40B4-BE49-F238E27FC236}">
                    <a16:creationId xmlns:a16="http://schemas.microsoft.com/office/drawing/2014/main" id="{7B196616-41AB-4B1C-9F77-8256D8F1195B}"/>
                  </a:ext>
                </a:extLst>
              </p:cNvPr>
              <p:cNvSpPr/>
              <p:nvPr/>
            </p:nvSpPr>
            <p:spPr>
              <a:xfrm>
                <a:off x="7000876" y="1979862"/>
                <a:ext cx="3595410" cy="887164"/>
              </a:xfrm>
              <a:prstGeom prst="roundRect">
                <a:avLst>
                  <a:gd name="adj" fmla="val 50000"/>
                </a:avLst>
              </a:prstGeom>
              <a:solidFill>
                <a:srgbClr val="9D1573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51CD8E61-263A-456B-8EBD-19187334C58E}"/>
                </a:ext>
              </a:extLst>
            </p:cNvPr>
            <p:cNvSpPr/>
            <p:nvPr/>
          </p:nvSpPr>
          <p:spPr>
            <a:xfrm>
              <a:off x="7752238" y="2669361"/>
              <a:ext cx="1371922" cy="7171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أتحقق</a:t>
              </a:r>
              <a:endPara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pic>
        <p:nvPicPr>
          <p:cNvPr id="60" name="صورة 59">
            <a:extLst>
              <a:ext uri="{FF2B5EF4-FFF2-40B4-BE49-F238E27FC236}">
                <a16:creationId xmlns:a16="http://schemas.microsoft.com/office/drawing/2014/main" id="{E9E91CF0-EA2A-4F0E-BACC-E08DFAA8ED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300390" y="4609421"/>
            <a:ext cx="1957092" cy="1172216"/>
          </a:xfrm>
          <a:prstGeom prst="rect">
            <a:avLst/>
          </a:prstGeom>
        </p:spPr>
      </p:pic>
      <p:pic>
        <p:nvPicPr>
          <p:cNvPr id="61" name="صورة 60">
            <a:extLst>
              <a:ext uri="{FF2B5EF4-FFF2-40B4-BE49-F238E27FC236}">
                <a16:creationId xmlns:a16="http://schemas.microsoft.com/office/drawing/2014/main" id="{5D705D45-FE67-493D-8CB9-D9B24C4290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14156" y="3647095"/>
            <a:ext cx="2704841" cy="1911378"/>
          </a:xfrm>
          <a:prstGeom prst="rect">
            <a:avLst/>
          </a:prstGeom>
        </p:spPr>
      </p:pic>
      <p:pic>
        <p:nvPicPr>
          <p:cNvPr id="62" name="صورة 61">
            <a:extLst>
              <a:ext uri="{FF2B5EF4-FFF2-40B4-BE49-F238E27FC236}">
                <a16:creationId xmlns:a16="http://schemas.microsoft.com/office/drawing/2014/main" id="{65EA56BD-884D-4943-8B57-9CBEC33751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67451" y="2668201"/>
            <a:ext cx="1911378" cy="1911378"/>
          </a:xfrm>
          <a:prstGeom prst="rect">
            <a:avLst/>
          </a:prstGeom>
        </p:spPr>
      </p:pic>
      <p:cxnSp>
        <p:nvCxnSpPr>
          <p:cNvPr id="41" name="رابط مستقيم 40">
            <a:extLst>
              <a:ext uri="{FF2B5EF4-FFF2-40B4-BE49-F238E27FC236}">
                <a16:creationId xmlns:a16="http://schemas.microsoft.com/office/drawing/2014/main" id="{A036A53B-2E29-4352-AADD-696AF21DD675}"/>
              </a:ext>
            </a:extLst>
          </p:cNvPr>
          <p:cNvCxnSpPr/>
          <p:nvPr/>
        </p:nvCxnSpPr>
        <p:spPr>
          <a:xfrm flipH="1">
            <a:off x="7524750" y="1309174"/>
            <a:ext cx="22383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رابط مستقيم 41">
            <a:extLst>
              <a:ext uri="{FF2B5EF4-FFF2-40B4-BE49-F238E27FC236}">
                <a16:creationId xmlns:a16="http://schemas.microsoft.com/office/drawing/2014/main" id="{D8FAA108-419C-4E5E-A739-5555411F8994}"/>
              </a:ext>
            </a:extLst>
          </p:cNvPr>
          <p:cNvCxnSpPr>
            <a:cxnSpLocks/>
          </p:cNvCxnSpPr>
          <p:nvPr/>
        </p:nvCxnSpPr>
        <p:spPr>
          <a:xfrm flipH="1">
            <a:off x="5272087" y="1309174"/>
            <a:ext cx="19097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id="{2503D86C-0D72-404B-925E-E7F096AA5EA2}"/>
              </a:ext>
            </a:extLst>
          </p:cNvPr>
          <p:cNvSpPr/>
          <p:nvPr/>
        </p:nvSpPr>
        <p:spPr>
          <a:xfrm>
            <a:off x="2125143" y="937383"/>
            <a:ext cx="2997588" cy="481310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937E6E4F-5FC9-4191-85A4-424B91FCA8B9}"/>
              </a:ext>
            </a:extLst>
          </p:cNvPr>
          <p:cNvSpPr/>
          <p:nvPr/>
        </p:nvSpPr>
        <p:spPr>
          <a:xfrm>
            <a:off x="9155610" y="3880957"/>
            <a:ext cx="8194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10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027A0892-02D0-4042-BF1E-F31E3A920391}"/>
              </a:ext>
            </a:extLst>
          </p:cNvPr>
          <p:cNvSpPr/>
          <p:nvPr/>
        </p:nvSpPr>
        <p:spPr>
          <a:xfrm>
            <a:off x="8771220" y="3870963"/>
            <a:ext cx="5148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+</a:t>
            </a:r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CF47F4C3-6686-4B23-8309-C0185F5107C5}"/>
              </a:ext>
            </a:extLst>
          </p:cNvPr>
          <p:cNvSpPr/>
          <p:nvPr/>
        </p:nvSpPr>
        <p:spPr>
          <a:xfrm>
            <a:off x="8028584" y="3892737"/>
            <a:ext cx="8194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23</a:t>
            </a:r>
          </a:p>
        </p:txBody>
      </p: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39A783A6-CF34-49C5-8176-195299CCBDA7}"/>
              </a:ext>
            </a:extLst>
          </p:cNvPr>
          <p:cNvSpPr/>
          <p:nvPr/>
        </p:nvSpPr>
        <p:spPr>
          <a:xfrm>
            <a:off x="7560221" y="3863636"/>
            <a:ext cx="5148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/>
                <a:solidFill>
                  <a:schemeClr val="accent3"/>
                </a:solidFill>
              </a:rPr>
              <a:t>=</a:t>
            </a:r>
            <a:endParaRPr lang="ar-SA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6" name="مستطيل 65">
            <a:extLst>
              <a:ext uri="{FF2B5EF4-FFF2-40B4-BE49-F238E27FC236}">
                <a16:creationId xmlns:a16="http://schemas.microsoft.com/office/drawing/2014/main" id="{AE37E7EB-8ADD-42B3-8F04-226D9765B0A8}"/>
              </a:ext>
            </a:extLst>
          </p:cNvPr>
          <p:cNvSpPr/>
          <p:nvPr/>
        </p:nvSpPr>
        <p:spPr>
          <a:xfrm>
            <a:off x="6663851" y="3922862"/>
            <a:ext cx="8194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26741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  <p:bldP spid="35" grpId="0" animBg="1"/>
      <p:bldP spid="52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748321A4-DDE5-4057-A34B-A19FC26C5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92F7D7F-503A-47D8-AAFB-3F381F681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759354" cy="832513"/>
          </a:xfrm>
          <a:custGeom>
            <a:avLst/>
            <a:gdLst>
              <a:gd name="connsiteX0" fmla="*/ 8339294 w 8360758"/>
              <a:gd name="connsiteY0" fmla="*/ 0 h 1045598"/>
              <a:gd name="connsiteX1" fmla="*/ 8360544 w 8360758"/>
              <a:gd name="connsiteY1" fmla="*/ 0 h 1045598"/>
              <a:gd name="connsiteX2" fmla="*/ 8360758 w 8360758"/>
              <a:gd name="connsiteY2" fmla="*/ 649 h 1045598"/>
              <a:gd name="connsiteX3" fmla="*/ 0 w 8360758"/>
              <a:gd name="connsiteY3" fmla="*/ 0 h 1045598"/>
              <a:gd name="connsiteX4" fmla="*/ 8289291 w 8360758"/>
              <a:gd name="connsiteY4" fmla="*/ 0 h 1045598"/>
              <a:gd name="connsiteX5" fmla="*/ 8230376 w 8360758"/>
              <a:gd name="connsiteY5" fmla="*/ 12131 h 1045598"/>
              <a:gd name="connsiteX6" fmla="*/ 8099771 w 8360758"/>
              <a:gd name="connsiteY6" fmla="*/ 38454 h 1045598"/>
              <a:gd name="connsiteX7" fmla="*/ 8039667 w 8360758"/>
              <a:gd name="connsiteY7" fmla="*/ 61383 h 1045598"/>
              <a:gd name="connsiteX8" fmla="*/ 7973367 w 8360758"/>
              <a:gd name="connsiteY8" fmla="*/ 54463 h 1045598"/>
              <a:gd name="connsiteX9" fmla="*/ 7884958 w 8360758"/>
              <a:gd name="connsiteY9" fmla="*/ 105966 h 1045598"/>
              <a:gd name="connsiteX10" fmla="*/ 7738842 w 8360758"/>
              <a:gd name="connsiteY10" fmla="*/ 128481 h 1045598"/>
              <a:gd name="connsiteX11" fmla="*/ 7653871 w 8360758"/>
              <a:gd name="connsiteY11" fmla="*/ 147128 h 1045598"/>
              <a:gd name="connsiteX12" fmla="*/ 7625444 w 8360758"/>
              <a:gd name="connsiteY12" fmla="*/ 162340 h 1045598"/>
              <a:gd name="connsiteX13" fmla="*/ 7583161 w 8360758"/>
              <a:gd name="connsiteY13" fmla="*/ 178118 h 1045598"/>
              <a:gd name="connsiteX14" fmla="*/ 7511516 w 8360758"/>
              <a:gd name="connsiteY14" fmla="*/ 212256 h 1045598"/>
              <a:gd name="connsiteX15" fmla="*/ 7410075 w 8360758"/>
              <a:gd name="connsiteY15" fmla="*/ 247181 h 1045598"/>
              <a:gd name="connsiteX16" fmla="*/ 7319749 w 8360758"/>
              <a:gd name="connsiteY16" fmla="*/ 237905 h 1045598"/>
              <a:gd name="connsiteX17" fmla="*/ 7315778 w 8360758"/>
              <a:gd name="connsiteY17" fmla="*/ 245540 h 1045598"/>
              <a:gd name="connsiteX18" fmla="*/ 7261455 w 8360758"/>
              <a:gd name="connsiteY18" fmla="*/ 256067 h 1045598"/>
              <a:gd name="connsiteX19" fmla="*/ 7051652 w 8360758"/>
              <a:gd name="connsiteY19" fmla="*/ 251022 h 1045598"/>
              <a:gd name="connsiteX20" fmla="*/ 6946037 w 8360758"/>
              <a:gd name="connsiteY20" fmla="*/ 272754 h 1045598"/>
              <a:gd name="connsiteX21" fmla="*/ 6911697 w 8360758"/>
              <a:gd name="connsiteY21" fmla="*/ 287227 h 1045598"/>
              <a:gd name="connsiteX22" fmla="*/ 6853968 w 8360758"/>
              <a:gd name="connsiteY22" fmla="*/ 311057 h 1045598"/>
              <a:gd name="connsiteX23" fmla="*/ 6818568 w 8360758"/>
              <a:gd name="connsiteY23" fmla="*/ 345514 h 1045598"/>
              <a:gd name="connsiteX24" fmla="*/ 6767227 w 8360758"/>
              <a:gd name="connsiteY24" fmla="*/ 358842 h 1045598"/>
              <a:gd name="connsiteX25" fmla="*/ 6745281 w 8360758"/>
              <a:gd name="connsiteY25" fmla="*/ 340408 h 1045598"/>
              <a:gd name="connsiteX26" fmla="*/ 6693613 w 8360758"/>
              <a:gd name="connsiteY26" fmla="*/ 361653 h 1045598"/>
              <a:gd name="connsiteX27" fmla="*/ 6616334 w 8360758"/>
              <a:gd name="connsiteY27" fmla="*/ 396243 h 1045598"/>
              <a:gd name="connsiteX28" fmla="*/ 6569178 w 8360758"/>
              <a:gd name="connsiteY28" fmla="*/ 410632 h 1045598"/>
              <a:gd name="connsiteX29" fmla="*/ 6443178 w 8360758"/>
              <a:gd name="connsiteY29" fmla="*/ 455974 h 1045598"/>
              <a:gd name="connsiteX30" fmla="*/ 6319116 w 8360758"/>
              <a:gd name="connsiteY30" fmla="*/ 505993 h 1045598"/>
              <a:gd name="connsiteX31" fmla="*/ 6270674 w 8360758"/>
              <a:gd name="connsiteY31" fmla="*/ 556244 h 1045598"/>
              <a:gd name="connsiteX32" fmla="*/ 6263606 w 8360758"/>
              <a:gd name="connsiteY32" fmla="*/ 559168 h 1045598"/>
              <a:gd name="connsiteX33" fmla="*/ 6242294 w 8360758"/>
              <a:gd name="connsiteY33" fmla="*/ 560434 h 1045598"/>
              <a:gd name="connsiteX34" fmla="*/ 6233950 w 8360758"/>
              <a:gd name="connsiteY34" fmla="*/ 559803 h 1045598"/>
              <a:gd name="connsiteX35" fmla="*/ 6222443 w 8360758"/>
              <a:gd name="connsiteY35" fmla="*/ 561238 h 1045598"/>
              <a:gd name="connsiteX36" fmla="*/ 6222263 w 8360758"/>
              <a:gd name="connsiteY36" fmla="*/ 561626 h 1045598"/>
              <a:gd name="connsiteX37" fmla="*/ 6211278 w 8360758"/>
              <a:gd name="connsiteY37" fmla="*/ 562278 h 1045598"/>
              <a:gd name="connsiteX38" fmla="*/ 6156199 w 8360758"/>
              <a:gd name="connsiteY38" fmla="*/ 561017 h 1045598"/>
              <a:gd name="connsiteX39" fmla="*/ 6096532 w 8360758"/>
              <a:gd name="connsiteY39" fmla="*/ 603131 h 1045598"/>
              <a:gd name="connsiteX40" fmla="*/ 6069435 w 8360758"/>
              <a:gd name="connsiteY40" fmla="*/ 612471 h 1045598"/>
              <a:gd name="connsiteX41" fmla="*/ 6055528 w 8360758"/>
              <a:gd name="connsiteY41" fmla="*/ 619344 h 1045598"/>
              <a:gd name="connsiteX42" fmla="*/ 6055027 w 8360758"/>
              <a:gd name="connsiteY42" fmla="*/ 620988 h 1045598"/>
              <a:gd name="connsiteX43" fmla="*/ 6002174 w 8360758"/>
              <a:gd name="connsiteY43" fmla="*/ 619601 h 1045598"/>
              <a:gd name="connsiteX44" fmla="*/ 5996004 w 8360758"/>
              <a:gd name="connsiteY44" fmla="*/ 622254 h 1045598"/>
              <a:gd name="connsiteX45" fmla="*/ 5960467 w 8360758"/>
              <a:gd name="connsiteY45" fmla="*/ 617719 h 1045598"/>
              <a:gd name="connsiteX46" fmla="*/ 5942688 w 8360758"/>
              <a:gd name="connsiteY46" fmla="*/ 617312 h 1045598"/>
              <a:gd name="connsiteX47" fmla="*/ 5936470 w 8360758"/>
              <a:gd name="connsiteY47" fmla="*/ 613202 h 1045598"/>
              <a:gd name="connsiteX48" fmla="*/ 5910830 w 8360758"/>
              <a:gd name="connsiteY48" fmla="*/ 614630 h 1045598"/>
              <a:gd name="connsiteX49" fmla="*/ 5908335 w 8360758"/>
              <a:gd name="connsiteY49" fmla="*/ 616301 h 1045598"/>
              <a:gd name="connsiteX50" fmla="*/ 5885516 w 8360758"/>
              <a:gd name="connsiteY50" fmla="*/ 611874 h 1045598"/>
              <a:gd name="connsiteX51" fmla="*/ 5797689 w 8360758"/>
              <a:gd name="connsiteY51" fmla="*/ 629966 h 1045598"/>
              <a:gd name="connsiteX52" fmla="*/ 5452329 w 8360758"/>
              <a:gd name="connsiteY52" fmla="*/ 604624 h 1045598"/>
              <a:gd name="connsiteX53" fmla="*/ 5337888 w 8360758"/>
              <a:gd name="connsiteY53" fmla="*/ 624245 h 1045598"/>
              <a:gd name="connsiteX54" fmla="*/ 5308476 w 8360758"/>
              <a:gd name="connsiteY54" fmla="*/ 659901 h 1045598"/>
              <a:gd name="connsiteX55" fmla="*/ 5015427 w 8360758"/>
              <a:gd name="connsiteY55" fmla="*/ 679413 h 1045598"/>
              <a:gd name="connsiteX56" fmla="*/ 4944689 w 8360758"/>
              <a:gd name="connsiteY56" fmla="*/ 698151 h 1045598"/>
              <a:gd name="connsiteX57" fmla="*/ 4874019 w 8360758"/>
              <a:gd name="connsiteY57" fmla="*/ 686559 h 1045598"/>
              <a:gd name="connsiteX58" fmla="*/ 4850146 w 8360758"/>
              <a:gd name="connsiteY58" fmla="*/ 699918 h 1045598"/>
              <a:gd name="connsiteX59" fmla="*/ 4846122 w 8360758"/>
              <a:gd name="connsiteY59" fmla="*/ 702530 h 1045598"/>
              <a:gd name="connsiteX60" fmla="*/ 4828009 w 8360758"/>
              <a:gd name="connsiteY60" fmla="*/ 706278 h 1045598"/>
              <a:gd name="connsiteX61" fmla="*/ 4825410 w 8360758"/>
              <a:gd name="connsiteY61" fmla="*/ 715715 h 1045598"/>
              <a:gd name="connsiteX62" fmla="*/ 4799945 w 8360758"/>
              <a:gd name="connsiteY62" fmla="*/ 727361 h 1045598"/>
              <a:gd name="connsiteX63" fmla="*/ 4765906 w 8360758"/>
              <a:gd name="connsiteY63" fmla="*/ 731919 h 1045598"/>
              <a:gd name="connsiteX64" fmla="*/ 4601531 w 8360758"/>
              <a:gd name="connsiteY64" fmla="*/ 744196 h 1045598"/>
              <a:gd name="connsiteX65" fmla="*/ 4504675 w 8360758"/>
              <a:gd name="connsiteY65" fmla="*/ 756895 h 1045598"/>
              <a:gd name="connsiteX66" fmla="*/ 4470222 w 8360758"/>
              <a:gd name="connsiteY66" fmla="*/ 770130 h 1045598"/>
              <a:gd name="connsiteX67" fmla="*/ 4420536 w 8360758"/>
              <a:gd name="connsiteY67" fmla="*/ 782957 h 1045598"/>
              <a:gd name="connsiteX68" fmla="*/ 4334661 w 8360758"/>
              <a:gd name="connsiteY68" fmla="*/ 812108 h 1045598"/>
              <a:gd name="connsiteX69" fmla="*/ 4216132 w 8360758"/>
              <a:gd name="connsiteY69" fmla="*/ 839949 h 1045598"/>
              <a:gd name="connsiteX70" fmla="*/ 4119820 w 8360758"/>
              <a:gd name="connsiteY70" fmla="*/ 824310 h 1045598"/>
              <a:gd name="connsiteX71" fmla="*/ 4113747 w 8360758"/>
              <a:gd name="connsiteY71" fmla="*/ 831677 h 1045598"/>
              <a:gd name="connsiteX72" fmla="*/ 4052146 w 8360758"/>
              <a:gd name="connsiteY72" fmla="*/ 838402 h 1045598"/>
              <a:gd name="connsiteX73" fmla="*/ 3824664 w 8360758"/>
              <a:gd name="connsiteY73" fmla="*/ 818601 h 1045598"/>
              <a:gd name="connsiteX74" fmla="*/ 3704604 w 8360758"/>
              <a:gd name="connsiteY74" fmla="*/ 832939 h 1045598"/>
              <a:gd name="connsiteX75" fmla="*/ 3663877 w 8360758"/>
              <a:gd name="connsiteY75" fmla="*/ 845018 h 1045598"/>
              <a:gd name="connsiteX76" fmla="*/ 3595520 w 8360758"/>
              <a:gd name="connsiteY76" fmla="*/ 864823 h 1045598"/>
              <a:gd name="connsiteX77" fmla="*/ 3549068 w 8360758"/>
              <a:gd name="connsiteY77" fmla="*/ 896841 h 1045598"/>
              <a:gd name="connsiteX78" fmla="*/ 3534316 w 8360758"/>
              <a:gd name="connsiteY78" fmla="*/ 904155 h 1045598"/>
              <a:gd name="connsiteX79" fmla="*/ 3505039 w 8360758"/>
              <a:gd name="connsiteY79" fmla="*/ 900529 h 1045598"/>
              <a:gd name="connsiteX80" fmla="*/ 3494135 w 8360758"/>
              <a:gd name="connsiteY80" fmla="*/ 904937 h 1045598"/>
              <a:gd name="connsiteX81" fmla="*/ 3490082 w 8360758"/>
              <a:gd name="connsiteY81" fmla="*/ 904456 h 1045598"/>
              <a:gd name="connsiteX82" fmla="*/ 3480483 w 8360758"/>
              <a:gd name="connsiteY82" fmla="*/ 904536 h 1045598"/>
              <a:gd name="connsiteX83" fmla="*/ 3481756 w 8360758"/>
              <a:gd name="connsiteY83" fmla="*/ 898286 h 1045598"/>
              <a:gd name="connsiteX84" fmla="*/ 3470370 w 8360758"/>
              <a:gd name="connsiteY84" fmla="*/ 886575 h 1045598"/>
              <a:gd name="connsiteX85" fmla="*/ 3415223 w 8360758"/>
              <a:gd name="connsiteY85" fmla="*/ 890256 h 1045598"/>
              <a:gd name="connsiteX86" fmla="*/ 3412186 w 8360758"/>
              <a:gd name="connsiteY86" fmla="*/ 897307 h 1045598"/>
              <a:gd name="connsiteX87" fmla="*/ 3405239 w 8360758"/>
              <a:gd name="connsiteY87" fmla="*/ 898462 h 1045598"/>
              <a:gd name="connsiteX88" fmla="*/ 3400045 w 8360758"/>
              <a:gd name="connsiteY88" fmla="*/ 891932 h 1045598"/>
              <a:gd name="connsiteX89" fmla="*/ 3307380 w 8360758"/>
              <a:gd name="connsiteY89" fmla="*/ 876661 h 1045598"/>
              <a:gd name="connsiteX90" fmla="*/ 3183225 w 8360758"/>
              <a:gd name="connsiteY90" fmla="*/ 867685 h 1045598"/>
              <a:gd name="connsiteX91" fmla="*/ 3093898 w 8360758"/>
              <a:gd name="connsiteY91" fmla="*/ 897753 h 1045598"/>
              <a:gd name="connsiteX92" fmla="*/ 3085742 w 8360758"/>
              <a:gd name="connsiteY92" fmla="*/ 891493 h 1045598"/>
              <a:gd name="connsiteX93" fmla="*/ 3023557 w 8360758"/>
              <a:gd name="connsiteY93" fmla="*/ 894391 h 1045598"/>
              <a:gd name="connsiteX94" fmla="*/ 2807400 w 8360758"/>
              <a:gd name="connsiteY94" fmla="*/ 948678 h 1045598"/>
              <a:gd name="connsiteX95" fmla="*/ 2685827 w 8360758"/>
              <a:gd name="connsiteY95" fmla="*/ 953124 h 1045598"/>
              <a:gd name="connsiteX96" fmla="*/ 2569673 w 8360758"/>
              <a:gd name="connsiteY96" fmla="*/ 938749 h 1045598"/>
              <a:gd name="connsiteX97" fmla="*/ 2514638 w 8360758"/>
              <a:gd name="connsiteY97" fmla="*/ 914619 h 1045598"/>
              <a:gd name="connsiteX98" fmla="*/ 2454089 w 8360758"/>
              <a:gd name="connsiteY98" fmla="*/ 914176 h 1045598"/>
              <a:gd name="connsiteX99" fmla="*/ 2440891 w 8360758"/>
              <a:gd name="connsiteY99" fmla="*/ 936737 h 1045598"/>
              <a:gd name="connsiteX100" fmla="*/ 2375837 w 8360758"/>
              <a:gd name="connsiteY100" fmla="*/ 928904 h 1045598"/>
              <a:gd name="connsiteX101" fmla="*/ 2277059 w 8360758"/>
              <a:gd name="connsiteY101" fmla="*/ 914539 h 1045598"/>
              <a:gd name="connsiteX102" fmla="*/ 2220315 w 8360758"/>
              <a:gd name="connsiteY102" fmla="*/ 912107 h 1045598"/>
              <a:gd name="connsiteX103" fmla="*/ 2065069 w 8360758"/>
              <a:gd name="connsiteY103" fmla="*/ 899104 h 1045598"/>
              <a:gd name="connsiteX104" fmla="*/ 1909388 w 8360758"/>
              <a:gd name="connsiteY104" fmla="*/ 881237 h 1045598"/>
              <a:gd name="connsiteX105" fmla="*/ 1816127 w 8360758"/>
              <a:gd name="connsiteY105" fmla="*/ 843306 h 1045598"/>
              <a:gd name="connsiteX106" fmla="*/ 1688269 w 8360758"/>
              <a:gd name="connsiteY106" fmla="*/ 831572 h 1045598"/>
              <a:gd name="connsiteX107" fmla="*/ 1666717 w 8360758"/>
              <a:gd name="connsiteY107" fmla="*/ 825600 h 1045598"/>
              <a:gd name="connsiteX108" fmla="*/ 1637240 w 8360758"/>
              <a:gd name="connsiteY108" fmla="*/ 830012 h 1045598"/>
              <a:gd name="connsiteX109" fmla="*/ 1519123 w 8360758"/>
              <a:gd name="connsiteY109" fmla="*/ 848955 h 1045598"/>
              <a:gd name="connsiteX110" fmla="*/ 1426470 w 8360758"/>
              <a:gd name="connsiteY110" fmla="*/ 875204 h 1045598"/>
              <a:gd name="connsiteX111" fmla="*/ 1309788 w 8360758"/>
              <a:gd name="connsiteY111" fmla="*/ 860350 h 1045598"/>
              <a:gd name="connsiteX112" fmla="*/ 1239051 w 8360758"/>
              <a:gd name="connsiteY112" fmla="*/ 867187 h 1045598"/>
              <a:gd name="connsiteX113" fmla="*/ 1123809 w 8360758"/>
              <a:gd name="connsiteY113" fmla="*/ 902641 h 1045598"/>
              <a:gd name="connsiteX114" fmla="*/ 970585 w 8360758"/>
              <a:gd name="connsiteY114" fmla="*/ 895704 h 1045598"/>
              <a:gd name="connsiteX115" fmla="*/ 938329 w 8360758"/>
              <a:gd name="connsiteY115" fmla="*/ 862134 h 1045598"/>
              <a:gd name="connsiteX116" fmla="*/ 895571 w 8360758"/>
              <a:gd name="connsiteY116" fmla="*/ 842248 h 1045598"/>
              <a:gd name="connsiteX117" fmla="*/ 878598 w 8360758"/>
              <a:gd name="connsiteY117" fmla="*/ 890640 h 1045598"/>
              <a:gd name="connsiteX118" fmla="*/ 746991 w 8360758"/>
              <a:gd name="connsiteY118" fmla="*/ 929057 h 1045598"/>
              <a:gd name="connsiteX119" fmla="*/ 681121 w 8360758"/>
              <a:gd name="connsiteY119" fmla="*/ 942810 h 1045598"/>
              <a:gd name="connsiteX120" fmla="*/ 578235 w 8360758"/>
              <a:gd name="connsiteY120" fmla="*/ 953206 h 1045598"/>
              <a:gd name="connsiteX121" fmla="*/ 546952 w 8360758"/>
              <a:gd name="connsiteY121" fmla="*/ 958315 h 1045598"/>
              <a:gd name="connsiteX122" fmla="*/ 236347 w 8360758"/>
              <a:gd name="connsiteY122" fmla="*/ 1030770 h 1045598"/>
              <a:gd name="connsiteX123" fmla="*/ 51071 w 8360758"/>
              <a:gd name="connsiteY123" fmla="*/ 980657 h 1045598"/>
              <a:gd name="connsiteX124" fmla="*/ 10468 w 8360758"/>
              <a:gd name="connsiteY124" fmla="*/ 991794 h 1045598"/>
              <a:gd name="connsiteX125" fmla="*/ 0 w 8360758"/>
              <a:gd name="connsiteY125" fmla="*/ 991130 h 1045598"/>
              <a:gd name="connsiteX126" fmla="*/ 0 w 8360758"/>
              <a:gd name="connsiteY126" fmla="*/ 69169 h 104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360758" h="1045598">
                <a:moveTo>
                  <a:pt x="8339294" y="0"/>
                </a:moveTo>
                <a:lnTo>
                  <a:pt x="8360544" y="0"/>
                </a:lnTo>
                <a:lnTo>
                  <a:pt x="8360758" y="649"/>
                </a:lnTo>
                <a:close/>
                <a:moveTo>
                  <a:pt x="0" y="0"/>
                </a:moveTo>
                <a:lnTo>
                  <a:pt x="8289291" y="0"/>
                </a:lnTo>
                <a:lnTo>
                  <a:pt x="8230376" y="12131"/>
                </a:lnTo>
                <a:cubicBezTo>
                  <a:pt x="8186793" y="23634"/>
                  <a:pt x="8143173" y="37610"/>
                  <a:pt x="8099771" y="38454"/>
                </a:cubicBezTo>
                <a:cubicBezTo>
                  <a:pt x="8074248" y="83487"/>
                  <a:pt x="8081264" y="45280"/>
                  <a:pt x="8039667" y="61383"/>
                </a:cubicBezTo>
                <a:cubicBezTo>
                  <a:pt x="8035572" y="25681"/>
                  <a:pt x="7994313" y="91350"/>
                  <a:pt x="7973367" y="54463"/>
                </a:cubicBezTo>
                <a:cubicBezTo>
                  <a:pt x="7945735" y="70860"/>
                  <a:pt x="7932164" y="103819"/>
                  <a:pt x="7884958" y="105966"/>
                </a:cubicBezTo>
                <a:cubicBezTo>
                  <a:pt x="7839313" y="93684"/>
                  <a:pt x="7796006" y="145608"/>
                  <a:pt x="7738842" y="128481"/>
                </a:cubicBezTo>
                <a:cubicBezTo>
                  <a:pt x="7718673" y="125252"/>
                  <a:pt x="7661489" y="134033"/>
                  <a:pt x="7653871" y="147128"/>
                </a:cubicBezTo>
                <a:cubicBezTo>
                  <a:pt x="7642607" y="151315"/>
                  <a:pt x="7627498" y="149171"/>
                  <a:pt x="7625444" y="162340"/>
                </a:cubicBezTo>
                <a:cubicBezTo>
                  <a:pt x="7620493" y="178534"/>
                  <a:pt x="7572279" y="161358"/>
                  <a:pt x="7583161" y="178118"/>
                </a:cubicBezTo>
                <a:cubicBezTo>
                  <a:pt x="7549087" y="166496"/>
                  <a:pt x="7534277" y="201041"/>
                  <a:pt x="7511516" y="212256"/>
                </a:cubicBezTo>
                <a:cubicBezTo>
                  <a:pt x="7483774" y="199874"/>
                  <a:pt x="7463381" y="235617"/>
                  <a:pt x="7410075" y="247181"/>
                </a:cubicBezTo>
                <a:cubicBezTo>
                  <a:pt x="7379316" y="232675"/>
                  <a:pt x="7374250" y="255215"/>
                  <a:pt x="7319749" y="237905"/>
                </a:cubicBezTo>
                <a:cubicBezTo>
                  <a:pt x="7318939" y="240583"/>
                  <a:pt x="7317599" y="243154"/>
                  <a:pt x="7315778" y="245540"/>
                </a:cubicBezTo>
                <a:cubicBezTo>
                  <a:pt x="7305188" y="259400"/>
                  <a:pt x="7280868" y="264113"/>
                  <a:pt x="7261455" y="256067"/>
                </a:cubicBezTo>
                <a:cubicBezTo>
                  <a:pt x="7177273" y="234838"/>
                  <a:pt x="7114305" y="247394"/>
                  <a:pt x="7051652" y="251022"/>
                </a:cubicBezTo>
                <a:cubicBezTo>
                  <a:pt x="6982422" y="258887"/>
                  <a:pt x="7044205" y="289722"/>
                  <a:pt x="6946037" y="272754"/>
                </a:cubicBezTo>
                <a:cubicBezTo>
                  <a:pt x="6942920" y="287840"/>
                  <a:pt x="6932533" y="290410"/>
                  <a:pt x="6911697" y="287227"/>
                </a:cubicBezTo>
                <a:cubicBezTo>
                  <a:pt x="6878502" y="292054"/>
                  <a:pt x="6896035" y="325406"/>
                  <a:pt x="6853968" y="311057"/>
                </a:cubicBezTo>
                <a:cubicBezTo>
                  <a:pt x="6867957" y="328146"/>
                  <a:pt x="6795066" y="329379"/>
                  <a:pt x="6818568" y="345514"/>
                </a:cubicBezTo>
                <a:cubicBezTo>
                  <a:pt x="6804621" y="365939"/>
                  <a:pt x="6781982" y="340609"/>
                  <a:pt x="6767227" y="358842"/>
                </a:cubicBezTo>
                <a:cubicBezTo>
                  <a:pt x="6744864" y="366541"/>
                  <a:pt x="6772283" y="336936"/>
                  <a:pt x="6745281" y="340408"/>
                </a:cubicBezTo>
                <a:cubicBezTo>
                  <a:pt x="6714003" y="347897"/>
                  <a:pt x="6699248" y="314581"/>
                  <a:pt x="6693613" y="361653"/>
                </a:cubicBezTo>
                <a:cubicBezTo>
                  <a:pt x="6655588" y="357625"/>
                  <a:pt x="6657639" y="377940"/>
                  <a:pt x="6616334" y="396243"/>
                </a:cubicBezTo>
                <a:cubicBezTo>
                  <a:pt x="6592485" y="389294"/>
                  <a:pt x="6579516" y="397462"/>
                  <a:pt x="6569178" y="410632"/>
                </a:cubicBezTo>
                <a:cubicBezTo>
                  <a:pt x="6523596" y="416526"/>
                  <a:pt x="6490182" y="439982"/>
                  <a:pt x="6443178" y="455974"/>
                </a:cubicBezTo>
                <a:cubicBezTo>
                  <a:pt x="6383852" y="454444"/>
                  <a:pt x="6369405" y="489022"/>
                  <a:pt x="6319116" y="505993"/>
                </a:cubicBezTo>
                <a:cubicBezTo>
                  <a:pt x="6262319" y="491330"/>
                  <a:pt x="6292513" y="538822"/>
                  <a:pt x="6270674" y="556244"/>
                </a:cubicBezTo>
                <a:lnTo>
                  <a:pt x="6263606" y="559168"/>
                </a:lnTo>
                <a:lnTo>
                  <a:pt x="6242294" y="560434"/>
                </a:lnTo>
                <a:lnTo>
                  <a:pt x="6233950" y="559803"/>
                </a:lnTo>
                <a:cubicBezTo>
                  <a:pt x="6228324" y="559783"/>
                  <a:pt x="6224743" y="560296"/>
                  <a:pt x="6222443" y="561238"/>
                </a:cubicBezTo>
                <a:cubicBezTo>
                  <a:pt x="6222383" y="561367"/>
                  <a:pt x="6222323" y="561497"/>
                  <a:pt x="6222263" y="561626"/>
                </a:cubicBezTo>
                <a:lnTo>
                  <a:pt x="6211278" y="562278"/>
                </a:lnTo>
                <a:cubicBezTo>
                  <a:pt x="6192500" y="562574"/>
                  <a:pt x="6174002" y="562095"/>
                  <a:pt x="6156199" y="561017"/>
                </a:cubicBezTo>
                <a:cubicBezTo>
                  <a:pt x="6147856" y="582484"/>
                  <a:pt x="6078578" y="566766"/>
                  <a:pt x="6096532" y="603131"/>
                </a:cubicBezTo>
                <a:cubicBezTo>
                  <a:pt x="6072847" y="602777"/>
                  <a:pt x="6054475" y="589008"/>
                  <a:pt x="6069435" y="612471"/>
                </a:cubicBezTo>
                <a:cubicBezTo>
                  <a:pt x="6061851" y="613055"/>
                  <a:pt x="6057860" y="615691"/>
                  <a:pt x="6055528" y="619344"/>
                </a:cubicBezTo>
                <a:cubicBezTo>
                  <a:pt x="6055362" y="619892"/>
                  <a:pt x="6055194" y="620440"/>
                  <a:pt x="6055027" y="620988"/>
                </a:cubicBezTo>
                <a:lnTo>
                  <a:pt x="6002174" y="619601"/>
                </a:lnTo>
                <a:lnTo>
                  <a:pt x="5996004" y="622254"/>
                </a:lnTo>
                <a:lnTo>
                  <a:pt x="5960467" y="617719"/>
                </a:lnTo>
                <a:lnTo>
                  <a:pt x="5942688" y="617312"/>
                </a:lnTo>
                <a:lnTo>
                  <a:pt x="5936470" y="613202"/>
                </a:lnTo>
                <a:cubicBezTo>
                  <a:pt x="5930416" y="610984"/>
                  <a:pt x="5922596" y="610661"/>
                  <a:pt x="5910830" y="614630"/>
                </a:cubicBezTo>
                <a:lnTo>
                  <a:pt x="5908335" y="616301"/>
                </a:lnTo>
                <a:lnTo>
                  <a:pt x="5885516" y="611874"/>
                </a:lnTo>
                <a:cubicBezTo>
                  <a:pt x="5877877" y="609474"/>
                  <a:pt x="5804062" y="634683"/>
                  <a:pt x="5797689" y="629966"/>
                </a:cubicBezTo>
                <a:cubicBezTo>
                  <a:pt x="5725491" y="628758"/>
                  <a:pt x="5540074" y="600816"/>
                  <a:pt x="5452329" y="604624"/>
                </a:cubicBezTo>
                <a:cubicBezTo>
                  <a:pt x="5466698" y="654607"/>
                  <a:pt x="5264049" y="568127"/>
                  <a:pt x="5337888" y="624245"/>
                </a:cubicBezTo>
                <a:cubicBezTo>
                  <a:pt x="5310257" y="623082"/>
                  <a:pt x="5288900" y="645844"/>
                  <a:pt x="5308476" y="659901"/>
                </a:cubicBezTo>
                <a:cubicBezTo>
                  <a:pt x="5218345" y="635695"/>
                  <a:pt x="5110409" y="683826"/>
                  <a:pt x="5015427" y="679413"/>
                </a:cubicBezTo>
                <a:cubicBezTo>
                  <a:pt x="4977324" y="722716"/>
                  <a:pt x="4993698" y="684947"/>
                  <a:pt x="4944689" y="698151"/>
                </a:cubicBezTo>
                <a:cubicBezTo>
                  <a:pt x="4948385" y="662111"/>
                  <a:pt x="4888418" y="724972"/>
                  <a:pt x="4874019" y="686559"/>
                </a:cubicBezTo>
                <a:cubicBezTo>
                  <a:pt x="4865555" y="690178"/>
                  <a:pt x="4857809" y="694897"/>
                  <a:pt x="4850146" y="699918"/>
                </a:cubicBezTo>
                <a:lnTo>
                  <a:pt x="4846122" y="702530"/>
                </a:lnTo>
                <a:lnTo>
                  <a:pt x="4828009" y="706278"/>
                </a:lnTo>
                <a:lnTo>
                  <a:pt x="4825410" y="715715"/>
                </a:lnTo>
                <a:lnTo>
                  <a:pt x="4799945" y="727361"/>
                </a:lnTo>
                <a:cubicBezTo>
                  <a:pt x="4790022" y="730428"/>
                  <a:pt x="4778889" y="732212"/>
                  <a:pt x="4765906" y="731919"/>
                </a:cubicBezTo>
                <a:cubicBezTo>
                  <a:pt x="4718973" y="716412"/>
                  <a:pt x="4659915" y="765364"/>
                  <a:pt x="4601531" y="744196"/>
                </a:cubicBezTo>
                <a:cubicBezTo>
                  <a:pt x="4580290" y="739544"/>
                  <a:pt x="4515968" y="744316"/>
                  <a:pt x="4504675" y="756895"/>
                </a:cubicBezTo>
                <a:cubicBezTo>
                  <a:pt x="4491443" y="760296"/>
                  <a:pt x="4475470" y="757089"/>
                  <a:pt x="4470222" y="770130"/>
                </a:cubicBezTo>
                <a:cubicBezTo>
                  <a:pt x="4461124" y="785998"/>
                  <a:pt x="4412508" y="765410"/>
                  <a:pt x="4420536" y="782957"/>
                </a:cubicBezTo>
                <a:cubicBezTo>
                  <a:pt x="4386057" y="768924"/>
                  <a:pt x="4362026" y="802475"/>
                  <a:pt x="4334661" y="812108"/>
                </a:cubicBezTo>
                <a:cubicBezTo>
                  <a:pt x="4307258" y="797758"/>
                  <a:pt x="4276863" y="832116"/>
                  <a:pt x="4216132" y="839949"/>
                </a:cubicBezTo>
                <a:cubicBezTo>
                  <a:pt x="4185928" y="823262"/>
                  <a:pt x="4175257" y="845477"/>
                  <a:pt x="4119820" y="824310"/>
                </a:cubicBezTo>
                <a:cubicBezTo>
                  <a:pt x="4118324" y="826935"/>
                  <a:pt x="4116281" y="829416"/>
                  <a:pt x="4113747" y="831677"/>
                </a:cubicBezTo>
                <a:cubicBezTo>
                  <a:pt x="4099040" y="844812"/>
                  <a:pt x="4071458" y="847824"/>
                  <a:pt x="4052146" y="838402"/>
                </a:cubicBezTo>
                <a:cubicBezTo>
                  <a:pt x="3965259" y="811225"/>
                  <a:pt x="3893772" y="819371"/>
                  <a:pt x="3824664" y="818601"/>
                </a:cubicBezTo>
                <a:cubicBezTo>
                  <a:pt x="3747424" y="821611"/>
                  <a:pt x="3807704" y="856831"/>
                  <a:pt x="3704604" y="832939"/>
                </a:cubicBezTo>
                <a:cubicBezTo>
                  <a:pt x="3697760" y="847826"/>
                  <a:pt x="3685852" y="849671"/>
                  <a:pt x="3663877" y="845018"/>
                </a:cubicBezTo>
                <a:cubicBezTo>
                  <a:pt x="3626599" y="847518"/>
                  <a:pt x="3638084" y="882149"/>
                  <a:pt x="3595520" y="864823"/>
                </a:cubicBezTo>
                <a:cubicBezTo>
                  <a:pt x="3606859" y="882919"/>
                  <a:pt x="3527146" y="879030"/>
                  <a:pt x="3549068" y="896841"/>
                </a:cubicBezTo>
                <a:cubicBezTo>
                  <a:pt x="3544102" y="901709"/>
                  <a:pt x="3539196" y="903675"/>
                  <a:pt x="3534316" y="904155"/>
                </a:cubicBezTo>
                <a:cubicBezTo>
                  <a:pt x="3524555" y="905115"/>
                  <a:pt x="3514894" y="900132"/>
                  <a:pt x="3505039" y="900529"/>
                </a:cubicBezTo>
                <a:lnTo>
                  <a:pt x="3494135" y="904937"/>
                </a:lnTo>
                <a:lnTo>
                  <a:pt x="3490082" y="904456"/>
                </a:lnTo>
                <a:lnTo>
                  <a:pt x="3480483" y="904536"/>
                </a:lnTo>
                <a:lnTo>
                  <a:pt x="3481756" y="898286"/>
                </a:lnTo>
                <a:cubicBezTo>
                  <a:pt x="3483873" y="892321"/>
                  <a:pt x="3485480" y="885785"/>
                  <a:pt x="3470370" y="886575"/>
                </a:cubicBezTo>
                <a:cubicBezTo>
                  <a:pt x="3439046" y="891212"/>
                  <a:pt x="3428652" y="865455"/>
                  <a:pt x="3415223" y="890256"/>
                </a:cubicBezTo>
                <a:lnTo>
                  <a:pt x="3412186" y="897307"/>
                </a:lnTo>
                <a:lnTo>
                  <a:pt x="3405239" y="898462"/>
                </a:lnTo>
                <a:cubicBezTo>
                  <a:pt x="3401514" y="898245"/>
                  <a:pt x="3399411" y="896524"/>
                  <a:pt x="3400045" y="891932"/>
                </a:cubicBezTo>
                <a:cubicBezTo>
                  <a:pt x="3370618" y="910933"/>
                  <a:pt x="3337013" y="881862"/>
                  <a:pt x="3307380" y="876661"/>
                </a:cubicBezTo>
                <a:cubicBezTo>
                  <a:pt x="3284956" y="894884"/>
                  <a:pt x="3244895" y="866002"/>
                  <a:pt x="3183225" y="867685"/>
                </a:cubicBezTo>
                <a:cubicBezTo>
                  <a:pt x="3158771" y="888620"/>
                  <a:pt x="3141638" y="868567"/>
                  <a:pt x="3093898" y="897753"/>
                </a:cubicBezTo>
                <a:cubicBezTo>
                  <a:pt x="3091645" y="895421"/>
                  <a:pt x="3088899" y="893312"/>
                  <a:pt x="3085742" y="891493"/>
                </a:cubicBezTo>
                <a:cubicBezTo>
                  <a:pt x="3067413" y="880926"/>
                  <a:pt x="3039569" y="882223"/>
                  <a:pt x="3023557" y="894391"/>
                </a:cubicBezTo>
                <a:cubicBezTo>
                  <a:pt x="2946920" y="934280"/>
                  <a:pt x="2874651" y="937308"/>
                  <a:pt x="2807400" y="948678"/>
                </a:cubicBezTo>
                <a:cubicBezTo>
                  <a:pt x="2731064" y="957607"/>
                  <a:pt x="2779289" y="913951"/>
                  <a:pt x="2685827" y="953124"/>
                </a:cubicBezTo>
                <a:cubicBezTo>
                  <a:pt x="2646206" y="951469"/>
                  <a:pt x="2598205" y="945167"/>
                  <a:pt x="2569673" y="938749"/>
                </a:cubicBezTo>
                <a:cubicBezTo>
                  <a:pt x="2575279" y="919335"/>
                  <a:pt x="2498612" y="935380"/>
                  <a:pt x="2514638" y="914619"/>
                </a:cubicBezTo>
                <a:cubicBezTo>
                  <a:pt x="2489357" y="898658"/>
                  <a:pt x="2479062" y="927882"/>
                  <a:pt x="2454089" y="914176"/>
                </a:cubicBezTo>
                <a:cubicBezTo>
                  <a:pt x="2426718" y="912195"/>
                  <a:pt x="2470878" y="933635"/>
                  <a:pt x="2440891" y="936737"/>
                </a:cubicBezTo>
                <a:cubicBezTo>
                  <a:pt x="2404331" y="937060"/>
                  <a:pt x="2406460" y="971953"/>
                  <a:pt x="2375837" y="928904"/>
                </a:cubicBezTo>
                <a:cubicBezTo>
                  <a:pt x="2338300" y="941678"/>
                  <a:pt x="2329756" y="922043"/>
                  <a:pt x="2277059" y="914539"/>
                </a:cubicBezTo>
                <a:cubicBezTo>
                  <a:pt x="2255841" y="926721"/>
                  <a:pt x="2238021" y="922081"/>
                  <a:pt x="2220315" y="912107"/>
                </a:cubicBezTo>
                <a:cubicBezTo>
                  <a:pt x="2169677" y="917309"/>
                  <a:pt x="2122500" y="903084"/>
                  <a:pt x="2065069" y="899104"/>
                </a:cubicBezTo>
                <a:cubicBezTo>
                  <a:pt x="2004003" y="914552"/>
                  <a:pt x="1970758" y="885364"/>
                  <a:pt x="1909388" y="881237"/>
                </a:cubicBezTo>
                <a:cubicBezTo>
                  <a:pt x="1850499" y="912360"/>
                  <a:pt x="1867439" y="840122"/>
                  <a:pt x="1816127" y="843306"/>
                </a:cubicBezTo>
                <a:cubicBezTo>
                  <a:pt x="1733813" y="872239"/>
                  <a:pt x="1816992" y="819468"/>
                  <a:pt x="1688269" y="831572"/>
                </a:cubicBezTo>
                <a:cubicBezTo>
                  <a:pt x="1681184" y="836266"/>
                  <a:pt x="1665328" y="831879"/>
                  <a:pt x="1666717" y="825600"/>
                </a:cubicBezTo>
                <a:cubicBezTo>
                  <a:pt x="1658612" y="827677"/>
                  <a:pt x="1639536" y="839994"/>
                  <a:pt x="1637240" y="830012"/>
                </a:cubicBezTo>
                <a:cubicBezTo>
                  <a:pt x="1596093" y="829509"/>
                  <a:pt x="1555412" y="836032"/>
                  <a:pt x="1519123" y="848955"/>
                </a:cubicBezTo>
                <a:cubicBezTo>
                  <a:pt x="1439370" y="833068"/>
                  <a:pt x="1483906" y="879065"/>
                  <a:pt x="1426470" y="875204"/>
                </a:cubicBezTo>
                <a:cubicBezTo>
                  <a:pt x="1379930" y="856239"/>
                  <a:pt x="1363279" y="872605"/>
                  <a:pt x="1309788" y="860350"/>
                </a:cubicBezTo>
                <a:cubicBezTo>
                  <a:pt x="1292252" y="893082"/>
                  <a:pt x="1259676" y="857729"/>
                  <a:pt x="1239051" y="867187"/>
                </a:cubicBezTo>
                <a:cubicBezTo>
                  <a:pt x="1205443" y="829811"/>
                  <a:pt x="1158385" y="902895"/>
                  <a:pt x="1123809" y="902641"/>
                </a:cubicBezTo>
                <a:cubicBezTo>
                  <a:pt x="1065532" y="896400"/>
                  <a:pt x="1002200" y="858095"/>
                  <a:pt x="970585" y="895704"/>
                </a:cubicBezTo>
                <a:cubicBezTo>
                  <a:pt x="966254" y="880250"/>
                  <a:pt x="971539" y="859175"/>
                  <a:pt x="938329" y="862134"/>
                </a:cubicBezTo>
                <a:cubicBezTo>
                  <a:pt x="925057" y="854326"/>
                  <a:pt x="922693" y="830584"/>
                  <a:pt x="895571" y="842248"/>
                </a:cubicBezTo>
                <a:cubicBezTo>
                  <a:pt x="928987" y="863252"/>
                  <a:pt x="873564" y="866047"/>
                  <a:pt x="878598" y="890640"/>
                </a:cubicBezTo>
                <a:cubicBezTo>
                  <a:pt x="837063" y="905994"/>
                  <a:pt x="742190" y="884895"/>
                  <a:pt x="746991" y="929057"/>
                </a:cubicBezTo>
                <a:cubicBezTo>
                  <a:pt x="734614" y="955066"/>
                  <a:pt x="681717" y="914700"/>
                  <a:pt x="681121" y="942810"/>
                </a:cubicBezTo>
                <a:cubicBezTo>
                  <a:pt x="658037" y="924609"/>
                  <a:pt x="616378" y="954199"/>
                  <a:pt x="578235" y="953206"/>
                </a:cubicBezTo>
                <a:cubicBezTo>
                  <a:pt x="570802" y="965845"/>
                  <a:pt x="562037" y="965187"/>
                  <a:pt x="546952" y="958315"/>
                </a:cubicBezTo>
                <a:cubicBezTo>
                  <a:pt x="424725" y="951368"/>
                  <a:pt x="251392" y="1090193"/>
                  <a:pt x="236347" y="1030770"/>
                </a:cubicBezTo>
                <a:cubicBezTo>
                  <a:pt x="207533" y="1029254"/>
                  <a:pt x="121859" y="971449"/>
                  <a:pt x="51071" y="980657"/>
                </a:cubicBezTo>
                <a:cubicBezTo>
                  <a:pt x="43123" y="987954"/>
                  <a:pt x="28486" y="991123"/>
                  <a:pt x="10468" y="991794"/>
                </a:cubicBezTo>
                <a:lnTo>
                  <a:pt x="0" y="991130"/>
                </a:lnTo>
                <a:lnTo>
                  <a:pt x="0" y="6916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C36BFE8-1F6C-4D6C-B87F-31E38B8BD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1512" y="5812403"/>
            <a:ext cx="7030488" cy="1045597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6F53135C-CA20-4AE8-9570-00EE3A839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466929"/>
            <a:ext cx="10706100" cy="591762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5F6F5"/>
          </a:solidFill>
          <a:ln>
            <a:noFill/>
          </a:ln>
          <a:effectLst>
            <a:outerShdw blurRad="38100" dist="25400" dir="48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42B187E4-1CF5-4FB8-8D7B-0BC583D4A7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1" y="362944"/>
            <a:ext cx="1302497" cy="104199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80B54711-179D-4215-B5DF-C25F572BF537}"/>
              </a:ext>
            </a:extLst>
          </p:cNvPr>
          <p:cNvSpPr txBox="1"/>
          <p:nvPr/>
        </p:nvSpPr>
        <p:spPr>
          <a:xfrm>
            <a:off x="1420474" y="678316"/>
            <a:ext cx="9686925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rgbClr val="0070C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أعطت خلود أخاها خالداً 5 </a:t>
            </a:r>
            <a:r>
              <a:rPr lang="ar-SA" sz="2800" dirty="0" err="1">
                <a:solidFill>
                  <a:srgbClr val="0070C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وردات</a:t>
            </a:r>
            <a:r>
              <a:rPr lang="ar-SA" sz="2800" dirty="0">
                <a:solidFill>
                  <a:srgbClr val="0070C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، ثم أعطت 3 </a:t>
            </a:r>
            <a:r>
              <a:rPr lang="ar-SA" sz="2800" dirty="0" err="1">
                <a:solidFill>
                  <a:srgbClr val="0070C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وردات</a:t>
            </a:r>
            <a:r>
              <a:rPr lang="ar-SA" sz="2800" dirty="0">
                <a:solidFill>
                  <a:srgbClr val="0070C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لأختها هدى ، فبقي معها 5 </a:t>
            </a:r>
            <a:r>
              <a:rPr lang="ar-SA" sz="2800" dirty="0" err="1">
                <a:solidFill>
                  <a:srgbClr val="0070C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وردات</a:t>
            </a:r>
            <a:r>
              <a:rPr lang="ar-SA" sz="2800" dirty="0">
                <a:solidFill>
                  <a:srgbClr val="0070C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فقط . كم وردة كانت مع خلود في البداية 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16230FF-4B97-4122-A9AA-0959C0C0BB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76001" y="2709639"/>
            <a:ext cx="3412742" cy="348716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61C8DFD-E9F7-4E78-A905-8ABF9B1006BC}"/>
              </a:ext>
            </a:extLst>
          </p:cNvPr>
          <p:cNvSpPr txBox="1"/>
          <p:nvPr/>
        </p:nvSpPr>
        <p:spPr>
          <a:xfrm>
            <a:off x="6391275" y="1814651"/>
            <a:ext cx="421575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ما معطيات في المسألة ؟ أضع خطاً تحتها.</a:t>
            </a:r>
          </a:p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ما المطلوب في المسألة ؟ أحوطه .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3E03E29C-1C34-4E50-B3CC-1D3387598F3E}"/>
              </a:ext>
            </a:extLst>
          </p:cNvPr>
          <p:cNvGrpSpPr/>
          <p:nvPr/>
        </p:nvGrpSpPr>
        <p:grpSpPr>
          <a:xfrm>
            <a:off x="9763125" y="1763929"/>
            <a:ext cx="1504950" cy="621227"/>
            <a:chOff x="6923610" y="2584261"/>
            <a:chExt cx="3029171" cy="851519"/>
          </a:xfrm>
        </p:grpSpPr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813C77E2-8D61-4D6C-A3EC-C641E35684E5}"/>
                </a:ext>
              </a:extLst>
            </p:cNvPr>
            <p:cNvGrpSpPr/>
            <p:nvPr/>
          </p:nvGrpSpPr>
          <p:grpSpPr>
            <a:xfrm>
              <a:off x="6923610" y="2584261"/>
              <a:ext cx="3029171" cy="851519"/>
              <a:chOff x="6883234" y="1886732"/>
              <a:chExt cx="3823087" cy="1074694"/>
            </a:xfrm>
          </p:grpSpPr>
          <p:sp>
            <p:nvSpPr>
              <p:cNvPr id="15" name="مستطيل: زوايا مستديرة 14">
                <a:extLst>
                  <a:ext uri="{FF2B5EF4-FFF2-40B4-BE49-F238E27FC236}">
                    <a16:creationId xmlns:a16="http://schemas.microsoft.com/office/drawing/2014/main" id="{7D663F94-C1D7-4649-ADEA-B5DE3E195851}"/>
                  </a:ext>
                </a:extLst>
              </p:cNvPr>
              <p:cNvSpPr/>
              <p:nvPr/>
            </p:nvSpPr>
            <p:spPr>
              <a:xfrm>
                <a:off x="6883234" y="1886732"/>
                <a:ext cx="3823087" cy="1074694"/>
              </a:xfrm>
              <a:prstGeom prst="roundRect">
                <a:avLst>
                  <a:gd name="adj" fmla="val 50000"/>
                </a:avLst>
              </a:prstGeom>
              <a:solidFill>
                <a:srgbClr val="92B42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6" name="مستطيل: زوايا مستديرة 15">
                <a:extLst>
                  <a:ext uri="{FF2B5EF4-FFF2-40B4-BE49-F238E27FC236}">
                    <a16:creationId xmlns:a16="http://schemas.microsoft.com/office/drawing/2014/main" id="{7EE031F7-226F-40B1-B37A-C1EA5422E6D3}"/>
                  </a:ext>
                </a:extLst>
              </p:cNvPr>
              <p:cNvSpPr/>
              <p:nvPr/>
            </p:nvSpPr>
            <p:spPr>
              <a:xfrm>
                <a:off x="7000876" y="1979862"/>
                <a:ext cx="3595410" cy="887164"/>
              </a:xfrm>
              <a:prstGeom prst="roundRect">
                <a:avLst>
                  <a:gd name="adj" fmla="val 50000"/>
                </a:avLst>
              </a:prstGeom>
              <a:solidFill>
                <a:srgbClr val="81A618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86161515-3038-4CDE-B995-50F5F25B2976}"/>
                </a:ext>
              </a:extLst>
            </p:cNvPr>
            <p:cNvSpPr/>
            <p:nvPr/>
          </p:nvSpPr>
          <p:spPr>
            <a:xfrm>
              <a:off x="7823217" y="2669361"/>
              <a:ext cx="1229955" cy="7171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أفهم</a:t>
              </a:r>
              <a:endPara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2762FA74-5627-4262-8EC0-2E69E7B60D69}"/>
              </a:ext>
            </a:extLst>
          </p:cNvPr>
          <p:cNvSpPr txBox="1"/>
          <p:nvPr/>
        </p:nvSpPr>
        <p:spPr>
          <a:xfrm>
            <a:off x="1483322" y="1814116"/>
            <a:ext cx="421575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   كيف سأحل المسألة ؟</a:t>
            </a:r>
          </a:p>
          <a:p>
            <a:r>
              <a:rPr lang="ar-SA" sz="2400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    أحل عكسياً</a:t>
            </a:r>
          </a:p>
        </p:txBody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3DBC3A27-BC2C-45AF-9BD7-2281B121368E}"/>
              </a:ext>
            </a:extLst>
          </p:cNvPr>
          <p:cNvGrpSpPr/>
          <p:nvPr/>
        </p:nvGrpSpPr>
        <p:grpSpPr>
          <a:xfrm>
            <a:off x="4624059" y="1770491"/>
            <a:ext cx="1504950" cy="621227"/>
            <a:chOff x="6923610" y="2584261"/>
            <a:chExt cx="3029171" cy="851519"/>
          </a:xfrm>
        </p:grpSpPr>
        <p:grpSp>
          <p:nvGrpSpPr>
            <p:cNvPr id="31" name="مجموعة 30">
              <a:extLst>
                <a:ext uri="{FF2B5EF4-FFF2-40B4-BE49-F238E27FC236}">
                  <a16:creationId xmlns:a16="http://schemas.microsoft.com/office/drawing/2014/main" id="{2AE5F1CA-140C-4FFC-BAF4-41AE862FB060}"/>
                </a:ext>
              </a:extLst>
            </p:cNvPr>
            <p:cNvGrpSpPr/>
            <p:nvPr/>
          </p:nvGrpSpPr>
          <p:grpSpPr>
            <a:xfrm>
              <a:off x="6923610" y="2584261"/>
              <a:ext cx="3029171" cy="851519"/>
              <a:chOff x="6883234" y="1886732"/>
              <a:chExt cx="3823087" cy="1074694"/>
            </a:xfrm>
          </p:grpSpPr>
          <p:sp>
            <p:nvSpPr>
              <p:cNvPr id="33" name="مستطيل: زوايا مستديرة 32">
                <a:extLst>
                  <a:ext uri="{FF2B5EF4-FFF2-40B4-BE49-F238E27FC236}">
                    <a16:creationId xmlns:a16="http://schemas.microsoft.com/office/drawing/2014/main" id="{A35C416A-D4AA-403B-B8A0-B5A7ED2B019B}"/>
                  </a:ext>
                </a:extLst>
              </p:cNvPr>
              <p:cNvSpPr/>
              <p:nvPr/>
            </p:nvSpPr>
            <p:spPr>
              <a:xfrm>
                <a:off x="6883234" y="1886732"/>
                <a:ext cx="3823087" cy="1074694"/>
              </a:xfrm>
              <a:prstGeom prst="roundRect">
                <a:avLst>
                  <a:gd name="adj" fmla="val 50000"/>
                </a:avLst>
              </a:prstGeom>
              <a:solidFill>
                <a:srgbClr val="FFC305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34" name="مستطيل: زوايا مستديرة 33">
                <a:extLst>
                  <a:ext uri="{FF2B5EF4-FFF2-40B4-BE49-F238E27FC236}">
                    <a16:creationId xmlns:a16="http://schemas.microsoft.com/office/drawing/2014/main" id="{92C401EE-32BD-49CD-8552-6CC8DE089061}"/>
                  </a:ext>
                </a:extLst>
              </p:cNvPr>
              <p:cNvSpPr/>
              <p:nvPr/>
            </p:nvSpPr>
            <p:spPr>
              <a:xfrm>
                <a:off x="7000876" y="1979862"/>
                <a:ext cx="3595410" cy="887164"/>
              </a:xfrm>
              <a:prstGeom prst="roundRect">
                <a:avLst>
                  <a:gd name="adj" fmla="val 50000"/>
                </a:avLst>
              </a:prstGeom>
              <a:solidFill>
                <a:srgbClr val="FFC30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9494CA8F-6A4F-4029-A604-3A231D0788F9}"/>
                </a:ext>
              </a:extLst>
            </p:cNvPr>
            <p:cNvSpPr/>
            <p:nvPr/>
          </p:nvSpPr>
          <p:spPr>
            <a:xfrm>
              <a:off x="7637693" y="2669361"/>
              <a:ext cx="1601007" cy="7171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أخطط</a:t>
              </a:r>
              <a:endPara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E90780FE-73A5-4400-B351-4C156E971288}"/>
              </a:ext>
            </a:extLst>
          </p:cNvPr>
          <p:cNvSpPr txBox="1"/>
          <p:nvPr/>
        </p:nvSpPr>
        <p:spPr>
          <a:xfrm>
            <a:off x="6391273" y="2724367"/>
            <a:ext cx="4215759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 أحل باتجاه عكسي .</a:t>
            </a:r>
          </a:p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1- نبدأ بالباقي مع خلود .</a:t>
            </a:r>
          </a:p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2- أجمع </a:t>
            </a:r>
            <a:r>
              <a:rPr lang="ar-SA" sz="2400" dirty="0" err="1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الوردات</a:t>
            </a:r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التي وزعتها.</a:t>
            </a:r>
          </a:p>
          <a:p>
            <a:endParaRPr lang="ar-SA" sz="24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endParaRPr lang="ar-SA" sz="24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r>
              <a:rPr lang="ar-SA" sz="2400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كان مع خلود 13 وردة</a:t>
            </a:r>
            <a:endParaRPr lang="ar-SA" sz="24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B41D648B-B1CF-4A03-B192-3BB0FE069082}"/>
              </a:ext>
            </a:extLst>
          </p:cNvPr>
          <p:cNvGrpSpPr/>
          <p:nvPr/>
        </p:nvGrpSpPr>
        <p:grpSpPr>
          <a:xfrm>
            <a:off x="9799910" y="2671814"/>
            <a:ext cx="1504950" cy="621227"/>
            <a:chOff x="6923610" y="2584261"/>
            <a:chExt cx="3029171" cy="851519"/>
          </a:xfrm>
        </p:grpSpPr>
        <p:grpSp>
          <p:nvGrpSpPr>
            <p:cNvPr id="37" name="مجموعة 36">
              <a:extLst>
                <a:ext uri="{FF2B5EF4-FFF2-40B4-BE49-F238E27FC236}">
                  <a16:creationId xmlns:a16="http://schemas.microsoft.com/office/drawing/2014/main" id="{90B5D0F4-5254-4B2E-BE7A-2EF128F5BF4B}"/>
                </a:ext>
              </a:extLst>
            </p:cNvPr>
            <p:cNvGrpSpPr/>
            <p:nvPr/>
          </p:nvGrpSpPr>
          <p:grpSpPr>
            <a:xfrm>
              <a:off x="6923610" y="2584261"/>
              <a:ext cx="3029171" cy="851519"/>
              <a:chOff x="6883234" y="1886732"/>
              <a:chExt cx="3823087" cy="1074694"/>
            </a:xfrm>
          </p:grpSpPr>
          <p:sp>
            <p:nvSpPr>
              <p:cNvPr id="39" name="مستطيل: زوايا مستديرة 38">
                <a:extLst>
                  <a:ext uri="{FF2B5EF4-FFF2-40B4-BE49-F238E27FC236}">
                    <a16:creationId xmlns:a16="http://schemas.microsoft.com/office/drawing/2014/main" id="{A5FACAAA-1E84-4A26-B820-D9E59077DF00}"/>
                  </a:ext>
                </a:extLst>
              </p:cNvPr>
              <p:cNvSpPr/>
              <p:nvPr/>
            </p:nvSpPr>
            <p:spPr>
              <a:xfrm>
                <a:off x="6883234" y="1886732"/>
                <a:ext cx="3823087" cy="1074694"/>
              </a:xfrm>
              <a:prstGeom prst="roundRect">
                <a:avLst>
                  <a:gd name="adj" fmla="val 50000"/>
                </a:avLst>
              </a:prstGeom>
              <a:solidFill>
                <a:srgbClr val="23AEB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40" name="مستطيل: زوايا مستديرة 39">
                <a:extLst>
                  <a:ext uri="{FF2B5EF4-FFF2-40B4-BE49-F238E27FC236}">
                    <a16:creationId xmlns:a16="http://schemas.microsoft.com/office/drawing/2014/main" id="{8386291E-D4B1-40D5-BBE4-D91E6AE09F89}"/>
                  </a:ext>
                </a:extLst>
              </p:cNvPr>
              <p:cNvSpPr/>
              <p:nvPr/>
            </p:nvSpPr>
            <p:spPr>
              <a:xfrm>
                <a:off x="7000876" y="1979862"/>
                <a:ext cx="3595410" cy="887164"/>
              </a:xfrm>
              <a:prstGeom prst="roundRect">
                <a:avLst>
                  <a:gd name="adj" fmla="val 50000"/>
                </a:avLst>
              </a:prstGeom>
              <a:solidFill>
                <a:srgbClr val="23AEB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38" name="مستطيل 37">
              <a:extLst>
                <a:ext uri="{FF2B5EF4-FFF2-40B4-BE49-F238E27FC236}">
                  <a16:creationId xmlns:a16="http://schemas.microsoft.com/office/drawing/2014/main" id="{1755B5E5-B014-4D2E-965B-FD5AC1EAA487}"/>
                </a:ext>
              </a:extLst>
            </p:cNvPr>
            <p:cNvSpPr/>
            <p:nvPr/>
          </p:nvSpPr>
          <p:spPr>
            <a:xfrm>
              <a:off x="7840964" y="2669361"/>
              <a:ext cx="119446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أحل</a:t>
              </a:r>
              <a:endPara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F1A5F970-E4FA-4162-AE0F-458269534956}"/>
              </a:ext>
            </a:extLst>
          </p:cNvPr>
          <p:cNvSpPr txBox="1"/>
          <p:nvPr/>
        </p:nvSpPr>
        <p:spPr>
          <a:xfrm>
            <a:off x="6391274" y="5156833"/>
            <a:ext cx="421575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أعود و أتحقق . هل إجابتي معقولة؟</a:t>
            </a:r>
          </a:p>
          <a:p>
            <a:r>
              <a:rPr lang="ar-SA" sz="2400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نعم</a:t>
            </a:r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</a:t>
            </a:r>
          </a:p>
        </p:txBody>
      </p: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27D64FD1-5CBE-485F-BEF8-C793BB0A09DA}"/>
              </a:ext>
            </a:extLst>
          </p:cNvPr>
          <p:cNvGrpSpPr/>
          <p:nvPr/>
        </p:nvGrpSpPr>
        <p:grpSpPr>
          <a:xfrm>
            <a:off x="9854559" y="5084525"/>
            <a:ext cx="1504950" cy="621227"/>
            <a:chOff x="6923610" y="2584261"/>
            <a:chExt cx="3029171" cy="851519"/>
          </a:xfrm>
        </p:grpSpPr>
        <p:grpSp>
          <p:nvGrpSpPr>
            <p:cNvPr id="56" name="مجموعة 55">
              <a:extLst>
                <a:ext uri="{FF2B5EF4-FFF2-40B4-BE49-F238E27FC236}">
                  <a16:creationId xmlns:a16="http://schemas.microsoft.com/office/drawing/2014/main" id="{F4AB2C73-3F21-40D2-AC19-5B496DC9F8BB}"/>
                </a:ext>
              </a:extLst>
            </p:cNvPr>
            <p:cNvGrpSpPr/>
            <p:nvPr/>
          </p:nvGrpSpPr>
          <p:grpSpPr>
            <a:xfrm>
              <a:off x="6923610" y="2584261"/>
              <a:ext cx="3029171" cy="851519"/>
              <a:chOff x="6883234" y="1886732"/>
              <a:chExt cx="3823087" cy="1074694"/>
            </a:xfrm>
          </p:grpSpPr>
          <p:sp>
            <p:nvSpPr>
              <p:cNvPr id="58" name="مستطيل: زوايا مستديرة 57">
                <a:extLst>
                  <a:ext uri="{FF2B5EF4-FFF2-40B4-BE49-F238E27FC236}">
                    <a16:creationId xmlns:a16="http://schemas.microsoft.com/office/drawing/2014/main" id="{E828D9C0-D2BC-4ECB-922B-317D7FD48DD4}"/>
                  </a:ext>
                </a:extLst>
              </p:cNvPr>
              <p:cNvSpPr/>
              <p:nvPr/>
            </p:nvSpPr>
            <p:spPr>
              <a:xfrm>
                <a:off x="6883234" y="1886732"/>
                <a:ext cx="3823087" cy="1074694"/>
              </a:xfrm>
              <a:prstGeom prst="roundRect">
                <a:avLst>
                  <a:gd name="adj" fmla="val 50000"/>
                </a:avLst>
              </a:prstGeom>
              <a:solidFill>
                <a:srgbClr val="9D157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59" name="مستطيل: زوايا مستديرة 58">
                <a:extLst>
                  <a:ext uri="{FF2B5EF4-FFF2-40B4-BE49-F238E27FC236}">
                    <a16:creationId xmlns:a16="http://schemas.microsoft.com/office/drawing/2014/main" id="{7B196616-41AB-4B1C-9F77-8256D8F1195B}"/>
                  </a:ext>
                </a:extLst>
              </p:cNvPr>
              <p:cNvSpPr/>
              <p:nvPr/>
            </p:nvSpPr>
            <p:spPr>
              <a:xfrm>
                <a:off x="7000876" y="1979862"/>
                <a:ext cx="3595410" cy="887164"/>
              </a:xfrm>
              <a:prstGeom prst="roundRect">
                <a:avLst>
                  <a:gd name="adj" fmla="val 50000"/>
                </a:avLst>
              </a:prstGeom>
              <a:solidFill>
                <a:srgbClr val="9D1573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51CD8E61-263A-456B-8EBD-19187334C58E}"/>
                </a:ext>
              </a:extLst>
            </p:cNvPr>
            <p:cNvSpPr/>
            <p:nvPr/>
          </p:nvSpPr>
          <p:spPr>
            <a:xfrm>
              <a:off x="7752238" y="2669361"/>
              <a:ext cx="1371922" cy="7171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أتحقق</a:t>
              </a:r>
              <a:endPara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grpSp>
        <p:nvGrpSpPr>
          <p:cNvPr id="68" name="مجموعة 67">
            <a:extLst>
              <a:ext uri="{FF2B5EF4-FFF2-40B4-BE49-F238E27FC236}">
                <a16:creationId xmlns:a16="http://schemas.microsoft.com/office/drawing/2014/main" id="{84B1790C-5327-45E7-9DDF-1CE0EB34330A}"/>
              </a:ext>
            </a:extLst>
          </p:cNvPr>
          <p:cNvGrpSpPr/>
          <p:nvPr/>
        </p:nvGrpSpPr>
        <p:grpSpPr>
          <a:xfrm>
            <a:off x="9799910" y="2671814"/>
            <a:ext cx="1504950" cy="621227"/>
            <a:chOff x="6923610" y="2584261"/>
            <a:chExt cx="3029171" cy="851519"/>
          </a:xfrm>
        </p:grpSpPr>
        <p:grpSp>
          <p:nvGrpSpPr>
            <p:cNvPr id="69" name="مجموعة 68">
              <a:extLst>
                <a:ext uri="{FF2B5EF4-FFF2-40B4-BE49-F238E27FC236}">
                  <a16:creationId xmlns:a16="http://schemas.microsoft.com/office/drawing/2014/main" id="{99FE8AC4-CD82-4825-96D2-EBB1C70D09F1}"/>
                </a:ext>
              </a:extLst>
            </p:cNvPr>
            <p:cNvGrpSpPr/>
            <p:nvPr/>
          </p:nvGrpSpPr>
          <p:grpSpPr>
            <a:xfrm>
              <a:off x="6923610" y="2584261"/>
              <a:ext cx="3029171" cy="851519"/>
              <a:chOff x="6883234" y="1886732"/>
              <a:chExt cx="3823087" cy="1074694"/>
            </a:xfrm>
          </p:grpSpPr>
          <p:sp>
            <p:nvSpPr>
              <p:cNvPr id="71" name="مستطيل: زوايا مستديرة 70">
                <a:extLst>
                  <a:ext uri="{FF2B5EF4-FFF2-40B4-BE49-F238E27FC236}">
                    <a16:creationId xmlns:a16="http://schemas.microsoft.com/office/drawing/2014/main" id="{2F05C32F-3894-44A1-B055-3E943C2388A2}"/>
                  </a:ext>
                </a:extLst>
              </p:cNvPr>
              <p:cNvSpPr/>
              <p:nvPr/>
            </p:nvSpPr>
            <p:spPr>
              <a:xfrm>
                <a:off x="6883234" y="1886732"/>
                <a:ext cx="3823087" cy="1074694"/>
              </a:xfrm>
              <a:prstGeom prst="roundRect">
                <a:avLst>
                  <a:gd name="adj" fmla="val 50000"/>
                </a:avLst>
              </a:prstGeom>
              <a:solidFill>
                <a:srgbClr val="23AEB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72" name="مستطيل: زوايا مستديرة 71">
                <a:extLst>
                  <a:ext uri="{FF2B5EF4-FFF2-40B4-BE49-F238E27FC236}">
                    <a16:creationId xmlns:a16="http://schemas.microsoft.com/office/drawing/2014/main" id="{C168EAFF-039D-44BA-AEB0-62B8E8FE69CD}"/>
                  </a:ext>
                </a:extLst>
              </p:cNvPr>
              <p:cNvSpPr/>
              <p:nvPr/>
            </p:nvSpPr>
            <p:spPr>
              <a:xfrm>
                <a:off x="7000876" y="1979862"/>
                <a:ext cx="3595410" cy="887164"/>
              </a:xfrm>
              <a:prstGeom prst="roundRect">
                <a:avLst>
                  <a:gd name="adj" fmla="val 50000"/>
                </a:avLst>
              </a:prstGeom>
              <a:solidFill>
                <a:srgbClr val="23AEB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70" name="مستطيل 69">
              <a:extLst>
                <a:ext uri="{FF2B5EF4-FFF2-40B4-BE49-F238E27FC236}">
                  <a16:creationId xmlns:a16="http://schemas.microsoft.com/office/drawing/2014/main" id="{CEF7085E-0079-4D1F-A4A3-8CFD350FC288}"/>
                </a:ext>
              </a:extLst>
            </p:cNvPr>
            <p:cNvSpPr/>
            <p:nvPr/>
          </p:nvSpPr>
          <p:spPr>
            <a:xfrm>
              <a:off x="7840964" y="2669361"/>
              <a:ext cx="119446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أحل</a:t>
              </a:r>
              <a:endPara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cxnSp>
        <p:nvCxnSpPr>
          <p:cNvPr id="81" name="رابط مستقيم 80">
            <a:extLst>
              <a:ext uri="{FF2B5EF4-FFF2-40B4-BE49-F238E27FC236}">
                <a16:creationId xmlns:a16="http://schemas.microsoft.com/office/drawing/2014/main" id="{D3F26355-36EE-484C-A323-858991CABF7D}"/>
              </a:ext>
            </a:extLst>
          </p:cNvPr>
          <p:cNvCxnSpPr>
            <a:cxnSpLocks/>
          </p:cNvCxnSpPr>
          <p:nvPr/>
        </p:nvCxnSpPr>
        <p:spPr>
          <a:xfrm flipH="1">
            <a:off x="7652033" y="1061524"/>
            <a:ext cx="16340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رابط مستقيم 81">
            <a:extLst>
              <a:ext uri="{FF2B5EF4-FFF2-40B4-BE49-F238E27FC236}">
                <a16:creationId xmlns:a16="http://schemas.microsoft.com/office/drawing/2014/main" id="{0F4C053A-C17A-41DC-A26B-62350D020636}"/>
              </a:ext>
            </a:extLst>
          </p:cNvPr>
          <p:cNvCxnSpPr>
            <a:cxnSpLocks/>
          </p:cNvCxnSpPr>
          <p:nvPr/>
        </p:nvCxnSpPr>
        <p:spPr>
          <a:xfrm flipH="1">
            <a:off x="4533900" y="1061524"/>
            <a:ext cx="204623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مستطيل: زوايا مستديرة 82">
            <a:extLst>
              <a:ext uri="{FF2B5EF4-FFF2-40B4-BE49-F238E27FC236}">
                <a16:creationId xmlns:a16="http://schemas.microsoft.com/office/drawing/2014/main" id="{410E0EFB-60BF-4FBD-9C77-10EEA736BFB7}"/>
              </a:ext>
            </a:extLst>
          </p:cNvPr>
          <p:cNvSpPr/>
          <p:nvPr/>
        </p:nvSpPr>
        <p:spPr>
          <a:xfrm>
            <a:off x="7817664" y="1147006"/>
            <a:ext cx="3256358" cy="42290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813E7F06-86D4-47DD-93B1-1E7B019B266C}"/>
              </a:ext>
            </a:extLst>
          </p:cNvPr>
          <p:cNvSpPr/>
          <p:nvPr/>
        </p:nvSpPr>
        <p:spPr>
          <a:xfrm>
            <a:off x="9763125" y="3892736"/>
            <a:ext cx="5020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5</a:t>
            </a:r>
          </a:p>
        </p:txBody>
      </p:sp>
      <p:sp>
        <p:nvSpPr>
          <p:cNvPr id="85" name="مستطيل 84">
            <a:extLst>
              <a:ext uri="{FF2B5EF4-FFF2-40B4-BE49-F238E27FC236}">
                <a16:creationId xmlns:a16="http://schemas.microsoft.com/office/drawing/2014/main" id="{E92CCB00-DCCE-4F17-AC8A-1D5A3C22985E}"/>
              </a:ext>
            </a:extLst>
          </p:cNvPr>
          <p:cNvSpPr/>
          <p:nvPr/>
        </p:nvSpPr>
        <p:spPr>
          <a:xfrm>
            <a:off x="9356327" y="3863635"/>
            <a:ext cx="5148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+</a:t>
            </a:r>
          </a:p>
        </p:txBody>
      </p:sp>
      <p:sp>
        <p:nvSpPr>
          <p:cNvPr id="86" name="مستطيل 85">
            <a:extLst>
              <a:ext uri="{FF2B5EF4-FFF2-40B4-BE49-F238E27FC236}">
                <a16:creationId xmlns:a16="http://schemas.microsoft.com/office/drawing/2014/main" id="{905DD8B6-53BF-46C7-A6EB-AE4E835215DF}"/>
              </a:ext>
            </a:extLst>
          </p:cNvPr>
          <p:cNvSpPr/>
          <p:nvPr/>
        </p:nvSpPr>
        <p:spPr>
          <a:xfrm>
            <a:off x="8978758" y="3876317"/>
            <a:ext cx="5020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3</a:t>
            </a:r>
          </a:p>
        </p:txBody>
      </p:sp>
      <p:sp>
        <p:nvSpPr>
          <p:cNvPr id="87" name="مستطيل 86">
            <a:extLst>
              <a:ext uri="{FF2B5EF4-FFF2-40B4-BE49-F238E27FC236}">
                <a16:creationId xmlns:a16="http://schemas.microsoft.com/office/drawing/2014/main" id="{342256D3-3280-443D-A03F-B59478FC8255}"/>
              </a:ext>
            </a:extLst>
          </p:cNvPr>
          <p:cNvSpPr/>
          <p:nvPr/>
        </p:nvSpPr>
        <p:spPr>
          <a:xfrm>
            <a:off x="7560221" y="3863636"/>
            <a:ext cx="5148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/>
                <a:solidFill>
                  <a:schemeClr val="accent3"/>
                </a:solidFill>
              </a:rPr>
              <a:t>=</a:t>
            </a:r>
            <a:endParaRPr lang="ar-SA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88" name="مستطيل 87">
            <a:extLst>
              <a:ext uri="{FF2B5EF4-FFF2-40B4-BE49-F238E27FC236}">
                <a16:creationId xmlns:a16="http://schemas.microsoft.com/office/drawing/2014/main" id="{8A749A84-23F6-4521-B504-CB05E54F22E1}"/>
              </a:ext>
            </a:extLst>
          </p:cNvPr>
          <p:cNvSpPr/>
          <p:nvPr/>
        </p:nvSpPr>
        <p:spPr>
          <a:xfrm>
            <a:off x="6663851" y="3922862"/>
            <a:ext cx="8194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13</a:t>
            </a:r>
          </a:p>
        </p:txBody>
      </p:sp>
      <p:cxnSp>
        <p:nvCxnSpPr>
          <p:cNvPr id="89" name="رابط مستقيم 88">
            <a:extLst>
              <a:ext uri="{FF2B5EF4-FFF2-40B4-BE49-F238E27FC236}">
                <a16:creationId xmlns:a16="http://schemas.microsoft.com/office/drawing/2014/main" id="{4BB2E808-F6CA-4E99-8173-80C2755F0E24}"/>
              </a:ext>
            </a:extLst>
          </p:cNvPr>
          <p:cNvCxnSpPr>
            <a:cxnSpLocks/>
          </p:cNvCxnSpPr>
          <p:nvPr/>
        </p:nvCxnSpPr>
        <p:spPr>
          <a:xfrm flipH="1">
            <a:off x="1947064" y="1061524"/>
            <a:ext cx="220971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مستطيل 89">
            <a:extLst>
              <a:ext uri="{FF2B5EF4-FFF2-40B4-BE49-F238E27FC236}">
                <a16:creationId xmlns:a16="http://schemas.microsoft.com/office/drawing/2014/main" id="{4F75B64B-08FD-48FC-8BDB-53A099353959}"/>
              </a:ext>
            </a:extLst>
          </p:cNvPr>
          <p:cNvSpPr/>
          <p:nvPr/>
        </p:nvSpPr>
        <p:spPr>
          <a:xfrm>
            <a:off x="8528394" y="3863635"/>
            <a:ext cx="5148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+</a:t>
            </a:r>
          </a:p>
        </p:txBody>
      </p:sp>
      <p:sp>
        <p:nvSpPr>
          <p:cNvPr id="91" name="مستطيل 90">
            <a:extLst>
              <a:ext uri="{FF2B5EF4-FFF2-40B4-BE49-F238E27FC236}">
                <a16:creationId xmlns:a16="http://schemas.microsoft.com/office/drawing/2014/main" id="{4BC21351-59A1-4C9C-8E8E-CA5E37D92B06}"/>
              </a:ext>
            </a:extLst>
          </p:cNvPr>
          <p:cNvSpPr/>
          <p:nvPr/>
        </p:nvSpPr>
        <p:spPr>
          <a:xfrm>
            <a:off x="8150825" y="3876317"/>
            <a:ext cx="5020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2664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  <p:bldP spid="35" grpId="0" animBg="1"/>
      <p:bldP spid="52" grpId="0" animBg="1"/>
      <p:bldP spid="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748321A4-DDE5-4057-A34B-A19FC26C5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92F7D7F-503A-47D8-AAFB-3F381F681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759354" cy="832513"/>
          </a:xfrm>
          <a:custGeom>
            <a:avLst/>
            <a:gdLst>
              <a:gd name="connsiteX0" fmla="*/ 8339294 w 8360758"/>
              <a:gd name="connsiteY0" fmla="*/ 0 h 1045598"/>
              <a:gd name="connsiteX1" fmla="*/ 8360544 w 8360758"/>
              <a:gd name="connsiteY1" fmla="*/ 0 h 1045598"/>
              <a:gd name="connsiteX2" fmla="*/ 8360758 w 8360758"/>
              <a:gd name="connsiteY2" fmla="*/ 649 h 1045598"/>
              <a:gd name="connsiteX3" fmla="*/ 0 w 8360758"/>
              <a:gd name="connsiteY3" fmla="*/ 0 h 1045598"/>
              <a:gd name="connsiteX4" fmla="*/ 8289291 w 8360758"/>
              <a:gd name="connsiteY4" fmla="*/ 0 h 1045598"/>
              <a:gd name="connsiteX5" fmla="*/ 8230376 w 8360758"/>
              <a:gd name="connsiteY5" fmla="*/ 12131 h 1045598"/>
              <a:gd name="connsiteX6" fmla="*/ 8099771 w 8360758"/>
              <a:gd name="connsiteY6" fmla="*/ 38454 h 1045598"/>
              <a:gd name="connsiteX7" fmla="*/ 8039667 w 8360758"/>
              <a:gd name="connsiteY7" fmla="*/ 61383 h 1045598"/>
              <a:gd name="connsiteX8" fmla="*/ 7973367 w 8360758"/>
              <a:gd name="connsiteY8" fmla="*/ 54463 h 1045598"/>
              <a:gd name="connsiteX9" fmla="*/ 7884958 w 8360758"/>
              <a:gd name="connsiteY9" fmla="*/ 105966 h 1045598"/>
              <a:gd name="connsiteX10" fmla="*/ 7738842 w 8360758"/>
              <a:gd name="connsiteY10" fmla="*/ 128481 h 1045598"/>
              <a:gd name="connsiteX11" fmla="*/ 7653871 w 8360758"/>
              <a:gd name="connsiteY11" fmla="*/ 147128 h 1045598"/>
              <a:gd name="connsiteX12" fmla="*/ 7625444 w 8360758"/>
              <a:gd name="connsiteY12" fmla="*/ 162340 h 1045598"/>
              <a:gd name="connsiteX13" fmla="*/ 7583161 w 8360758"/>
              <a:gd name="connsiteY13" fmla="*/ 178118 h 1045598"/>
              <a:gd name="connsiteX14" fmla="*/ 7511516 w 8360758"/>
              <a:gd name="connsiteY14" fmla="*/ 212256 h 1045598"/>
              <a:gd name="connsiteX15" fmla="*/ 7410075 w 8360758"/>
              <a:gd name="connsiteY15" fmla="*/ 247181 h 1045598"/>
              <a:gd name="connsiteX16" fmla="*/ 7319749 w 8360758"/>
              <a:gd name="connsiteY16" fmla="*/ 237905 h 1045598"/>
              <a:gd name="connsiteX17" fmla="*/ 7315778 w 8360758"/>
              <a:gd name="connsiteY17" fmla="*/ 245540 h 1045598"/>
              <a:gd name="connsiteX18" fmla="*/ 7261455 w 8360758"/>
              <a:gd name="connsiteY18" fmla="*/ 256067 h 1045598"/>
              <a:gd name="connsiteX19" fmla="*/ 7051652 w 8360758"/>
              <a:gd name="connsiteY19" fmla="*/ 251022 h 1045598"/>
              <a:gd name="connsiteX20" fmla="*/ 6946037 w 8360758"/>
              <a:gd name="connsiteY20" fmla="*/ 272754 h 1045598"/>
              <a:gd name="connsiteX21" fmla="*/ 6911697 w 8360758"/>
              <a:gd name="connsiteY21" fmla="*/ 287227 h 1045598"/>
              <a:gd name="connsiteX22" fmla="*/ 6853968 w 8360758"/>
              <a:gd name="connsiteY22" fmla="*/ 311057 h 1045598"/>
              <a:gd name="connsiteX23" fmla="*/ 6818568 w 8360758"/>
              <a:gd name="connsiteY23" fmla="*/ 345514 h 1045598"/>
              <a:gd name="connsiteX24" fmla="*/ 6767227 w 8360758"/>
              <a:gd name="connsiteY24" fmla="*/ 358842 h 1045598"/>
              <a:gd name="connsiteX25" fmla="*/ 6745281 w 8360758"/>
              <a:gd name="connsiteY25" fmla="*/ 340408 h 1045598"/>
              <a:gd name="connsiteX26" fmla="*/ 6693613 w 8360758"/>
              <a:gd name="connsiteY26" fmla="*/ 361653 h 1045598"/>
              <a:gd name="connsiteX27" fmla="*/ 6616334 w 8360758"/>
              <a:gd name="connsiteY27" fmla="*/ 396243 h 1045598"/>
              <a:gd name="connsiteX28" fmla="*/ 6569178 w 8360758"/>
              <a:gd name="connsiteY28" fmla="*/ 410632 h 1045598"/>
              <a:gd name="connsiteX29" fmla="*/ 6443178 w 8360758"/>
              <a:gd name="connsiteY29" fmla="*/ 455974 h 1045598"/>
              <a:gd name="connsiteX30" fmla="*/ 6319116 w 8360758"/>
              <a:gd name="connsiteY30" fmla="*/ 505993 h 1045598"/>
              <a:gd name="connsiteX31" fmla="*/ 6270674 w 8360758"/>
              <a:gd name="connsiteY31" fmla="*/ 556244 h 1045598"/>
              <a:gd name="connsiteX32" fmla="*/ 6263606 w 8360758"/>
              <a:gd name="connsiteY32" fmla="*/ 559168 h 1045598"/>
              <a:gd name="connsiteX33" fmla="*/ 6242294 w 8360758"/>
              <a:gd name="connsiteY33" fmla="*/ 560434 h 1045598"/>
              <a:gd name="connsiteX34" fmla="*/ 6233950 w 8360758"/>
              <a:gd name="connsiteY34" fmla="*/ 559803 h 1045598"/>
              <a:gd name="connsiteX35" fmla="*/ 6222443 w 8360758"/>
              <a:gd name="connsiteY35" fmla="*/ 561238 h 1045598"/>
              <a:gd name="connsiteX36" fmla="*/ 6222263 w 8360758"/>
              <a:gd name="connsiteY36" fmla="*/ 561626 h 1045598"/>
              <a:gd name="connsiteX37" fmla="*/ 6211278 w 8360758"/>
              <a:gd name="connsiteY37" fmla="*/ 562278 h 1045598"/>
              <a:gd name="connsiteX38" fmla="*/ 6156199 w 8360758"/>
              <a:gd name="connsiteY38" fmla="*/ 561017 h 1045598"/>
              <a:gd name="connsiteX39" fmla="*/ 6096532 w 8360758"/>
              <a:gd name="connsiteY39" fmla="*/ 603131 h 1045598"/>
              <a:gd name="connsiteX40" fmla="*/ 6069435 w 8360758"/>
              <a:gd name="connsiteY40" fmla="*/ 612471 h 1045598"/>
              <a:gd name="connsiteX41" fmla="*/ 6055528 w 8360758"/>
              <a:gd name="connsiteY41" fmla="*/ 619344 h 1045598"/>
              <a:gd name="connsiteX42" fmla="*/ 6055027 w 8360758"/>
              <a:gd name="connsiteY42" fmla="*/ 620988 h 1045598"/>
              <a:gd name="connsiteX43" fmla="*/ 6002174 w 8360758"/>
              <a:gd name="connsiteY43" fmla="*/ 619601 h 1045598"/>
              <a:gd name="connsiteX44" fmla="*/ 5996004 w 8360758"/>
              <a:gd name="connsiteY44" fmla="*/ 622254 h 1045598"/>
              <a:gd name="connsiteX45" fmla="*/ 5960467 w 8360758"/>
              <a:gd name="connsiteY45" fmla="*/ 617719 h 1045598"/>
              <a:gd name="connsiteX46" fmla="*/ 5942688 w 8360758"/>
              <a:gd name="connsiteY46" fmla="*/ 617312 h 1045598"/>
              <a:gd name="connsiteX47" fmla="*/ 5936470 w 8360758"/>
              <a:gd name="connsiteY47" fmla="*/ 613202 h 1045598"/>
              <a:gd name="connsiteX48" fmla="*/ 5910830 w 8360758"/>
              <a:gd name="connsiteY48" fmla="*/ 614630 h 1045598"/>
              <a:gd name="connsiteX49" fmla="*/ 5908335 w 8360758"/>
              <a:gd name="connsiteY49" fmla="*/ 616301 h 1045598"/>
              <a:gd name="connsiteX50" fmla="*/ 5885516 w 8360758"/>
              <a:gd name="connsiteY50" fmla="*/ 611874 h 1045598"/>
              <a:gd name="connsiteX51" fmla="*/ 5797689 w 8360758"/>
              <a:gd name="connsiteY51" fmla="*/ 629966 h 1045598"/>
              <a:gd name="connsiteX52" fmla="*/ 5452329 w 8360758"/>
              <a:gd name="connsiteY52" fmla="*/ 604624 h 1045598"/>
              <a:gd name="connsiteX53" fmla="*/ 5337888 w 8360758"/>
              <a:gd name="connsiteY53" fmla="*/ 624245 h 1045598"/>
              <a:gd name="connsiteX54" fmla="*/ 5308476 w 8360758"/>
              <a:gd name="connsiteY54" fmla="*/ 659901 h 1045598"/>
              <a:gd name="connsiteX55" fmla="*/ 5015427 w 8360758"/>
              <a:gd name="connsiteY55" fmla="*/ 679413 h 1045598"/>
              <a:gd name="connsiteX56" fmla="*/ 4944689 w 8360758"/>
              <a:gd name="connsiteY56" fmla="*/ 698151 h 1045598"/>
              <a:gd name="connsiteX57" fmla="*/ 4874019 w 8360758"/>
              <a:gd name="connsiteY57" fmla="*/ 686559 h 1045598"/>
              <a:gd name="connsiteX58" fmla="*/ 4850146 w 8360758"/>
              <a:gd name="connsiteY58" fmla="*/ 699918 h 1045598"/>
              <a:gd name="connsiteX59" fmla="*/ 4846122 w 8360758"/>
              <a:gd name="connsiteY59" fmla="*/ 702530 h 1045598"/>
              <a:gd name="connsiteX60" fmla="*/ 4828009 w 8360758"/>
              <a:gd name="connsiteY60" fmla="*/ 706278 h 1045598"/>
              <a:gd name="connsiteX61" fmla="*/ 4825410 w 8360758"/>
              <a:gd name="connsiteY61" fmla="*/ 715715 h 1045598"/>
              <a:gd name="connsiteX62" fmla="*/ 4799945 w 8360758"/>
              <a:gd name="connsiteY62" fmla="*/ 727361 h 1045598"/>
              <a:gd name="connsiteX63" fmla="*/ 4765906 w 8360758"/>
              <a:gd name="connsiteY63" fmla="*/ 731919 h 1045598"/>
              <a:gd name="connsiteX64" fmla="*/ 4601531 w 8360758"/>
              <a:gd name="connsiteY64" fmla="*/ 744196 h 1045598"/>
              <a:gd name="connsiteX65" fmla="*/ 4504675 w 8360758"/>
              <a:gd name="connsiteY65" fmla="*/ 756895 h 1045598"/>
              <a:gd name="connsiteX66" fmla="*/ 4470222 w 8360758"/>
              <a:gd name="connsiteY66" fmla="*/ 770130 h 1045598"/>
              <a:gd name="connsiteX67" fmla="*/ 4420536 w 8360758"/>
              <a:gd name="connsiteY67" fmla="*/ 782957 h 1045598"/>
              <a:gd name="connsiteX68" fmla="*/ 4334661 w 8360758"/>
              <a:gd name="connsiteY68" fmla="*/ 812108 h 1045598"/>
              <a:gd name="connsiteX69" fmla="*/ 4216132 w 8360758"/>
              <a:gd name="connsiteY69" fmla="*/ 839949 h 1045598"/>
              <a:gd name="connsiteX70" fmla="*/ 4119820 w 8360758"/>
              <a:gd name="connsiteY70" fmla="*/ 824310 h 1045598"/>
              <a:gd name="connsiteX71" fmla="*/ 4113747 w 8360758"/>
              <a:gd name="connsiteY71" fmla="*/ 831677 h 1045598"/>
              <a:gd name="connsiteX72" fmla="*/ 4052146 w 8360758"/>
              <a:gd name="connsiteY72" fmla="*/ 838402 h 1045598"/>
              <a:gd name="connsiteX73" fmla="*/ 3824664 w 8360758"/>
              <a:gd name="connsiteY73" fmla="*/ 818601 h 1045598"/>
              <a:gd name="connsiteX74" fmla="*/ 3704604 w 8360758"/>
              <a:gd name="connsiteY74" fmla="*/ 832939 h 1045598"/>
              <a:gd name="connsiteX75" fmla="*/ 3663877 w 8360758"/>
              <a:gd name="connsiteY75" fmla="*/ 845018 h 1045598"/>
              <a:gd name="connsiteX76" fmla="*/ 3595520 w 8360758"/>
              <a:gd name="connsiteY76" fmla="*/ 864823 h 1045598"/>
              <a:gd name="connsiteX77" fmla="*/ 3549068 w 8360758"/>
              <a:gd name="connsiteY77" fmla="*/ 896841 h 1045598"/>
              <a:gd name="connsiteX78" fmla="*/ 3534316 w 8360758"/>
              <a:gd name="connsiteY78" fmla="*/ 904155 h 1045598"/>
              <a:gd name="connsiteX79" fmla="*/ 3505039 w 8360758"/>
              <a:gd name="connsiteY79" fmla="*/ 900529 h 1045598"/>
              <a:gd name="connsiteX80" fmla="*/ 3494135 w 8360758"/>
              <a:gd name="connsiteY80" fmla="*/ 904937 h 1045598"/>
              <a:gd name="connsiteX81" fmla="*/ 3490082 w 8360758"/>
              <a:gd name="connsiteY81" fmla="*/ 904456 h 1045598"/>
              <a:gd name="connsiteX82" fmla="*/ 3480483 w 8360758"/>
              <a:gd name="connsiteY82" fmla="*/ 904536 h 1045598"/>
              <a:gd name="connsiteX83" fmla="*/ 3481756 w 8360758"/>
              <a:gd name="connsiteY83" fmla="*/ 898286 h 1045598"/>
              <a:gd name="connsiteX84" fmla="*/ 3470370 w 8360758"/>
              <a:gd name="connsiteY84" fmla="*/ 886575 h 1045598"/>
              <a:gd name="connsiteX85" fmla="*/ 3415223 w 8360758"/>
              <a:gd name="connsiteY85" fmla="*/ 890256 h 1045598"/>
              <a:gd name="connsiteX86" fmla="*/ 3412186 w 8360758"/>
              <a:gd name="connsiteY86" fmla="*/ 897307 h 1045598"/>
              <a:gd name="connsiteX87" fmla="*/ 3405239 w 8360758"/>
              <a:gd name="connsiteY87" fmla="*/ 898462 h 1045598"/>
              <a:gd name="connsiteX88" fmla="*/ 3400045 w 8360758"/>
              <a:gd name="connsiteY88" fmla="*/ 891932 h 1045598"/>
              <a:gd name="connsiteX89" fmla="*/ 3307380 w 8360758"/>
              <a:gd name="connsiteY89" fmla="*/ 876661 h 1045598"/>
              <a:gd name="connsiteX90" fmla="*/ 3183225 w 8360758"/>
              <a:gd name="connsiteY90" fmla="*/ 867685 h 1045598"/>
              <a:gd name="connsiteX91" fmla="*/ 3093898 w 8360758"/>
              <a:gd name="connsiteY91" fmla="*/ 897753 h 1045598"/>
              <a:gd name="connsiteX92" fmla="*/ 3085742 w 8360758"/>
              <a:gd name="connsiteY92" fmla="*/ 891493 h 1045598"/>
              <a:gd name="connsiteX93" fmla="*/ 3023557 w 8360758"/>
              <a:gd name="connsiteY93" fmla="*/ 894391 h 1045598"/>
              <a:gd name="connsiteX94" fmla="*/ 2807400 w 8360758"/>
              <a:gd name="connsiteY94" fmla="*/ 948678 h 1045598"/>
              <a:gd name="connsiteX95" fmla="*/ 2685827 w 8360758"/>
              <a:gd name="connsiteY95" fmla="*/ 953124 h 1045598"/>
              <a:gd name="connsiteX96" fmla="*/ 2569673 w 8360758"/>
              <a:gd name="connsiteY96" fmla="*/ 938749 h 1045598"/>
              <a:gd name="connsiteX97" fmla="*/ 2514638 w 8360758"/>
              <a:gd name="connsiteY97" fmla="*/ 914619 h 1045598"/>
              <a:gd name="connsiteX98" fmla="*/ 2454089 w 8360758"/>
              <a:gd name="connsiteY98" fmla="*/ 914176 h 1045598"/>
              <a:gd name="connsiteX99" fmla="*/ 2440891 w 8360758"/>
              <a:gd name="connsiteY99" fmla="*/ 936737 h 1045598"/>
              <a:gd name="connsiteX100" fmla="*/ 2375837 w 8360758"/>
              <a:gd name="connsiteY100" fmla="*/ 928904 h 1045598"/>
              <a:gd name="connsiteX101" fmla="*/ 2277059 w 8360758"/>
              <a:gd name="connsiteY101" fmla="*/ 914539 h 1045598"/>
              <a:gd name="connsiteX102" fmla="*/ 2220315 w 8360758"/>
              <a:gd name="connsiteY102" fmla="*/ 912107 h 1045598"/>
              <a:gd name="connsiteX103" fmla="*/ 2065069 w 8360758"/>
              <a:gd name="connsiteY103" fmla="*/ 899104 h 1045598"/>
              <a:gd name="connsiteX104" fmla="*/ 1909388 w 8360758"/>
              <a:gd name="connsiteY104" fmla="*/ 881237 h 1045598"/>
              <a:gd name="connsiteX105" fmla="*/ 1816127 w 8360758"/>
              <a:gd name="connsiteY105" fmla="*/ 843306 h 1045598"/>
              <a:gd name="connsiteX106" fmla="*/ 1688269 w 8360758"/>
              <a:gd name="connsiteY106" fmla="*/ 831572 h 1045598"/>
              <a:gd name="connsiteX107" fmla="*/ 1666717 w 8360758"/>
              <a:gd name="connsiteY107" fmla="*/ 825600 h 1045598"/>
              <a:gd name="connsiteX108" fmla="*/ 1637240 w 8360758"/>
              <a:gd name="connsiteY108" fmla="*/ 830012 h 1045598"/>
              <a:gd name="connsiteX109" fmla="*/ 1519123 w 8360758"/>
              <a:gd name="connsiteY109" fmla="*/ 848955 h 1045598"/>
              <a:gd name="connsiteX110" fmla="*/ 1426470 w 8360758"/>
              <a:gd name="connsiteY110" fmla="*/ 875204 h 1045598"/>
              <a:gd name="connsiteX111" fmla="*/ 1309788 w 8360758"/>
              <a:gd name="connsiteY111" fmla="*/ 860350 h 1045598"/>
              <a:gd name="connsiteX112" fmla="*/ 1239051 w 8360758"/>
              <a:gd name="connsiteY112" fmla="*/ 867187 h 1045598"/>
              <a:gd name="connsiteX113" fmla="*/ 1123809 w 8360758"/>
              <a:gd name="connsiteY113" fmla="*/ 902641 h 1045598"/>
              <a:gd name="connsiteX114" fmla="*/ 970585 w 8360758"/>
              <a:gd name="connsiteY114" fmla="*/ 895704 h 1045598"/>
              <a:gd name="connsiteX115" fmla="*/ 938329 w 8360758"/>
              <a:gd name="connsiteY115" fmla="*/ 862134 h 1045598"/>
              <a:gd name="connsiteX116" fmla="*/ 895571 w 8360758"/>
              <a:gd name="connsiteY116" fmla="*/ 842248 h 1045598"/>
              <a:gd name="connsiteX117" fmla="*/ 878598 w 8360758"/>
              <a:gd name="connsiteY117" fmla="*/ 890640 h 1045598"/>
              <a:gd name="connsiteX118" fmla="*/ 746991 w 8360758"/>
              <a:gd name="connsiteY118" fmla="*/ 929057 h 1045598"/>
              <a:gd name="connsiteX119" fmla="*/ 681121 w 8360758"/>
              <a:gd name="connsiteY119" fmla="*/ 942810 h 1045598"/>
              <a:gd name="connsiteX120" fmla="*/ 578235 w 8360758"/>
              <a:gd name="connsiteY120" fmla="*/ 953206 h 1045598"/>
              <a:gd name="connsiteX121" fmla="*/ 546952 w 8360758"/>
              <a:gd name="connsiteY121" fmla="*/ 958315 h 1045598"/>
              <a:gd name="connsiteX122" fmla="*/ 236347 w 8360758"/>
              <a:gd name="connsiteY122" fmla="*/ 1030770 h 1045598"/>
              <a:gd name="connsiteX123" fmla="*/ 51071 w 8360758"/>
              <a:gd name="connsiteY123" fmla="*/ 980657 h 1045598"/>
              <a:gd name="connsiteX124" fmla="*/ 10468 w 8360758"/>
              <a:gd name="connsiteY124" fmla="*/ 991794 h 1045598"/>
              <a:gd name="connsiteX125" fmla="*/ 0 w 8360758"/>
              <a:gd name="connsiteY125" fmla="*/ 991130 h 1045598"/>
              <a:gd name="connsiteX126" fmla="*/ 0 w 8360758"/>
              <a:gd name="connsiteY126" fmla="*/ 69169 h 104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360758" h="1045598">
                <a:moveTo>
                  <a:pt x="8339294" y="0"/>
                </a:moveTo>
                <a:lnTo>
                  <a:pt x="8360544" y="0"/>
                </a:lnTo>
                <a:lnTo>
                  <a:pt x="8360758" y="649"/>
                </a:lnTo>
                <a:close/>
                <a:moveTo>
                  <a:pt x="0" y="0"/>
                </a:moveTo>
                <a:lnTo>
                  <a:pt x="8289291" y="0"/>
                </a:lnTo>
                <a:lnTo>
                  <a:pt x="8230376" y="12131"/>
                </a:lnTo>
                <a:cubicBezTo>
                  <a:pt x="8186793" y="23634"/>
                  <a:pt x="8143173" y="37610"/>
                  <a:pt x="8099771" y="38454"/>
                </a:cubicBezTo>
                <a:cubicBezTo>
                  <a:pt x="8074248" y="83487"/>
                  <a:pt x="8081264" y="45280"/>
                  <a:pt x="8039667" y="61383"/>
                </a:cubicBezTo>
                <a:cubicBezTo>
                  <a:pt x="8035572" y="25681"/>
                  <a:pt x="7994313" y="91350"/>
                  <a:pt x="7973367" y="54463"/>
                </a:cubicBezTo>
                <a:cubicBezTo>
                  <a:pt x="7945735" y="70860"/>
                  <a:pt x="7932164" y="103819"/>
                  <a:pt x="7884958" y="105966"/>
                </a:cubicBezTo>
                <a:cubicBezTo>
                  <a:pt x="7839313" y="93684"/>
                  <a:pt x="7796006" y="145608"/>
                  <a:pt x="7738842" y="128481"/>
                </a:cubicBezTo>
                <a:cubicBezTo>
                  <a:pt x="7718673" y="125252"/>
                  <a:pt x="7661489" y="134033"/>
                  <a:pt x="7653871" y="147128"/>
                </a:cubicBezTo>
                <a:cubicBezTo>
                  <a:pt x="7642607" y="151315"/>
                  <a:pt x="7627498" y="149171"/>
                  <a:pt x="7625444" y="162340"/>
                </a:cubicBezTo>
                <a:cubicBezTo>
                  <a:pt x="7620493" y="178534"/>
                  <a:pt x="7572279" y="161358"/>
                  <a:pt x="7583161" y="178118"/>
                </a:cubicBezTo>
                <a:cubicBezTo>
                  <a:pt x="7549087" y="166496"/>
                  <a:pt x="7534277" y="201041"/>
                  <a:pt x="7511516" y="212256"/>
                </a:cubicBezTo>
                <a:cubicBezTo>
                  <a:pt x="7483774" y="199874"/>
                  <a:pt x="7463381" y="235617"/>
                  <a:pt x="7410075" y="247181"/>
                </a:cubicBezTo>
                <a:cubicBezTo>
                  <a:pt x="7379316" y="232675"/>
                  <a:pt x="7374250" y="255215"/>
                  <a:pt x="7319749" y="237905"/>
                </a:cubicBezTo>
                <a:cubicBezTo>
                  <a:pt x="7318939" y="240583"/>
                  <a:pt x="7317599" y="243154"/>
                  <a:pt x="7315778" y="245540"/>
                </a:cubicBezTo>
                <a:cubicBezTo>
                  <a:pt x="7305188" y="259400"/>
                  <a:pt x="7280868" y="264113"/>
                  <a:pt x="7261455" y="256067"/>
                </a:cubicBezTo>
                <a:cubicBezTo>
                  <a:pt x="7177273" y="234838"/>
                  <a:pt x="7114305" y="247394"/>
                  <a:pt x="7051652" y="251022"/>
                </a:cubicBezTo>
                <a:cubicBezTo>
                  <a:pt x="6982422" y="258887"/>
                  <a:pt x="7044205" y="289722"/>
                  <a:pt x="6946037" y="272754"/>
                </a:cubicBezTo>
                <a:cubicBezTo>
                  <a:pt x="6942920" y="287840"/>
                  <a:pt x="6932533" y="290410"/>
                  <a:pt x="6911697" y="287227"/>
                </a:cubicBezTo>
                <a:cubicBezTo>
                  <a:pt x="6878502" y="292054"/>
                  <a:pt x="6896035" y="325406"/>
                  <a:pt x="6853968" y="311057"/>
                </a:cubicBezTo>
                <a:cubicBezTo>
                  <a:pt x="6867957" y="328146"/>
                  <a:pt x="6795066" y="329379"/>
                  <a:pt x="6818568" y="345514"/>
                </a:cubicBezTo>
                <a:cubicBezTo>
                  <a:pt x="6804621" y="365939"/>
                  <a:pt x="6781982" y="340609"/>
                  <a:pt x="6767227" y="358842"/>
                </a:cubicBezTo>
                <a:cubicBezTo>
                  <a:pt x="6744864" y="366541"/>
                  <a:pt x="6772283" y="336936"/>
                  <a:pt x="6745281" y="340408"/>
                </a:cubicBezTo>
                <a:cubicBezTo>
                  <a:pt x="6714003" y="347897"/>
                  <a:pt x="6699248" y="314581"/>
                  <a:pt x="6693613" y="361653"/>
                </a:cubicBezTo>
                <a:cubicBezTo>
                  <a:pt x="6655588" y="357625"/>
                  <a:pt x="6657639" y="377940"/>
                  <a:pt x="6616334" y="396243"/>
                </a:cubicBezTo>
                <a:cubicBezTo>
                  <a:pt x="6592485" y="389294"/>
                  <a:pt x="6579516" y="397462"/>
                  <a:pt x="6569178" y="410632"/>
                </a:cubicBezTo>
                <a:cubicBezTo>
                  <a:pt x="6523596" y="416526"/>
                  <a:pt x="6490182" y="439982"/>
                  <a:pt x="6443178" y="455974"/>
                </a:cubicBezTo>
                <a:cubicBezTo>
                  <a:pt x="6383852" y="454444"/>
                  <a:pt x="6369405" y="489022"/>
                  <a:pt x="6319116" y="505993"/>
                </a:cubicBezTo>
                <a:cubicBezTo>
                  <a:pt x="6262319" y="491330"/>
                  <a:pt x="6292513" y="538822"/>
                  <a:pt x="6270674" y="556244"/>
                </a:cubicBezTo>
                <a:lnTo>
                  <a:pt x="6263606" y="559168"/>
                </a:lnTo>
                <a:lnTo>
                  <a:pt x="6242294" y="560434"/>
                </a:lnTo>
                <a:lnTo>
                  <a:pt x="6233950" y="559803"/>
                </a:lnTo>
                <a:cubicBezTo>
                  <a:pt x="6228324" y="559783"/>
                  <a:pt x="6224743" y="560296"/>
                  <a:pt x="6222443" y="561238"/>
                </a:cubicBezTo>
                <a:cubicBezTo>
                  <a:pt x="6222383" y="561367"/>
                  <a:pt x="6222323" y="561497"/>
                  <a:pt x="6222263" y="561626"/>
                </a:cubicBezTo>
                <a:lnTo>
                  <a:pt x="6211278" y="562278"/>
                </a:lnTo>
                <a:cubicBezTo>
                  <a:pt x="6192500" y="562574"/>
                  <a:pt x="6174002" y="562095"/>
                  <a:pt x="6156199" y="561017"/>
                </a:cubicBezTo>
                <a:cubicBezTo>
                  <a:pt x="6147856" y="582484"/>
                  <a:pt x="6078578" y="566766"/>
                  <a:pt x="6096532" y="603131"/>
                </a:cubicBezTo>
                <a:cubicBezTo>
                  <a:pt x="6072847" y="602777"/>
                  <a:pt x="6054475" y="589008"/>
                  <a:pt x="6069435" y="612471"/>
                </a:cubicBezTo>
                <a:cubicBezTo>
                  <a:pt x="6061851" y="613055"/>
                  <a:pt x="6057860" y="615691"/>
                  <a:pt x="6055528" y="619344"/>
                </a:cubicBezTo>
                <a:cubicBezTo>
                  <a:pt x="6055362" y="619892"/>
                  <a:pt x="6055194" y="620440"/>
                  <a:pt x="6055027" y="620988"/>
                </a:cubicBezTo>
                <a:lnTo>
                  <a:pt x="6002174" y="619601"/>
                </a:lnTo>
                <a:lnTo>
                  <a:pt x="5996004" y="622254"/>
                </a:lnTo>
                <a:lnTo>
                  <a:pt x="5960467" y="617719"/>
                </a:lnTo>
                <a:lnTo>
                  <a:pt x="5942688" y="617312"/>
                </a:lnTo>
                <a:lnTo>
                  <a:pt x="5936470" y="613202"/>
                </a:lnTo>
                <a:cubicBezTo>
                  <a:pt x="5930416" y="610984"/>
                  <a:pt x="5922596" y="610661"/>
                  <a:pt x="5910830" y="614630"/>
                </a:cubicBezTo>
                <a:lnTo>
                  <a:pt x="5908335" y="616301"/>
                </a:lnTo>
                <a:lnTo>
                  <a:pt x="5885516" y="611874"/>
                </a:lnTo>
                <a:cubicBezTo>
                  <a:pt x="5877877" y="609474"/>
                  <a:pt x="5804062" y="634683"/>
                  <a:pt x="5797689" y="629966"/>
                </a:cubicBezTo>
                <a:cubicBezTo>
                  <a:pt x="5725491" y="628758"/>
                  <a:pt x="5540074" y="600816"/>
                  <a:pt x="5452329" y="604624"/>
                </a:cubicBezTo>
                <a:cubicBezTo>
                  <a:pt x="5466698" y="654607"/>
                  <a:pt x="5264049" y="568127"/>
                  <a:pt x="5337888" y="624245"/>
                </a:cubicBezTo>
                <a:cubicBezTo>
                  <a:pt x="5310257" y="623082"/>
                  <a:pt x="5288900" y="645844"/>
                  <a:pt x="5308476" y="659901"/>
                </a:cubicBezTo>
                <a:cubicBezTo>
                  <a:pt x="5218345" y="635695"/>
                  <a:pt x="5110409" y="683826"/>
                  <a:pt x="5015427" y="679413"/>
                </a:cubicBezTo>
                <a:cubicBezTo>
                  <a:pt x="4977324" y="722716"/>
                  <a:pt x="4993698" y="684947"/>
                  <a:pt x="4944689" y="698151"/>
                </a:cubicBezTo>
                <a:cubicBezTo>
                  <a:pt x="4948385" y="662111"/>
                  <a:pt x="4888418" y="724972"/>
                  <a:pt x="4874019" y="686559"/>
                </a:cubicBezTo>
                <a:cubicBezTo>
                  <a:pt x="4865555" y="690178"/>
                  <a:pt x="4857809" y="694897"/>
                  <a:pt x="4850146" y="699918"/>
                </a:cubicBezTo>
                <a:lnTo>
                  <a:pt x="4846122" y="702530"/>
                </a:lnTo>
                <a:lnTo>
                  <a:pt x="4828009" y="706278"/>
                </a:lnTo>
                <a:lnTo>
                  <a:pt x="4825410" y="715715"/>
                </a:lnTo>
                <a:lnTo>
                  <a:pt x="4799945" y="727361"/>
                </a:lnTo>
                <a:cubicBezTo>
                  <a:pt x="4790022" y="730428"/>
                  <a:pt x="4778889" y="732212"/>
                  <a:pt x="4765906" y="731919"/>
                </a:cubicBezTo>
                <a:cubicBezTo>
                  <a:pt x="4718973" y="716412"/>
                  <a:pt x="4659915" y="765364"/>
                  <a:pt x="4601531" y="744196"/>
                </a:cubicBezTo>
                <a:cubicBezTo>
                  <a:pt x="4580290" y="739544"/>
                  <a:pt x="4515968" y="744316"/>
                  <a:pt x="4504675" y="756895"/>
                </a:cubicBezTo>
                <a:cubicBezTo>
                  <a:pt x="4491443" y="760296"/>
                  <a:pt x="4475470" y="757089"/>
                  <a:pt x="4470222" y="770130"/>
                </a:cubicBezTo>
                <a:cubicBezTo>
                  <a:pt x="4461124" y="785998"/>
                  <a:pt x="4412508" y="765410"/>
                  <a:pt x="4420536" y="782957"/>
                </a:cubicBezTo>
                <a:cubicBezTo>
                  <a:pt x="4386057" y="768924"/>
                  <a:pt x="4362026" y="802475"/>
                  <a:pt x="4334661" y="812108"/>
                </a:cubicBezTo>
                <a:cubicBezTo>
                  <a:pt x="4307258" y="797758"/>
                  <a:pt x="4276863" y="832116"/>
                  <a:pt x="4216132" y="839949"/>
                </a:cubicBezTo>
                <a:cubicBezTo>
                  <a:pt x="4185928" y="823262"/>
                  <a:pt x="4175257" y="845477"/>
                  <a:pt x="4119820" y="824310"/>
                </a:cubicBezTo>
                <a:cubicBezTo>
                  <a:pt x="4118324" y="826935"/>
                  <a:pt x="4116281" y="829416"/>
                  <a:pt x="4113747" y="831677"/>
                </a:cubicBezTo>
                <a:cubicBezTo>
                  <a:pt x="4099040" y="844812"/>
                  <a:pt x="4071458" y="847824"/>
                  <a:pt x="4052146" y="838402"/>
                </a:cubicBezTo>
                <a:cubicBezTo>
                  <a:pt x="3965259" y="811225"/>
                  <a:pt x="3893772" y="819371"/>
                  <a:pt x="3824664" y="818601"/>
                </a:cubicBezTo>
                <a:cubicBezTo>
                  <a:pt x="3747424" y="821611"/>
                  <a:pt x="3807704" y="856831"/>
                  <a:pt x="3704604" y="832939"/>
                </a:cubicBezTo>
                <a:cubicBezTo>
                  <a:pt x="3697760" y="847826"/>
                  <a:pt x="3685852" y="849671"/>
                  <a:pt x="3663877" y="845018"/>
                </a:cubicBezTo>
                <a:cubicBezTo>
                  <a:pt x="3626599" y="847518"/>
                  <a:pt x="3638084" y="882149"/>
                  <a:pt x="3595520" y="864823"/>
                </a:cubicBezTo>
                <a:cubicBezTo>
                  <a:pt x="3606859" y="882919"/>
                  <a:pt x="3527146" y="879030"/>
                  <a:pt x="3549068" y="896841"/>
                </a:cubicBezTo>
                <a:cubicBezTo>
                  <a:pt x="3544102" y="901709"/>
                  <a:pt x="3539196" y="903675"/>
                  <a:pt x="3534316" y="904155"/>
                </a:cubicBezTo>
                <a:cubicBezTo>
                  <a:pt x="3524555" y="905115"/>
                  <a:pt x="3514894" y="900132"/>
                  <a:pt x="3505039" y="900529"/>
                </a:cubicBezTo>
                <a:lnTo>
                  <a:pt x="3494135" y="904937"/>
                </a:lnTo>
                <a:lnTo>
                  <a:pt x="3490082" y="904456"/>
                </a:lnTo>
                <a:lnTo>
                  <a:pt x="3480483" y="904536"/>
                </a:lnTo>
                <a:lnTo>
                  <a:pt x="3481756" y="898286"/>
                </a:lnTo>
                <a:cubicBezTo>
                  <a:pt x="3483873" y="892321"/>
                  <a:pt x="3485480" y="885785"/>
                  <a:pt x="3470370" y="886575"/>
                </a:cubicBezTo>
                <a:cubicBezTo>
                  <a:pt x="3439046" y="891212"/>
                  <a:pt x="3428652" y="865455"/>
                  <a:pt x="3415223" y="890256"/>
                </a:cubicBezTo>
                <a:lnTo>
                  <a:pt x="3412186" y="897307"/>
                </a:lnTo>
                <a:lnTo>
                  <a:pt x="3405239" y="898462"/>
                </a:lnTo>
                <a:cubicBezTo>
                  <a:pt x="3401514" y="898245"/>
                  <a:pt x="3399411" y="896524"/>
                  <a:pt x="3400045" y="891932"/>
                </a:cubicBezTo>
                <a:cubicBezTo>
                  <a:pt x="3370618" y="910933"/>
                  <a:pt x="3337013" y="881862"/>
                  <a:pt x="3307380" y="876661"/>
                </a:cubicBezTo>
                <a:cubicBezTo>
                  <a:pt x="3284956" y="894884"/>
                  <a:pt x="3244895" y="866002"/>
                  <a:pt x="3183225" y="867685"/>
                </a:cubicBezTo>
                <a:cubicBezTo>
                  <a:pt x="3158771" y="888620"/>
                  <a:pt x="3141638" y="868567"/>
                  <a:pt x="3093898" y="897753"/>
                </a:cubicBezTo>
                <a:cubicBezTo>
                  <a:pt x="3091645" y="895421"/>
                  <a:pt x="3088899" y="893312"/>
                  <a:pt x="3085742" y="891493"/>
                </a:cubicBezTo>
                <a:cubicBezTo>
                  <a:pt x="3067413" y="880926"/>
                  <a:pt x="3039569" y="882223"/>
                  <a:pt x="3023557" y="894391"/>
                </a:cubicBezTo>
                <a:cubicBezTo>
                  <a:pt x="2946920" y="934280"/>
                  <a:pt x="2874651" y="937308"/>
                  <a:pt x="2807400" y="948678"/>
                </a:cubicBezTo>
                <a:cubicBezTo>
                  <a:pt x="2731064" y="957607"/>
                  <a:pt x="2779289" y="913951"/>
                  <a:pt x="2685827" y="953124"/>
                </a:cubicBezTo>
                <a:cubicBezTo>
                  <a:pt x="2646206" y="951469"/>
                  <a:pt x="2598205" y="945167"/>
                  <a:pt x="2569673" y="938749"/>
                </a:cubicBezTo>
                <a:cubicBezTo>
                  <a:pt x="2575279" y="919335"/>
                  <a:pt x="2498612" y="935380"/>
                  <a:pt x="2514638" y="914619"/>
                </a:cubicBezTo>
                <a:cubicBezTo>
                  <a:pt x="2489357" y="898658"/>
                  <a:pt x="2479062" y="927882"/>
                  <a:pt x="2454089" y="914176"/>
                </a:cubicBezTo>
                <a:cubicBezTo>
                  <a:pt x="2426718" y="912195"/>
                  <a:pt x="2470878" y="933635"/>
                  <a:pt x="2440891" y="936737"/>
                </a:cubicBezTo>
                <a:cubicBezTo>
                  <a:pt x="2404331" y="937060"/>
                  <a:pt x="2406460" y="971953"/>
                  <a:pt x="2375837" y="928904"/>
                </a:cubicBezTo>
                <a:cubicBezTo>
                  <a:pt x="2338300" y="941678"/>
                  <a:pt x="2329756" y="922043"/>
                  <a:pt x="2277059" y="914539"/>
                </a:cubicBezTo>
                <a:cubicBezTo>
                  <a:pt x="2255841" y="926721"/>
                  <a:pt x="2238021" y="922081"/>
                  <a:pt x="2220315" y="912107"/>
                </a:cubicBezTo>
                <a:cubicBezTo>
                  <a:pt x="2169677" y="917309"/>
                  <a:pt x="2122500" y="903084"/>
                  <a:pt x="2065069" y="899104"/>
                </a:cubicBezTo>
                <a:cubicBezTo>
                  <a:pt x="2004003" y="914552"/>
                  <a:pt x="1970758" y="885364"/>
                  <a:pt x="1909388" y="881237"/>
                </a:cubicBezTo>
                <a:cubicBezTo>
                  <a:pt x="1850499" y="912360"/>
                  <a:pt x="1867439" y="840122"/>
                  <a:pt x="1816127" y="843306"/>
                </a:cubicBezTo>
                <a:cubicBezTo>
                  <a:pt x="1733813" y="872239"/>
                  <a:pt x="1816992" y="819468"/>
                  <a:pt x="1688269" y="831572"/>
                </a:cubicBezTo>
                <a:cubicBezTo>
                  <a:pt x="1681184" y="836266"/>
                  <a:pt x="1665328" y="831879"/>
                  <a:pt x="1666717" y="825600"/>
                </a:cubicBezTo>
                <a:cubicBezTo>
                  <a:pt x="1658612" y="827677"/>
                  <a:pt x="1639536" y="839994"/>
                  <a:pt x="1637240" y="830012"/>
                </a:cubicBezTo>
                <a:cubicBezTo>
                  <a:pt x="1596093" y="829509"/>
                  <a:pt x="1555412" y="836032"/>
                  <a:pt x="1519123" y="848955"/>
                </a:cubicBezTo>
                <a:cubicBezTo>
                  <a:pt x="1439370" y="833068"/>
                  <a:pt x="1483906" y="879065"/>
                  <a:pt x="1426470" y="875204"/>
                </a:cubicBezTo>
                <a:cubicBezTo>
                  <a:pt x="1379930" y="856239"/>
                  <a:pt x="1363279" y="872605"/>
                  <a:pt x="1309788" y="860350"/>
                </a:cubicBezTo>
                <a:cubicBezTo>
                  <a:pt x="1292252" y="893082"/>
                  <a:pt x="1259676" y="857729"/>
                  <a:pt x="1239051" y="867187"/>
                </a:cubicBezTo>
                <a:cubicBezTo>
                  <a:pt x="1205443" y="829811"/>
                  <a:pt x="1158385" y="902895"/>
                  <a:pt x="1123809" y="902641"/>
                </a:cubicBezTo>
                <a:cubicBezTo>
                  <a:pt x="1065532" y="896400"/>
                  <a:pt x="1002200" y="858095"/>
                  <a:pt x="970585" y="895704"/>
                </a:cubicBezTo>
                <a:cubicBezTo>
                  <a:pt x="966254" y="880250"/>
                  <a:pt x="971539" y="859175"/>
                  <a:pt x="938329" y="862134"/>
                </a:cubicBezTo>
                <a:cubicBezTo>
                  <a:pt x="925057" y="854326"/>
                  <a:pt x="922693" y="830584"/>
                  <a:pt x="895571" y="842248"/>
                </a:cubicBezTo>
                <a:cubicBezTo>
                  <a:pt x="928987" y="863252"/>
                  <a:pt x="873564" y="866047"/>
                  <a:pt x="878598" y="890640"/>
                </a:cubicBezTo>
                <a:cubicBezTo>
                  <a:pt x="837063" y="905994"/>
                  <a:pt x="742190" y="884895"/>
                  <a:pt x="746991" y="929057"/>
                </a:cubicBezTo>
                <a:cubicBezTo>
                  <a:pt x="734614" y="955066"/>
                  <a:pt x="681717" y="914700"/>
                  <a:pt x="681121" y="942810"/>
                </a:cubicBezTo>
                <a:cubicBezTo>
                  <a:pt x="658037" y="924609"/>
                  <a:pt x="616378" y="954199"/>
                  <a:pt x="578235" y="953206"/>
                </a:cubicBezTo>
                <a:cubicBezTo>
                  <a:pt x="570802" y="965845"/>
                  <a:pt x="562037" y="965187"/>
                  <a:pt x="546952" y="958315"/>
                </a:cubicBezTo>
                <a:cubicBezTo>
                  <a:pt x="424725" y="951368"/>
                  <a:pt x="251392" y="1090193"/>
                  <a:pt x="236347" y="1030770"/>
                </a:cubicBezTo>
                <a:cubicBezTo>
                  <a:pt x="207533" y="1029254"/>
                  <a:pt x="121859" y="971449"/>
                  <a:pt x="51071" y="980657"/>
                </a:cubicBezTo>
                <a:cubicBezTo>
                  <a:pt x="43123" y="987954"/>
                  <a:pt x="28486" y="991123"/>
                  <a:pt x="10468" y="991794"/>
                </a:cubicBezTo>
                <a:lnTo>
                  <a:pt x="0" y="991130"/>
                </a:lnTo>
                <a:lnTo>
                  <a:pt x="0" y="6916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C36BFE8-1F6C-4D6C-B87F-31E38B8BD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1512" y="5812403"/>
            <a:ext cx="7030488" cy="1045597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6F53135C-CA20-4AE8-9570-00EE3A839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466929"/>
            <a:ext cx="10706100" cy="591762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5F6F5"/>
          </a:solidFill>
          <a:ln>
            <a:noFill/>
          </a:ln>
          <a:effectLst>
            <a:outerShdw blurRad="38100" dist="25400" dir="48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42B187E4-1CF5-4FB8-8D7B-0BC583D4A7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1" y="362944"/>
            <a:ext cx="1302497" cy="104199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80B54711-179D-4215-B5DF-C25F572BF537}"/>
              </a:ext>
            </a:extLst>
          </p:cNvPr>
          <p:cNvSpPr txBox="1"/>
          <p:nvPr/>
        </p:nvSpPr>
        <p:spPr>
          <a:xfrm>
            <a:off x="1420474" y="678316"/>
            <a:ext cx="9686925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rgbClr val="0070C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بمناسبة اليوم الوطني علق الطلاب في غرفة الفصل 20 بالوناً أخضر ، و22 بالوناً أبيض ، وبقي على الأرض 4 بالونات أخرى . ما مجموع البالونات التي أحضرها الطلاب إلى غرفة الفصل 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16230FF-4B97-4122-A9AA-0959C0C0BB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16512" y="2691442"/>
            <a:ext cx="1939736" cy="348716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61C8DFD-E9F7-4E78-A905-8ABF9B1006BC}"/>
              </a:ext>
            </a:extLst>
          </p:cNvPr>
          <p:cNvSpPr txBox="1"/>
          <p:nvPr/>
        </p:nvSpPr>
        <p:spPr>
          <a:xfrm>
            <a:off x="6391275" y="1814651"/>
            <a:ext cx="421575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ما معطيات في المسألة ؟ أضع خطاً تحتها.</a:t>
            </a:r>
          </a:p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ما المطلوب في المسألة ؟ أحوطه .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3E03E29C-1C34-4E50-B3CC-1D3387598F3E}"/>
              </a:ext>
            </a:extLst>
          </p:cNvPr>
          <p:cNvGrpSpPr/>
          <p:nvPr/>
        </p:nvGrpSpPr>
        <p:grpSpPr>
          <a:xfrm>
            <a:off x="9763125" y="1763929"/>
            <a:ext cx="1504950" cy="621227"/>
            <a:chOff x="6923610" y="2584261"/>
            <a:chExt cx="3029171" cy="851519"/>
          </a:xfrm>
        </p:grpSpPr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813C77E2-8D61-4D6C-A3EC-C641E35684E5}"/>
                </a:ext>
              </a:extLst>
            </p:cNvPr>
            <p:cNvGrpSpPr/>
            <p:nvPr/>
          </p:nvGrpSpPr>
          <p:grpSpPr>
            <a:xfrm>
              <a:off x="6923610" y="2584261"/>
              <a:ext cx="3029171" cy="851519"/>
              <a:chOff x="6883234" y="1886732"/>
              <a:chExt cx="3823087" cy="1074694"/>
            </a:xfrm>
          </p:grpSpPr>
          <p:sp>
            <p:nvSpPr>
              <p:cNvPr id="15" name="مستطيل: زوايا مستديرة 14">
                <a:extLst>
                  <a:ext uri="{FF2B5EF4-FFF2-40B4-BE49-F238E27FC236}">
                    <a16:creationId xmlns:a16="http://schemas.microsoft.com/office/drawing/2014/main" id="{7D663F94-C1D7-4649-ADEA-B5DE3E195851}"/>
                  </a:ext>
                </a:extLst>
              </p:cNvPr>
              <p:cNvSpPr/>
              <p:nvPr/>
            </p:nvSpPr>
            <p:spPr>
              <a:xfrm>
                <a:off x="6883234" y="1886732"/>
                <a:ext cx="3823087" cy="1074694"/>
              </a:xfrm>
              <a:prstGeom prst="roundRect">
                <a:avLst>
                  <a:gd name="adj" fmla="val 50000"/>
                </a:avLst>
              </a:prstGeom>
              <a:solidFill>
                <a:srgbClr val="92B42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6" name="مستطيل: زوايا مستديرة 15">
                <a:extLst>
                  <a:ext uri="{FF2B5EF4-FFF2-40B4-BE49-F238E27FC236}">
                    <a16:creationId xmlns:a16="http://schemas.microsoft.com/office/drawing/2014/main" id="{7EE031F7-226F-40B1-B37A-C1EA5422E6D3}"/>
                  </a:ext>
                </a:extLst>
              </p:cNvPr>
              <p:cNvSpPr/>
              <p:nvPr/>
            </p:nvSpPr>
            <p:spPr>
              <a:xfrm>
                <a:off x="7000876" y="1979862"/>
                <a:ext cx="3595410" cy="887164"/>
              </a:xfrm>
              <a:prstGeom prst="roundRect">
                <a:avLst>
                  <a:gd name="adj" fmla="val 50000"/>
                </a:avLst>
              </a:prstGeom>
              <a:solidFill>
                <a:srgbClr val="81A618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86161515-3038-4CDE-B995-50F5F25B2976}"/>
                </a:ext>
              </a:extLst>
            </p:cNvPr>
            <p:cNvSpPr/>
            <p:nvPr/>
          </p:nvSpPr>
          <p:spPr>
            <a:xfrm>
              <a:off x="7823217" y="2669361"/>
              <a:ext cx="1229955" cy="7171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أفهم</a:t>
              </a:r>
              <a:endPara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2762FA74-5627-4262-8EC0-2E69E7B60D69}"/>
              </a:ext>
            </a:extLst>
          </p:cNvPr>
          <p:cNvSpPr txBox="1"/>
          <p:nvPr/>
        </p:nvSpPr>
        <p:spPr>
          <a:xfrm>
            <a:off x="1098029" y="1813916"/>
            <a:ext cx="421575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كيف سأحل المسألة ؟</a:t>
            </a:r>
          </a:p>
          <a:p>
            <a:r>
              <a:rPr lang="ar-SA" sz="2400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أحل عكسياً</a:t>
            </a:r>
          </a:p>
        </p:txBody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3DBC3A27-BC2C-45AF-9BD7-2281B121368E}"/>
              </a:ext>
            </a:extLst>
          </p:cNvPr>
          <p:cNvGrpSpPr/>
          <p:nvPr/>
        </p:nvGrpSpPr>
        <p:grpSpPr>
          <a:xfrm>
            <a:off x="4624059" y="1770491"/>
            <a:ext cx="1504950" cy="621227"/>
            <a:chOff x="6923610" y="2584261"/>
            <a:chExt cx="3029171" cy="851519"/>
          </a:xfrm>
        </p:grpSpPr>
        <p:grpSp>
          <p:nvGrpSpPr>
            <p:cNvPr id="31" name="مجموعة 30">
              <a:extLst>
                <a:ext uri="{FF2B5EF4-FFF2-40B4-BE49-F238E27FC236}">
                  <a16:creationId xmlns:a16="http://schemas.microsoft.com/office/drawing/2014/main" id="{2AE5F1CA-140C-4FFC-BAF4-41AE862FB060}"/>
                </a:ext>
              </a:extLst>
            </p:cNvPr>
            <p:cNvGrpSpPr/>
            <p:nvPr/>
          </p:nvGrpSpPr>
          <p:grpSpPr>
            <a:xfrm>
              <a:off x="6923610" y="2584261"/>
              <a:ext cx="3029171" cy="851519"/>
              <a:chOff x="6883234" y="1886732"/>
              <a:chExt cx="3823087" cy="1074694"/>
            </a:xfrm>
          </p:grpSpPr>
          <p:sp>
            <p:nvSpPr>
              <p:cNvPr id="33" name="مستطيل: زوايا مستديرة 32">
                <a:extLst>
                  <a:ext uri="{FF2B5EF4-FFF2-40B4-BE49-F238E27FC236}">
                    <a16:creationId xmlns:a16="http://schemas.microsoft.com/office/drawing/2014/main" id="{A35C416A-D4AA-403B-B8A0-B5A7ED2B019B}"/>
                  </a:ext>
                </a:extLst>
              </p:cNvPr>
              <p:cNvSpPr/>
              <p:nvPr/>
            </p:nvSpPr>
            <p:spPr>
              <a:xfrm>
                <a:off x="6883234" y="1886732"/>
                <a:ext cx="3823087" cy="1074694"/>
              </a:xfrm>
              <a:prstGeom prst="roundRect">
                <a:avLst>
                  <a:gd name="adj" fmla="val 50000"/>
                </a:avLst>
              </a:prstGeom>
              <a:solidFill>
                <a:srgbClr val="FFC305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34" name="مستطيل: زوايا مستديرة 33">
                <a:extLst>
                  <a:ext uri="{FF2B5EF4-FFF2-40B4-BE49-F238E27FC236}">
                    <a16:creationId xmlns:a16="http://schemas.microsoft.com/office/drawing/2014/main" id="{92C401EE-32BD-49CD-8552-6CC8DE089061}"/>
                  </a:ext>
                </a:extLst>
              </p:cNvPr>
              <p:cNvSpPr/>
              <p:nvPr/>
            </p:nvSpPr>
            <p:spPr>
              <a:xfrm>
                <a:off x="7000876" y="1979862"/>
                <a:ext cx="3595410" cy="887164"/>
              </a:xfrm>
              <a:prstGeom prst="roundRect">
                <a:avLst>
                  <a:gd name="adj" fmla="val 50000"/>
                </a:avLst>
              </a:prstGeom>
              <a:solidFill>
                <a:srgbClr val="FFC30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9494CA8F-6A4F-4029-A604-3A231D0788F9}"/>
                </a:ext>
              </a:extLst>
            </p:cNvPr>
            <p:cNvSpPr/>
            <p:nvPr/>
          </p:nvSpPr>
          <p:spPr>
            <a:xfrm>
              <a:off x="7637693" y="2669361"/>
              <a:ext cx="1601007" cy="7171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أخطط</a:t>
              </a:r>
              <a:endPara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E90780FE-73A5-4400-B351-4C156E971288}"/>
              </a:ext>
            </a:extLst>
          </p:cNvPr>
          <p:cNvSpPr txBox="1"/>
          <p:nvPr/>
        </p:nvSpPr>
        <p:spPr>
          <a:xfrm>
            <a:off x="6391274" y="2732652"/>
            <a:ext cx="4215759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أحل باتجاه عكسي .</a:t>
            </a:r>
          </a:p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1- نبدأ بالباقي على الأرض .</a:t>
            </a:r>
          </a:p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2- أجمع البالونات المعلقة .</a:t>
            </a:r>
          </a:p>
          <a:p>
            <a:endParaRPr lang="ar-SA" sz="24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endParaRPr lang="ar-SA" sz="24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r>
              <a:rPr lang="ar-SA" sz="2400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علق الطلاب 46 بالوناً</a:t>
            </a:r>
            <a:endParaRPr lang="ar-SA" sz="24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B41D648B-B1CF-4A03-B192-3BB0FE069082}"/>
              </a:ext>
            </a:extLst>
          </p:cNvPr>
          <p:cNvGrpSpPr/>
          <p:nvPr/>
        </p:nvGrpSpPr>
        <p:grpSpPr>
          <a:xfrm>
            <a:off x="9799910" y="2671814"/>
            <a:ext cx="1504950" cy="621227"/>
            <a:chOff x="6923610" y="2584261"/>
            <a:chExt cx="3029171" cy="851519"/>
          </a:xfrm>
        </p:grpSpPr>
        <p:grpSp>
          <p:nvGrpSpPr>
            <p:cNvPr id="37" name="مجموعة 36">
              <a:extLst>
                <a:ext uri="{FF2B5EF4-FFF2-40B4-BE49-F238E27FC236}">
                  <a16:creationId xmlns:a16="http://schemas.microsoft.com/office/drawing/2014/main" id="{90B5D0F4-5254-4B2E-BE7A-2EF128F5BF4B}"/>
                </a:ext>
              </a:extLst>
            </p:cNvPr>
            <p:cNvGrpSpPr/>
            <p:nvPr/>
          </p:nvGrpSpPr>
          <p:grpSpPr>
            <a:xfrm>
              <a:off x="6923610" y="2584261"/>
              <a:ext cx="3029171" cy="851519"/>
              <a:chOff x="6883234" y="1886732"/>
              <a:chExt cx="3823087" cy="1074694"/>
            </a:xfrm>
          </p:grpSpPr>
          <p:sp>
            <p:nvSpPr>
              <p:cNvPr id="39" name="مستطيل: زوايا مستديرة 38">
                <a:extLst>
                  <a:ext uri="{FF2B5EF4-FFF2-40B4-BE49-F238E27FC236}">
                    <a16:creationId xmlns:a16="http://schemas.microsoft.com/office/drawing/2014/main" id="{A5FACAAA-1E84-4A26-B820-D9E59077DF00}"/>
                  </a:ext>
                </a:extLst>
              </p:cNvPr>
              <p:cNvSpPr/>
              <p:nvPr/>
            </p:nvSpPr>
            <p:spPr>
              <a:xfrm>
                <a:off x="6883234" y="1886732"/>
                <a:ext cx="3823087" cy="1074694"/>
              </a:xfrm>
              <a:prstGeom prst="roundRect">
                <a:avLst>
                  <a:gd name="adj" fmla="val 50000"/>
                </a:avLst>
              </a:prstGeom>
              <a:solidFill>
                <a:srgbClr val="23AEB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40" name="مستطيل: زوايا مستديرة 39">
                <a:extLst>
                  <a:ext uri="{FF2B5EF4-FFF2-40B4-BE49-F238E27FC236}">
                    <a16:creationId xmlns:a16="http://schemas.microsoft.com/office/drawing/2014/main" id="{8386291E-D4B1-40D5-BBE4-D91E6AE09F89}"/>
                  </a:ext>
                </a:extLst>
              </p:cNvPr>
              <p:cNvSpPr/>
              <p:nvPr/>
            </p:nvSpPr>
            <p:spPr>
              <a:xfrm>
                <a:off x="7000876" y="1979862"/>
                <a:ext cx="3595410" cy="887164"/>
              </a:xfrm>
              <a:prstGeom prst="roundRect">
                <a:avLst>
                  <a:gd name="adj" fmla="val 50000"/>
                </a:avLst>
              </a:prstGeom>
              <a:solidFill>
                <a:srgbClr val="23AEB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38" name="مستطيل 37">
              <a:extLst>
                <a:ext uri="{FF2B5EF4-FFF2-40B4-BE49-F238E27FC236}">
                  <a16:creationId xmlns:a16="http://schemas.microsoft.com/office/drawing/2014/main" id="{1755B5E5-B014-4D2E-965B-FD5AC1EAA487}"/>
                </a:ext>
              </a:extLst>
            </p:cNvPr>
            <p:cNvSpPr/>
            <p:nvPr/>
          </p:nvSpPr>
          <p:spPr>
            <a:xfrm>
              <a:off x="7840964" y="2669361"/>
              <a:ext cx="119446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أحل</a:t>
              </a:r>
              <a:endPara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F1A5F970-E4FA-4162-AE0F-458269534956}"/>
              </a:ext>
            </a:extLst>
          </p:cNvPr>
          <p:cNvSpPr txBox="1"/>
          <p:nvPr/>
        </p:nvSpPr>
        <p:spPr>
          <a:xfrm>
            <a:off x="6391274" y="5156833"/>
            <a:ext cx="421575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 أعود و أتحقق . هل إجابتي معقولة؟</a:t>
            </a:r>
          </a:p>
          <a:p>
            <a:r>
              <a:rPr lang="ar-SA" sz="2400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نعم</a:t>
            </a:r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</a:t>
            </a:r>
          </a:p>
        </p:txBody>
      </p: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27D64FD1-5CBE-485F-BEF8-C793BB0A09DA}"/>
              </a:ext>
            </a:extLst>
          </p:cNvPr>
          <p:cNvGrpSpPr/>
          <p:nvPr/>
        </p:nvGrpSpPr>
        <p:grpSpPr>
          <a:xfrm>
            <a:off x="9854559" y="5084525"/>
            <a:ext cx="1504950" cy="621227"/>
            <a:chOff x="6923610" y="2584261"/>
            <a:chExt cx="3029171" cy="851519"/>
          </a:xfrm>
        </p:grpSpPr>
        <p:grpSp>
          <p:nvGrpSpPr>
            <p:cNvPr id="56" name="مجموعة 55">
              <a:extLst>
                <a:ext uri="{FF2B5EF4-FFF2-40B4-BE49-F238E27FC236}">
                  <a16:creationId xmlns:a16="http://schemas.microsoft.com/office/drawing/2014/main" id="{F4AB2C73-3F21-40D2-AC19-5B496DC9F8BB}"/>
                </a:ext>
              </a:extLst>
            </p:cNvPr>
            <p:cNvGrpSpPr/>
            <p:nvPr/>
          </p:nvGrpSpPr>
          <p:grpSpPr>
            <a:xfrm>
              <a:off x="6923610" y="2584261"/>
              <a:ext cx="3029171" cy="851519"/>
              <a:chOff x="6883234" y="1886732"/>
              <a:chExt cx="3823087" cy="1074694"/>
            </a:xfrm>
          </p:grpSpPr>
          <p:sp>
            <p:nvSpPr>
              <p:cNvPr id="58" name="مستطيل: زوايا مستديرة 57">
                <a:extLst>
                  <a:ext uri="{FF2B5EF4-FFF2-40B4-BE49-F238E27FC236}">
                    <a16:creationId xmlns:a16="http://schemas.microsoft.com/office/drawing/2014/main" id="{E828D9C0-D2BC-4ECB-922B-317D7FD48DD4}"/>
                  </a:ext>
                </a:extLst>
              </p:cNvPr>
              <p:cNvSpPr/>
              <p:nvPr/>
            </p:nvSpPr>
            <p:spPr>
              <a:xfrm>
                <a:off x="6883234" y="1886732"/>
                <a:ext cx="3823087" cy="1074694"/>
              </a:xfrm>
              <a:prstGeom prst="roundRect">
                <a:avLst>
                  <a:gd name="adj" fmla="val 50000"/>
                </a:avLst>
              </a:prstGeom>
              <a:solidFill>
                <a:srgbClr val="9D157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59" name="مستطيل: زوايا مستديرة 58">
                <a:extLst>
                  <a:ext uri="{FF2B5EF4-FFF2-40B4-BE49-F238E27FC236}">
                    <a16:creationId xmlns:a16="http://schemas.microsoft.com/office/drawing/2014/main" id="{7B196616-41AB-4B1C-9F77-8256D8F1195B}"/>
                  </a:ext>
                </a:extLst>
              </p:cNvPr>
              <p:cNvSpPr/>
              <p:nvPr/>
            </p:nvSpPr>
            <p:spPr>
              <a:xfrm>
                <a:off x="7000876" y="1979862"/>
                <a:ext cx="3595410" cy="887164"/>
              </a:xfrm>
              <a:prstGeom prst="roundRect">
                <a:avLst>
                  <a:gd name="adj" fmla="val 50000"/>
                </a:avLst>
              </a:prstGeom>
              <a:solidFill>
                <a:srgbClr val="9D1573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51CD8E61-263A-456B-8EBD-19187334C58E}"/>
                </a:ext>
              </a:extLst>
            </p:cNvPr>
            <p:cNvSpPr/>
            <p:nvPr/>
          </p:nvSpPr>
          <p:spPr>
            <a:xfrm>
              <a:off x="7752238" y="2669361"/>
              <a:ext cx="1371922" cy="7171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أتحقق</a:t>
              </a:r>
              <a:endPara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pic>
        <p:nvPicPr>
          <p:cNvPr id="43" name="صورة 42">
            <a:extLst>
              <a:ext uri="{FF2B5EF4-FFF2-40B4-BE49-F238E27FC236}">
                <a16:creationId xmlns:a16="http://schemas.microsoft.com/office/drawing/2014/main" id="{2AF7EBC4-F93A-4D84-9AF1-DB1B25769A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450739" y="4385431"/>
            <a:ext cx="1335530" cy="1335530"/>
          </a:xfrm>
          <a:prstGeom prst="rect">
            <a:avLst/>
          </a:prstGeom>
        </p:spPr>
      </p:pic>
      <p:pic>
        <p:nvPicPr>
          <p:cNvPr id="44" name="صورة 43">
            <a:extLst>
              <a:ext uri="{FF2B5EF4-FFF2-40B4-BE49-F238E27FC236}">
                <a16:creationId xmlns:a16="http://schemas.microsoft.com/office/drawing/2014/main" id="{4B1ED5D6-E361-4BB3-9B04-0366D6A91D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42095" y="3060151"/>
            <a:ext cx="1335530" cy="1335530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975BD9F5-47D5-4DC3-AB51-297FE4D32C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73893" y="3568558"/>
            <a:ext cx="1939736" cy="2459598"/>
          </a:xfrm>
          <a:prstGeom prst="rect">
            <a:avLst/>
          </a:prstGeom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966040D0-C7FB-49E9-AC67-CE522567BA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50568" y="4843078"/>
            <a:ext cx="1335530" cy="1335530"/>
          </a:xfrm>
          <a:prstGeom prst="rect">
            <a:avLst/>
          </a:prstGeom>
        </p:spPr>
      </p:pic>
      <p:cxnSp>
        <p:nvCxnSpPr>
          <p:cNvPr id="48" name="رابط مستقيم 47">
            <a:extLst>
              <a:ext uri="{FF2B5EF4-FFF2-40B4-BE49-F238E27FC236}">
                <a16:creationId xmlns:a16="http://schemas.microsoft.com/office/drawing/2014/main" id="{EA8A7DD0-982E-4624-85AE-CB6EB75ABC8E}"/>
              </a:ext>
            </a:extLst>
          </p:cNvPr>
          <p:cNvCxnSpPr>
            <a:cxnSpLocks/>
          </p:cNvCxnSpPr>
          <p:nvPr/>
        </p:nvCxnSpPr>
        <p:spPr>
          <a:xfrm flipH="1">
            <a:off x="4978829" y="1061780"/>
            <a:ext cx="160942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رابط مستقيم 49">
            <a:extLst>
              <a:ext uri="{FF2B5EF4-FFF2-40B4-BE49-F238E27FC236}">
                <a16:creationId xmlns:a16="http://schemas.microsoft.com/office/drawing/2014/main" id="{94A571AA-56F3-4922-B661-2958D694F8B9}"/>
              </a:ext>
            </a:extLst>
          </p:cNvPr>
          <p:cNvCxnSpPr>
            <a:cxnSpLocks/>
          </p:cNvCxnSpPr>
          <p:nvPr/>
        </p:nvCxnSpPr>
        <p:spPr>
          <a:xfrm flipH="1">
            <a:off x="3228976" y="1061780"/>
            <a:ext cx="144139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مستطيل: زوايا مستديرة 59">
            <a:extLst>
              <a:ext uri="{FF2B5EF4-FFF2-40B4-BE49-F238E27FC236}">
                <a16:creationId xmlns:a16="http://schemas.microsoft.com/office/drawing/2014/main" id="{94DF0F18-6C47-4A2F-8B19-64309A4587F7}"/>
              </a:ext>
            </a:extLst>
          </p:cNvPr>
          <p:cNvSpPr/>
          <p:nvPr/>
        </p:nvSpPr>
        <p:spPr>
          <a:xfrm>
            <a:off x="3324225" y="1137980"/>
            <a:ext cx="5331201" cy="42290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61" name="رابط مستقيم 60">
            <a:extLst>
              <a:ext uri="{FF2B5EF4-FFF2-40B4-BE49-F238E27FC236}">
                <a16:creationId xmlns:a16="http://schemas.microsoft.com/office/drawing/2014/main" id="{BB491701-2535-459C-9F69-14ED11596190}"/>
              </a:ext>
            </a:extLst>
          </p:cNvPr>
          <p:cNvCxnSpPr>
            <a:cxnSpLocks/>
          </p:cNvCxnSpPr>
          <p:nvPr/>
        </p:nvCxnSpPr>
        <p:spPr>
          <a:xfrm flipH="1">
            <a:off x="8749704" y="1560882"/>
            <a:ext cx="220971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مستطيل 62">
            <a:extLst>
              <a:ext uri="{FF2B5EF4-FFF2-40B4-BE49-F238E27FC236}">
                <a16:creationId xmlns:a16="http://schemas.microsoft.com/office/drawing/2014/main" id="{EB3A6248-027D-46C4-8B6C-E2AD5EBFE3CC}"/>
              </a:ext>
            </a:extLst>
          </p:cNvPr>
          <p:cNvSpPr/>
          <p:nvPr/>
        </p:nvSpPr>
        <p:spPr>
          <a:xfrm>
            <a:off x="9763125" y="3892736"/>
            <a:ext cx="5020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4</a:t>
            </a:r>
          </a:p>
        </p:txBody>
      </p:sp>
      <p:sp>
        <p:nvSpPr>
          <p:cNvPr id="64" name="مستطيل 63">
            <a:extLst>
              <a:ext uri="{FF2B5EF4-FFF2-40B4-BE49-F238E27FC236}">
                <a16:creationId xmlns:a16="http://schemas.microsoft.com/office/drawing/2014/main" id="{5EE1F863-E1FB-4A86-A9FF-0C7F57E69B85}"/>
              </a:ext>
            </a:extLst>
          </p:cNvPr>
          <p:cNvSpPr/>
          <p:nvPr/>
        </p:nvSpPr>
        <p:spPr>
          <a:xfrm>
            <a:off x="9413957" y="3863635"/>
            <a:ext cx="5148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+</a:t>
            </a:r>
          </a:p>
        </p:txBody>
      </p: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0BAFE82A-3295-430B-BBE1-C5281BBED990}"/>
              </a:ext>
            </a:extLst>
          </p:cNvPr>
          <p:cNvSpPr/>
          <p:nvPr/>
        </p:nvSpPr>
        <p:spPr>
          <a:xfrm>
            <a:off x="8820061" y="3876317"/>
            <a:ext cx="8194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22</a:t>
            </a:r>
          </a:p>
        </p:txBody>
      </p:sp>
      <p:sp>
        <p:nvSpPr>
          <p:cNvPr id="66" name="مستطيل 65">
            <a:extLst>
              <a:ext uri="{FF2B5EF4-FFF2-40B4-BE49-F238E27FC236}">
                <a16:creationId xmlns:a16="http://schemas.microsoft.com/office/drawing/2014/main" id="{A8901FDD-8719-46CD-A5F9-8C7EFDF50E8D}"/>
              </a:ext>
            </a:extLst>
          </p:cNvPr>
          <p:cNvSpPr/>
          <p:nvPr/>
        </p:nvSpPr>
        <p:spPr>
          <a:xfrm>
            <a:off x="7560221" y="3863636"/>
            <a:ext cx="5148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/>
                <a:solidFill>
                  <a:schemeClr val="accent3"/>
                </a:solidFill>
              </a:rPr>
              <a:t>=</a:t>
            </a:r>
            <a:endParaRPr lang="ar-SA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7" name="مستطيل 66">
            <a:extLst>
              <a:ext uri="{FF2B5EF4-FFF2-40B4-BE49-F238E27FC236}">
                <a16:creationId xmlns:a16="http://schemas.microsoft.com/office/drawing/2014/main" id="{D05F1094-EC20-407E-A591-6D7F75F6A9A1}"/>
              </a:ext>
            </a:extLst>
          </p:cNvPr>
          <p:cNvSpPr/>
          <p:nvPr/>
        </p:nvSpPr>
        <p:spPr>
          <a:xfrm>
            <a:off x="6663851" y="3922862"/>
            <a:ext cx="8194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46</a:t>
            </a:r>
          </a:p>
        </p:txBody>
      </p:sp>
      <p:sp>
        <p:nvSpPr>
          <p:cNvPr id="68" name="مستطيل 67">
            <a:extLst>
              <a:ext uri="{FF2B5EF4-FFF2-40B4-BE49-F238E27FC236}">
                <a16:creationId xmlns:a16="http://schemas.microsoft.com/office/drawing/2014/main" id="{CF8D2D8E-11E0-44D3-B473-035B9BB3845D}"/>
              </a:ext>
            </a:extLst>
          </p:cNvPr>
          <p:cNvSpPr/>
          <p:nvPr/>
        </p:nvSpPr>
        <p:spPr>
          <a:xfrm>
            <a:off x="8528394" y="3863635"/>
            <a:ext cx="5148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+</a:t>
            </a:r>
          </a:p>
        </p:txBody>
      </p: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07513295-B481-412E-964D-25FD7F0E5201}"/>
              </a:ext>
            </a:extLst>
          </p:cNvPr>
          <p:cNvSpPr/>
          <p:nvPr/>
        </p:nvSpPr>
        <p:spPr>
          <a:xfrm>
            <a:off x="7992128" y="3876317"/>
            <a:ext cx="8194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28601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  <p:bldP spid="35" grpId="0" animBg="1"/>
      <p:bldP spid="52" grpId="0" animBg="1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748321A4-DDE5-4057-A34B-A19FC26C5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92F7D7F-503A-47D8-AAFB-3F381F681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759354" cy="832513"/>
          </a:xfrm>
          <a:custGeom>
            <a:avLst/>
            <a:gdLst>
              <a:gd name="connsiteX0" fmla="*/ 8339294 w 8360758"/>
              <a:gd name="connsiteY0" fmla="*/ 0 h 1045598"/>
              <a:gd name="connsiteX1" fmla="*/ 8360544 w 8360758"/>
              <a:gd name="connsiteY1" fmla="*/ 0 h 1045598"/>
              <a:gd name="connsiteX2" fmla="*/ 8360758 w 8360758"/>
              <a:gd name="connsiteY2" fmla="*/ 649 h 1045598"/>
              <a:gd name="connsiteX3" fmla="*/ 0 w 8360758"/>
              <a:gd name="connsiteY3" fmla="*/ 0 h 1045598"/>
              <a:gd name="connsiteX4" fmla="*/ 8289291 w 8360758"/>
              <a:gd name="connsiteY4" fmla="*/ 0 h 1045598"/>
              <a:gd name="connsiteX5" fmla="*/ 8230376 w 8360758"/>
              <a:gd name="connsiteY5" fmla="*/ 12131 h 1045598"/>
              <a:gd name="connsiteX6" fmla="*/ 8099771 w 8360758"/>
              <a:gd name="connsiteY6" fmla="*/ 38454 h 1045598"/>
              <a:gd name="connsiteX7" fmla="*/ 8039667 w 8360758"/>
              <a:gd name="connsiteY7" fmla="*/ 61383 h 1045598"/>
              <a:gd name="connsiteX8" fmla="*/ 7973367 w 8360758"/>
              <a:gd name="connsiteY8" fmla="*/ 54463 h 1045598"/>
              <a:gd name="connsiteX9" fmla="*/ 7884958 w 8360758"/>
              <a:gd name="connsiteY9" fmla="*/ 105966 h 1045598"/>
              <a:gd name="connsiteX10" fmla="*/ 7738842 w 8360758"/>
              <a:gd name="connsiteY10" fmla="*/ 128481 h 1045598"/>
              <a:gd name="connsiteX11" fmla="*/ 7653871 w 8360758"/>
              <a:gd name="connsiteY11" fmla="*/ 147128 h 1045598"/>
              <a:gd name="connsiteX12" fmla="*/ 7625444 w 8360758"/>
              <a:gd name="connsiteY12" fmla="*/ 162340 h 1045598"/>
              <a:gd name="connsiteX13" fmla="*/ 7583161 w 8360758"/>
              <a:gd name="connsiteY13" fmla="*/ 178118 h 1045598"/>
              <a:gd name="connsiteX14" fmla="*/ 7511516 w 8360758"/>
              <a:gd name="connsiteY14" fmla="*/ 212256 h 1045598"/>
              <a:gd name="connsiteX15" fmla="*/ 7410075 w 8360758"/>
              <a:gd name="connsiteY15" fmla="*/ 247181 h 1045598"/>
              <a:gd name="connsiteX16" fmla="*/ 7319749 w 8360758"/>
              <a:gd name="connsiteY16" fmla="*/ 237905 h 1045598"/>
              <a:gd name="connsiteX17" fmla="*/ 7315778 w 8360758"/>
              <a:gd name="connsiteY17" fmla="*/ 245540 h 1045598"/>
              <a:gd name="connsiteX18" fmla="*/ 7261455 w 8360758"/>
              <a:gd name="connsiteY18" fmla="*/ 256067 h 1045598"/>
              <a:gd name="connsiteX19" fmla="*/ 7051652 w 8360758"/>
              <a:gd name="connsiteY19" fmla="*/ 251022 h 1045598"/>
              <a:gd name="connsiteX20" fmla="*/ 6946037 w 8360758"/>
              <a:gd name="connsiteY20" fmla="*/ 272754 h 1045598"/>
              <a:gd name="connsiteX21" fmla="*/ 6911697 w 8360758"/>
              <a:gd name="connsiteY21" fmla="*/ 287227 h 1045598"/>
              <a:gd name="connsiteX22" fmla="*/ 6853968 w 8360758"/>
              <a:gd name="connsiteY22" fmla="*/ 311057 h 1045598"/>
              <a:gd name="connsiteX23" fmla="*/ 6818568 w 8360758"/>
              <a:gd name="connsiteY23" fmla="*/ 345514 h 1045598"/>
              <a:gd name="connsiteX24" fmla="*/ 6767227 w 8360758"/>
              <a:gd name="connsiteY24" fmla="*/ 358842 h 1045598"/>
              <a:gd name="connsiteX25" fmla="*/ 6745281 w 8360758"/>
              <a:gd name="connsiteY25" fmla="*/ 340408 h 1045598"/>
              <a:gd name="connsiteX26" fmla="*/ 6693613 w 8360758"/>
              <a:gd name="connsiteY26" fmla="*/ 361653 h 1045598"/>
              <a:gd name="connsiteX27" fmla="*/ 6616334 w 8360758"/>
              <a:gd name="connsiteY27" fmla="*/ 396243 h 1045598"/>
              <a:gd name="connsiteX28" fmla="*/ 6569178 w 8360758"/>
              <a:gd name="connsiteY28" fmla="*/ 410632 h 1045598"/>
              <a:gd name="connsiteX29" fmla="*/ 6443178 w 8360758"/>
              <a:gd name="connsiteY29" fmla="*/ 455974 h 1045598"/>
              <a:gd name="connsiteX30" fmla="*/ 6319116 w 8360758"/>
              <a:gd name="connsiteY30" fmla="*/ 505993 h 1045598"/>
              <a:gd name="connsiteX31" fmla="*/ 6270674 w 8360758"/>
              <a:gd name="connsiteY31" fmla="*/ 556244 h 1045598"/>
              <a:gd name="connsiteX32" fmla="*/ 6263606 w 8360758"/>
              <a:gd name="connsiteY32" fmla="*/ 559168 h 1045598"/>
              <a:gd name="connsiteX33" fmla="*/ 6242294 w 8360758"/>
              <a:gd name="connsiteY33" fmla="*/ 560434 h 1045598"/>
              <a:gd name="connsiteX34" fmla="*/ 6233950 w 8360758"/>
              <a:gd name="connsiteY34" fmla="*/ 559803 h 1045598"/>
              <a:gd name="connsiteX35" fmla="*/ 6222443 w 8360758"/>
              <a:gd name="connsiteY35" fmla="*/ 561238 h 1045598"/>
              <a:gd name="connsiteX36" fmla="*/ 6222263 w 8360758"/>
              <a:gd name="connsiteY36" fmla="*/ 561626 h 1045598"/>
              <a:gd name="connsiteX37" fmla="*/ 6211278 w 8360758"/>
              <a:gd name="connsiteY37" fmla="*/ 562278 h 1045598"/>
              <a:gd name="connsiteX38" fmla="*/ 6156199 w 8360758"/>
              <a:gd name="connsiteY38" fmla="*/ 561017 h 1045598"/>
              <a:gd name="connsiteX39" fmla="*/ 6096532 w 8360758"/>
              <a:gd name="connsiteY39" fmla="*/ 603131 h 1045598"/>
              <a:gd name="connsiteX40" fmla="*/ 6069435 w 8360758"/>
              <a:gd name="connsiteY40" fmla="*/ 612471 h 1045598"/>
              <a:gd name="connsiteX41" fmla="*/ 6055528 w 8360758"/>
              <a:gd name="connsiteY41" fmla="*/ 619344 h 1045598"/>
              <a:gd name="connsiteX42" fmla="*/ 6055027 w 8360758"/>
              <a:gd name="connsiteY42" fmla="*/ 620988 h 1045598"/>
              <a:gd name="connsiteX43" fmla="*/ 6002174 w 8360758"/>
              <a:gd name="connsiteY43" fmla="*/ 619601 h 1045598"/>
              <a:gd name="connsiteX44" fmla="*/ 5996004 w 8360758"/>
              <a:gd name="connsiteY44" fmla="*/ 622254 h 1045598"/>
              <a:gd name="connsiteX45" fmla="*/ 5960467 w 8360758"/>
              <a:gd name="connsiteY45" fmla="*/ 617719 h 1045598"/>
              <a:gd name="connsiteX46" fmla="*/ 5942688 w 8360758"/>
              <a:gd name="connsiteY46" fmla="*/ 617312 h 1045598"/>
              <a:gd name="connsiteX47" fmla="*/ 5936470 w 8360758"/>
              <a:gd name="connsiteY47" fmla="*/ 613202 h 1045598"/>
              <a:gd name="connsiteX48" fmla="*/ 5910830 w 8360758"/>
              <a:gd name="connsiteY48" fmla="*/ 614630 h 1045598"/>
              <a:gd name="connsiteX49" fmla="*/ 5908335 w 8360758"/>
              <a:gd name="connsiteY49" fmla="*/ 616301 h 1045598"/>
              <a:gd name="connsiteX50" fmla="*/ 5885516 w 8360758"/>
              <a:gd name="connsiteY50" fmla="*/ 611874 h 1045598"/>
              <a:gd name="connsiteX51" fmla="*/ 5797689 w 8360758"/>
              <a:gd name="connsiteY51" fmla="*/ 629966 h 1045598"/>
              <a:gd name="connsiteX52" fmla="*/ 5452329 w 8360758"/>
              <a:gd name="connsiteY52" fmla="*/ 604624 h 1045598"/>
              <a:gd name="connsiteX53" fmla="*/ 5337888 w 8360758"/>
              <a:gd name="connsiteY53" fmla="*/ 624245 h 1045598"/>
              <a:gd name="connsiteX54" fmla="*/ 5308476 w 8360758"/>
              <a:gd name="connsiteY54" fmla="*/ 659901 h 1045598"/>
              <a:gd name="connsiteX55" fmla="*/ 5015427 w 8360758"/>
              <a:gd name="connsiteY55" fmla="*/ 679413 h 1045598"/>
              <a:gd name="connsiteX56" fmla="*/ 4944689 w 8360758"/>
              <a:gd name="connsiteY56" fmla="*/ 698151 h 1045598"/>
              <a:gd name="connsiteX57" fmla="*/ 4874019 w 8360758"/>
              <a:gd name="connsiteY57" fmla="*/ 686559 h 1045598"/>
              <a:gd name="connsiteX58" fmla="*/ 4850146 w 8360758"/>
              <a:gd name="connsiteY58" fmla="*/ 699918 h 1045598"/>
              <a:gd name="connsiteX59" fmla="*/ 4846122 w 8360758"/>
              <a:gd name="connsiteY59" fmla="*/ 702530 h 1045598"/>
              <a:gd name="connsiteX60" fmla="*/ 4828009 w 8360758"/>
              <a:gd name="connsiteY60" fmla="*/ 706278 h 1045598"/>
              <a:gd name="connsiteX61" fmla="*/ 4825410 w 8360758"/>
              <a:gd name="connsiteY61" fmla="*/ 715715 h 1045598"/>
              <a:gd name="connsiteX62" fmla="*/ 4799945 w 8360758"/>
              <a:gd name="connsiteY62" fmla="*/ 727361 h 1045598"/>
              <a:gd name="connsiteX63" fmla="*/ 4765906 w 8360758"/>
              <a:gd name="connsiteY63" fmla="*/ 731919 h 1045598"/>
              <a:gd name="connsiteX64" fmla="*/ 4601531 w 8360758"/>
              <a:gd name="connsiteY64" fmla="*/ 744196 h 1045598"/>
              <a:gd name="connsiteX65" fmla="*/ 4504675 w 8360758"/>
              <a:gd name="connsiteY65" fmla="*/ 756895 h 1045598"/>
              <a:gd name="connsiteX66" fmla="*/ 4470222 w 8360758"/>
              <a:gd name="connsiteY66" fmla="*/ 770130 h 1045598"/>
              <a:gd name="connsiteX67" fmla="*/ 4420536 w 8360758"/>
              <a:gd name="connsiteY67" fmla="*/ 782957 h 1045598"/>
              <a:gd name="connsiteX68" fmla="*/ 4334661 w 8360758"/>
              <a:gd name="connsiteY68" fmla="*/ 812108 h 1045598"/>
              <a:gd name="connsiteX69" fmla="*/ 4216132 w 8360758"/>
              <a:gd name="connsiteY69" fmla="*/ 839949 h 1045598"/>
              <a:gd name="connsiteX70" fmla="*/ 4119820 w 8360758"/>
              <a:gd name="connsiteY70" fmla="*/ 824310 h 1045598"/>
              <a:gd name="connsiteX71" fmla="*/ 4113747 w 8360758"/>
              <a:gd name="connsiteY71" fmla="*/ 831677 h 1045598"/>
              <a:gd name="connsiteX72" fmla="*/ 4052146 w 8360758"/>
              <a:gd name="connsiteY72" fmla="*/ 838402 h 1045598"/>
              <a:gd name="connsiteX73" fmla="*/ 3824664 w 8360758"/>
              <a:gd name="connsiteY73" fmla="*/ 818601 h 1045598"/>
              <a:gd name="connsiteX74" fmla="*/ 3704604 w 8360758"/>
              <a:gd name="connsiteY74" fmla="*/ 832939 h 1045598"/>
              <a:gd name="connsiteX75" fmla="*/ 3663877 w 8360758"/>
              <a:gd name="connsiteY75" fmla="*/ 845018 h 1045598"/>
              <a:gd name="connsiteX76" fmla="*/ 3595520 w 8360758"/>
              <a:gd name="connsiteY76" fmla="*/ 864823 h 1045598"/>
              <a:gd name="connsiteX77" fmla="*/ 3549068 w 8360758"/>
              <a:gd name="connsiteY77" fmla="*/ 896841 h 1045598"/>
              <a:gd name="connsiteX78" fmla="*/ 3534316 w 8360758"/>
              <a:gd name="connsiteY78" fmla="*/ 904155 h 1045598"/>
              <a:gd name="connsiteX79" fmla="*/ 3505039 w 8360758"/>
              <a:gd name="connsiteY79" fmla="*/ 900529 h 1045598"/>
              <a:gd name="connsiteX80" fmla="*/ 3494135 w 8360758"/>
              <a:gd name="connsiteY80" fmla="*/ 904937 h 1045598"/>
              <a:gd name="connsiteX81" fmla="*/ 3490082 w 8360758"/>
              <a:gd name="connsiteY81" fmla="*/ 904456 h 1045598"/>
              <a:gd name="connsiteX82" fmla="*/ 3480483 w 8360758"/>
              <a:gd name="connsiteY82" fmla="*/ 904536 h 1045598"/>
              <a:gd name="connsiteX83" fmla="*/ 3481756 w 8360758"/>
              <a:gd name="connsiteY83" fmla="*/ 898286 h 1045598"/>
              <a:gd name="connsiteX84" fmla="*/ 3470370 w 8360758"/>
              <a:gd name="connsiteY84" fmla="*/ 886575 h 1045598"/>
              <a:gd name="connsiteX85" fmla="*/ 3415223 w 8360758"/>
              <a:gd name="connsiteY85" fmla="*/ 890256 h 1045598"/>
              <a:gd name="connsiteX86" fmla="*/ 3412186 w 8360758"/>
              <a:gd name="connsiteY86" fmla="*/ 897307 h 1045598"/>
              <a:gd name="connsiteX87" fmla="*/ 3405239 w 8360758"/>
              <a:gd name="connsiteY87" fmla="*/ 898462 h 1045598"/>
              <a:gd name="connsiteX88" fmla="*/ 3400045 w 8360758"/>
              <a:gd name="connsiteY88" fmla="*/ 891932 h 1045598"/>
              <a:gd name="connsiteX89" fmla="*/ 3307380 w 8360758"/>
              <a:gd name="connsiteY89" fmla="*/ 876661 h 1045598"/>
              <a:gd name="connsiteX90" fmla="*/ 3183225 w 8360758"/>
              <a:gd name="connsiteY90" fmla="*/ 867685 h 1045598"/>
              <a:gd name="connsiteX91" fmla="*/ 3093898 w 8360758"/>
              <a:gd name="connsiteY91" fmla="*/ 897753 h 1045598"/>
              <a:gd name="connsiteX92" fmla="*/ 3085742 w 8360758"/>
              <a:gd name="connsiteY92" fmla="*/ 891493 h 1045598"/>
              <a:gd name="connsiteX93" fmla="*/ 3023557 w 8360758"/>
              <a:gd name="connsiteY93" fmla="*/ 894391 h 1045598"/>
              <a:gd name="connsiteX94" fmla="*/ 2807400 w 8360758"/>
              <a:gd name="connsiteY94" fmla="*/ 948678 h 1045598"/>
              <a:gd name="connsiteX95" fmla="*/ 2685827 w 8360758"/>
              <a:gd name="connsiteY95" fmla="*/ 953124 h 1045598"/>
              <a:gd name="connsiteX96" fmla="*/ 2569673 w 8360758"/>
              <a:gd name="connsiteY96" fmla="*/ 938749 h 1045598"/>
              <a:gd name="connsiteX97" fmla="*/ 2514638 w 8360758"/>
              <a:gd name="connsiteY97" fmla="*/ 914619 h 1045598"/>
              <a:gd name="connsiteX98" fmla="*/ 2454089 w 8360758"/>
              <a:gd name="connsiteY98" fmla="*/ 914176 h 1045598"/>
              <a:gd name="connsiteX99" fmla="*/ 2440891 w 8360758"/>
              <a:gd name="connsiteY99" fmla="*/ 936737 h 1045598"/>
              <a:gd name="connsiteX100" fmla="*/ 2375837 w 8360758"/>
              <a:gd name="connsiteY100" fmla="*/ 928904 h 1045598"/>
              <a:gd name="connsiteX101" fmla="*/ 2277059 w 8360758"/>
              <a:gd name="connsiteY101" fmla="*/ 914539 h 1045598"/>
              <a:gd name="connsiteX102" fmla="*/ 2220315 w 8360758"/>
              <a:gd name="connsiteY102" fmla="*/ 912107 h 1045598"/>
              <a:gd name="connsiteX103" fmla="*/ 2065069 w 8360758"/>
              <a:gd name="connsiteY103" fmla="*/ 899104 h 1045598"/>
              <a:gd name="connsiteX104" fmla="*/ 1909388 w 8360758"/>
              <a:gd name="connsiteY104" fmla="*/ 881237 h 1045598"/>
              <a:gd name="connsiteX105" fmla="*/ 1816127 w 8360758"/>
              <a:gd name="connsiteY105" fmla="*/ 843306 h 1045598"/>
              <a:gd name="connsiteX106" fmla="*/ 1688269 w 8360758"/>
              <a:gd name="connsiteY106" fmla="*/ 831572 h 1045598"/>
              <a:gd name="connsiteX107" fmla="*/ 1666717 w 8360758"/>
              <a:gd name="connsiteY107" fmla="*/ 825600 h 1045598"/>
              <a:gd name="connsiteX108" fmla="*/ 1637240 w 8360758"/>
              <a:gd name="connsiteY108" fmla="*/ 830012 h 1045598"/>
              <a:gd name="connsiteX109" fmla="*/ 1519123 w 8360758"/>
              <a:gd name="connsiteY109" fmla="*/ 848955 h 1045598"/>
              <a:gd name="connsiteX110" fmla="*/ 1426470 w 8360758"/>
              <a:gd name="connsiteY110" fmla="*/ 875204 h 1045598"/>
              <a:gd name="connsiteX111" fmla="*/ 1309788 w 8360758"/>
              <a:gd name="connsiteY111" fmla="*/ 860350 h 1045598"/>
              <a:gd name="connsiteX112" fmla="*/ 1239051 w 8360758"/>
              <a:gd name="connsiteY112" fmla="*/ 867187 h 1045598"/>
              <a:gd name="connsiteX113" fmla="*/ 1123809 w 8360758"/>
              <a:gd name="connsiteY113" fmla="*/ 902641 h 1045598"/>
              <a:gd name="connsiteX114" fmla="*/ 970585 w 8360758"/>
              <a:gd name="connsiteY114" fmla="*/ 895704 h 1045598"/>
              <a:gd name="connsiteX115" fmla="*/ 938329 w 8360758"/>
              <a:gd name="connsiteY115" fmla="*/ 862134 h 1045598"/>
              <a:gd name="connsiteX116" fmla="*/ 895571 w 8360758"/>
              <a:gd name="connsiteY116" fmla="*/ 842248 h 1045598"/>
              <a:gd name="connsiteX117" fmla="*/ 878598 w 8360758"/>
              <a:gd name="connsiteY117" fmla="*/ 890640 h 1045598"/>
              <a:gd name="connsiteX118" fmla="*/ 746991 w 8360758"/>
              <a:gd name="connsiteY118" fmla="*/ 929057 h 1045598"/>
              <a:gd name="connsiteX119" fmla="*/ 681121 w 8360758"/>
              <a:gd name="connsiteY119" fmla="*/ 942810 h 1045598"/>
              <a:gd name="connsiteX120" fmla="*/ 578235 w 8360758"/>
              <a:gd name="connsiteY120" fmla="*/ 953206 h 1045598"/>
              <a:gd name="connsiteX121" fmla="*/ 546952 w 8360758"/>
              <a:gd name="connsiteY121" fmla="*/ 958315 h 1045598"/>
              <a:gd name="connsiteX122" fmla="*/ 236347 w 8360758"/>
              <a:gd name="connsiteY122" fmla="*/ 1030770 h 1045598"/>
              <a:gd name="connsiteX123" fmla="*/ 51071 w 8360758"/>
              <a:gd name="connsiteY123" fmla="*/ 980657 h 1045598"/>
              <a:gd name="connsiteX124" fmla="*/ 10468 w 8360758"/>
              <a:gd name="connsiteY124" fmla="*/ 991794 h 1045598"/>
              <a:gd name="connsiteX125" fmla="*/ 0 w 8360758"/>
              <a:gd name="connsiteY125" fmla="*/ 991130 h 1045598"/>
              <a:gd name="connsiteX126" fmla="*/ 0 w 8360758"/>
              <a:gd name="connsiteY126" fmla="*/ 69169 h 104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360758" h="1045598">
                <a:moveTo>
                  <a:pt x="8339294" y="0"/>
                </a:moveTo>
                <a:lnTo>
                  <a:pt x="8360544" y="0"/>
                </a:lnTo>
                <a:lnTo>
                  <a:pt x="8360758" y="649"/>
                </a:lnTo>
                <a:close/>
                <a:moveTo>
                  <a:pt x="0" y="0"/>
                </a:moveTo>
                <a:lnTo>
                  <a:pt x="8289291" y="0"/>
                </a:lnTo>
                <a:lnTo>
                  <a:pt x="8230376" y="12131"/>
                </a:lnTo>
                <a:cubicBezTo>
                  <a:pt x="8186793" y="23634"/>
                  <a:pt x="8143173" y="37610"/>
                  <a:pt x="8099771" y="38454"/>
                </a:cubicBezTo>
                <a:cubicBezTo>
                  <a:pt x="8074248" y="83487"/>
                  <a:pt x="8081264" y="45280"/>
                  <a:pt x="8039667" y="61383"/>
                </a:cubicBezTo>
                <a:cubicBezTo>
                  <a:pt x="8035572" y="25681"/>
                  <a:pt x="7994313" y="91350"/>
                  <a:pt x="7973367" y="54463"/>
                </a:cubicBezTo>
                <a:cubicBezTo>
                  <a:pt x="7945735" y="70860"/>
                  <a:pt x="7932164" y="103819"/>
                  <a:pt x="7884958" y="105966"/>
                </a:cubicBezTo>
                <a:cubicBezTo>
                  <a:pt x="7839313" y="93684"/>
                  <a:pt x="7796006" y="145608"/>
                  <a:pt x="7738842" y="128481"/>
                </a:cubicBezTo>
                <a:cubicBezTo>
                  <a:pt x="7718673" y="125252"/>
                  <a:pt x="7661489" y="134033"/>
                  <a:pt x="7653871" y="147128"/>
                </a:cubicBezTo>
                <a:cubicBezTo>
                  <a:pt x="7642607" y="151315"/>
                  <a:pt x="7627498" y="149171"/>
                  <a:pt x="7625444" y="162340"/>
                </a:cubicBezTo>
                <a:cubicBezTo>
                  <a:pt x="7620493" y="178534"/>
                  <a:pt x="7572279" y="161358"/>
                  <a:pt x="7583161" y="178118"/>
                </a:cubicBezTo>
                <a:cubicBezTo>
                  <a:pt x="7549087" y="166496"/>
                  <a:pt x="7534277" y="201041"/>
                  <a:pt x="7511516" y="212256"/>
                </a:cubicBezTo>
                <a:cubicBezTo>
                  <a:pt x="7483774" y="199874"/>
                  <a:pt x="7463381" y="235617"/>
                  <a:pt x="7410075" y="247181"/>
                </a:cubicBezTo>
                <a:cubicBezTo>
                  <a:pt x="7379316" y="232675"/>
                  <a:pt x="7374250" y="255215"/>
                  <a:pt x="7319749" y="237905"/>
                </a:cubicBezTo>
                <a:cubicBezTo>
                  <a:pt x="7318939" y="240583"/>
                  <a:pt x="7317599" y="243154"/>
                  <a:pt x="7315778" y="245540"/>
                </a:cubicBezTo>
                <a:cubicBezTo>
                  <a:pt x="7305188" y="259400"/>
                  <a:pt x="7280868" y="264113"/>
                  <a:pt x="7261455" y="256067"/>
                </a:cubicBezTo>
                <a:cubicBezTo>
                  <a:pt x="7177273" y="234838"/>
                  <a:pt x="7114305" y="247394"/>
                  <a:pt x="7051652" y="251022"/>
                </a:cubicBezTo>
                <a:cubicBezTo>
                  <a:pt x="6982422" y="258887"/>
                  <a:pt x="7044205" y="289722"/>
                  <a:pt x="6946037" y="272754"/>
                </a:cubicBezTo>
                <a:cubicBezTo>
                  <a:pt x="6942920" y="287840"/>
                  <a:pt x="6932533" y="290410"/>
                  <a:pt x="6911697" y="287227"/>
                </a:cubicBezTo>
                <a:cubicBezTo>
                  <a:pt x="6878502" y="292054"/>
                  <a:pt x="6896035" y="325406"/>
                  <a:pt x="6853968" y="311057"/>
                </a:cubicBezTo>
                <a:cubicBezTo>
                  <a:pt x="6867957" y="328146"/>
                  <a:pt x="6795066" y="329379"/>
                  <a:pt x="6818568" y="345514"/>
                </a:cubicBezTo>
                <a:cubicBezTo>
                  <a:pt x="6804621" y="365939"/>
                  <a:pt x="6781982" y="340609"/>
                  <a:pt x="6767227" y="358842"/>
                </a:cubicBezTo>
                <a:cubicBezTo>
                  <a:pt x="6744864" y="366541"/>
                  <a:pt x="6772283" y="336936"/>
                  <a:pt x="6745281" y="340408"/>
                </a:cubicBezTo>
                <a:cubicBezTo>
                  <a:pt x="6714003" y="347897"/>
                  <a:pt x="6699248" y="314581"/>
                  <a:pt x="6693613" y="361653"/>
                </a:cubicBezTo>
                <a:cubicBezTo>
                  <a:pt x="6655588" y="357625"/>
                  <a:pt x="6657639" y="377940"/>
                  <a:pt x="6616334" y="396243"/>
                </a:cubicBezTo>
                <a:cubicBezTo>
                  <a:pt x="6592485" y="389294"/>
                  <a:pt x="6579516" y="397462"/>
                  <a:pt x="6569178" y="410632"/>
                </a:cubicBezTo>
                <a:cubicBezTo>
                  <a:pt x="6523596" y="416526"/>
                  <a:pt x="6490182" y="439982"/>
                  <a:pt x="6443178" y="455974"/>
                </a:cubicBezTo>
                <a:cubicBezTo>
                  <a:pt x="6383852" y="454444"/>
                  <a:pt x="6369405" y="489022"/>
                  <a:pt x="6319116" y="505993"/>
                </a:cubicBezTo>
                <a:cubicBezTo>
                  <a:pt x="6262319" y="491330"/>
                  <a:pt x="6292513" y="538822"/>
                  <a:pt x="6270674" y="556244"/>
                </a:cubicBezTo>
                <a:lnTo>
                  <a:pt x="6263606" y="559168"/>
                </a:lnTo>
                <a:lnTo>
                  <a:pt x="6242294" y="560434"/>
                </a:lnTo>
                <a:lnTo>
                  <a:pt x="6233950" y="559803"/>
                </a:lnTo>
                <a:cubicBezTo>
                  <a:pt x="6228324" y="559783"/>
                  <a:pt x="6224743" y="560296"/>
                  <a:pt x="6222443" y="561238"/>
                </a:cubicBezTo>
                <a:cubicBezTo>
                  <a:pt x="6222383" y="561367"/>
                  <a:pt x="6222323" y="561497"/>
                  <a:pt x="6222263" y="561626"/>
                </a:cubicBezTo>
                <a:lnTo>
                  <a:pt x="6211278" y="562278"/>
                </a:lnTo>
                <a:cubicBezTo>
                  <a:pt x="6192500" y="562574"/>
                  <a:pt x="6174002" y="562095"/>
                  <a:pt x="6156199" y="561017"/>
                </a:cubicBezTo>
                <a:cubicBezTo>
                  <a:pt x="6147856" y="582484"/>
                  <a:pt x="6078578" y="566766"/>
                  <a:pt x="6096532" y="603131"/>
                </a:cubicBezTo>
                <a:cubicBezTo>
                  <a:pt x="6072847" y="602777"/>
                  <a:pt x="6054475" y="589008"/>
                  <a:pt x="6069435" y="612471"/>
                </a:cubicBezTo>
                <a:cubicBezTo>
                  <a:pt x="6061851" y="613055"/>
                  <a:pt x="6057860" y="615691"/>
                  <a:pt x="6055528" y="619344"/>
                </a:cubicBezTo>
                <a:cubicBezTo>
                  <a:pt x="6055362" y="619892"/>
                  <a:pt x="6055194" y="620440"/>
                  <a:pt x="6055027" y="620988"/>
                </a:cubicBezTo>
                <a:lnTo>
                  <a:pt x="6002174" y="619601"/>
                </a:lnTo>
                <a:lnTo>
                  <a:pt x="5996004" y="622254"/>
                </a:lnTo>
                <a:lnTo>
                  <a:pt x="5960467" y="617719"/>
                </a:lnTo>
                <a:lnTo>
                  <a:pt x="5942688" y="617312"/>
                </a:lnTo>
                <a:lnTo>
                  <a:pt x="5936470" y="613202"/>
                </a:lnTo>
                <a:cubicBezTo>
                  <a:pt x="5930416" y="610984"/>
                  <a:pt x="5922596" y="610661"/>
                  <a:pt x="5910830" y="614630"/>
                </a:cubicBezTo>
                <a:lnTo>
                  <a:pt x="5908335" y="616301"/>
                </a:lnTo>
                <a:lnTo>
                  <a:pt x="5885516" y="611874"/>
                </a:lnTo>
                <a:cubicBezTo>
                  <a:pt x="5877877" y="609474"/>
                  <a:pt x="5804062" y="634683"/>
                  <a:pt x="5797689" y="629966"/>
                </a:cubicBezTo>
                <a:cubicBezTo>
                  <a:pt x="5725491" y="628758"/>
                  <a:pt x="5540074" y="600816"/>
                  <a:pt x="5452329" y="604624"/>
                </a:cubicBezTo>
                <a:cubicBezTo>
                  <a:pt x="5466698" y="654607"/>
                  <a:pt x="5264049" y="568127"/>
                  <a:pt x="5337888" y="624245"/>
                </a:cubicBezTo>
                <a:cubicBezTo>
                  <a:pt x="5310257" y="623082"/>
                  <a:pt x="5288900" y="645844"/>
                  <a:pt x="5308476" y="659901"/>
                </a:cubicBezTo>
                <a:cubicBezTo>
                  <a:pt x="5218345" y="635695"/>
                  <a:pt x="5110409" y="683826"/>
                  <a:pt x="5015427" y="679413"/>
                </a:cubicBezTo>
                <a:cubicBezTo>
                  <a:pt x="4977324" y="722716"/>
                  <a:pt x="4993698" y="684947"/>
                  <a:pt x="4944689" y="698151"/>
                </a:cubicBezTo>
                <a:cubicBezTo>
                  <a:pt x="4948385" y="662111"/>
                  <a:pt x="4888418" y="724972"/>
                  <a:pt x="4874019" y="686559"/>
                </a:cubicBezTo>
                <a:cubicBezTo>
                  <a:pt x="4865555" y="690178"/>
                  <a:pt x="4857809" y="694897"/>
                  <a:pt x="4850146" y="699918"/>
                </a:cubicBezTo>
                <a:lnTo>
                  <a:pt x="4846122" y="702530"/>
                </a:lnTo>
                <a:lnTo>
                  <a:pt x="4828009" y="706278"/>
                </a:lnTo>
                <a:lnTo>
                  <a:pt x="4825410" y="715715"/>
                </a:lnTo>
                <a:lnTo>
                  <a:pt x="4799945" y="727361"/>
                </a:lnTo>
                <a:cubicBezTo>
                  <a:pt x="4790022" y="730428"/>
                  <a:pt x="4778889" y="732212"/>
                  <a:pt x="4765906" y="731919"/>
                </a:cubicBezTo>
                <a:cubicBezTo>
                  <a:pt x="4718973" y="716412"/>
                  <a:pt x="4659915" y="765364"/>
                  <a:pt x="4601531" y="744196"/>
                </a:cubicBezTo>
                <a:cubicBezTo>
                  <a:pt x="4580290" y="739544"/>
                  <a:pt x="4515968" y="744316"/>
                  <a:pt x="4504675" y="756895"/>
                </a:cubicBezTo>
                <a:cubicBezTo>
                  <a:pt x="4491443" y="760296"/>
                  <a:pt x="4475470" y="757089"/>
                  <a:pt x="4470222" y="770130"/>
                </a:cubicBezTo>
                <a:cubicBezTo>
                  <a:pt x="4461124" y="785998"/>
                  <a:pt x="4412508" y="765410"/>
                  <a:pt x="4420536" y="782957"/>
                </a:cubicBezTo>
                <a:cubicBezTo>
                  <a:pt x="4386057" y="768924"/>
                  <a:pt x="4362026" y="802475"/>
                  <a:pt x="4334661" y="812108"/>
                </a:cubicBezTo>
                <a:cubicBezTo>
                  <a:pt x="4307258" y="797758"/>
                  <a:pt x="4276863" y="832116"/>
                  <a:pt x="4216132" y="839949"/>
                </a:cubicBezTo>
                <a:cubicBezTo>
                  <a:pt x="4185928" y="823262"/>
                  <a:pt x="4175257" y="845477"/>
                  <a:pt x="4119820" y="824310"/>
                </a:cubicBezTo>
                <a:cubicBezTo>
                  <a:pt x="4118324" y="826935"/>
                  <a:pt x="4116281" y="829416"/>
                  <a:pt x="4113747" y="831677"/>
                </a:cubicBezTo>
                <a:cubicBezTo>
                  <a:pt x="4099040" y="844812"/>
                  <a:pt x="4071458" y="847824"/>
                  <a:pt x="4052146" y="838402"/>
                </a:cubicBezTo>
                <a:cubicBezTo>
                  <a:pt x="3965259" y="811225"/>
                  <a:pt x="3893772" y="819371"/>
                  <a:pt x="3824664" y="818601"/>
                </a:cubicBezTo>
                <a:cubicBezTo>
                  <a:pt x="3747424" y="821611"/>
                  <a:pt x="3807704" y="856831"/>
                  <a:pt x="3704604" y="832939"/>
                </a:cubicBezTo>
                <a:cubicBezTo>
                  <a:pt x="3697760" y="847826"/>
                  <a:pt x="3685852" y="849671"/>
                  <a:pt x="3663877" y="845018"/>
                </a:cubicBezTo>
                <a:cubicBezTo>
                  <a:pt x="3626599" y="847518"/>
                  <a:pt x="3638084" y="882149"/>
                  <a:pt x="3595520" y="864823"/>
                </a:cubicBezTo>
                <a:cubicBezTo>
                  <a:pt x="3606859" y="882919"/>
                  <a:pt x="3527146" y="879030"/>
                  <a:pt x="3549068" y="896841"/>
                </a:cubicBezTo>
                <a:cubicBezTo>
                  <a:pt x="3544102" y="901709"/>
                  <a:pt x="3539196" y="903675"/>
                  <a:pt x="3534316" y="904155"/>
                </a:cubicBezTo>
                <a:cubicBezTo>
                  <a:pt x="3524555" y="905115"/>
                  <a:pt x="3514894" y="900132"/>
                  <a:pt x="3505039" y="900529"/>
                </a:cubicBezTo>
                <a:lnTo>
                  <a:pt x="3494135" y="904937"/>
                </a:lnTo>
                <a:lnTo>
                  <a:pt x="3490082" y="904456"/>
                </a:lnTo>
                <a:lnTo>
                  <a:pt x="3480483" y="904536"/>
                </a:lnTo>
                <a:lnTo>
                  <a:pt x="3481756" y="898286"/>
                </a:lnTo>
                <a:cubicBezTo>
                  <a:pt x="3483873" y="892321"/>
                  <a:pt x="3485480" y="885785"/>
                  <a:pt x="3470370" y="886575"/>
                </a:cubicBezTo>
                <a:cubicBezTo>
                  <a:pt x="3439046" y="891212"/>
                  <a:pt x="3428652" y="865455"/>
                  <a:pt x="3415223" y="890256"/>
                </a:cubicBezTo>
                <a:lnTo>
                  <a:pt x="3412186" y="897307"/>
                </a:lnTo>
                <a:lnTo>
                  <a:pt x="3405239" y="898462"/>
                </a:lnTo>
                <a:cubicBezTo>
                  <a:pt x="3401514" y="898245"/>
                  <a:pt x="3399411" y="896524"/>
                  <a:pt x="3400045" y="891932"/>
                </a:cubicBezTo>
                <a:cubicBezTo>
                  <a:pt x="3370618" y="910933"/>
                  <a:pt x="3337013" y="881862"/>
                  <a:pt x="3307380" y="876661"/>
                </a:cubicBezTo>
                <a:cubicBezTo>
                  <a:pt x="3284956" y="894884"/>
                  <a:pt x="3244895" y="866002"/>
                  <a:pt x="3183225" y="867685"/>
                </a:cubicBezTo>
                <a:cubicBezTo>
                  <a:pt x="3158771" y="888620"/>
                  <a:pt x="3141638" y="868567"/>
                  <a:pt x="3093898" y="897753"/>
                </a:cubicBezTo>
                <a:cubicBezTo>
                  <a:pt x="3091645" y="895421"/>
                  <a:pt x="3088899" y="893312"/>
                  <a:pt x="3085742" y="891493"/>
                </a:cubicBezTo>
                <a:cubicBezTo>
                  <a:pt x="3067413" y="880926"/>
                  <a:pt x="3039569" y="882223"/>
                  <a:pt x="3023557" y="894391"/>
                </a:cubicBezTo>
                <a:cubicBezTo>
                  <a:pt x="2946920" y="934280"/>
                  <a:pt x="2874651" y="937308"/>
                  <a:pt x="2807400" y="948678"/>
                </a:cubicBezTo>
                <a:cubicBezTo>
                  <a:pt x="2731064" y="957607"/>
                  <a:pt x="2779289" y="913951"/>
                  <a:pt x="2685827" y="953124"/>
                </a:cubicBezTo>
                <a:cubicBezTo>
                  <a:pt x="2646206" y="951469"/>
                  <a:pt x="2598205" y="945167"/>
                  <a:pt x="2569673" y="938749"/>
                </a:cubicBezTo>
                <a:cubicBezTo>
                  <a:pt x="2575279" y="919335"/>
                  <a:pt x="2498612" y="935380"/>
                  <a:pt x="2514638" y="914619"/>
                </a:cubicBezTo>
                <a:cubicBezTo>
                  <a:pt x="2489357" y="898658"/>
                  <a:pt x="2479062" y="927882"/>
                  <a:pt x="2454089" y="914176"/>
                </a:cubicBezTo>
                <a:cubicBezTo>
                  <a:pt x="2426718" y="912195"/>
                  <a:pt x="2470878" y="933635"/>
                  <a:pt x="2440891" y="936737"/>
                </a:cubicBezTo>
                <a:cubicBezTo>
                  <a:pt x="2404331" y="937060"/>
                  <a:pt x="2406460" y="971953"/>
                  <a:pt x="2375837" y="928904"/>
                </a:cubicBezTo>
                <a:cubicBezTo>
                  <a:pt x="2338300" y="941678"/>
                  <a:pt x="2329756" y="922043"/>
                  <a:pt x="2277059" y="914539"/>
                </a:cubicBezTo>
                <a:cubicBezTo>
                  <a:pt x="2255841" y="926721"/>
                  <a:pt x="2238021" y="922081"/>
                  <a:pt x="2220315" y="912107"/>
                </a:cubicBezTo>
                <a:cubicBezTo>
                  <a:pt x="2169677" y="917309"/>
                  <a:pt x="2122500" y="903084"/>
                  <a:pt x="2065069" y="899104"/>
                </a:cubicBezTo>
                <a:cubicBezTo>
                  <a:pt x="2004003" y="914552"/>
                  <a:pt x="1970758" y="885364"/>
                  <a:pt x="1909388" y="881237"/>
                </a:cubicBezTo>
                <a:cubicBezTo>
                  <a:pt x="1850499" y="912360"/>
                  <a:pt x="1867439" y="840122"/>
                  <a:pt x="1816127" y="843306"/>
                </a:cubicBezTo>
                <a:cubicBezTo>
                  <a:pt x="1733813" y="872239"/>
                  <a:pt x="1816992" y="819468"/>
                  <a:pt x="1688269" y="831572"/>
                </a:cubicBezTo>
                <a:cubicBezTo>
                  <a:pt x="1681184" y="836266"/>
                  <a:pt x="1665328" y="831879"/>
                  <a:pt x="1666717" y="825600"/>
                </a:cubicBezTo>
                <a:cubicBezTo>
                  <a:pt x="1658612" y="827677"/>
                  <a:pt x="1639536" y="839994"/>
                  <a:pt x="1637240" y="830012"/>
                </a:cubicBezTo>
                <a:cubicBezTo>
                  <a:pt x="1596093" y="829509"/>
                  <a:pt x="1555412" y="836032"/>
                  <a:pt x="1519123" y="848955"/>
                </a:cubicBezTo>
                <a:cubicBezTo>
                  <a:pt x="1439370" y="833068"/>
                  <a:pt x="1483906" y="879065"/>
                  <a:pt x="1426470" y="875204"/>
                </a:cubicBezTo>
                <a:cubicBezTo>
                  <a:pt x="1379930" y="856239"/>
                  <a:pt x="1363279" y="872605"/>
                  <a:pt x="1309788" y="860350"/>
                </a:cubicBezTo>
                <a:cubicBezTo>
                  <a:pt x="1292252" y="893082"/>
                  <a:pt x="1259676" y="857729"/>
                  <a:pt x="1239051" y="867187"/>
                </a:cubicBezTo>
                <a:cubicBezTo>
                  <a:pt x="1205443" y="829811"/>
                  <a:pt x="1158385" y="902895"/>
                  <a:pt x="1123809" y="902641"/>
                </a:cubicBezTo>
                <a:cubicBezTo>
                  <a:pt x="1065532" y="896400"/>
                  <a:pt x="1002200" y="858095"/>
                  <a:pt x="970585" y="895704"/>
                </a:cubicBezTo>
                <a:cubicBezTo>
                  <a:pt x="966254" y="880250"/>
                  <a:pt x="971539" y="859175"/>
                  <a:pt x="938329" y="862134"/>
                </a:cubicBezTo>
                <a:cubicBezTo>
                  <a:pt x="925057" y="854326"/>
                  <a:pt x="922693" y="830584"/>
                  <a:pt x="895571" y="842248"/>
                </a:cubicBezTo>
                <a:cubicBezTo>
                  <a:pt x="928987" y="863252"/>
                  <a:pt x="873564" y="866047"/>
                  <a:pt x="878598" y="890640"/>
                </a:cubicBezTo>
                <a:cubicBezTo>
                  <a:pt x="837063" y="905994"/>
                  <a:pt x="742190" y="884895"/>
                  <a:pt x="746991" y="929057"/>
                </a:cubicBezTo>
                <a:cubicBezTo>
                  <a:pt x="734614" y="955066"/>
                  <a:pt x="681717" y="914700"/>
                  <a:pt x="681121" y="942810"/>
                </a:cubicBezTo>
                <a:cubicBezTo>
                  <a:pt x="658037" y="924609"/>
                  <a:pt x="616378" y="954199"/>
                  <a:pt x="578235" y="953206"/>
                </a:cubicBezTo>
                <a:cubicBezTo>
                  <a:pt x="570802" y="965845"/>
                  <a:pt x="562037" y="965187"/>
                  <a:pt x="546952" y="958315"/>
                </a:cubicBezTo>
                <a:cubicBezTo>
                  <a:pt x="424725" y="951368"/>
                  <a:pt x="251392" y="1090193"/>
                  <a:pt x="236347" y="1030770"/>
                </a:cubicBezTo>
                <a:cubicBezTo>
                  <a:pt x="207533" y="1029254"/>
                  <a:pt x="121859" y="971449"/>
                  <a:pt x="51071" y="980657"/>
                </a:cubicBezTo>
                <a:cubicBezTo>
                  <a:pt x="43123" y="987954"/>
                  <a:pt x="28486" y="991123"/>
                  <a:pt x="10468" y="991794"/>
                </a:cubicBezTo>
                <a:lnTo>
                  <a:pt x="0" y="991130"/>
                </a:lnTo>
                <a:lnTo>
                  <a:pt x="0" y="6916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C36BFE8-1F6C-4D6C-B87F-31E38B8BD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1512" y="5812403"/>
            <a:ext cx="7030488" cy="1045597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6F53135C-CA20-4AE8-9570-00EE3A839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466929"/>
            <a:ext cx="10706100" cy="591762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5F6F5"/>
          </a:solidFill>
          <a:ln>
            <a:noFill/>
          </a:ln>
          <a:effectLst>
            <a:outerShdw blurRad="38100" dist="25400" dir="48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42B187E4-1CF5-4FB8-8D7B-0BC583D4A7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1" y="362944"/>
            <a:ext cx="1302497" cy="104199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80B54711-179D-4215-B5DF-C25F572BF537}"/>
              </a:ext>
            </a:extLst>
          </p:cNvPr>
          <p:cNvSpPr txBox="1"/>
          <p:nvPr/>
        </p:nvSpPr>
        <p:spPr>
          <a:xfrm>
            <a:off x="3391089" y="678316"/>
            <a:ext cx="771631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rgbClr val="0070C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وزعت معلمة التربية الفنية 15 علبة صمغ على طالباتها ، وبقي معها 4 علب أخرى . كم علبة كانت مع المعلمة قبل التوزيع ؟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61C8DFD-E9F7-4E78-A905-8ABF9B1006BC}"/>
              </a:ext>
            </a:extLst>
          </p:cNvPr>
          <p:cNvSpPr txBox="1"/>
          <p:nvPr/>
        </p:nvSpPr>
        <p:spPr>
          <a:xfrm>
            <a:off x="6391275" y="1814651"/>
            <a:ext cx="421575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ما معطيات في المسألة ؟ أضع خطاً تحتها.</a:t>
            </a:r>
          </a:p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ما المطلوب في المسألة ؟ أحوطه .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3E03E29C-1C34-4E50-B3CC-1D3387598F3E}"/>
              </a:ext>
            </a:extLst>
          </p:cNvPr>
          <p:cNvGrpSpPr/>
          <p:nvPr/>
        </p:nvGrpSpPr>
        <p:grpSpPr>
          <a:xfrm>
            <a:off x="9763125" y="1763929"/>
            <a:ext cx="1504950" cy="621227"/>
            <a:chOff x="6923610" y="2584261"/>
            <a:chExt cx="3029171" cy="851519"/>
          </a:xfrm>
        </p:grpSpPr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813C77E2-8D61-4D6C-A3EC-C641E35684E5}"/>
                </a:ext>
              </a:extLst>
            </p:cNvPr>
            <p:cNvGrpSpPr/>
            <p:nvPr/>
          </p:nvGrpSpPr>
          <p:grpSpPr>
            <a:xfrm>
              <a:off x="6923610" y="2584261"/>
              <a:ext cx="3029171" cy="851519"/>
              <a:chOff x="6883234" y="1886732"/>
              <a:chExt cx="3823087" cy="1074694"/>
            </a:xfrm>
          </p:grpSpPr>
          <p:sp>
            <p:nvSpPr>
              <p:cNvPr id="15" name="مستطيل: زوايا مستديرة 14">
                <a:extLst>
                  <a:ext uri="{FF2B5EF4-FFF2-40B4-BE49-F238E27FC236}">
                    <a16:creationId xmlns:a16="http://schemas.microsoft.com/office/drawing/2014/main" id="{7D663F94-C1D7-4649-ADEA-B5DE3E195851}"/>
                  </a:ext>
                </a:extLst>
              </p:cNvPr>
              <p:cNvSpPr/>
              <p:nvPr/>
            </p:nvSpPr>
            <p:spPr>
              <a:xfrm>
                <a:off x="6883234" y="1886732"/>
                <a:ext cx="3823087" cy="1074694"/>
              </a:xfrm>
              <a:prstGeom prst="roundRect">
                <a:avLst>
                  <a:gd name="adj" fmla="val 50000"/>
                </a:avLst>
              </a:prstGeom>
              <a:solidFill>
                <a:srgbClr val="92B42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6" name="مستطيل: زوايا مستديرة 15">
                <a:extLst>
                  <a:ext uri="{FF2B5EF4-FFF2-40B4-BE49-F238E27FC236}">
                    <a16:creationId xmlns:a16="http://schemas.microsoft.com/office/drawing/2014/main" id="{7EE031F7-226F-40B1-B37A-C1EA5422E6D3}"/>
                  </a:ext>
                </a:extLst>
              </p:cNvPr>
              <p:cNvSpPr/>
              <p:nvPr/>
            </p:nvSpPr>
            <p:spPr>
              <a:xfrm>
                <a:off x="7000876" y="1979862"/>
                <a:ext cx="3595410" cy="887164"/>
              </a:xfrm>
              <a:prstGeom prst="roundRect">
                <a:avLst>
                  <a:gd name="adj" fmla="val 50000"/>
                </a:avLst>
              </a:prstGeom>
              <a:solidFill>
                <a:srgbClr val="81A618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86161515-3038-4CDE-B995-50F5F25B2976}"/>
                </a:ext>
              </a:extLst>
            </p:cNvPr>
            <p:cNvSpPr/>
            <p:nvPr/>
          </p:nvSpPr>
          <p:spPr>
            <a:xfrm>
              <a:off x="7823217" y="2669361"/>
              <a:ext cx="1229955" cy="7171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أفهم</a:t>
              </a:r>
              <a:endPara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2762FA74-5627-4262-8EC0-2E69E7B60D69}"/>
              </a:ext>
            </a:extLst>
          </p:cNvPr>
          <p:cNvSpPr txBox="1"/>
          <p:nvPr/>
        </p:nvSpPr>
        <p:spPr>
          <a:xfrm>
            <a:off x="1098029" y="1813916"/>
            <a:ext cx="421575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كيف سأحل المسألة ؟</a:t>
            </a:r>
          </a:p>
          <a:p>
            <a:r>
              <a:rPr lang="ar-SA" sz="2400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أحل عكسياً</a:t>
            </a:r>
          </a:p>
        </p:txBody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3DBC3A27-BC2C-45AF-9BD7-2281B121368E}"/>
              </a:ext>
            </a:extLst>
          </p:cNvPr>
          <p:cNvGrpSpPr/>
          <p:nvPr/>
        </p:nvGrpSpPr>
        <p:grpSpPr>
          <a:xfrm>
            <a:off x="4624059" y="1770491"/>
            <a:ext cx="1504950" cy="621227"/>
            <a:chOff x="6923610" y="2584261"/>
            <a:chExt cx="3029171" cy="851519"/>
          </a:xfrm>
        </p:grpSpPr>
        <p:grpSp>
          <p:nvGrpSpPr>
            <p:cNvPr id="31" name="مجموعة 30">
              <a:extLst>
                <a:ext uri="{FF2B5EF4-FFF2-40B4-BE49-F238E27FC236}">
                  <a16:creationId xmlns:a16="http://schemas.microsoft.com/office/drawing/2014/main" id="{2AE5F1CA-140C-4FFC-BAF4-41AE862FB060}"/>
                </a:ext>
              </a:extLst>
            </p:cNvPr>
            <p:cNvGrpSpPr/>
            <p:nvPr/>
          </p:nvGrpSpPr>
          <p:grpSpPr>
            <a:xfrm>
              <a:off x="6923610" y="2584261"/>
              <a:ext cx="3029171" cy="851519"/>
              <a:chOff x="6883234" y="1886732"/>
              <a:chExt cx="3823087" cy="1074694"/>
            </a:xfrm>
          </p:grpSpPr>
          <p:sp>
            <p:nvSpPr>
              <p:cNvPr id="33" name="مستطيل: زوايا مستديرة 32">
                <a:extLst>
                  <a:ext uri="{FF2B5EF4-FFF2-40B4-BE49-F238E27FC236}">
                    <a16:creationId xmlns:a16="http://schemas.microsoft.com/office/drawing/2014/main" id="{A35C416A-D4AA-403B-B8A0-B5A7ED2B019B}"/>
                  </a:ext>
                </a:extLst>
              </p:cNvPr>
              <p:cNvSpPr/>
              <p:nvPr/>
            </p:nvSpPr>
            <p:spPr>
              <a:xfrm>
                <a:off x="6883234" y="1886732"/>
                <a:ext cx="3823087" cy="1074694"/>
              </a:xfrm>
              <a:prstGeom prst="roundRect">
                <a:avLst>
                  <a:gd name="adj" fmla="val 50000"/>
                </a:avLst>
              </a:prstGeom>
              <a:solidFill>
                <a:srgbClr val="FFC305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34" name="مستطيل: زوايا مستديرة 33">
                <a:extLst>
                  <a:ext uri="{FF2B5EF4-FFF2-40B4-BE49-F238E27FC236}">
                    <a16:creationId xmlns:a16="http://schemas.microsoft.com/office/drawing/2014/main" id="{92C401EE-32BD-49CD-8552-6CC8DE089061}"/>
                  </a:ext>
                </a:extLst>
              </p:cNvPr>
              <p:cNvSpPr/>
              <p:nvPr/>
            </p:nvSpPr>
            <p:spPr>
              <a:xfrm>
                <a:off x="7000876" y="1979862"/>
                <a:ext cx="3595410" cy="887164"/>
              </a:xfrm>
              <a:prstGeom prst="roundRect">
                <a:avLst>
                  <a:gd name="adj" fmla="val 50000"/>
                </a:avLst>
              </a:prstGeom>
              <a:solidFill>
                <a:srgbClr val="FFC30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9494CA8F-6A4F-4029-A604-3A231D0788F9}"/>
                </a:ext>
              </a:extLst>
            </p:cNvPr>
            <p:cNvSpPr/>
            <p:nvPr/>
          </p:nvSpPr>
          <p:spPr>
            <a:xfrm>
              <a:off x="7637693" y="2669361"/>
              <a:ext cx="1601007" cy="7171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أخطط</a:t>
              </a:r>
              <a:endPara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E90780FE-73A5-4400-B351-4C156E971288}"/>
              </a:ext>
            </a:extLst>
          </p:cNvPr>
          <p:cNvSpPr txBox="1"/>
          <p:nvPr/>
        </p:nvSpPr>
        <p:spPr>
          <a:xfrm>
            <a:off x="6391274" y="2732652"/>
            <a:ext cx="4215759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أحل باتجاه عكسي .</a:t>
            </a:r>
          </a:p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1- نبدأ بالباقي مع المعلمة .</a:t>
            </a:r>
          </a:p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2- أجمع علب الصمغ التي وزعتها.</a:t>
            </a:r>
          </a:p>
          <a:p>
            <a:endParaRPr lang="ar-SA" sz="24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endParaRPr lang="ar-SA" sz="24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r>
              <a:rPr lang="ar-SA" sz="2400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كان مع المعلمة 19 علبة </a:t>
            </a:r>
            <a:endParaRPr lang="ar-SA" sz="24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B41D648B-B1CF-4A03-B192-3BB0FE069082}"/>
              </a:ext>
            </a:extLst>
          </p:cNvPr>
          <p:cNvGrpSpPr/>
          <p:nvPr/>
        </p:nvGrpSpPr>
        <p:grpSpPr>
          <a:xfrm>
            <a:off x="9799910" y="2671814"/>
            <a:ext cx="1504950" cy="621227"/>
            <a:chOff x="6923610" y="2584261"/>
            <a:chExt cx="3029171" cy="851519"/>
          </a:xfrm>
        </p:grpSpPr>
        <p:grpSp>
          <p:nvGrpSpPr>
            <p:cNvPr id="37" name="مجموعة 36">
              <a:extLst>
                <a:ext uri="{FF2B5EF4-FFF2-40B4-BE49-F238E27FC236}">
                  <a16:creationId xmlns:a16="http://schemas.microsoft.com/office/drawing/2014/main" id="{90B5D0F4-5254-4B2E-BE7A-2EF128F5BF4B}"/>
                </a:ext>
              </a:extLst>
            </p:cNvPr>
            <p:cNvGrpSpPr/>
            <p:nvPr/>
          </p:nvGrpSpPr>
          <p:grpSpPr>
            <a:xfrm>
              <a:off x="6923610" y="2584261"/>
              <a:ext cx="3029171" cy="851519"/>
              <a:chOff x="6883234" y="1886732"/>
              <a:chExt cx="3823087" cy="1074694"/>
            </a:xfrm>
          </p:grpSpPr>
          <p:sp>
            <p:nvSpPr>
              <p:cNvPr id="39" name="مستطيل: زوايا مستديرة 38">
                <a:extLst>
                  <a:ext uri="{FF2B5EF4-FFF2-40B4-BE49-F238E27FC236}">
                    <a16:creationId xmlns:a16="http://schemas.microsoft.com/office/drawing/2014/main" id="{A5FACAAA-1E84-4A26-B820-D9E59077DF00}"/>
                  </a:ext>
                </a:extLst>
              </p:cNvPr>
              <p:cNvSpPr/>
              <p:nvPr/>
            </p:nvSpPr>
            <p:spPr>
              <a:xfrm>
                <a:off x="6883234" y="1886732"/>
                <a:ext cx="3823087" cy="1074694"/>
              </a:xfrm>
              <a:prstGeom prst="roundRect">
                <a:avLst>
                  <a:gd name="adj" fmla="val 50000"/>
                </a:avLst>
              </a:prstGeom>
              <a:solidFill>
                <a:srgbClr val="23AEB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40" name="مستطيل: زوايا مستديرة 39">
                <a:extLst>
                  <a:ext uri="{FF2B5EF4-FFF2-40B4-BE49-F238E27FC236}">
                    <a16:creationId xmlns:a16="http://schemas.microsoft.com/office/drawing/2014/main" id="{8386291E-D4B1-40D5-BBE4-D91E6AE09F89}"/>
                  </a:ext>
                </a:extLst>
              </p:cNvPr>
              <p:cNvSpPr/>
              <p:nvPr/>
            </p:nvSpPr>
            <p:spPr>
              <a:xfrm>
                <a:off x="7000876" y="1979862"/>
                <a:ext cx="3595410" cy="887164"/>
              </a:xfrm>
              <a:prstGeom prst="roundRect">
                <a:avLst>
                  <a:gd name="adj" fmla="val 50000"/>
                </a:avLst>
              </a:prstGeom>
              <a:solidFill>
                <a:srgbClr val="23AEB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38" name="مستطيل 37">
              <a:extLst>
                <a:ext uri="{FF2B5EF4-FFF2-40B4-BE49-F238E27FC236}">
                  <a16:creationId xmlns:a16="http://schemas.microsoft.com/office/drawing/2014/main" id="{1755B5E5-B014-4D2E-965B-FD5AC1EAA487}"/>
                </a:ext>
              </a:extLst>
            </p:cNvPr>
            <p:cNvSpPr/>
            <p:nvPr/>
          </p:nvSpPr>
          <p:spPr>
            <a:xfrm>
              <a:off x="7840964" y="2669361"/>
              <a:ext cx="119446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أحل</a:t>
              </a:r>
              <a:endPara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F1A5F970-E4FA-4162-AE0F-458269534956}"/>
              </a:ext>
            </a:extLst>
          </p:cNvPr>
          <p:cNvSpPr txBox="1"/>
          <p:nvPr/>
        </p:nvSpPr>
        <p:spPr>
          <a:xfrm>
            <a:off x="6391274" y="5156833"/>
            <a:ext cx="421575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أعود و أتحقق . هل إجابتي معقولة؟</a:t>
            </a:r>
          </a:p>
          <a:p>
            <a:r>
              <a:rPr lang="ar-SA" sz="2400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نعم</a:t>
            </a:r>
            <a:r>
              <a:rPr lang="ar-SA" sz="2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</a:t>
            </a:r>
          </a:p>
        </p:txBody>
      </p: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27D64FD1-5CBE-485F-BEF8-C793BB0A09DA}"/>
              </a:ext>
            </a:extLst>
          </p:cNvPr>
          <p:cNvGrpSpPr/>
          <p:nvPr/>
        </p:nvGrpSpPr>
        <p:grpSpPr>
          <a:xfrm>
            <a:off x="9854559" y="5084525"/>
            <a:ext cx="1504950" cy="621227"/>
            <a:chOff x="6923610" y="2584261"/>
            <a:chExt cx="3029171" cy="851519"/>
          </a:xfrm>
        </p:grpSpPr>
        <p:grpSp>
          <p:nvGrpSpPr>
            <p:cNvPr id="56" name="مجموعة 55">
              <a:extLst>
                <a:ext uri="{FF2B5EF4-FFF2-40B4-BE49-F238E27FC236}">
                  <a16:creationId xmlns:a16="http://schemas.microsoft.com/office/drawing/2014/main" id="{F4AB2C73-3F21-40D2-AC19-5B496DC9F8BB}"/>
                </a:ext>
              </a:extLst>
            </p:cNvPr>
            <p:cNvGrpSpPr/>
            <p:nvPr/>
          </p:nvGrpSpPr>
          <p:grpSpPr>
            <a:xfrm>
              <a:off x="6923610" y="2584261"/>
              <a:ext cx="3029171" cy="851519"/>
              <a:chOff x="6883234" y="1886732"/>
              <a:chExt cx="3823087" cy="1074694"/>
            </a:xfrm>
          </p:grpSpPr>
          <p:sp>
            <p:nvSpPr>
              <p:cNvPr id="58" name="مستطيل: زوايا مستديرة 57">
                <a:extLst>
                  <a:ext uri="{FF2B5EF4-FFF2-40B4-BE49-F238E27FC236}">
                    <a16:creationId xmlns:a16="http://schemas.microsoft.com/office/drawing/2014/main" id="{E828D9C0-D2BC-4ECB-922B-317D7FD48DD4}"/>
                  </a:ext>
                </a:extLst>
              </p:cNvPr>
              <p:cNvSpPr/>
              <p:nvPr/>
            </p:nvSpPr>
            <p:spPr>
              <a:xfrm>
                <a:off x="6883234" y="1886732"/>
                <a:ext cx="3823087" cy="1074694"/>
              </a:xfrm>
              <a:prstGeom prst="roundRect">
                <a:avLst>
                  <a:gd name="adj" fmla="val 50000"/>
                </a:avLst>
              </a:prstGeom>
              <a:solidFill>
                <a:srgbClr val="9D157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59" name="مستطيل: زوايا مستديرة 58">
                <a:extLst>
                  <a:ext uri="{FF2B5EF4-FFF2-40B4-BE49-F238E27FC236}">
                    <a16:creationId xmlns:a16="http://schemas.microsoft.com/office/drawing/2014/main" id="{7B196616-41AB-4B1C-9F77-8256D8F1195B}"/>
                  </a:ext>
                </a:extLst>
              </p:cNvPr>
              <p:cNvSpPr/>
              <p:nvPr/>
            </p:nvSpPr>
            <p:spPr>
              <a:xfrm>
                <a:off x="7000876" y="1979862"/>
                <a:ext cx="3595410" cy="887164"/>
              </a:xfrm>
              <a:prstGeom prst="roundRect">
                <a:avLst>
                  <a:gd name="adj" fmla="val 50000"/>
                </a:avLst>
              </a:prstGeom>
              <a:solidFill>
                <a:srgbClr val="9D1573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51CD8E61-263A-456B-8EBD-19187334C58E}"/>
                </a:ext>
              </a:extLst>
            </p:cNvPr>
            <p:cNvSpPr/>
            <p:nvPr/>
          </p:nvSpPr>
          <p:spPr>
            <a:xfrm>
              <a:off x="7752238" y="2669361"/>
              <a:ext cx="1371922" cy="7171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أتحقق</a:t>
              </a:r>
              <a:endPara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61F2EFB-6940-4210-B9B3-042D734C62A5}"/>
              </a:ext>
            </a:extLst>
          </p:cNvPr>
          <p:cNvGrpSpPr/>
          <p:nvPr/>
        </p:nvGrpSpPr>
        <p:grpSpPr>
          <a:xfrm>
            <a:off x="2057918" y="2676116"/>
            <a:ext cx="2456872" cy="3474427"/>
            <a:chOff x="1827726" y="2688338"/>
            <a:chExt cx="2456872" cy="3474427"/>
          </a:xfrm>
        </p:grpSpPr>
        <p:pic>
          <p:nvPicPr>
            <p:cNvPr id="41" name="صورة 40">
              <a:extLst>
                <a:ext uri="{FF2B5EF4-FFF2-40B4-BE49-F238E27FC236}">
                  <a16:creationId xmlns:a16="http://schemas.microsoft.com/office/drawing/2014/main" id="{975BD9F5-47D5-4DC3-AB51-297FE4D32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827726" y="2688338"/>
              <a:ext cx="2456872" cy="3474427"/>
            </a:xfrm>
            <a:prstGeom prst="rect">
              <a:avLst/>
            </a:prstGeom>
          </p:spPr>
        </p:pic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CCE3D877-B2ED-49EB-A56A-BD81BA8C4770}"/>
                </a:ext>
              </a:extLst>
            </p:cNvPr>
            <p:cNvSpPr txBox="1"/>
            <p:nvPr/>
          </p:nvSpPr>
          <p:spPr>
            <a:xfrm>
              <a:off x="3480651" y="4264596"/>
              <a:ext cx="615553" cy="923330"/>
            </a:xfrm>
            <a:prstGeom prst="rect">
              <a:avLst/>
            </a:prstGeom>
            <a:noFill/>
          </p:spPr>
          <p:txBody>
            <a:bodyPr vert="vert270" wrap="square" rtlCol="1">
              <a:spAutoFit/>
            </a:bodyPr>
            <a:lstStyle/>
            <a:p>
              <a:r>
                <a:rPr lang="ar-SA" sz="2800" b="1" dirty="0"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صمغ</a:t>
              </a:r>
            </a:p>
          </p:txBody>
        </p:sp>
        <p:sp>
          <p:nvSpPr>
            <p:cNvPr id="46" name="مربع نص 45">
              <a:extLst>
                <a:ext uri="{FF2B5EF4-FFF2-40B4-BE49-F238E27FC236}">
                  <a16:creationId xmlns:a16="http://schemas.microsoft.com/office/drawing/2014/main" id="{04655B01-E119-4CC4-974A-5DFABA23F1CD}"/>
                </a:ext>
              </a:extLst>
            </p:cNvPr>
            <p:cNvSpPr txBox="1"/>
            <p:nvPr/>
          </p:nvSpPr>
          <p:spPr>
            <a:xfrm>
              <a:off x="2545344" y="4272296"/>
              <a:ext cx="615553" cy="923330"/>
            </a:xfrm>
            <a:prstGeom prst="rect">
              <a:avLst/>
            </a:prstGeom>
            <a:noFill/>
          </p:spPr>
          <p:txBody>
            <a:bodyPr vert="vert270" wrap="square" rtlCol="1">
              <a:spAutoFit/>
            </a:bodyPr>
            <a:lstStyle/>
            <a:p>
              <a:r>
                <a:rPr lang="ar-SA" sz="2800" b="1" dirty="0"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صمغ</a:t>
              </a:r>
            </a:p>
          </p:txBody>
        </p:sp>
      </p:grp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86CFD446-FED7-48EF-BAE5-8464EB231386}"/>
              </a:ext>
            </a:extLst>
          </p:cNvPr>
          <p:cNvSpPr/>
          <p:nvPr/>
        </p:nvSpPr>
        <p:spPr>
          <a:xfrm>
            <a:off x="9279464" y="3901365"/>
            <a:ext cx="5020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4</a:t>
            </a:r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32AFA46D-1377-49FF-95F4-DF74AD5F9E07}"/>
              </a:ext>
            </a:extLst>
          </p:cNvPr>
          <p:cNvSpPr/>
          <p:nvPr/>
        </p:nvSpPr>
        <p:spPr>
          <a:xfrm>
            <a:off x="8796646" y="3863635"/>
            <a:ext cx="5148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+</a:t>
            </a:r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17710DFE-56B6-481E-B019-10564A8660A6}"/>
              </a:ext>
            </a:extLst>
          </p:cNvPr>
          <p:cNvSpPr/>
          <p:nvPr/>
        </p:nvSpPr>
        <p:spPr>
          <a:xfrm>
            <a:off x="8072177" y="3892736"/>
            <a:ext cx="8194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15</a:t>
            </a:r>
          </a:p>
        </p:txBody>
      </p:sp>
      <p:sp>
        <p:nvSpPr>
          <p:cNvPr id="61" name="مستطيل 60">
            <a:extLst>
              <a:ext uri="{FF2B5EF4-FFF2-40B4-BE49-F238E27FC236}">
                <a16:creationId xmlns:a16="http://schemas.microsoft.com/office/drawing/2014/main" id="{E0866E03-737F-4AE0-9173-E7F10E669AD8}"/>
              </a:ext>
            </a:extLst>
          </p:cNvPr>
          <p:cNvSpPr/>
          <p:nvPr/>
        </p:nvSpPr>
        <p:spPr>
          <a:xfrm>
            <a:off x="7560221" y="3863636"/>
            <a:ext cx="5148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/>
                <a:solidFill>
                  <a:schemeClr val="accent3"/>
                </a:solidFill>
              </a:rPr>
              <a:t>=</a:t>
            </a:r>
            <a:endParaRPr lang="ar-SA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C145DAC5-205D-4D6B-AFEA-22BB58B70859}"/>
              </a:ext>
            </a:extLst>
          </p:cNvPr>
          <p:cNvSpPr/>
          <p:nvPr/>
        </p:nvSpPr>
        <p:spPr>
          <a:xfrm>
            <a:off x="6663851" y="3922862"/>
            <a:ext cx="8194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3"/>
                </a:solidFill>
                <a:effectLst/>
              </a:rPr>
              <a:t>19</a:t>
            </a:r>
          </a:p>
        </p:txBody>
      </p:sp>
      <p:cxnSp>
        <p:nvCxnSpPr>
          <p:cNvPr id="65" name="رابط مستقيم 64">
            <a:extLst>
              <a:ext uri="{FF2B5EF4-FFF2-40B4-BE49-F238E27FC236}">
                <a16:creationId xmlns:a16="http://schemas.microsoft.com/office/drawing/2014/main" id="{F0ECA5C4-E744-486B-9F45-13410BA30687}"/>
              </a:ext>
            </a:extLst>
          </p:cNvPr>
          <p:cNvCxnSpPr>
            <a:cxnSpLocks/>
          </p:cNvCxnSpPr>
          <p:nvPr/>
        </p:nvCxnSpPr>
        <p:spPr>
          <a:xfrm flipH="1">
            <a:off x="7128850" y="1075810"/>
            <a:ext cx="160942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رابط مستقيم 65">
            <a:extLst>
              <a:ext uri="{FF2B5EF4-FFF2-40B4-BE49-F238E27FC236}">
                <a16:creationId xmlns:a16="http://schemas.microsoft.com/office/drawing/2014/main" id="{C45BDBA5-7A8D-43F8-8839-8940020C8B1C}"/>
              </a:ext>
            </a:extLst>
          </p:cNvPr>
          <p:cNvCxnSpPr>
            <a:cxnSpLocks/>
          </p:cNvCxnSpPr>
          <p:nvPr/>
        </p:nvCxnSpPr>
        <p:spPr>
          <a:xfrm flipH="1">
            <a:off x="3537436" y="1075810"/>
            <a:ext cx="144139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مستطيل: زوايا مستديرة 66">
            <a:extLst>
              <a:ext uri="{FF2B5EF4-FFF2-40B4-BE49-F238E27FC236}">
                <a16:creationId xmlns:a16="http://schemas.microsoft.com/office/drawing/2014/main" id="{C346219F-1B46-493A-BADF-BF2A5B954A4C}"/>
              </a:ext>
            </a:extLst>
          </p:cNvPr>
          <p:cNvSpPr/>
          <p:nvPr/>
        </p:nvSpPr>
        <p:spPr>
          <a:xfrm>
            <a:off x="7248525" y="1184617"/>
            <a:ext cx="3749625" cy="42290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679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  <p:bldP spid="35" grpId="0" animBg="1"/>
      <p:bldP spid="52" grpId="0" animBg="1"/>
      <p:bldP spid="67" grpId="0" animBg="1"/>
    </p:bldLst>
  </p:timing>
</p:sld>
</file>

<file path=ppt/theme/theme1.xml><?xml version="1.0" encoding="utf-8"?>
<a:theme xmlns:a="http://schemas.openxmlformats.org/drawingml/2006/main" name="ArchiveVTI">
  <a:themeElements>
    <a:clrScheme name="نص متحرك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ustom 170">
      <a:majorFont>
        <a:latin typeface="Sakkal Majalla"/>
        <a:ea typeface=""/>
        <a:cs typeface=""/>
      </a:majorFont>
      <a:minorFont>
        <a:latin typeface="Sakkal Majall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589</Words>
  <Application>Microsoft Office PowerPoint</Application>
  <PresentationFormat>شاشة عريضة</PresentationFormat>
  <Paragraphs>149</Paragraphs>
  <Slides>10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6" baseType="lpstr">
      <vt:lpstr>(A) Arslan Wessam B</vt:lpstr>
      <vt:lpstr>Alameen</vt:lpstr>
      <vt:lpstr>Arial</vt:lpstr>
      <vt:lpstr>Sakkal Majalla</vt:lpstr>
      <vt:lpstr>Traditional Arabic</vt:lpstr>
      <vt:lpstr>ArchiveVTI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Mubarkah -- --</dc:creator>
  <cp:lastModifiedBy>Mubarkah -- --</cp:lastModifiedBy>
  <cp:revision>13</cp:revision>
  <dcterms:created xsi:type="dcterms:W3CDTF">2021-12-08T05:48:05Z</dcterms:created>
  <dcterms:modified xsi:type="dcterms:W3CDTF">2022-12-07T21:43:23Z</dcterms:modified>
</cp:coreProperties>
</file>