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F877926-42B5-47F6-A80E-C54EF308DF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228E638A-D36F-4D8E-97CE-874EC954B4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8CA1C66-771C-4459-9669-F263DB2BF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5CF6E-4612-4CC6-9726-EBCB54B5CE03}" type="datetimeFigureOut">
              <a:rPr lang="ar-SA" smtClean="0"/>
              <a:t>04/03/43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5A5AEE3-2A4A-4192-BC90-38A5A0FDC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DCB1B4D-53DC-41BA-A38C-08FF134CC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38D7B-660D-4141-A2F7-432DCA060D4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05062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2CA4F27-DD5B-424B-AF53-06A5EC22C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6B5EDF6-A621-4397-9113-85C231AC15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4543E5D-6766-4554-9322-56539A6AE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5CF6E-4612-4CC6-9726-EBCB54B5CE03}" type="datetimeFigureOut">
              <a:rPr lang="ar-SA" smtClean="0"/>
              <a:t>04/03/43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ED5AAFC-1764-4C87-9E05-981F8AC31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5EBFA85-1B2E-414B-93BF-23676C8CF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38D7B-660D-4141-A2F7-432DCA060D4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90270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9ED00237-527F-4321-97DE-3B4A324D9C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260F2E0-D06F-47A0-898B-49DD69BA94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F9C6014-1424-4950-A416-790162AD2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5CF6E-4612-4CC6-9726-EBCB54B5CE03}" type="datetimeFigureOut">
              <a:rPr lang="ar-SA" smtClean="0"/>
              <a:t>04/03/43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056C5A6-2F53-4389-AF6B-41A657F4B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B752313-09DA-449C-9AAD-FDA42CA93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38D7B-660D-4141-A2F7-432DCA060D4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93082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5E6220E-418D-4002-B56C-D13D84B24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E00C7C4-4B3F-4AA4-A669-971FECB853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2D75C3C-3EA7-416A-85A6-8FC2F39F0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5CF6E-4612-4CC6-9726-EBCB54B5CE03}" type="datetimeFigureOut">
              <a:rPr lang="ar-SA" smtClean="0"/>
              <a:t>04/03/43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8A758F2-74D9-4F0C-8330-4279DEA26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191A8C0-38D0-4E32-AE9B-192632786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38D7B-660D-4141-A2F7-432DCA060D4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19037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24993B0-6AB7-4439-A318-4B69C16E3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F7398A8-7C59-4EEA-B13E-A731884D63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D4F7B71-8C15-486C-BB50-1EBE67A55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5CF6E-4612-4CC6-9726-EBCB54B5CE03}" type="datetimeFigureOut">
              <a:rPr lang="ar-SA" smtClean="0"/>
              <a:t>04/03/43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B70FAA4-A50C-4046-9469-C33EE43D6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C0AD7D6-905C-4251-A01E-8CBF6732E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38D7B-660D-4141-A2F7-432DCA060D4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87242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B29C39C-D4BA-45B7-9038-2E088010B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6B75810-28D2-4681-BCC7-1D68DBDF3C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A5D83F18-EA1C-42FF-9E21-8DEE82FD72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298E4B9-7D90-48B6-B76D-C34398F31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5CF6E-4612-4CC6-9726-EBCB54B5CE03}" type="datetimeFigureOut">
              <a:rPr lang="ar-SA" smtClean="0"/>
              <a:t>04/03/43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3D1E57E-D63D-4D99-A075-9D9236419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B246FE1-7E4B-4CE9-9A0D-07B304238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38D7B-660D-4141-A2F7-432DCA060D4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3752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F3F3ACB-55FB-44F9-8587-0044D37E7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9991D760-BDFB-4210-9C71-FFBD0D8E87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489E0594-EF9E-4A94-8826-009D02CD13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D0661AE9-3F55-480B-A668-5D7392CD12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22EDA4F6-B551-4C0F-92E8-9CBD77DEEA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04592FE1-A600-4B01-97FC-B46C1DE22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5CF6E-4612-4CC6-9726-EBCB54B5CE03}" type="datetimeFigureOut">
              <a:rPr lang="ar-SA" smtClean="0"/>
              <a:t>04/03/43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BF616191-ACFF-4216-B9FE-5004CE141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FE613F86-E22C-4390-96F7-A9173D8D6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38D7B-660D-4141-A2F7-432DCA060D4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24869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2B78809-28D6-4525-9434-C9E324F6E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F52BC003-6479-404D-B9B7-FC9B2A2B5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5CF6E-4612-4CC6-9726-EBCB54B5CE03}" type="datetimeFigureOut">
              <a:rPr lang="ar-SA" smtClean="0"/>
              <a:t>04/03/43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D8854097-565F-4082-8286-6011B3CAD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19246EBD-D8BA-4CD3-B827-C7491F815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38D7B-660D-4141-A2F7-432DCA060D4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43575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F737D7F0-ACFD-4BDB-A6DC-E9BA98205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5CF6E-4612-4CC6-9726-EBCB54B5CE03}" type="datetimeFigureOut">
              <a:rPr lang="ar-SA" smtClean="0"/>
              <a:t>04/03/43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74585319-BF5B-4F8D-9E98-33C1CFE7E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939C246C-D888-4AAB-82AF-F9B2EF2FC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38D7B-660D-4141-A2F7-432DCA060D4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52750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1D14B99-4980-431F-B00D-C86BD2970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F4597CB-F685-47DB-9452-A23628883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CD70601-134D-4586-BD81-D96CCDF60B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783B7DF-CDBF-444E-9E2F-2E11EB886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5CF6E-4612-4CC6-9726-EBCB54B5CE03}" type="datetimeFigureOut">
              <a:rPr lang="ar-SA" smtClean="0"/>
              <a:t>04/03/43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5124105-5DEA-4044-98CC-C831CAB9F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8916539-2BAC-4CFE-8B0C-F3C1D587B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38D7B-660D-4141-A2F7-432DCA060D4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21172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F56718F-7932-4783-BF58-E71709B7C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E70E8BC0-8F1B-4D39-B1FE-8E6B5E1E21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6EEE6480-C242-4D1E-BF87-89AE54D282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1A41FD4-7C67-4C9B-BC10-3B012B0BB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5CF6E-4612-4CC6-9726-EBCB54B5CE03}" type="datetimeFigureOut">
              <a:rPr lang="ar-SA" smtClean="0"/>
              <a:t>04/03/43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6554EF0-2F8F-44F0-834C-C57216A25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23C870BC-2FA3-42F0-AD89-E0F587D22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38D7B-660D-4141-A2F7-432DCA060D4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32392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2DC81E90-3D90-481D-90E9-F0FB56C8B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65D77B3B-2FB1-4302-A11B-BA7CE48F6F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1B10807-1292-4D52-AFD6-B662DB5B38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F5CF6E-4612-4CC6-9726-EBCB54B5CE03}" type="datetimeFigureOut">
              <a:rPr lang="ar-SA" smtClean="0"/>
              <a:t>04/03/43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BB64D8D-73C3-47FF-BE7A-EFC453B361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09A0576-6ABE-4598-9A89-A8024F0C67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38D7B-660D-4141-A2F7-432DCA060D4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67632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C946AE7-CB79-495B-A022-EAD781BC09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9CBCF59-6AF4-481A-9A13-D664AEA023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7BAC0F00-90B1-4CB3-A471-3ED309FF57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688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C946AE7-CB79-495B-A022-EAD781BC09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9CBCF59-6AF4-481A-9A13-D664AEA023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B767F06D-E9E6-4CC4-8A8A-05BFBDEEF1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5408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C946AE7-CB79-495B-A022-EAD781BC09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9CBCF59-6AF4-481A-9A13-D664AEA023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6EFE94E6-3132-4EAE-9CC5-4428CEEEF8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9130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C946AE7-CB79-495B-A022-EAD781BC09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9CBCF59-6AF4-481A-9A13-D664AEA023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FE9D5E71-1755-4078-B9C3-520EFC5756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2706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C946AE7-CB79-495B-A022-EAD781BC09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9CBCF59-6AF4-481A-9A13-D664AEA023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1F322CEA-703A-4146-A28B-E1EDCF9A1D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1988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C946AE7-CB79-495B-A022-EAD781BC09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9CBCF59-6AF4-481A-9A13-D664AEA023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9EC575B8-F820-4580-80CF-D6C89961C6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8826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C946AE7-CB79-495B-A022-EAD781BC09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9CBCF59-6AF4-481A-9A13-D664AEA023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67ABD5E5-3F52-4596-B8B3-ADCA3E2F75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003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C946AE7-CB79-495B-A022-EAD781BC09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9CBCF59-6AF4-481A-9A13-D664AEA023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288E7814-FA2D-430B-ACE1-D141507B88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490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C946AE7-CB79-495B-A022-EAD781BC09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9CBCF59-6AF4-481A-9A13-D664AEA023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AB399812-E2AF-45BF-99EB-D34775875B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838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C946AE7-CB79-495B-A022-EAD781BC09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9CBCF59-6AF4-481A-9A13-D664AEA023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E9FBE383-12F8-4773-9A0A-227C426F1D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511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C946AE7-CB79-495B-A022-EAD781BC09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9CBCF59-6AF4-481A-9A13-D664AEA023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6880513F-2BE5-4F14-AD45-9D2B278E85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686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C946AE7-CB79-495B-A022-EAD781BC09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9CBCF59-6AF4-481A-9A13-D664AEA023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208EDFB7-94E9-4D2F-A9E5-2289B3F326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662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C946AE7-CB79-495B-A022-EAD781BC09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9CBCF59-6AF4-481A-9A13-D664AEA023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9CBE932E-4B04-4CAE-ABE1-445308C07E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368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C946AE7-CB79-495B-A022-EAD781BC09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9CBCF59-6AF4-481A-9A13-D664AEA023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7B69B52A-FC01-427C-B9D2-078BC91614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785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C946AE7-CB79-495B-A022-EAD781BC09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9CBCF59-6AF4-481A-9A13-D664AEA023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6948DDA3-6609-4E46-A0B0-4EDEBCE92F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100465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شاشة عريضة</PresentationFormat>
  <Paragraphs>0</Paragraphs>
  <Slides>15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ماجد البيضاني</dc:creator>
  <cp:lastModifiedBy>ماجد البيضاني</cp:lastModifiedBy>
  <cp:revision>1</cp:revision>
  <dcterms:created xsi:type="dcterms:W3CDTF">2021-10-10T16:57:14Z</dcterms:created>
  <dcterms:modified xsi:type="dcterms:W3CDTF">2021-10-10T17:00:22Z</dcterms:modified>
</cp:coreProperties>
</file>