
<file path=[Content_Types].xml><?xml version="1.0" encoding="utf-8"?>
<Types xmlns="http://schemas.openxmlformats.org/package/2006/content-types">
  <Default Extension="jpeg" ContentType="image/jpeg"/>
  <Default Extension="jpg" ContentType="image/jpeg"/>
  <Default Extension="mp3" ContentType="audio/m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1" r:id="rId1"/>
  </p:sldMasterIdLst>
  <p:notesMasterIdLst>
    <p:notesMasterId r:id="rId6"/>
  </p:notesMasterIdLst>
  <p:sldIdLst>
    <p:sldId id="337" r:id="rId2"/>
    <p:sldId id="361" r:id="rId3"/>
    <p:sldId id="364" r:id="rId4"/>
    <p:sldId id="283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45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773E3E-843C-4AEA-AC29-09B0311EBB1C}" type="datetimeFigureOut">
              <a:rPr lang="en-GB" smtClean="0"/>
              <a:t>22/09/2023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30FAB1-9FF0-44D2-977B-26B9EC4539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33110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4" name="Google Shape;694;g70f1f795cd_1_1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5" name="Google Shape;695;g70f1f795cd_1_1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9EA1E-98C4-4A2E-AAC3-800E357DC9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7904" y="1517904"/>
            <a:ext cx="9144000" cy="2798064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96B1FA-5AE6-4D57-B37B-4AA0216007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17904" y="4572000"/>
            <a:ext cx="9144000" cy="1527048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1F49B66-DBC3-45EE-A6E1-DE10A6C18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3F9AFA87-1417-4992-ABD9-27C3BC8CC883}" type="datetimeFigureOut">
              <a:rPr lang="en-US" smtClean="0"/>
              <a:pPr algn="r"/>
              <a:t>9/22/2023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41085F0-1967-4B4F-9824-58E9F2E05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0AEDEE5-31B5-4868-8C16-47FF43E27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pPr/>
              <a:t>‹#›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728926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F9454-6F74-46A8-B299-4AF451BFB9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F55CA9-A0BD-4609-9307-BAF987B262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E4293-851E-4FA2-BFF2-B646A42369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9/22/2023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A907F5-F26D-4A91-8D70-AB54F8B43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8ACBD8-D942-449E-A2B8-358CD1365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988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DA50897-0C2E-420B-9A38-A8D5C1D727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450317" y="1517904"/>
            <a:ext cx="2220731" cy="454678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DB2173-32A5-4677-A08F-DAB8FD430D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517904" y="1517904"/>
            <a:ext cx="6562553" cy="454678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DB124D-B801-4A6A-9DAF-EBC1B98FE4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9/22/2023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DAF8DF-2544-45A5-B62B-BB7948FCC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AC232D-131E-4BE6-8E2E-BAF5A3084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6148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2">
  <p:cSld name="Section Header 2">
    <p:bg>
      <p:bgPr>
        <a:solidFill>
          <a:schemeClr val="accent1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5" name="Google Shape;85;p16"/>
          <p:cNvCxnSpPr/>
          <p:nvPr/>
        </p:nvCxnSpPr>
        <p:spPr>
          <a:xfrm>
            <a:off x="-52000" y="715065"/>
            <a:ext cx="12324800" cy="0"/>
          </a:xfrm>
          <a:prstGeom prst="straightConnector1">
            <a:avLst/>
          </a:prstGeom>
          <a:noFill/>
          <a:ln w="7620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86" name="Google Shape;86;p16"/>
          <p:cNvSpPr txBox="1">
            <a:spLocks noGrp="1"/>
          </p:cNvSpPr>
          <p:nvPr>
            <p:ph type="title" hasCustomPrompt="1"/>
          </p:nvPr>
        </p:nvSpPr>
        <p:spPr>
          <a:xfrm>
            <a:off x="1900800" y="3044567"/>
            <a:ext cx="4195200" cy="1118800"/>
          </a:xfrm>
          <a:prstGeom prst="rect">
            <a:avLst/>
          </a:prstGeom>
          <a:ln w="762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None/>
              <a:defRPr sz="6667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None/>
              <a:defRPr sz="5600">
                <a:solidFill>
                  <a:srgbClr val="000000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None/>
              <a:defRPr sz="5600">
                <a:solidFill>
                  <a:srgbClr val="000000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None/>
              <a:defRPr sz="5600">
                <a:solidFill>
                  <a:srgbClr val="000000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None/>
              <a:defRPr sz="5600">
                <a:solidFill>
                  <a:srgbClr val="000000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None/>
              <a:defRPr sz="5600">
                <a:solidFill>
                  <a:srgbClr val="000000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None/>
              <a:defRPr sz="5600">
                <a:solidFill>
                  <a:srgbClr val="000000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None/>
              <a:defRPr sz="5600">
                <a:solidFill>
                  <a:srgbClr val="000000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None/>
              <a:defRPr sz="5600">
                <a:solidFill>
                  <a:srgbClr val="000000"/>
                </a:solidFill>
              </a:defRPr>
            </a:lvl9pPr>
          </a:lstStyle>
          <a:p>
            <a:r>
              <a:rPr lang="en-GB" dirty="0"/>
              <a:t>Talal Alhazmi</a:t>
            </a:r>
            <a:endParaRPr dirty="0"/>
          </a:p>
        </p:txBody>
      </p:sp>
      <p:sp>
        <p:nvSpPr>
          <p:cNvPr id="87" name="Google Shape;87;p16"/>
          <p:cNvSpPr txBox="1">
            <a:spLocks noGrp="1"/>
          </p:cNvSpPr>
          <p:nvPr>
            <p:ph type="title" idx="2" hasCustomPrompt="1"/>
          </p:nvPr>
        </p:nvSpPr>
        <p:spPr>
          <a:xfrm>
            <a:off x="2140233" y="1269233"/>
            <a:ext cx="3718800" cy="111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0"/>
              <a:buNone/>
              <a:defRPr sz="8000">
                <a:solidFill>
                  <a:schemeClr val="dk1"/>
                </a:solidFill>
                <a:latin typeface="Inconsolata"/>
                <a:ea typeface="Inconsolata"/>
                <a:cs typeface="Inconsolata"/>
                <a:sym typeface="Inconsolata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rPr lang="en-GB" dirty="0"/>
              <a:t>Talal</a:t>
            </a:r>
            <a:endParaRPr dirty="0"/>
          </a:p>
        </p:txBody>
      </p:sp>
      <p:grpSp>
        <p:nvGrpSpPr>
          <p:cNvPr id="88" name="Google Shape;88;p16"/>
          <p:cNvGrpSpPr/>
          <p:nvPr/>
        </p:nvGrpSpPr>
        <p:grpSpPr>
          <a:xfrm>
            <a:off x="9339285" y="0"/>
            <a:ext cx="1904368" cy="6858000"/>
            <a:chOff x="4572000" y="0"/>
            <a:chExt cx="3049917" cy="5143500"/>
          </a:xfrm>
        </p:grpSpPr>
        <p:cxnSp>
          <p:nvCxnSpPr>
            <p:cNvPr id="89" name="Google Shape;89;p16"/>
            <p:cNvCxnSpPr/>
            <p:nvPr/>
          </p:nvCxnSpPr>
          <p:spPr>
            <a:xfrm>
              <a:off x="4572000" y="0"/>
              <a:ext cx="0" cy="5143500"/>
            </a:xfrm>
            <a:prstGeom prst="straightConnector1">
              <a:avLst/>
            </a:prstGeom>
            <a:noFill/>
            <a:ln w="762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0" name="Google Shape;90;p16"/>
            <p:cNvCxnSpPr/>
            <p:nvPr/>
          </p:nvCxnSpPr>
          <p:spPr>
            <a:xfrm>
              <a:off x="6096958" y="0"/>
              <a:ext cx="0" cy="5143500"/>
            </a:xfrm>
            <a:prstGeom prst="straightConnector1">
              <a:avLst/>
            </a:prstGeom>
            <a:noFill/>
            <a:ln w="762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1" name="Google Shape;91;p16"/>
            <p:cNvCxnSpPr/>
            <p:nvPr/>
          </p:nvCxnSpPr>
          <p:spPr>
            <a:xfrm>
              <a:off x="7621917" y="0"/>
              <a:ext cx="0" cy="5143500"/>
            </a:xfrm>
            <a:prstGeom prst="straightConnector1">
              <a:avLst/>
            </a:prstGeom>
            <a:noFill/>
            <a:ln w="762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92" name="Google Shape;92;p16"/>
          <p:cNvSpPr/>
          <p:nvPr/>
        </p:nvSpPr>
        <p:spPr>
          <a:xfrm rot="5400000">
            <a:off x="5056500" y="-309067"/>
            <a:ext cx="2106000" cy="12240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3" name="Google Shape;93;p16"/>
          <p:cNvSpPr txBox="1">
            <a:spLocks noGrp="1"/>
          </p:cNvSpPr>
          <p:nvPr>
            <p:ph type="subTitle" idx="1" hasCustomPrompt="1"/>
          </p:nvPr>
        </p:nvSpPr>
        <p:spPr>
          <a:xfrm>
            <a:off x="1900967" y="5324433"/>
            <a:ext cx="4195200" cy="98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40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800">
                <a:solidFill>
                  <a:srgbClr val="000000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800">
                <a:solidFill>
                  <a:srgbClr val="000000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800">
                <a:solidFill>
                  <a:srgbClr val="000000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800">
                <a:solidFill>
                  <a:srgbClr val="000000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800">
                <a:solidFill>
                  <a:srgbClr val="000000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800">
                <a:solidFill>
                  <a:srgbClr val="000000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800">
                <a:solidFill>
                  <a:srgbClr val="000000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800">
                <a:solidFill>
                  <a:srgbClr val="000000"/>
                </a:solidFill>
              </a:defRPr>
            </a:lvl9pPr>
          </a:lstStyle>
          <a:p>
            <a:r>
              <a:rPr lang="en-GB" dirty="0"/>
              <a:t>Done by Teacher Talal Alhazmi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357749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of Text 1">
  <p:cSld name="One Column of Text 1">
    <p:bg>
      <p:bgPr>
        <a:solidFill>
          <a:schemeClr val="accent2"/>
        </a:solidFill>
        <a:effectLst/>
      </p:bgPr>
    </p:bg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5"/>
          <p:cNvSpPr txBox="1">
            <a:spLocks noGrp="1"/>
          </p:cNvSpPr>
          <p:nvPr>
            <p:ph type="title" hasCustomPrompt="1"/>
          </p:nvPr>
        </p:nvSpPr>
        <p:spPr>
          <a:xfrm>
            <a:off x="1506500" y="2088633"/>
            <a:ext cx="4245600" cy="1418000"/>
          </a:xfrm>
          <a:prstGeom prst="rect">
            <a:avLst/>
          </a:prstGeom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r>
              <a:rPr lang="en-GB" dirty="0"/>
              <a:t>Talal Alhazmi</a:t>
            </a:r>
            <a:endParaRPr dirty="0"/>
          </a:p>
        </p:txBody>
      </p:sp>
      <p:cxnSp>
        <p:nvCxnSpPr>
          <p:cNvPr id="150" name="Google Shape;150;p25"/>
          <p:cNvCxnSpPr/>
          <p:nvPr/>
        </p:nvCxnSpPr>
        <p:spPr>
          <a:xfrm>
            <a:off x="-89400" y="725584"/>
            <a:ext cx="12393200" cy="0"/>
          </a:xfrm>
          <a:prstGeom prst="straightConnector1">
            <a:avLst/>
          </a:prstGeom>
          <a:noFill/>
          <a:ln w="7620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51" name="Google Shape;151;p25"/>
          <p:cNvSpPr/>
          <p:nvPr/>
        </p:nvSpPr>
        <p:spPr>
          <a:xfrm>
            <a:off x="-11167" y="6132567"/>
            <a:ext cx="12203200" cy="737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2" name="Google Shape;152;p25"/>
          <p:cNvSpPr txBox="1">
            <a:spLocks noGrp="1"/>
          </p:cNvSpPr>
          <p:nvPr>
            <p:ph type="subTitle" idx="1" hasCustomPrompt="1"/>
          </p:nvPr>
        </p:nvSpPr>
        <p:spPr>
          <a:xfrm>
            <a:off x="1506500" y="3603768"/>
            <a:ext cx="4039600" cy="116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GB" dirty="0"/>
              <a:t>Alhazmi</a:t>
            </a:r>
            <a:endParaRPr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D7B4D82-3CAF-4D5D-92C1-5775459E1E59}"/>
              </a:ext>
            </a:extLst>
          </p:cNvPr>
          <p:cNvSpPr txBox="1"/>
          <p:nvPr userDrawn="1"/>
        </p:nvSpPr>
        <p:spPr>
          <a:xfrm>
            <a:off x="8823158" y="6870167"/>
            <a:ext cx="2903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Done by T. Talal Alhazmi</a:t>
            </a:r>
          </a:p>
        </p:txBody>
      </p:sp>
    </p:spTree>
    <p:extLst>
      <p:ext uri="{BB962C8B-B14F-4D97-AF65-F5344CB8AC3E}">
        <p14:creationId xmlns:p14="http://schemas.microsoft.com/office/powerpoint/2010/main" val="31657889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bg>
      <p:bgPr>
        <a:solidFill>
          <a:schemeClr val="accent1"/>
        </a:solidFill>
        <a:effectLst/>
      </p:bgPr>
    </p:bg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3"/>
          <p:cNvSpPr/>
          <p:nvPr/>
        </p:nvSpPr>
        <p:spPr>
          <a:xfrm>
            <a:off x="0" y="4584000"/>
            <a:ext cx="12192000" cy="227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7" name="Google Shape;137;p23"/>
          <p:cNvSpPr txBox="1">
            <a:spLocks noGrp="1"/>
          </p:cNvSpPr>
          <p:nvPr>
            <p:ph type="title" hasCustomPrompt="1"/>
          </p:nvPr>
        </p:nvSpPr>
        <p:spPr>
          <a:xfrm>
            <a:off x="4150633" y="5213533"/>
            <a:ext cx="6130400" cy="913200"/>
          </a:xfrm>
          <a:prstGeom prst="rect">
            <a:avLst/>
          </a:prstGeom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18287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None/>
              <a:defRPr sz="3067" b="0"/>
            </a:lvl1pPr>
            <a:lvl2pPr lvl="1" algn="r" rtl="0">
              <a:spcBef>
                <a:spcPts val="0"/>
              </a:spcBef>
              <a:spcAft>
                <a:spcPts val="0"/>
              </a:spcAft>
              <a:buNone/>
              <a:defRPr sz="3067" b="0"/>
            </a:lvl2pPr>
            <a:lvl3pPr lvl="2" algn="r" rtl="0">
              <a:spcBef>
                <a:spcPts val="0"/>
              </a:spcBef>
              <a:spcAft>
                <a:spcPts val="0"/>
              </a:spcAft>
              <a:buNone/>
              <a:defRPr sz="3067" b="0"/>
            </a:lvl3pPr>
            <a:lvl4pPr lvl="3" algn="r" rtl="0">
              <a:spcBef>
                <a:spcPts val="0"/>
              </a:spcBef>
              <a:spcAft>
                <a:spcPts val="0"/>
              </a:spcAft>
              <a:buNone/>
              <a:defRPr sz="3067" b="0"/>
            </a:lvl4pPr>
            <a:lvl5pPr lvl="4" algn="r" rtl="0">
              <a:spcBef>
                <a:spcPts val="0"/>
              </a:spcBef>
              <a:spcAft>
                <a:spcPts val="0"/>
              </a:spcAft>
              <a:buNone/>
              <a:defRPr sz="3067" b="0"/>
            </a:lvl5pPr>
            <a:lvl6pPr lvl="5" algn="r" rtl="0">
              <a:spcBef>
                <a:spcPts val="0"/>
              </a:spcBef>
              <a:spcAft>
                <a:spcPts val="0"/>
              </a:spcAft>
              <a:buNone/>
              <a:defRPr sz="3067" b="0"/>
            </a:lvl6pPr>
            <a:lvl7pPr lvl="6" algn="r" rtl="0">
              <a:spcBef>
                <a:spcPts val="0"/>
              </a:spcBef>
              <a:spcAft>
                <a:spcPts val="0"/>
              </a:spcAft>
              <a:buNone/>
              <a:defRPr sz="3067" b="0"/>
            </a:lvl7pPr>
            <a:lvl8pPr lvl="7" algn="r" rtl="0">
              <a:spcBef>
                <a:spcPts val="0"/>
              </a:spcBef>
              <a:spcAft>
                <a:spcPts val="0"/>
              </a:spcAft>
              <a:buNone/>
              <a:defRPr sz="3067" b="0"/>
            </a:lvl8pPr>
            <a:lvl9pPr lvl="8" algn="r" rtl="0">
              <a:spcBef>
                <a:spcPts val="0"/>
              </a:spcBef>
              <a:spcAft>
                <a:spcPts val="0"/>
              </a:spcAft>
              <a:buNone/>
              <a:defRPr sz="3067" b="0"/>
            </a:lvl9pPr>
          </a:lstStyle>
          <a:p>
            <a:r>
              <a:rPr lang="en-GB" dirty="0"/>
              <a:t>Talal Alhazmi</a:t>
            </a:r>
            <a:endParaRPr dirty="0"/>
          </a:p>
        </p:txBody>
      </p:sp>
      <p:sp>
        <p:nvSpPr>
          <p:cNvPr id="138" name="Google Shape;138;p23"/>
          <p:cNvSpPr txBox="1">
            <a:spLocks noGrp="1"/>
          </p:cNvSpPr>
          <p:nvPr>
            <p:ph type="subTitle" idx="1" hasCustomPrompt="1"/>
          </p:nvPr>
        </p:nvSpPr>
        <p:spPr>
          <a:xfrm>
            <a:off x="1911067" y="1888249"/>
            <a:ext cx="8370000" cy="192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 sz="3333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9pPr>
          </a:lstStyle>
          <a:p>
            <a:r>
              <a:rPr lang="en-GB" dirty="0"/>
              <a:t>Teacher Talal Alhazmi</a:t>
            </a:r>
            <a:endParaRPr dirty="0"/>
          </a:p>
        </p:txBody>
      </p:sp>
      <p:cxnSp>
        <p:nvCxnSpPr>
          <p:cNvPr id="139" name="Google Shape;139;p23"/>
          <p:cNvCxnSpPr/>
          <p:nvPr/>
        </p:nvCxnSpPr>
        <p:spPr>
          <a:xfrm>
            <a:off x="-28700" y="727307"/>
            <a:ext cx="12249600" cy="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1175910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4C5BB2-C09C-49B0-BAFA-DE1801CD3E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A47C21-944D-47FE-9519-A255188371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7CE36D-6B7B-4D5E-831E-34A4286D6E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9/22/2023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2AD668-6E19-425C-88F7-AF4220662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Done by Talal Alhazmi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905C53-CF7C-4936-9E35-1BEBD6836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161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46C78-A717-4E1F-A742-FD5AECA03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4"/>
            <a:ext cx="91440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A1270D-CCAE-4437-A0C0-052D111DFC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17904" y="4572000"/>
            <a:ext cx="91440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9F006A-7EEE-4DB0-8F92-D34C0D46C3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9/22/2023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A3F2ED-2B0E-44A9-8603-286CA0634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Done By Talal Alhazmi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4D801C-6B4E-40B6-9D6E-558192264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58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C446AA-9418-4C3E-901B-8E2806122E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997482-2CA6-4707-976E-6FD4B57BFE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17904" y="2980944"/>
            <a:ext cx="4334256" cy="31181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909652-DD12-479C-B639-9452CBA8C0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36792" y="2980944"/>
            <a:ext cx="4334256" cy="31181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0EC7A6-AFB1-4989-A0B4-B422D5B2C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9/22/2023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D2117C-B497-4647-A66B-1887750FB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Done by Talal Alhazmi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E8C7AF-5092-416B-B61C-F41D3C573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90788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90CDE0-3FEB-42A0-8BCC-7DADE7D4A6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17905" y="2944368"/>
            <a:ext cx="4334256" cy="606026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778B8B-E9A3-44BE-85A6-3E316659A9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17904" y="3644987"/>
            <a:ext cx="4334256" cy="24496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0BF1BCA-A435-4779-A6FE-15207141F5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36792" y="2944368"/>
            <a:ext cx="4334256" cy="606026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49B1923-9749-49E3-88FA-75C326E671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36792" y="3644987"/>
            <a:ext cx="4334256" cy="24496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3A70F0-5AFA-4C5A-812B-220C6A38D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9/22/2023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76AF721-83FE-4B57-B910-C395D23FD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Done by Talal Alhazmi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56A5893-52F1-44A1-AE8E-CF094DB41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D9D22302-83E3-4E22-93DF-1E5D463B6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2709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D85A6-A4E6-4160-BE43-8146A98946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A24A80-0792-4B3B-BB5A-8B2BD91095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9/22/2023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26116E-7A6D-485F-9FA2-25F94D4F4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Done by Talal Alhazmi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09ADCC-C5F2-4D90-B153-93DF55858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435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7862271-51F6-4122-9709-D279042F8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9/22/2023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2CFE08-03FE-487B-8963-9FAD3049C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Done by Talal Alhazmi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935A50-18AE-4CB1-BB10-1CBDD8A7C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14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1F683-796D-458C-9B32-A385D604D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4"/>
            <a:ext cx="3145536" cy="1792224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B1F0BD-641B-4148-BCB3-2704218C80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0952" y="1517904"/>
            <a:ext cx="5330952" cy="458114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28C843-B846-4456-9720-71B7D4FF40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17904" y="3483864"/>
            <a:ext cx="3145536" cy="2615184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3A3A03-31BD-4E7E-879A-A1C7184970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9/22/2023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A39078-7D38-4851-A363-B6BC179A5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Done By Talal Alhazmi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1FF25E-A25D-47AA-94EB-580A74F01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9659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EE83B4-9B31-4F73-9767-163636522F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4"/>
            <a:ext cx="3145536" cy="1792224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C7CFC30-8163-47A0-A97F-3F2C3A3BE7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49240" y="764032"/>
            <a:ext cx="6089904" cy="5330952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F1B390-0C23-466E-987C-26420A5F09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17904" y="3483864"/>
            <a:ext cx="3145536" cy="2615184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C9CA7C-B9D0-4A72-8061-1E02AA15FE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9/22/2023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3EFC84-C9FE-4BFA-9B4E-4516A1362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01A469-3EFC-4F94-8482-378582E1C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502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B1D84C-7934-4E5B-B6E4-A1D6EC2995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4"/>
            <a:ext cx="9144000" cy="134416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6A990F-40AC-447A-964A-840C94A647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17904" y="2971800"/>
            <a:ext cx="9144000" cy="31272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D832A1-FFBA-48B6-B2D0-E5414F1283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805672" y="6400800"/>
            <a:ext cx="18653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pPr algn="r"/>
            <a:fld id="{3F9AFA87-1417-4992-ABD9-27C3BC8CC883}" type="datetimeFigureOut">
              <a:rPr lang="en-US" smtClean="0"/>
              <a:pPr algn="r"/>
              <a:t>9/22/2023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933EC1-4EE2-4453-841C-CFDFE70894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58952" y="6400800"/>
            <a:ext cx="6099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sz="10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CEBA78-E732-44EF-BA0B-FC42F79313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99648" y="6400800"/>
            <a:ext cx="5303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fld id="{CB1E4CB7-CB13-4810-BF18-BE31AFC64F93}" type="slidenum">
              <a:rPr lang="en-US" smtClean="0"/>
              <a:pPr/>
              <a:t>‹#›</a:t>
            </a:fld>
            <a:endParaRPr lang="en-US" sz="100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9306479-8C4D-4E4A-A330-DFC80A8A01BE}"/>
              </a:ext>
            </a:extLst>
          </p:cNvPr>
          <p:cNvSpPr/>
          <p:nvPr/>
        </p:nvSpPr>
        <p:spPr>
          <a:xfrm>
            <a:off x="0" y="0"/>
            <a:ext cx="12192000" cy="6105524"/>
          </a:xfrm>
          <a:custGeom>
            <a:avLst/>
            <a:gdLst>
              <a:gd name="connsiteX0" fmla="*/ 0 w 12192000"/>
              <a:gd name="connsiteY0" fmla="*/ 0 h 6105524"/>
              <a:gd name="connsiteX1" fmla="*/ 12192000 w 12192000"/>
              <a:gd name="connsiteY1" fmla="*/ 0 h 6105524"/>
              <a:gd name="connsiteX2" fmla="*/ 12192000 w 12192000"/>
              <a:gd name="connsiteY2" fmla="*/ 6105524 h 6105524"/>
              <a:gd name="connsiteX3" fmla="*/ 11435080 w 12192000"/>
              <a:gd name="connsiteY3" fmla="*/ 6105524 h 6105524"/>
              <a:gd name="connsiteX4" fmla="*/ 11435080 w 12192000"/>
              <a:gd name="connsiteY4" fmla="*/ 771523 h 6105524"/>
              <a:gd name="connsiteX5" fmla="*/ 767080 w 12192000"/>
              <a:gd name="connsiteY5" fmla="*/ 771523 h 6105524"/>
              <a:gd name="connsiteX6" fmla="*/ 767080 w 12192000"/>
              <a:gd name="connsiteY6" fmla="*/ 6105524 h 6105524"/>
              <a:gd name="connsiteX7" fmla="*/ 0 w 12192000"/>
              <a:gd name="connsiteY7" fmla="*/ 6105524 h 6105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105524">
                <a:moveTo>
                  <a:pt x="0" y="0"/>
                </a:moveTo>
                <a:lnTo>
                  <a:pt x="12192000" y="0"/>
                </a:lnTo>
                <a:lnTo>
                  <a:pt x="12192000" y="6105524"/>
                </a:lnTo>
                <a:lnTo>
                  <a:pt x="11435080" y="6105524"/>
                </a:lnTo>
                <a:lnTo>
                  <a:pt x="11435080" y="771523"/>
                </a:lnTo>
                <a:lnTo>
                  <a:pt x="767080" y="771523"/>
                </a:lnTo>
                <a:lnTo>
                  <a:pt x="767080" y="6105524"/>
                </a:lnTo>
                <a:lnTo>
                  <a:pt x="0" y="6105524"/>
                </a:lnTo>
                <a:close/>
              </a:path>
            </a:pathLst>
          </a:cu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949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  <p:sldLayoutId id="2147483752" r:id="rId12"/>
    <p:sldLayoutId id="2147483753" r:id="rId13"/>
    <p:sldLayoutId id="2147483754" r:id="rId14"/>
  </p:sldLayoutIdLst>
  <p:txStyles>
    <p:titleStyle>
      <a:lvl1pPr algn="l" defTabSz="914400" rtl="0" eaLnBrk="1" latinLnBrk="0" hangingPunct="1">
        <a:lnSpc>
          <a:spcPct val="95000"/>
        </a:lnSpc>
        <a:spcBef>
          <a:spcPct val="0"/>
        </a:spcBef>
        <a:buNone/>
        <a:defRPr sz="42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5760" indent="-365760" algn="l" defTabSz="914400" rtl="0" eaLnBrk="1" latinLnBrk="0" hangingPunct="1">
        <a:lnSpc>
          <a:spcPct val="105000"/>
        </a:lnSpc>
        <a:spcBef>
          <a:spcPts val="900"/>
        </a:spcBef>
        <a:buClr>
          <a:schemeClr val="accent5"/>
        </a:buClr>
        <a:buFont typeface="Avenir Next LT Pro" panose="020B0504020202020204" pitchFamily="34" charset="0"/>
        <a:buChar char="+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365760" indent="0" algn="l" defTabSz="914400" rtl="0" eaLnBrk="1" latinLnBrk="0" hangingPunct="1">
        <a:lnSpc>
          <a:spcPct val="105000"/>
        </a:lnSpc>
        <a:spcBef>
          <a:spcPts val="900"/>
        </a:spcBef>
        <a:buFont typeface="Arial" panose="020B0604020202020204" pitchFamily="34" charset="0"/>
        <a:buNone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640080" indent="-274320" algn="l" defTabSz="914400" rtl="0" eaLnBrk="1" latinLnBrk="0" hangingPunct="1">
        <a:lnSpc>
          <a:spcPct val="105000"/>
        </a:lnSpc>
        <a:spcBef>
          <a:spcPts val="600"/>
        </a:spcBef>
        <a:buClr>
          <a:schemeClr val="accent5"/>
        </a:buClr>
        <a:buFont typeface="Avenir Next LT Pro" panose="020B0504020202020204" pitchFamily="34" charset="0"/>
        <a:buChar char="+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640080" indent="0" algn="l" defTabSz="914400" rtl="0" eaLnBrk="1" latinLnBrk="0" hangingPunct="1">
        <a:lnSpc>
          <a:spcPct val="105000"/>
        </a:lnSpc>
        <a:spcBef>
          <a:spcPts val="600"/>
        </a:spcBef>
        <a:buFontTx/>
        <a:buNone/>
        <a:defRPr sz="1800" i="1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886968" indent="-274320" algn="l" defTabSz="914400" rtl="0" eaLnBrk="1" latinLnBrk="0" hangingPunct="1">
        <a:lnSpc>
          <a:spcPct val="105000"/>
        </a:lnSpc>
        <a:spcBef>
          <a:spcPts val="600"/>
        </a:spcBef>
        <a:buClr>
          <a:schemeClr val="accent5"/>
        </a:buClr>
        <a:buFont typeface="Avenir Next LT Pro" panose="020B0504020202020204" pitchFamily="34" charset="0"/>
        <a:buChar char="+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audio" Target="../media/media4.mp3"/><Relationship Id="rId13" Type="http://schemas.microsoft.com/office/2007/relationships/media" Target="../media/media7.mp3"/><Relationship Id="rId18" Type="http://schemas.openxmlformats.org/officeDocument/2006/relationships/audio" Target="../media/media9.mp3"/><Relationship Id="rId3" Type="http://schemas.microsoft.com/office/2007/relationships/media" Target="../media/media2.mp3"/><Relationship Id="rId21" Type="http://schemas.openxmlformats.org/officeDocument/2006/relationships/image" Target="../media/image2.png"/><Relationship Id="rId7" Type="http://schemas.microsoft.com/office/2007/relationships/media" Target="../media/media4.mp3"/><Relationship Id="rId12" Type="http://schemas.openxmlformats.org/officeDocument/2006/relationships/audio" Target="../media/media6.mp3"/><Relationship Id="rId17" Type="http://schemas.microsoft.com/office/2007/relationships/media" Target="../media/media9.mp3"/><Relationship Id="rId2" Type="http://schemas.openxmlformats.org/officeDocument/2006/relationships/audio" Target="../media/media1.mp3"/><Relationship Id="rId16" Type="http://schemas.openxmlformats.org/officeDocument/2006/relationships/audio" Target="../media/media8.mp3"/><Relationship Id="rId20" Type="http://schemas.openxmlformats.org/officeDocument/2006/relationships/image" Target="../media/image1.jpg"/><Relationship Id="rId1" Type="http://schemas.microsoft.com/office/2007/relationships/media" Target="../media/media1.mp3"/><Relationship Id="rId6" Type="http://schemas.openxmlformats.org/officeDocument/2006/relationships/audio" Target="../media/media3.mp3"/><Relationship Id="rId11" Type="http://schemas.microsoft.com/office/2007/relationships/media" Target="../media/media6.mp3"/><Relationship Id="rId5" Type="http://schemas.microsoft.com/office/2007/relationships/media" Target="../media/media3.mp3"/><Relationship Id="rId15" Type="http://schemas.microsoft.com/office/2007/relationships/media" Target="../media/media8.mp3"/><Relationship Id="rId10" Type="http://schemas.openxmlformats.org/officeDocument/2006/relationships/audio" Target="../media/media5.mp3"/><Relationship Id="rId19" Type="http://schemas.openxmlformats.org/officeDocument/2006/relationships/slideLayout" Target="../slideLayouts/slideLayout2.xml"/><Relationship Id="rId4" Type="http://schemas.openxmlformats.org/officeDocument/2006/relationships/audio" Target="../media/media2.mp3"/><Relationship Id="rId9" Type="http://schemas.microsoft.com/office/2007/relationships/media" Target="../media/media5.mp3"/><Relationship Id="rId14" Type="http://schemas.openxmlformats.org/officeDocument/2006/relationships/audio" Target="../media/media7.mp3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3F7710-EA88-4C20-8113-7DCD4D2050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71411" y="2757798"/>
            <a:ext cx="5649178" cy="1921046"/>
          </a:xfrm>
        </p:spPr>
        <p:txBody>
          <a:bodyPr/>
          <a:lstStyle/>
          <a:p>
            <a:pPr algn="ctr"/>
            <a:r>
              <a:rPr lang="en-GB" sz="4400" dirty="0"/>
              <a:t>L7: Vocabulary Building</a:t>
            </a:r>
            <a:br>
              <a:rPr lang="en-GB" sz="4400" dirty="0"/>
            </a:br>
            <a:r>
              <a:rPr lang="en-GB" sz="4400" dirty="0"/>
              <a:t>Flash Cards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E792524-C976-41FF-A29E-20B262723B6E}"/>
              </a:ext>
            </a:extLst>
          </p:cNvPr>
          <p:cNvSpPr>
            <a:spLocks noGrp="1"/>
          </p:cNvSpPr>
          <p:nvPr>
            <p:ph type="title" idx="2"/>
          </p:nvPr>
        </p:nvSpPr>
        <p:spPr>
          <a:xfrm>
            <a:off x="3811256" y="886745"/>
            <a:ext cx="4569487" cy="1572487"/>
          </a:xfrm>
        </p:spPr>
        <p:txBody>
          <a:bodyPr/>
          <a:lstStyle/>
          <a:p>
            <a:r>
              <a:rPr lang="en-GB" sz="4800" b="1" dirty="0"/>
              <a:t>Mega Goal 2.1</a:t>
            </a:r>
            <a:br>
              <a:rPr lang="en-GB" sz="4800" b="1" dirty="0"/>
            </a:br>
            <a:r>
              <a:rPr lang="en-GB" sz="4800" b="1" dirty="0"/>
              <a:t>Unit 3</a:t>
            </a:r>
            <a:br>
              <a:rPr lang="en-GB" sz="4800" b="1" dirty="0"/>
            </a:br>
            <a:r>
              <a:rPr lang="en-GB" sz="4800" b="1" dirty="0"/>
              <a:t>Far &amp; Away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F35D6537-FECB-4487-BE6C-622EF47AE0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00967" y="5324433"/>
            <a:ext cx="5863412" cy="988400"/>
          </a:xfrm>
        </p:spPr>
        <p:txBody>
          <a:bodyPr/>
          <a:lstStyle/>
          <a:p>
            <a:r>
              <a:rPr lang="en-US" b="1" dirty="0"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  <a:ea typeface="+mn-ea"/>
                <a:cs typeface="+mn-cs"/>
              </a:rPr>
              <a:t>Designed and done by T. Talal Alhazmi</a:t>
            </a:r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AD37F94-DD9C-4D27-8ACC-FA3E6291030E}"/>
              </a:ext>
            </a:extLst>
          </p:cNvPr>
          <p:cNvSpPr txBox="1"/>
          <p:nvPr/>
        </p:nvSpPr>
        <p:spPr>
          <a:xfrm>
            <a:off x="3237300" y="8787569"/>
            <a:ext cx="619626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lvl="0" indent="-317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Inconsolata"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  <a:sym typeface="Inconsolata"/>
              </a:rPr>
              <a:t>Done by T. Talal Alhazmi</a:t>
            </a:r>
            <a:endParaRPr kumimoji="0" lang="en-GB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Inconsolata"/>
              <a:sym typeface="Inconsolata"/>
            </a:endParaRPr>
          </a:p>
        </p:txBody>
      </p:sp>
    </p:spTree>
    <p:extLst>
      <p:ext uri="{BB962C8B-B14F-4D97-AF65-F5344CB8AC3E}">
        <p14:creationId xmlns:p14="http://schemas.microsoft.com/office/powerpoint/2010/main" val="12450603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0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Rounded Rectangle 60"/>
          <p:cNvSpPr/>
          <p:nvPr/>
        </p:nvSpPr>
        <p:spPr>
          <a:xfrm>
            <a:off x="8866524" y="4632960"/>
            <a:ext cx="2834640" cy="2075688"/>
          </a:xfrm>
          <a:prstGeom prst="round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US" sz="3200" b="1" kern="0">
                <a:solidFill>
                  <a:srgbClr val="000000"/>
                </a:solidFill>
                <a:latin typeface="Arial"/>
                <a:sym typeface="Arial"/>
              </a:rPr>
              <a:t>abundantly green, fertile</a:t>
            </a:r>
            <a:endParaRPr lang="en-US" sz="3200" b="1" kern="0" dirty="0">
              <a:solidFill>
                <a:srgbClr val="000000"/>
              </a:solidFill>
              <a:latin typeface="Arial"/>
              <a:sym typeface="Arial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8866412" y="4632960"/>
            <a:ext cx="2834640" cy="2075688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US" sz="4800" b="1" kern="0">
                <a:solidFill>
                  <a:prstClr val="white"/>
                </a:solidFill>
                <a:latin typeface="Arial"/>
                <a:sym typeface="Arial"/>
              </a:rPr>
              <a:t>lush</a:t>
            </a:r>
            <a:endParaRPr lang="en-US" sz="4800" b="1" kern="0" dirty="0">
              <a:solidFill>
                <a:prstClr val="white"/>
              </a:solidFill>
              <a:latin typeface="Arial"/>
              <a:sym typeface="Arial"/>
            </a:endParaRPr>
          </a:p>
        </p:txBody>
      </p:sp>
      <p:sp>
        <p:nvSpPr>
          <p:cNvPr id="60" name="Rounded Rectangle 59"/>
          <p:cNvSpPr/>
          <p:nvPr/>
        </p:nvSpPr>
        <p:spPr>
          <a:xfrm>
            <a:off x="4678680" y="4632960"/>
            <a:ext cx="2834640" cy="2075688"/>
          </a:xfrm>
          <a:prstGeom prst="round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US" sz="2667" b="1" kern="0">
                <a:solidFill>
                  <a:srgbClr val="000000"/>
                </a:solidFill>
                <a:latin typeface="Arial"/>
                <a:sym typeface="Arial"/>
              </a:rPr>
              <a:t>lessening, diminishing</a:t>
            </a:r>
            <a:endParaRPr lang="en-US" sz="2667" b="1" kern="0" dirty="0">
              <a:solidFill>
                <a:srgbClr val="000000"/>
              </a:solidFill>
              <a:latin typeface="Arial"/>
              <a:sym typeface="Arial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4678680" y="4632960"/>
            <a:ext cx="2834640" cy="2075688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US" sz="4000" b="1" kern="0">
                <a:solidFill>
                  <a:prstClr val="white"/>
                </a:solidFill>
                <a:latin typeface="Arial"/>
                <a:sym typeface="Arial"/>
              </a:rPr>
              <a:t>reduction </a:t>
            </a:r>
            <a:endParaRPr lang="en-US" sz="4000" b="1" kern="0" dirty="0">
              <a:solidFill>
                <a:prstClr val="white"/>
              </a:solidFill>
              <a:latin typeface="Arial"/>
              <a:sym typeface="Arial"/>
            </a:endParaRPr>
          </a:p>
        </p:txBody>
      </p:sp>
      <p:sp>
        <p:nvSpPr>
          <p:cNvPr id="58" name="Rounded Rectangle 57"/>
          <p:cNvSpPr/>
          <p:nvPr/>
        </p:nvSpPr>
        <p:spPr>
          <a:xfrm>
            <a:off x="490727" y="4632960"/>
            <a:ext cx="2834640" cy="2075688"/>
          </a:xfrm>
          <a:prstGeom prst="round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US" sz="2600" b="1" kern="0">
                <a:solidFill>
                  <a:srgbClr val="000000"/>
                </a:solidFill>
                <a:latin typeface="Arial"/>
                <a:sym typeface="Arial"/>
              </a:rPr>
              <a:t>geographically isolated</a:t>
            </a:r>
            <a:endParaRPr lang="en-US" sz="2600" b="1" kern="0" dirty="0">
              <a:solidFill>
                <a:srgbClr val="000000"/>
              </a:solidFill>
              <a:latin typeface="Arial"/>
              <a:sym typeface="Arial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490811" y="4632960"/>
            <a:ext cx="2834640" cy="2075688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US" sz="4800" b="1" kern="0">
                <a:solidFill>
                  <a:prstClr val="white"/>
                </a:solidFill>
                <a:latin typeface="Arial"/>
                <a:sym typeface="Arial"/>
              </a:rPr>
              <a:t>remote</a:t>
            </a:r>
            <a:endParaRPr lang="en-US" sz="4800" b="1" kern="0" dirty="0">
              <a:solidFill>
                <a:prstClr val="white"/>
              </a:solidFill>
              <a:latin typeface="Arial"/>
              <a:sym typeface="Arial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8866550" y="2377440"/>
            <a:ext cx="2834640" cy="2075688"/>
          </a:xfrm>
          <a:prstGeom prst="round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US" sz="2800" b="1" kern="0">
                <a:solidFill>
                  <a:srgbClr val="000000"/>
                </a:solidFill>
                <a:latin typeface="Arial"/>
                <a:sym typeface="Arial"/>
              </a:rPr>
              <a:t>distinguishing traits or qualities</a:t>
            </a:r>
            <a:endParaRPr lang="en-US" sz="2800" b="1" kern="0" dirty="0">
              <a:solidFill>
                <a:srgbClr val="000000"/>
              </a:solidFill>
              <a:latin typeface="Arial"/>
              <a:sym typeface="Arial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8866412" y="2377440"/>
            <a:ext cx="2834640" cy="2075688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US" sz="2600" b="1" kern="0" dirty="0">
                <a:solidFill>
                  <a:prstClr val="white"/>
                </a:solidFill>
                <a:latin typeface="Arial"/>
                <a:sym typeface="Arial"/>
              </a:rPr>
              <a:t>characteristics</a:t>
            </a:r>
          </a:p>
        </p:txBody>
      </p:sp>
      <p:sp>
        <p:nvSpPr>
          <p:cNvPr id="53" name="Rounded Rectangle 52"/>
          <p:cNvSpPr/>
          <p:nvPr/>
        </p:nvSpPr>
        <p:spPr>
          <a:xfrm>
            <a:off x="4678808" y="2377440"/>
            <a:ext cx="2834640" cy="2075688"/>
          </a:xfrm>
          <a:prstGeom prst="round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GB" sz="2800" b="1" kern="0">
                <a:solidFill>
                  <a:srgbClr val="000000"/>
                </a:solidFill>
                <a:latin typeface="Arial"/>
                <a:sym typeface="Arial"/>
              </a:rPr>
              <a:t>the action of cutting down trees to clear forests</a:t>
            </a:r>
            <a:endParaRPr lang="en-US" sz="2800" b="1" kern="0" dirty="0">
              <a:solidFill>
                <a:srgbClr val="000000"/>
              </a:solidFill>
              <a:latin typeface="Arial"/>
              <a:sym typeface="Arial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4678680" y="2377440"/>
            <a:ext cx="2834640" cy="2075688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US" sz="2800" b="1" kern="0">
                <a:solidFill>
                  <a:prstClr val="white"/>
                </a:solidFill>
                <a:latin typeface="Arial"/>
                <a:sym typeface="Arial"/>
              </a:rPr>
              <a:t>deforestation</a:t>
            </a:r>
            <a:endParaRPr lang="en-US" sz="2800" b="1" kern="0" dirty="0">
              <a:solidFill>
                <a:prstClr val="white"/>
              </a:solidFill>
              <a:latin typeface="Arial"/>
              <a:sym typeface="Arial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490727" y="2377440"/>
            <a:ext cx="2834640" cy="2075688"/>
          </a:xfrm>
          <a:prstGeom prst="round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GB" sz="3200" b="1" kern="0">
                <a:solidFill>
                  <a:srgbClr val="000000"/>
                </a:solidFill>
                <a:latin typeface="Arial"/>
                <a:sym typeface="Arial"/>
              </a:rPr>
              <a:t>something that causes a person to act</a:t>
            </a:r>
            <a:endParaRPr lang="en-US" sz="3200" b="1" kern="0" dirty="0">
              <a:solidFill>
                <a:srgbClr val="000000"/>
              </a:solidFill>
              <a:latin typeface="Arial"/>
              <a:sym typeface="Arial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490727" y="2377440"/>
            <a:ext cx="2834640" cy="2075688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US" sz="4400" b="1" kern="0">
                <a:solidFill>
                  <a:prstClr val="white"/>
                </a:solidFill>
                <a:latin typeface="Arial"/>
                <a:sym typeface="Arial"/>
              </a:rPr>
              <a:t>incentive</a:t>
            </a:r>
            <a:endParaRPr lang="en-US" sz="4400" b="1" kern="0" dirty="0">
              <a:solidFill>
                <a:prstClr val="white"/>
              </a:solidFill>
              <a:latin typeface="Arial"/>
              <a:sym typeface="Arial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8866412" y="121920"/>
            <a:ext cx="2834640" cy="2075688"/>
          </a:xfrm>
          <a:prstGeom prst="round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US" sz="3200" b="1" kern="0">
                <a:solidFill>
                  <a:srgbClr val="000000"/>
                </a:solidFill>
                <a:latin typeface="Arial"/>
                <a:sym typeface="Arial"/>
              </a:rPr>
              <a:t>careful protection of something</a:t>
            </a:r>
            <a:endParaRPr lang="en-US" sz="3200" b="1" kern="0" dirty="0">
              <a:solidFill>
                <a:srgbClr val="000000"/>
              </a:solidFill>
              <a:latin typeface="Arial"/>
              <a:sym typeface="Arial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8866412" y="121920"/>
            <a:ext cx="2834640" cy="2075688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GB" sz="2800" b="1" kern="0">
                <a:solidFill>
                  <a:srgbClr val="FFFFFF"/>
                </a:solidFill>
                <a:latin typeface="Arial"/>
                <a:sym typeface="Arial"/>
              </a:rPr>
              <a:t>conservation</a:t>
            </a:r>
            <a:endParaRPr lang="en-US" sz="4400" b="1" kern="0" dirty="0">
              <a:solidFill>
                <a:srgbClr val="FFFFFF"/>
              </a:solidFill>
              <a:latin typeface="Arial"/>
              <a:sym typeface="Arial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4678680" y="121920"/>
            <a:ext cx="2834640" cy="2075688"/>
          </a:xfrm>
          <a:prstGeom prst="round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GB" sz="3200" b="1" kern="0">
                <a:solidFill>
                  <a:srgbClr val="000000"/>
                </a:solidFill>
                <a:latin typeface="Arial"/>
                <a:sym typeface="Arial"/>
              </a:rPr>
              <a:t>to keep safe from injury, harm, or destruction</a:t>
            </a:r>
            <a:endParaRPr lang="en-US" sz="3200" b="1" kern="0" dirty="0">
              <a:solidFill>
                <a:srgbClr val="000000"/>
              </a:solidFill>
              <a:latin typeface="Arial"/>
              <a:sym typeface="Arial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4678680" y="121920"/>
            <a:ext cx="2834640" cy="2075688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US" sz="4400" b="1" kern="0">
                <a:solidFill>
                  <a:srgbClr val="FFFFFF"/>
                </a:solidFill>
                <a:latin typeface="Arial"/>
                <a:sym typeface="Arial"/>
              </a:rPr>
              <a:t>preserve</a:t>
            </a:r>
            <a:endParaRPr lang="en-US" sz="4400" b="1" kern="0" dirty="0">
              <a:solidFill>
                <a:srgbClr val="FFFFFF"/>
              </a:solidFill>
              <a:latin typeface="Arial"/>
              <a:sym typeface="Arial"/>
            </a:endParaRPr>
          </a:p>
        </p:txBody>
      </p:sp>
      <p:sp>
        <p:nvSpPr>
          <p:cNvPr id="44" name="Rounded Rectangle 43"/>
          <p:cNvSpPr/>
          <p:nvPr/>
        </p:nvSpPr>
        <p:spPr>
          <a:xfrm>
            <a:off x="490727" y="121920"/>
            <a:ext cx="2834640" cy="2075688"/>
          </a:xfrm>
          <a:prstGeom prst="round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US" sz="4800" b="1" kern="0">
                <a:solidFill>
                  <a:srgbClr val="000000"/>
                </a:solidFill>
                <a:latin typeface="Arial"/>
                <a:sym typeface="Arial"/>
              </a:rPr>
              <a:t>not spoiled</a:t>
            </a:r>
            <a:endParaRPr lang="en-US" sz="4800" b="1" kern="0" dirty="0">
              <a:solidFill>
                <a:srgbClr val="000000"/>
              </a:solidFill>
              <a:latin typeface="Arial"/>
              <a:sym typeface="Arial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490727" y="121920"/>
            <a:ext cx="2834640" cy="2075688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GB" sz="4000" b="1" kern="0">
                <a:solidFill>
                  <a:schemeClr val="bg1"/>
                </a:solidFill>
                <a:latin typeface="Arial"/>
                <a:sym typeface="Arial"/>
              </a:rPr>
              <a:t>pristine</a:t>
            </a:r>
            <a:endParaRPr lang="en-US" sz="6600" b="1" kern="0" dirty="0">
              <a:solidFill>
                <a:schemeClr val="bg1"/>
              </a:solidFill>
              <a:latin typeface="Arial"/>
              <a:sym typeface="Arial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C24180A-B154-4739-8704-57A7487083B6}"/>
              </a:ext>
            </a:extLst>
          </p:cNvPr>
          <p:cNvSpPr txBox="1"/>
          <p:nvPr/>
        </p:nvSpPr>
        <p:spPr>
          <a:xfrm>
            <a:off x="9199932" y="6888480"/>
            <a:ext cx="2834640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>
              <a:buClr>
                <a:srgbClr val="000000"/>
              </a:buClr>
            </a:pPr>
            <a:r>
              <a:rPr lang="en-GB" sz="1867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Done by T. Talal Alhazmi</a:t>
            </a:r>
          </a:p>
        </p:txBody>
      </p:sp>
      <p:pic>
        <p:nvPicPr>
          <p:cNvPr id="2" name="pristine">
            <a:hlinkClick r:id="" action="ppaction://media"/>
            <a:extLst>
              <a:ext uri="{FF2B5EF4-FFF2-40B4-BE49-F238E27FC236}">
                <a16:creationId xmlns:a16="http://schemas.microsoft.com/office/drawing/2014/main" id="{5A2C6AD5-D780-4BD8-82FE-80303AFE2DC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21"/>
          <a:stretch>
            <a:fillRect/>
          </a:stretch>
        </p:blipFill>
        <p:spPr>
          <a:xfrm>
            <a:off x="490727" y="121920"/>
            <a:ext cx="609600" cy="609600"/>
          </a:xfrm>
          <a:prstGeom prst="rect">
            <a:avLst/>
          </a:prstGeom>
        </p:spPr>
      </p:pic>
      <p:pic>
        <p:nvPicPr>
          <p:cNvPr id="3" name="preserve">
            <a:hlinkClick r:id="" action="ppaction://media"/>
            <a:extLst>
              <a:ext uri="{FF2B5EF4-FFF2-40B4-BE49-F238E27FC236}">
                <a16:creationId xmlns:a16="http://schemas.microsoft.com/office/drawing/2014/main" id="{B53CAC93-12C1-4F64-8737-44E7BE361E37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21"/>
          <a:stretch>
            <a:fillRect/>
          </a:stretch>
        </p:blipFill>
        <p:spPr>
          <a:xfrm>
            <a:off x="4732005" y="121920"/>
            <a:ext cx="609600" cy="609600"/>
          </a:xfrm>
          <a:prstGeom prst="rect">
            <a:avLst/>
          </a:prstGeom>
        </p:spPr>
      </p:pic>
      <p:pic>
        <p:nvPicPr>
          <p:cNvPr id="4" name="conservation">
            <a:hlinkClick r:id="" action="ppaction://media"/>
            <a:extLst>
              <a:ext uri="{FF2B5EF4-FFF2-40B4-BE49-F238E27FC236}">
                <a16:creationId xmlns:a16="http://schemas.microsoft.com/office/drawing/2014/main" id="{9601C4C9-FD98-4980-9930-1CE3F2F1C864}"/>
              </a:ext>
            </a:extLst>
          </p:cNvPr>
          <p:cNvPicPr>
            <a:picLocks noChangeAspect="1"/>
          </p:cNvPicPr>
          <p:nvPr>
            <a:audioFile r:link="rId6"/>
            <p:extLst>
              <p:ext uri="{DAA4B4D4-6D71-4841-9C94-3DE7FCFB9230}">
                <p14:media xmlns:p14="http://schemas.microsoft.com/office/powerpoint/2010/main" r:embed="rId5"/>
              </p:ext>
            </p:extLst>
          </p:nvPr>
        </p:nvPicPr>
        <p:blipFill>
          <a:blip r:embed="rId21"/>
          <a:stretch>
            <a:fillRect/>
          </a:stretch>
        </p:blipFill>
        <p:spPr>
          <a:xfrm>
            <a:off x="8895132" y="121920"/>
            <a:ext cx="609600" cy="609600"/>
          </a:xfrm>
          <a:prstGeom prst="rect">
            <a:avLst/>
          </a:prstGeom>
        </p:spPr>
      </p:pic>
      <p:pic>
        <p:nvPicPr>
          <p:cNvPr id="8" name="incentive">
            <a:hlinkClick r:id="" action="ppaction://media"/>
            <a:extLst>
              <a:ext uri="{FF2B5EF4-FFF2-40B4-BE49-F238E27FC236}">
                <a16:creationId xmlns:a16="http://schemas.microsoft.com/office/drawing/2014/main" id="{A2364A8C-2F27-45DB-AB42-FDE5E3EAB994}"/>
              </a:ext>
            </a:extLst>
          </p:cNvPr>
          <p:cNvPicPr>
            <a:picLocks noChangeAspect="1"/>
          </p:cNvPicPr>
          <p:nvPr>
            <a:audioFile r:link="rId8"/>
            <p:extLst>
              <p:ext uri="{DAA4B4D4-6D71-4841-9C94-3DE7FCFB9230}">
                <p14:media xmlns:p14="http://schemas.microsoft.com/office/powerpoint/2010/main" r:embed="rId7"/>
              </p:ext>
            </p:extLst>
          </p:nvPr>
        </p:nvPicPr>
        <p:blipFill>
          <a:blip r:embed="rId21"/>
          <a:stretch>
            <a:fillRect/>
          </a:stretch>
        </p:blipFill>
        <p:spPr>
          <a:xfrm>
            <a:off x="490615" y="2377440"/>
            <a:ext cx="609600" cy="609600"/>
          </a:xfrm>
          <a:prstGeom prst="rect">
            <a:avLst/>
          </a:prstGeom>
        </p:spPr>
      </p:pic>
      <p:pic>
        <p:nvPicPr>
          <p:cNvPr id="9" name="deforestation">
            <a:hlinkClick r:id="" action="ppaction://media"/>
            <a:extLst>
              <a:ext uri="{FF2B5EF4-FFF2-40B4-BE49-F238E27FC236}">
                <a16:creationId xmlns:a16="http://schemas.microsoft.com/office/drawing/2014/main" id="{47F5910F-64B8-44D4-B1F8-D0F167ECDE36}"/>
              </a:ext>
            </a:extLst>
          </p:cNvPr>
          <p:cNvPicPr>
            <a:picLocks noChangeAspect="1"/>
          </p:cNvPicPr>
          <p:nvPr>
            <a:audioFile r:link="rId10"/>
            <p:extLst>
              <p:ext uri="{DAA4B4D4-6D71-4841-9C94-3DE7FCFB9230}">
                <p14:media xmlns:p14="http://schemas.microsoft.com/office/powerpoint/2010/main" r:embed="rId9"/>
              </p:ext>
            </p:extLst>
          </p:nvPr>
        </p:nvPicPr>
        <p:blipFill>
          <a:blip r:embed="rId21"/>
          <a:stretch>
            <a:fillRect/>
          </a:stretch>
        </p:blipFill>
        <p:spPr>
          <a:xfrm>
            <a:off x="4732005" y="2377440"/>
            <a:ext cx="609600" cy="609600"/>
          </a:xfrm>
          <a:prstGeom prst="rect">
            <a:avLst/>
          </a:prstGeom>
        </p:spPr>
      </p:pic>
      <p:pic>
        <p:nvPicPr>
          <p:cNvPr id="10" name="characteristic">
            <a:hlinkClick r:id="" action="ppaction://media"/>
            <a:extLst>
              <a:ext uri="{FF2B5EF4-FFF2-40B4-BE49-F238E27FC236}">
                <a16:creationId xmlns:a16="http://schemas.microsoft.com/office/drawing/2014/main" id="{B60936DB-2821-4A48-BEDB-BBCF636B60AB}"/>
              </a:ext>
            </a:extLst>
          </p:cNvPr>
          <p:cNvPicPr>
            <a:picLocks noChangeAspect="1"/>
          </p:cNvPicPr>
          <p:nvPr>
            <a:audioFile r:link="rId12"/>
            <p:extLst>
              <p:ext uri="{DAA4B4D4-6D71-4841-9C94-3DE7FCFB9230}">
                <p14:media xmlns:p14="http://schemas.microsoft.com/office/powerpoint/2010/main" r:embed="rId11"/>
              </p:ext>
            </p:extLst>
          </p:nvPr>
        </p:nvPicPr>
        <p:blipFill>
          <a:blip r:embed="rId21"/>
          <a:stretch>
            <a:fillRect/>
          </a:stretch>
        </p:blipFill>
        <p:spPr>
          <a:xfrm>
            <a:off x="8895244" y="2377440"/>
            <a:ext cx="609600" cy="609600"/>
          </a:xfrm>
          <a:prstGeom prst="rect">
            <a:avLst/>
          </a:prstGeom>
        </p:spPr>
      </p:pic>
      <p:pic>
        <p:nvPicPr>
          <p:cNvPr id="11" name="remote">
            <a:hlinkClick r:id="" action="ppaction://media"/>
            <a:extLst>
              <a:ext uri="{FF2B5EF4-FFF2-40B4-BE49-F238E27FC236}">
                <a16:creationId xmlns:a16="http://schemas.microsoft.com/office/drawing/2014/main" id="{6FBA3498-F4A2-4994-811D-B723FF2EEBAA}"/>
              </a:ext>
            </a:extLst>
          </p:cNvPr>
          <p:cNvPicPr>
            <a:picLocks noChangeAspect="1"/>
          </p:cNvPicPr>
          <p:nvPr>
            <a:audioFile r:link="rId14"/>
            <p:extLst>
              <p:ext uri="{DAA4B4D4-6D71-4841-9C94-3DE7FCFB9230}">
                <p14:media xmlns:p14="http://schemas.microsoft.com/office/powerpoint/2010/main" r:embed="rId13"/>
              </p:ext>
            </p:extLst>
          </p:nvPr>
        </p:nvPicPr>
        <p:blipFill>
          <a:blip r:embed="rId21"/>
          <a:stretch>
            <a:fillRect/>
          </a:stretch>
        </p:blipFill>
        <p:spPr>
          <a:xfrm>
            <a:off x="490615" y="4632960"/>
            <a:ext cx="609600" cy="609600"/>
          </a:xfrm>
          <a:prstGeom prst="rect">
            <a:avLst/>
          </a:prstGeom>
        </p:spPr>
      </p:pic>
      <p:pic>
        <p:nvPicPr>
          <p:cNvPr id="15" name="reduction">
            <a:hlinkClick r:id="" action="ppaction://media"/>
            <a:extLst>
              <a:ext uri="{FF2B5EF4-FFF2-40B4-BE49-F238E27FC236}">
                <a16:creationId xmlns:a16="http://schemas.microsoft.com/office/drawing/2014/main" id="{079176BE-6499-4A1C-B7E7-744CBE53963F}"/>
              </a:ext>
            </a:extLst>
          </p:cNvPr>
          <p:cNvPicPr>
            <a:picLocks noChangeAspect="1"/>
          </p:cNvPicPr>
          <p:nvPr>
            <a:audioFile r:link="rId16"/>
            <p:extLst>
              <p:ext uri="{DAA4B4D4-6D71-4841-9C94-3DE7FCFB9230}">
                <p14:media xmlns:p14="http://schemas.microsoft.com/office/powerpoint/2010/main" r:embed="rId15"/>
              </p:ext>
            </p:extLst>
          </p:nvPr>
        </p:nvPicPr>
        <p:blipFill>
          <a:blip r:embed="rId21"/>
          <a:stretch>
            <a:fillRect/>
          </a:stretch>
        </p:blipFill>
        <p:spPr>
          <a:xfrm>
            <a:off x="4732005" y="4632960"/>
            <a:ext cx="609600" cy="609600"/>
          </a:xfrm>
          <a:prstGeom prst="rect">
            <a:avLst/>
          </a:prstGeom>
        </p:spPr>
      </p:pic>
      <p:pic>
        <p:nvPicPr>
          <p:cNvPr id="16" name="lush">
            <a:hlinkClick r:id="" action="ppaction://media"/>
            <a:extLst>
              <a:ext uri="{FF2B5EF4-FFF2-40B4-BE49-F238E27FC236}">
                <a16:creationId xmlns:a16="http://schemas.microsoft.com/office/drawing/2014/main" id="{126628A9-858D-4A38-957C-AE7CF0023B17}"/>
              </a:ext>
            </a:extLst>
          </p:cNvPr>
          <p:cNvPicPr>
            <a:picLocks noChangeAspect="1"/>
          </p:cNvPicPr>
          <p:nvPr>
            <a:audioFile r:link="rId18"/>
            <p:extLst>
              <p:ext uri="{DAA4B4D4-6D71-4841-9C94-3DE7FCFB9230}">
                <p14:media xmlns:p14="http://schemas.microsoft.com/office/powerpoint/2010/main" r:embed="rId17"/>
              </p:ext>
            </p:extLst>
          </p:nvPr>
        </p:nvPicPr>
        <p:blipFill>
          <a:blip r:embed="rId21"/>
          <a:stretch>
            <a:fillRect/>
          </a:stretch>
        </p:blipFill>
        <p:spPr>
          <a:xfrm>
            <a:off x="8895132" y="463296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3121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5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5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50"/>
                            </p:stCondLst>
                            <p:childTnLst>
                              <p:par>
                                <p:cTn id="1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5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5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25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5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"/>
                            </p:stCondLst>
                            <p:childTnLst>
                              <p:par>
                                <p:cTn id="2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25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5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"/>
                            </p:stCondLst>
                            <p:childTnLst>
                              <p:par>
                                <p:cTn id="34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2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25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5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50"/>
                            </p:stCondLst>
                            <p:childTnLst>
                              <p:par>
                                <p:cTn id="46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25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5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25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5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50"/>
                            </p:stCondLst>
                            <p:childTnLst>
                              <p:par>
                                <p:cTn id="5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25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5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50"/>
                            </p:stCondLst>
                            <p:childTnLst>
                              <p:par>
                                <p:cTn id="7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25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5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25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5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50"/>
                            </p:stCondLst>
                            <p:childTnLst>
                              <p:par>
                                <p:cTn id="8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25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25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250"/>
                            </p:stCondLst>
                            <p:childTnLst>
                              <p:par>
                                <p:cTn id="94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25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25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2" dur="25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25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250"/>
                            </p:stCondLst>
                            <p:childTnLst>
                              <p:par>
                                <p:cTn id="106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25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25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>
                      <p:stCondLst>
                        <p:cond delay="0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4" dur="25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25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250"/>
                            </p:stCondLst>
                            <p:childTnLst>
                              <p:par>
                                <p:cTn id="118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6" dur="25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25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250"/>
                            </p:stCondLst>
                            <p:childTnLst>
                              <p:par>
                                <p:cTn id="130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134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5" fill="hold">
                      <p:stCondLst>
                        <p:cond delay="0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8" dur="25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25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250"/>
                            </p:stCondLst>
                            <p:childTnLst>
                              <p:par>
                                <p:cTn id="142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146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7" fill="hold">
                      <p:stCondLst>
                        <p:cond delay="0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0" dur="25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25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250"/>
                            </p:stCondLst>
                            <p:childTnLst>
                              <p:par>
                                <p:cTn id="154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6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158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9" fill="hold">
                      <p:stCondLst>
                        <p:cond delay="0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2" dur="25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25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250"/>
                            </p:stCondLst>
                            <p:childTnLst>
                              <p:par>
                                <p:cTn id="166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170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1" fill="hold">
                      <p:stCondLst>
                        <p:cond delay="0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4" dur="25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25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250"/>
                            </p:stCondLst>
                            <p:childTnLst>
                              <p:par>
                                <p:cTn id="178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0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182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3" fill="hold">
                      <p:stCondLst>
                        <p:cond delay="0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6" dur="25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25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>
                            <p:stCondLst>
                              <p:cond delay="250"/>
                            </p:stCondLst>
                            <p:childTnLst>
                              <p:par>
                                <p:cTn id="190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2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194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5" fill="hold">
                      <p:stCondLst>
                        <p:cond delay="0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8" dur="25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25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1" fill="hold">
                            <p:stCondLst>
                              <p:cond delay="250"/>
                            </p:stCondLst>
                            <p:childTnLst>
                              <p:par>
                                <p:cTn id="202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4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206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7" fill="hold">
                      <p:stCondLst>
                        <p:cond delay="0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0" dur="25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25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3" fill="hold">
                            <p:stCondLst>
                              <p:cond delay="250"/>
                            </p:stCondLst>
                            <p:childTnLst>
                              <p:par>
                                <p:cTn id="214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6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21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9" fill="hold">
                      <p:stCondLst>
                        <p:cond delay="0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22" dur="148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audio>
              <p:cMediaNode vol="80000">
                <p:cTn id="22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  <p:seq concurrent="1" nextAc="seek">
              <p:cTn id="224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5" fill="hold">
                      <p:stCondLst>
                        <p:cond delay="0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28" dur="1198" fill="hold"/>
                                        <p:tgtEl>
                                          <p:spTgt spid="1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audio>
              <p:cMediaNode vol="80000">
                <p:cTn id="22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6"/>
                </p:tgtEl>
              </p:cMediaNode>
            </p:audio>
            <p:seq concurrent="1" nextAc="seek">
              <p:cTn id="230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1" fill="hold">
                      <p:stCondLst>
                        <p:cond delay="0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34" dur="125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audio>
              <p:cMediaNode vol="80000">
                <p:cTn id="23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  <p:seq concurrent="1" nextAc="seek">
              <p:cTn id="236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7" fill="hold">
                      <p:stCondLst>
                        <p:cond delay="0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40" dur="169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 vol="80000">
                <p:cTn id="24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  <p:seq concurrent="1" nextAc="seek">
              <p:cTn id="24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3" fill="hold">
                      <p:stCondLst>
                        <p:cond delay="0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46" dur="1459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24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seq concurrent="1" nextAc="seek">
              <p:cTn id="24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9" fill="hold">
                      <p:stCondLst>
                        <p:cond delay="0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52" dur="1824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audio>
              <p:cMediaNode vol="80000">
                <p:cTn id="25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  <p:seq concurrent="1" nextAc="seek">
              <p:cTn id="254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5" fill="hold">
                      <p:stCondLst>
                        <p:cond delay="0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58" dur="1668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audio>
              <p:cMediaNode vol="80000">
                <p:cTn id="25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  <p:seq concurrent="1" nextAc="seek">
              <p:cTn id="260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1" fill="hold">
                      <p:stCondLst>
                        <p:cond delay="0"/>
                      </p:stCondLst>
                      <p:childTnLst>
                        <p:par>
                          <p:cTn id="262" fill="hold">
                            <p:stCondLst>
                              <p:cond delay="0"/>
                            </p:stCondLst>
                            <p:childTnLst>
                              <p:par>
                                <p:cTn id="26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64" dur="1303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audio>
              <p:cMediaNode vol="80000">
                <p:cTn id="26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  <p:seq concurrent="1" nextAc="seek">
              <p:cTn id="266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7" fill="hold">
                      <p:stCondLst>
                        <p:cond delay="0"/>
                      </p:stCondLst>
                      <p:childTnLst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70" dur="1485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audio>
              <p:cMediaNode vol="80000">
                <p:cTn id="27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5"/>
                </p:tgtEl>
              </p:cMediaNode>
            </p:audio>
          </p:childTnLst>
        </p:cTn>
      </p:par>
    </p:tnLst>
    <p:bldLst>
      <p:bldP spid="61" grpId="0" animBg="1"/>
      <p:bldP spid="61" grpId="1" animBg="1"/>
      <p:bldP spid="14" grpId="0" animBg="1"/>
      <p:bldP spid="14" grpId="1" animBg="1"/>
      <p:bldP spid="60" grpId="0" animBg="1"/>
      <p:bldP spid="60" grpId="1" animBg="1"/>
      <p:bldP spid="13" grpId="0" animBg="1"/>
      <p:bldP spid="13" grpId="1" animBg="1"/>
      <p:bldP spid="58" grpId="0" animBg="1"/>
      <p:bldP spid="58" grpId="1" animBg="1"/>
      <p:bldP spid="12" grpId="0" animBg="1"/>
      <p:bldP spid="12" grpId="1" animBg="1"/>
      <p:bldP spid="54" grpId="0" animBg="1"/>
      <p:bldP spid="54" grpId="1" animBg="1"/>
      <p:bldP spid="7" grpId="0" animBg="1"/>
      <p:bldP spid="7" grpId="1" animBg="1"/>
      <p:bldP spid="53" grpId="0" animBg="1"/>
      <p:bldP spid="53" grpId="1" animBg="1"/>
      <p:bldP spid="6" grpId="0" animBg="1"/>
      <p:bldP spid="6" grpId="1" animBg="1"/>
      <p:bldP spid="50" grpId="0" animBg="1"/>
      <p:bldP spid="50" grpId="1" animBg="1"/>
      <p:bldP spid="5" grpId="0" animBg="1"/>
      <p:bldP spid="5" grpId="1" animBg="1"/>
      <p:bldP spid="47" grpId="0" animBg="1"/>
      <p:bldP spid="47" grpId="1" animBg="1"/>
      <p:bldP spid="20" grpId="0" animBg="1"/>
      <p:bldP spid="20" grpId="1" animBg="1"/>
      <p:bldP spid="46" grpId="0" animBg="1"/>
      <p:bldP spid="46" grpId="1" animBg="1"/>
      <p:bldP spid="19" grpId="0" animBg="1"/>
      <p:bldP spid="19" grpId="1" animBg="1"/>
      <p:bldP spid="44" grpId="0" animBg="1"/>
      <p:bldP spid="44" grpId="1" animBg="1"/>
      <p:bldP spid="18" grpId="0" animBg="1"/>
      <p:bldP spid="18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91EE00-F551-42D8-9A40-D05C3EC648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49578" y="5164106"/>
            <a:ext cx="2803543" cy="913200"/>
          </a:xfrm>
        </p:spPr>
        <p:txBody>
          <a:bodyPr/>
          <a:lstStyle/>
          <a:p>
            <a:pPr algn="l"/>
            <a:r>
              <a:rPr lang="en-GB" dirty="0"/>
              <a:t>Mega Goal 2.1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A5854A-6676-4532-8FF2-E5A375881F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08397" y="2172454"/>
            <a:ext cx="7685903" cy="793167"/>
          </a:xfrm>
        </p:spPr>
        <p:txBody>
          <a:bodyPr/>
          <a:lstStyle/>
          <a:p>
            <a:pPr algn="l"/>
            <a:r>
              <a:rPr lang="en-GB" sz="5400" b="1" dirty="0">
                <a:solidFill>
                  <a:schemeClr val="accent1">
                    <a:lumMod val="75000"/>
                  </a:schemeClr>
                </a:solidFill>
              </a:rPr>
              <a:t>Done by Talal Alhazmi </a:t>
            </a:r>
          </a:p>
        </p:txBody>
      </p:sp>
    </p:spTree>
    <p:extLst>
      <p:ext uri="{BB962C8B-B14F-4D97-AF65-F5344CB8AC3E}">
        <p14:creationId xmlns:p14="http://schemas.microsoft.com/office/powerpoint/2010/main" val="31143343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1" name="Google Shape;701;p62"/>
          <p:cNvSpPr txBox="1">
            <a:spLocks noGrp="1"/>
          </p:cNvSpPr>
          <p:nvPr>
            <p:ph type="title"/>
          </p:nvPr>
        </p:nvSpPr>
        <p:spPr>
          <a:xfrm>
            <a:off x="1062035" y="892125"/>
            <a:ext cx="4710730" cy="1664291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 algn="ctr"/>
            <a:r>
              <a:rPr lang="en" b="1" dirty="0">
                <a:solidFill>
                  <a:schemeClr val="bg1"/>
                </a:solidFill>
              </a:rPr>
              <a:t>Term of use</a:t>
            </a:r>
            <a:br>
              <a:rPr lang="en" b="1" dirty="0">
                <a:solidFill>
                  <a:schemeClr val="bg1"/>
                </a:solidFill>
              </a:rPr>
            </a:br>
            <a:r>
              <a:rPr lang="en-GB" b="1" dirty="0">
                <a:solidFill>
                  <a:schemeClr val="bg1"/>
                </a:solidFill>
              </a:rPr>
              <a:t>License Agreement</a:t>
            </a:r>
            <a:endParaRPr b="1" dirty="0">
              <a:solidFill>
                <a:schemeClr val="bg1"/>
              </a:solidFill>
            </a:endParaRPr>
          </a:p>
        </p:txBody>
      </p:sp>
      <p:sp>
        <p:nvSpPr>
          <p:cNvPr id="697" name="Google Shape;697;p62"/>
          <p:cNvSpPr txBox="1">
            <a:spLocks noGrp="1"/>
          </p:cNvSpPr>
          <p:nvPr>
            <p:ph type="subTitle" idx="1"/>
          </p:nvPr>
        </p:nvSpPr>
        <p:spPr>
          <a:xfrm>
            <a:off x="1091055" y="2808087"/>
            <a:ext cx="5538345" cy="735512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>
              <a:spcAft>
                <a:spcPts val="2133"/>
              </a:spcAft>
            </a:pPr>
            <a:r>
              <a:rPr lang="en-GB" dirty="0">
                <a:solidFill>
                  <a:schemeClr val="bg1"/>
                </a:solidFill>
              </a:rPr>
              <a:t>This PowerPoint project, including game slides and associated content is a copyrighted to </a:t>
            </a:r>
            <a:r>
              <a:rPr lang="en-GB" b="1" dirty="0">
                <a:solidFill>
                  <a:schemeClr val="bg1"/>
                </a:solidFill>
              </a:rPr>
              <a:t>Teacher. Talal Alhazmi.</a:t>
            </a:r>
            <a:endParaRPr b="1" dirty="0">
              <a:solidFill>
                <a:schemeClr val="bg1"/>
              </a:solidFill>
            </a:endParaRPr>
          </a:p>
        </p:txBody>
      </p:sp>
      <p:sp>
        <p:nvSpPr>
          <p:cNvPr id="698" name="Google Shape;698;p62"/>
          <p:cNvSpPr/>
          <p:nvPr/>
        </p:nvSpPr>
        <p:spPr>
          <a:xfrm>
            <a:off x="7760667" y="1272801"/>
            <a:ext cx="2091504" cy="4312436"/>
          </a:xfrm>
          <a:custGeom>
            <a:avLst/>
            <a:gdLst/>
            <a:ahLst/>
            <a:cxnLst/>
            <a:rect l="l" t="t" r="r" b="b"/>
            <a:pathLst>
              <a:path w="14020" h="29670" extrusionOk="0">
                <a:moveTo>
                  <a:pt x="8161" y="2281"/>
                </a:moveTo>
                <a:cubicBezTo>
                  <a:pt x="8328" y="2281"/>
                  <a:pt x="8474" y="2427"/>
                  <a:pt x="8474" y="2595"/>
                </a:cubicBezTo>
                <a:lnTo>
                  <a:pt x="8474" y="2616"/>
                </a:lnTo>
                <a:cubicBezTo>
                  <a:pt x="8474" y="2804"/>
                  <a:pt x="8328" y="2929"/>
                  <a:pt x="8161" y="2929"/>
                </a:cubicBezTo>
                <a:lnTo>
                  <a:pt x="6026" y="2929"/>
                </a:lnTo>
                <a:cubicBezTo>
                  <a:pt x="5838" y="2929"/>
                  <a:pt x="5692" y="2804"/>
                  <a:pt x="5692" y="2616"/>
                </a:cubicBezTo>
                <a:lnTo>
                  <a:pt x="5692" y="2595"/>
                </a:lnTo>
                <a:cubicBezTo>
                  <a:pt x="5692" y="2427"/>
                  <a:pt x="5838" y="2281"/>
                  <a:pt x="6026" y="2281"/>
                </a:cubicBezTo>
                <a:close/>
                <a:moveTo>
                  <a:pt x="13036" y="4248"/>
                </a:moveTo>
                <a:lnTo>
                  <a:pt x="13036" y="25422"/>
                </a:lnTo>
                <a:lnTo>
                  <a:pt x="1151" y="25422"/>
                </a:lnTo>
                <a:lnTo>
                  <a:pt x="1151" y="4248"/>
                </a:lnTo>
                <a:close/>
                <a:moveTo>
                  <a:pt x="1988" y="0"/>
                </a:moveTo>
                <a:cubicBezTo>
                  <a:pt x="900" y="0"/>
                  <a:pt x="0" y="900"/>
                  <a:pt x="0" y="2009"/>
                </a:cubicBezTo>
                <a:lnTo>
                  <a:pt x="0" y="27661"/>
                </a:lnTo>
                <a:cubicBezTo>
                  <a:pt x="0" y="28770"/>
                  <a:pt x="900" y="29670"/>
                  <a:pt x="1988" y="29670"/>
                </a:cubicBezTo>
                <a:lnTo>
                  <a:pt x="12010" y="29670"/>
                </a:lnTo>
                <a:cubicBezTo>
                  <a:pt x="13119" y="29670"/>
                  <a:pt x="14019" y="28770"/>
                  <a:pt x="14019" y="27661"/>
                </a:cubicBezTo>
                <a:lnTo>
                  <a:pt x="14019" y="2009"/>
                </a:lnTo>
                <a:cubicBezTo>
                  <a:pt x="14019" y="900"/>
                  <a:pt x="13119" y="0"/>
                  <a:pt x="12010" y="0"/>
                </a:cubicBezTo>
                <a:close/>
              </a:path>
            </a:pathLst>
          </a:custGeom>
          <a:noFill/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pic>
        <p:nvPicPr>
          <p:cNvPr id="699" name="Google Shape;699;p62"/>
          <p:cNvPicPr preferRelativeResize="0"/>
          <p:nvPr/>
        </p:nvPicPr>
        <p:blipFill rotWithShape="1">
          <a:blip r:embed="rId3">
            <a:alphaModFix/>
          </a:blip>
          <a:srcRect l="33684" r="33681"/>
          <a:stretch/>
        </p:blipFill>
        <p:spPr>
          <a:xfrm>
            <a:off x="7923919" y="1893030"/>
            <a:ext cx="1783744" cy="3074599"/>
          </a:xfrm>
          <a:prstGeom prst="rect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pic>
      <p:sp>
        <p:nvSpPr>
          <p:cNvPr id="700" name="Google Shape;700;p62"/>
          <p:cNvSpPr/>
          <p:nvPr/>
        </p:nvSpPr>
        <p:spPr>
          <a:xfrm>
            <a:off x="8641783" y="5090604"/>
            <a:ext cx="347600" cy="347600"/>
          </a:xfrm>
          <a:prstGeom prst="ellipse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2161EA0-C14D-4FBC-8BCC-3FCC5313ABAF}"/>
              </a:ext>
            </a:extLst>
          </p:cNvPr>
          <p:cNvSpPr txBox="1"/>
          <p:nvPr/>
        </p:nvSpPr>
        <p:spPr>
          <a:xfrm>
            <a:off x="706995" y="3674735"/>
            <a:ext cx="623067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schemeClr val="bg1"/>
                </a:solidFill>
              </a:rPr>
              <a:t>Do not submit copies or modifications of this project to any website that requires sign in or paid subscription.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90D721E-F1E9-429B-863C-4F3F7915419A}"/>
              </a:ext>
            </a:extLst>
          </p:cNvPr>
          <p:cNvSpPr txBox="1"/>
          <p:nvPr/>
        </p:nvSpPr>
        <p:spPr>
          <a:xfrm>
            <a:off x="738637" y="4847556"/>
            <a:ext cx="6230677" cy="1118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67" dirty="0">
                <a:solidFill>
                  <a:schemeClr val="bg1"/>
                </a:solidFill>
                <a:latin typeface="Arial" panose="020B0604020202020204" pitchFamily="34" charset="0"/>
              </a:rPr>
              <a:t>You may download the </a:t>
            </a:r>
            <a:r>
              <a:rPr lang="en-GB" sz="2400" dirty="0">
                <a:solidFill>
                  <a:schemeClr val="bg1"/>
                </a:solidFill>
                <a:latin typeface="Arial" panose="020B0604020202020204" pitchFamily="34" charset="0"/>
              </a:rPr>
              <a:t>PowerPoint</a:t>
            </a:r>
            <a:r>
              <a:rPr lang="en-GB" sz="1867" dirty="0">
                <a:solidFill>
                  <a:schemeClr val="bg1"/>
                </a:solidFill>
                <a:latin typeface="Arial" panose="020B0604020202020204" pitchFamily="34" charset="0"/>
              </a:rPr>
              <a:t>, make archival copies, and customize the project only for your </a:t>
            </a:r>
            <a:r>
              <a:rPr lang="en-GB" sz="1867" b="1" dirty="0">
                <a:solidFill>
                  <a:schemeClr val="bg1"/>
                </a:solidFill>
                <a:latin typeface="Arial" panose="020B0604020202020204" pitchFamily="34" charset="0"/>
              </a:rPr>
              <a:t>personal use or use within your </a:t>
            </a:r>
            <a:r>
              <a:rPr lang="en-GB" sz="2400" b="1" dirty="0">
                <a:solidFill>
                  <a:schemeClr val="bg1"/>
                </a:solidFill>
                <a:latin typeface="Arial" panose="020B0604020202020204" pitchFamily="34" charset="0"/>
              </a:rPr>
              <a:t>school</a:t>
            </a:r>
            <a:r>
              <a:rPr lang="en-GB" sz="1867" b="1" dirty="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lang="en-GB" sz="1867" dirty="0">
                <a:solidFill>
                  <a:schemeClr val="bg1"/>
                </a:solidFill>
                <a:latin typeface="Arial" panose="020B0604020202020204" pitchFamily="34" charset="0"/>
              </a:rPr>
              <a:t>and </a:t>
            </a:r>
            <a:r>
              <a:rPr lang="en-GB" sz="1867" b="1" dirty="0">
                <a:solidFill>
                  <a:schemeClr val="bg1"/>
                </a:solidFill>
                <a:latin typeface="Arial" panose="020B0604020202020204" pitchFamily="34" charset="0"/>
              </a:rPr>
              <a:t>not</a:t>
            </a:r>
            <a:r>
              <a:rPr lang="en-GB" sz="1867" dirty="0">
                <a:solidFill>
                  <a:schemeClr val="bg1"/>
                </a:solidFill>
                <a:latin typeface="Arial" panose="020B0604020202020204" pitchFamily="34" charset="0"/>
              </a:rPr>
              <a:t> for resale.</a:t>
            </a:r>
            <a:r>
              <a:rPr lang="en-GB" sz="24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41219F7-7364-0B19-1F47-182C6E8D9408}"/>
              </a:ext>
            </a:extLst>
          </p:cNvPr>
          <p:cNvSpPr txBox="1"/>
          <p:nvPr/>
        </p:nvSpPr>
        <p:spPr>
          <a:xfrm>
            <a:off x="4287795" y="6253205"/>
            <a:ext cx="34728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Don’t allow to delete my name.</a:t>
            </a:r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rismaticVTI">
  <a:themeElements>
    <a:clrScheme name="Office">
      <a:dk1>
        <a:srgbClr val="000000"/>
      </a:dk1>
      <a:lt1>
        <a:srgbClr val="FFFFFF"/>
      </a:lt1>
      <a:dk2>
        <a:srgbClr val="1D242E"/>
      </a:dk2>
      <a:lt2>
        <a:srgbClr val="F2F1F1"/>
      </a:lt2>
      <a:accent1>
        <a:srgbClr val="4472C4"/>
      </a:accent1>
      <a:accent2>
        <a:srgbClr val="ED7D31"/>
      </a:accent2>
      <a:accent3>
        <a:srgbClr val="A3A3A3"/>
      </a:accent3>
      <a:accent4>
        <a:srgbClr val="CF9B00"/>
      </a:accent4>
      <a:accent5>
        <a:srgbClr val="5B9BD5"/>
      </a:accent5>
      <a:accent6>
        <a:srgbClr val="70AD47"/>
      </a:accent6>
      <a:hlink>
        <a:srgbClr val="D26012"/>
      </a:hlink>
      <a:folHlink>
        <a:srgbClr val="9A5879"/>
      </a:folHlink>
    </a:clrScheme>
    <a:fontScheme name="Custom 166">
      <a:majorFont>
        <a:latin typeface="Aharoni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ismaticVTI" id="{DA44D624-A564-4DE8-8446-0CD5C485C979}" vid="{8B2B1550-B69C-4156-BAEC-B2E559F94BD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179</Words>
  <Application>Microsoft Office PowerPoint</Application>
  <PresentationFormat>Widescreen</PresentationFormat>
  <Paragraphs>30</Paragraphs>
  <Slides>4</Slides>
  <Notes>1</Notes>
  <HiddenSlides>0</HiddenSlides>
  <MMClips>9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Aharoni</vt:lpstr>
      <vt:lpstr>Arial</vt:lpstr>
      <vt:lpstr>Avenir Next LT Pro</vt:lpstr>
      <vt:lpstr>Calibri</vt:lpstr>
      <vt:lpstr>Inconsolata</vt:lpstr>
      <vt:lpstr>PrismaticVTI</vt:lpstr>
      <vt:lpstr>L7: Vocabulary Building Flash Cards</vt:lpstr>
      <vt:lpstr>PowerPoint Presentation</vt:lpstr>
      <vt:lpstr>Mega Goal 2.1</vt:lpstr>
      <vt:lpstr>Term of use License Agreement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L: Vocabulary Building Flash Cards</dc:title>
  <dc:creator>Talal Alhazmi</dc:creator>
  <cp:keywords>flash_cards</cp:keywords>
  <cp:lastModifiedBy>Talal Alhazmi</cp:lastModifiedBy>
  <cp:revision>3</cp:revision>
  <dcterms:created xsi:type="dcterms:W3CDTF">2021-09-17T12:35:24Z</dcterms:created>
  <dcterms:modified xsi:type="dcterms:W3CDTF">2023-09-22T01:34:14Z</dcterms:modified>
</cp:coreProperties>
</file>