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277" r:id="rId2"/>
    <p:sldId id="261" r:id="rId3"/>
    <p:sldId id="295" r:id="rId4"/>
    <p:sldId id="1253" r:id="rId5"/>
    <p:sldId id="1276" r:id="rId6"/>
    <p:sldId id="270" r:id="rId7"/>
    <p:sldId id="1264" r:id="rId8"/>
    <p:sldId id="1271" r:id="rId9"/>
    <p:sldId id="1262" r:id="rId10"/>
    <p:sldId id="1270" r:id="rId11"/>
    <p:sldId id="1267" r:id="rId12"/>
    <p:sldId id="1269" r:id="rId13"/>
    <p:sldId id="1268" r:id="rId14"/>
    <p:sldId id="1256" r:id="rId15"/>
    <p:sldId id="1278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3A"/>
    <a:srgbClr val="FA5738"/>
    <a:srgbClr val="87DA20"/>
    <a:srgbClr val="B30000"/>
    <a:srgbClr val="9ED633"/>
    <a:srgbClr val="FBFFC6"/>
    <a:srgbClr val="E3FCEF"/>
    <a:srgbClr val="05D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74"/>
  </p:normalViewPr>
  <p:slideViewPr>
    <p:cSldViewPr snapToGrid="0" snapToObjects="1" showGuides="1">
      <p:cViewPr varScale="1">
        <p:scale>
          <a:sx n="69" d="100"/>
          <a:sy n="69" d="100"/>
        </p:scale>
        <p:origin x="768" y="6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4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3014352-A043-F144-B2A4-D46366B06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04AAAD-8DCD-044C-85E5-F02F79E081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3635A-CBB0-3C42-A73E-56A7E400721D}" type="datetimeFigureOut">
              <a:rPr lang="es-ES" smtClean="0"/>
              <a:t>19/10/2022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446E91-853A-D64D-AA34-AC6775C0C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503AF-E12F-C94E-8FE6-CA193F42A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6F434-1162-7948-B458-BA3BF9CF02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02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33F1-D6F7-C849-A171-7C717317B60B}" type="datetimeFigureOut">
              <a:rPr lang="es-ES" smtClean="0"/>
              <a:t>19/10/2022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AE71-159A-EB4C-84FB-C85DF4C011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30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A92-FB55-4843-8346-2B93A45B6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20434A-BAAD-1246-899C-3B8D6382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30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B0EC7-2C55-D544-A0E1-D76A0B5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E49-CCD0-EC49-BA7B-AA16B6AAB7B3}" type="datetimeFigureOut">
              <a:rPr lang="es-ES" smtClean="0"/>
              <a:t>19/10/2022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88A51-DC79-7946-A1CF-013B548D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1B5E2-8CB6-6942-B02D-A223E83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1B95BE-8B88-494E-9E4A-4BC69622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45" cy="122468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A1D810-9BE5-5D49-8F67-B2C21E077B99}"/>
              </a:ext>
            </a:extLst>
          </p:cNvPr>
          <p:cNvSpPr/>
          <p:nvPr userDrawn="1"/>
        </p:nvSpPr>
        <p:spPr>
          <a:xfrm rot="16200000">
            <a:off x="284457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8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25">
          <p15:clr>
            <a:srgbClr val="FBAE40"/>
          </p15:clr>
        </p15:guide>
        <p15:guide id="3" pos="960">
          <p15:clr>
            <a:srgbClr val="FBAE40"/>
          </p15:clr>
        </p15:guide>
        <p15:guide id="4" pos="1595">
          <p15:clr>
            <a:srgbClr val="FBAE40"/>
          </p15:clr>
        </p15:guide>
        <p15:guide id="5" pos="2230">
          <p15:clr>
            <a:srgbClr val="FBAE40"/>
          </p15:clr>
        </p15:guide>
        <p15:guide id="6" pos="2887">
          <p15:clr>
            <a:srgbClr val="FBAE40"/>
          </p15:clr>
        </p15:guide>
        <p15:guide id="7" pos="3522">
          <p15:clr>
            <a:srgbClr val="FBAE40"/>
          </p15:clr>
        </p15:guide>
        <p15:guide id="8" pos="4158">
          <p15:clr>
            <a:srgbClr val="FBAE40"/>
          </p15:clr>
        </p15:guide>
        <p15:guide id="9" pos="4793">
          <p15:clr>
            <a:srgbClr val="FBAE40"/>
          </p15:clr>
        </p15:guide>
        <p15:guide id="10" pos="5428">
          <p15:clr>
            <a:srgbClr val="FBAE40"/>
          </p15:clr>
        </p15:guide>
        <p15:guide id="11" pos="6063">
          <p15:clr>
            <a:srgbClr val="FBAE40"/>
          </p15:clr>
        </p15:guide>
        <p15:guide id="12" pos="6720">
          <p15:clr>
            <a:srgbClr val="FBAE40"/>
          </p15:clr>
        </p15:guide>
        <p15:guide id="13" pos="7355">
          <p15:clr>
            <a:srgbClr val="FBAE40"/>
          </p15:clr>
        </p15:guide>
        <p15:guide id="14" orient="horz" pos="1185">
          <p15:clr>
            <a:srgbClr val="FBAE40"/>
          </p15:clr>
        </p15:guide>
        <p15:guide id="15" orient="horz" pos="1593">
          <p15:clr>
            <a:srgbClr val="FBAE40"/>
          </p15:clr>
        </p15:guide>
        <p15:guide id="16" orient="horz" pos="1979">
          <p15:clr>
            <a:srgbClr val="FBAE40"/>
          </p15:clr>
        </p15:guide>
        <p15:guide id="17" orient="horz" pos="2387">
          <p15:clr>
            <a:srgbClr val="FBAE40"/>
          </p15:clr>
        </p15:guide>
        <p15:guide id="18" orient="horz" pos="2795">
          <p15:clr>
            <a:srgbClr val="FBAE40"/>
          </p15:clr>
        </p15:guide>
        <p15:guide id="19" orient="horz" pos="3203">
          <p15:clr>
            <a:srgbClr val="FBAE40"/>
          </p15:clr>
        </p15:guide>
        <p15:guide id="20" orient="horz" pos="3589">
          <p15:clr>
            <a:srgbClr val="FBAE40"/>
          </p15:clr>
        </p15:guide>
        <p15:guide id="21" orient="horz" pos="39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340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ágrima 8">
            <a:extLst>
              <a:ext uri="{FF2B5EF4-FFF2-40B4-BE49-F238E27FC236}">
                <a16:creationId xmlns:a16="http://schemas.microsoft.com/office/drawing/2014/main" id="{0368659F-2067-6B45-85D1-D838A8D1D45C}"/>
              </a:ext>
            </a:extLst>
          </p:cNvPr>
          <p:cNvSpPr/>
          <p:nvPr userDrawn="1"/>
        </p:nvSpPr>
        <p:spPr>
          <a:xfrm>
            <a:off x="11682163" y="112111"/>
            <a:ext cx="409316" cy="40931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BDC62-4A19-1546-A30F-EB60CFF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5BDF9-7FA4-3147-A669-8D149843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E9939-8CC0-7346-AB7F-7D7F4356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E49-CCD0-EC49-BA7B-AA16B6AAB7B3}" type="datetimeFigureOut">
              <a:rPr lang="es-ES" smtClean="0"/>
              <a:t>19/10/2022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49C9A-E36B-FD41-A475-F4428720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F50EF-43E6-EB40-8486-D86956BF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número de diapositiva 9">
            <a:extLst>
              <a:ext uri="{FF2B5EF4-FFF2-40B4-BE49-F238E27FC236}">
                <a16:creationId xmlns:a16="http://schemas.microsoft.com/office/drawing/2014/main" id="{D9BFA1FB-CBF3-B44C-A84E-EAD8CF4C5102}"/>
              </a:ext>
            </a:extLst>
          </p:cNvPr>
          <p:cNvSpPr txBox="1">
            <a:spLocks/>
          </p:cNvSpPr>
          <p:nvPr userDrawn="1"/>
        </p:nvSpPr>
        <p:spPr>
          <a:xfrm>
            <a:off x="11682163" y="195307"/>
            <a:ext cx="409317" cy="24292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40E274-C6F5-7D40-AAE8-F8E74B52E2D5}" type="slidenum">
              <a:rPr lang="es-ES" sz="900" b="1" smtClean="0">
                <a:solidFill>
                  <a:schemeClr val="accent4">
                    <a:lumMod val="75000"/>
                    <a:alpha val="65000"/>
                  </a:schemeClr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pPr algn="ctr"/>
              <a:t>‹#›</a:t>
            </a:fld>
            <a:endParaRPr lang="es-ES" sz="900" b="1" dirty="0">
              <a:solidFill>
                <a:schemeClr val="accent4">
                  <a:lumMod val="75000"/>
                  <a:alpha val="65000"/>
                </a:schemeClr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fif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6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AE184C-8D47-184A-87AA-65044BCE6FA5}"/>
              </a:ext>
            </a:extLst>
          </p:cNvPr>
          <p:cNvSpPr txBox="1"/>
          <p:nvPr/>
        </p:nvSpPr>
        <p:spPr>
          <a:xfrm>
            <a:off x="6480946" y="663340"/>
            <a:ext cx="2995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Unit</a:t>
            </a: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4</a:t>
            </a: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19A9E5-6167-AA48-9F18-AEA62271FA59}"/>
              </a:ext>
            </a:extLst>
          </p:cNvPr>
          <p:cNvSpPr txBox="1"/>
          <p:nvPr/>
        </p:nvSpPr>
        <p:spPr>
          <a:xfrm>
            <a:off x="4872446" y="2149104"/>
            <a:ext cx="731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do I 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need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buy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9010481" y="3676480"/>
            <a:ext cx="2160494" cy="4202546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7A1EB-D16E-DE80-F47A-D6E5C3370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1366130" y="876958"/>
            <a:ext cx="3964993" cy="5104083"/>
          </a:xfrm>
          <a:prstGeom prst="rect">
            <a:avLst/>
          </a:prstGeom>
        </p:spPr>
      </p:pic>
      <p:sp>
        <p:nvSpPr>
          <p:cNvPr id="3" name="CuadroTexto 5">
            <a:extLst>
              <a:ext uri="{FF2B5EF4-FFF2-40B4-BE49-F238E27FC236}">
                <a16:creationId xmlns:a16="http://schemas.microsoft.com/office/drawing/2014/main" id="{236F09FC-C9FE-D0DD-93E3-C85BCB17A758}"/>
              </a:ext>
            </a:extLst>
          </p:cNvPr>
          <p:cNvSpPr txBox="1"/>
          <p:nvPr/>
        </p:nvSpPr>
        <p:spPr>
          <a:xfrm>
            <a:off x="8320147" y="5424984"/>
            <a:ext cx="413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Writing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B8B0475-41AF-953E-CD89-32F86FC4B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349" y="3060272"/>
            <a:ext cx="465774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صورة 3">
            <a:extLst>
              <a:ext uri="{FF2B5EF4-FFF2-40B4-BE49-F238E27FC236}">
                <a16:creationId xmlns:a16="http://schemas.microsoft.com/office/drawing/2014/main" id="{BDCFEB93-570E-4502-88D1-C83F6ADF2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381"/>
          <a:stretch/>
        </p:blipFill>
        <p:spPr>
          <a:xfrm>
            <a:off x="96526" y="124043"/>
            <a:ext cx="10146809" cy="65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D17D4-F2AA-4137-9D01-52A40936F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34" y="215757"/>
            <a:ext cx="8424808" cy="7423079"/>
          </a:xfrm>
          <a:prstGeom prst="rect">
            <a:avLst/>
          </a:prstGeom>
        </p:spPr>
      </p:pic>
      <p:sp>
        <p:nvSpPr>
          <p:cNvPr id="7" name="مستطيل 1">
            <a:extLst>
              <a:ext uri="{FF2B5EF4-FFF2-40B4-BE49-F238E27FC236}">
                <a16:creationId xmlns:a16="http://schemas.microsoft.com/office/drawing/2014/main" id="{12EB596C-258D-49D1-B027-AF39C9BBE68C}"/>
              </a:ext>
            </a:extLst>
          </p:cNvPr>
          <p:cNvSpPr/>
          <p:nvPr/>
        </p:nvSpPr>
        <p:spPr>
          <a:xfrm rot="21346545">
            <a:off x="2890153" y="1545294"/>
            <a:ext cx="5436071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Mom,</a:t>
            </a:r>
          </a:p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I’m going to make pizza for dinner. Can you please pick up the following things when you go to the supermarket?</a:t>
            </a:r>
          </a:p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— baking powder</a:t>
            </a:r>
          </a:p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— a bag of flour</a:t>
            </a:r>
          </a:p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— some green pepper</a:t>
            </a:r>
          </a:p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- Some mushrooms  </a:t>
            </a:r>
          </a:p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I think we have everything else.</a:t>
            </a:r>
          </a:p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Thanks a lot. See you tonight.</a:t>
            </a:r>
          </a:p>
          <a:p>
            <a:pPr algn="l" rtl="0"/>
            <a:r>
              <a:rPr lang="en-US" sz="2400" b="1" dirty="0" err="1">
                <a:latin typeface="Comic Sans MS" panose="030F0702030302020204" pitchFamily="66" charset="0"/>
              </a:rPr>
              <a:t>Maha</a:t>
            </a:r>
            <a:endParaRPr lang="ar-SA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94B92-6CE7-4058-9CA3-9787DD6D2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56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604" y="3733630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495B44-1C96-4D93-9DB3-6DA15774C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5493" y="3496101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BB75C8-B405-4AC8-99A7-21DF47915F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9" b="93333" l="9778" r="93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506" y="1590819"/>
            <a:ext cx="2143125" cy="2143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27B499-11E6-439D-9806-9C04319C03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5493" y="1389268"/>
            <a:ext cx="253365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5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صورة 4">
            <a:extLst>
              <a:ext uri="{FF2B5EF4-FFF2-40B4-BE49-F238E27FC236}">
                <a16:creationId xmlns:a16="http://schemas.microsoft.com/office/drawing/2014/main" id="{644187EC-54E9-45DD-91CF-2EBD1C75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63" y="1109609"/>
            <a:ext cx="10782273" cy="423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67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B2A9ADA-B712-4F01-B213-41F5B487D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8" y="705157"/>
            <a:ext cx="10829925" cy="555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ربع نص 8">
            <a:extLst>
              <a:ext uri="{FF2B5EF4-FFF2-40B4-BE49-F238E27FC236}">
                <a16:creationId xmlns:a16="http://schemas.microsoft.com/office/drawing/2014/main" id="{E46B8C51-5B0A-4ACC-8115-D5894BE0831D}"/>
              </a:ext>
            </a:extLst>
          </p:cNvPr>
          <p:cNvSpPr txBox="1"/>
          <p:nvPr/>
        </p:nvSpPr>
        <p:spPr>
          <a:xfrm>
            <a:off x="1672973" y="3354814"/>
            <a:ext cx="29391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4</a:t>
            </a:r>
          </a:p>
          <a:p>
            <a:r>
              <a:rPr lang="en-US" b="1" dirty="0">
                <a:solidFill>
                  <a:srgbClr val="C00000"/>
                </a:solidFill>
              </a:rPr>
              <a:t>8</a:t>
            </a:r>
          </a:p>
          <a:p>
            <a:r>
              <a:rPr lang="en-US" b="1" dirty="0">
                <a:solidFill>
                  <a:srgbClr val="C00000"/>
                </a:solidFill>
              </a:rPr>
              <a:t>3</a:t>
            </a:r>
          </a:p>
          <a:p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r>
              <a:rPr lang="en-US" b="1" dirty="0">
                <a:solidFill>
                  <a:srgbClr val="C00000"/>
                </a:solidFill>
              </a:rPr>
              <a:t>5</a:t>
            </a:r>
          </a:p>
          <a:p>
            <a:r>
              <a:rPr lang="en-US" b="1" dirty="0">
                <a:solidFill>
                  <a:srgbClr val="C00000"/>
                </a:solidFill>
              </a:rPr>
              <a:t>7</a:t>
            </a:r>
          </a:p>
          <a:p>
            <a:r>
              <a:rPr lang="en-US" b="1" dirty="0">
                <a:solidFill>
                  <a:srgbClr val="C00000"/>
                </a:solidFill>
              </a:rPr>
              <a:t>2</a:t>
            </a:r>
          </a:p>
          <a:p>
            <a:r>
              <a:rPr lang="en-US" b="1" dirty="0">
                <a:solidFill>
                  <a:srgbClr val="C00000"/>
                </a:solidFill>
              </a:rPr>
              <a:t>6</a:t>
            </a:r>
            <a:endParaRPr lang="ar-S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D7E2058-F153-4A15-AAA8-1DA682817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56" y="188087"/>
            <a:ext cx="10604483" cy="1481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86B2881-B01C-448A-90FA-155C5F02A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92" y="938777"/>
            <a:ext cx="4426290" cy="249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ربع نص 3">
            <a:extLst>
              <a:ext uri="{FF2B5EF4-FFF2-40B4-BE49-F238E27FC236}">
                <a16:creationId xmlns:a16="http://schemas.microsoft.com/office/drawing/2014/main" id="{53FDB1AC-33C3-4988-A2EB-3B321BD29B2B}"/>
              </a:ext>
            </a:extLst>
          </p:cNvPr>
          <p:cNvSpPr txBox="1"/>
          <p:nvPr/>
        </p:nvSpPr>
        <p:spPr>
          <a:xfrm>
            <a:off x="193656" y="1927090"/>
            <a:ext cx="373622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b="1" u="sng" dirty="0">
                <a:solidFill>
                  <a:srgbClr val="CC0066"/>
                </a:solidFill>
                <a:latin typeface="Comic Sans MS" panose="030F0702030302020204" pitchFamily="66" charset="0"/>
              </a:rPr>
              <a:t>Ingredients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1 chopped onion 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2 cloves garlic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1 whole chicken, cut into 8 pieces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¼ cup tomato mash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2 table spoon of tomato paste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Salt &amp; mixed </a:t>
            </a:r>
            <a:r>
              <a:rPr lang="en-US" b="1" dirty="0" err="1">
                <a:solidFill>
                  <a:srgbClr val="009900"/>
                </a:solidFill>
                <a:latin typeface="Comic Sans MS" panose="030F0702030302020204" pitchFamily="66" charset="0"/>
              </a:rPr>
              <a:t>kabsa</a:t>
            </a: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 spices 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3 ¼ cups hot water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2 ¼ cups unrinsed basmati rice</a:t>
            </a:r>
          </a:p>
        </p:txBody>
      </p:sp>
      <p:sp>
        <p:nvSpPr>
          <p:cNvPr id="7" name="مستطيل 4">
            <a:extLst>
              <a:ext uri="{FF2B5EF4-FFF2-40B4-BE49-F238E27FC236}">
                <a16:creationId xmlns:a16="http://schemas.microsoft.com/office/drawing/2014/main" id="{65F55155-F2F7-4255-AECD-2E418CE349A1}"/>
              </a:ext>
            </a:extLst>
          </p:cNvPr>
          <p:cNvSpPr/>
          <p:nvPr/>
        </p:nvSpPr>
        <p:spPr>
          <a:xfrm>
            <a:off x="4012072" y="3532158"/>
            <a:ext cx="8068465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First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, Heat some oil  in a large pot over medium heat and stir in the garlic and onion until the onion has softened for  5 minutes.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Next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, add the chicken pieces and brown them over medium-high heat  about 10 minutes.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Then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, Mix in the tomato mash and stir in the  tomato paste with the </a:t>
            </a:r>
            <a:r>
              <a:rPr lang="en-US" b="1" dirty="0" err="1">
                <a:solidFill>
                  <a:srgbClr val="0033CC"/>
                </a:solidFill>
                <a:latin typeface="Comic Sans MS" panose="030F0702030302020204" pitchFamily="66" charset="0"/>
              </a:rPr>
              <a:t>kabsa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 spices .and add the hot water and cook for 30 minutes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After that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, gently stir in the rice and cover the pot until the rice dry and its  grains are separate.</a:t>
            </a:r>
          </a:p>
          <a:p>
            <a:pPr algn="l" rtl="0"/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Finally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 put the rice into a large serving plate and arrange the chicken pieces on top. Serve it with hot sauce and fresh salad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430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A5EAEB-0EBC-4A40-B5B1-B1F4954E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796" y="1603257"/>
            <a:ext cx="6172203" cy="2387600"/>
          </a:xfrm>
        </p:spPr>
        <p:txBody>
          <a:bodyPr>
            <a:normAutofit/>
          </a:bodyPr>
          <a:lstStyle/>
          <a:p>
            <a:r>
              <a:rPr lang="es-ES" sz="7200" dirty="0" err="1"/>
              <a:t>Homework</a:t>
            </a:r>
            <a:endParaRPr lang="es-ES" sz="7200" dirty="0"/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8CEF3299-5803-7244-B032-8E2E055F06B8}"/>
              </a:ext>
            </a:extLst>
          </p:cNvPr>
          <p:cNvSpPr/>
          <p:nvPr/>
        </p:nvSpPr>
        <p:spPr>
          <a:xfrm rot="16200000">
            <a:off x="0" y="0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FA00248C-0A00-A34C-B52F-AFEF6E80D5D3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60EFD63-98F6-104C-A847-33AF04FD1654}"/>
              </a:ext>
            </a:extLst>
          </p:cNvPr>
          <p:cNvGrpSpPr/>
          <p:nvPr/>
        </p:nvGrpSpPr>
        <p:grpSpPr>
          <a:xfrm rot="16200000">
            <a:off x="2670665" y="2394840"/>
            <a:ext cx="1306960" cy="799622"/>
            <a:chOff x="2266122" y="2617689"/>
            <a:chExt cx="762102" cy="466268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E2C93F3B-00FF-E44F-B2E5-A5F7CC0D071A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Lágrima 11">
              <a:extLst>
                <a:ext uri="{FF2B5EF4-FFF2-40B4-BE49-F238E27FC236}">
                  <a16:creationId xmlns:a16="http://schemas.microsoft.com/office/drawing/2014/main" id="{1ADB1A8E-66F8-C34C-AB74-D90D118FAE1F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C20A6AF-36F7-224B-880D-95E9DB39ABFC}"/>
              </a:ext>
            </a:extLst>
          </p:cNvPr>
          <p:cNvGrpSpPr/>
          <p:nvPr/>
        </p:nvGrpSpPr>
        <p:grpSpPr>
          <a:xfrm rot="5400000">
            <a:off x="8166916" y="3295970"/>
            <a:ext cx="1306955" cy="799619"/>
            <a:chOff x="2266122" y="2617689"/>
            <a:chExt cx="762102" cy="466268"/>
          </a:xfrm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2855A6BB-0A4E-434C-BD19-6ABA9D6D5B2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996FCC6C-5891-4142-92AF-7613E20D24D8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ítulo 4">
            <a:extLst>
              <a:ext uri="{FF2B5EF4-FFF2-40B4-BE49-F238E27FC236}">
                <a16:creationId xmlns:a16="http://schemas.microsoft.com/office/drawing/2014/main" id="{5CA7ABF3-C27F-0E9F-2BA4-979409D47DC9}"/>
              </a:ext>
            </a:extLst>
          </p:cNvPr>
          <p:cNvSpPr txBox="1">
            <a:spLocks/>
          </p:cNvSpPr>
          <p:nvPr/>
        </p:nvSpPr>
        <p:spPr>
          <a:xfrm>
            <a:off x="3723956" y="2254331"/>
            <a:ext cx="405427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2">
                    <a:lumMod val="50000"/>
                  </a:schemeClr>
                </a:solidFill>
              </a:rPr>
              <a:t>P.190(K)</a:t>
            </a:r>
          </a:p>
        </p:txBody>
      </p:sp>
    </p:spTree>
    <p:extLst>
      <p:ext uri="{BB962C8B-B14F-4D97-AF65-F5344CB8AC3E}">
        <p14:creationId xmlns:p14="http://schemas.microsoft.com/office/powerpoint/2010/main" val="41816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1284"/>
            <a:ext cx="9144000" cy="5815431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933100" y="3059667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chicken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22313" y="3466837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bread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143555" y="3867665"/>
            <a:ext cx="4326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lettuce, </a:t>
            </a:r>
            <a:r>
              <a:rPr lang="en-US" b="1" dirty="0" err="1">
                <a:solidFill>
                  <a:srgbClr val="FF0000"/>
                </a:solidFill>
              </a:rPr>
              <a:t>tomatoes,potatoes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992540" y="4725144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cheese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248128" y="305966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220876" y="3442451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264379" y="389066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220876" y="472514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ar-SA" b="1" dirty="0">
              <a:solidFill>
                <a:srgbClr val="FF0000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4754147" y="4509120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824721" y="5301208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6931784" y="4509120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7057275" y="5341960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816582" y="1916832"/>
            <a:ext cx="4727576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roasted chicken with salad and fries.</a:t>
            </a:r>
            <a:endParaRPr lang="ar-SA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4">
            <a:extLst>
              <a:ext uri="{FF2B5EF4-FFF2-40B4-BE49-F238E27FC236}">
                <a16:creationId xmlns:a16="http://schemas.microsoft.com/office/drawing/2014/main" id="{5C5DBC8C-AF25-4ACC-9E26-389CBD92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89380" y="0"/>
            <a:ext cx="9402619" cy="676026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BA0E948-FC90-5648-A09D-59778E134292}"/>
              </a:ext>
            </a:extLst>
          </p:cNvPr>
          <p:cNvSpPr/>
          <p:nvPr/>
        </p:nvSpPr>
        <p:spPr>
          <a:xfrm>
            <a:off x="417731" y="3279248"/>
            <a:ext cx="4675132" cy="3073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ACBD2F-1345-7E4F-BB72-D3A49167CCAB}"/>
              </a:ext>
            </a:extLst>
          </p:cNvPr>
          <p:cNvSpPr/>
          <p:nvPr/>
        </p:nvSpPr>
        <p:spPr>
          <a:xfrm>
            <a:off x="849085" y="671804"/>
            <a:ext cx="7536379" cy="5309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FC6CE7-711B-F74A-8E75-F09DE8BA4A54}"/>
              </a:ext>
            </a:extLst>
          </p:cNvPr>
          <p:cNvSpPr txBox="1"/>
          <p:nvPr/>
        </p:nvSpPr>
        <p:spPr>
          <a:xfrm>
            <a:off x="1140594" y="2786639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34527C-A336-324D-BD84-72C98B9A6024}"/>
              </a:ext>
            </a:extLst>
          </p:cNvPr>
          <p:cNvSpPr txBox="1"/>
          <p:nvPr/>
        </p:nvSpPr>
        <p:spPr>
          <a:xfrm>
            <a:off x="1279140" y="4369784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CD1A9-ACDC-44AD-A73C-E42970479EE7}"/>
              </a:ext>
            </a:extLst>
          </p:cNvPr>
          <p:cNvSpPr/>
          <p:nvPr/>
        </p:nvSpPr>
        <p:spPr>
          <a:xfrm>
            <a:off x="1664675" y="877078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914377"/>
            <a:r>
              <a:rPr lang="ar-SA" sz="5867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10160">
                <a:solidFill>
                  <a:prstClr val="white"/>
                </a:solidFill>
                <a:prstDash val="solid"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1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4868"/>
            <a:ext cx="7056784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526947" y="5255951"/>
            <a:ext cx="1220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medicines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02799" y="5585005"/>
            <a:ext cx="1234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headache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74574" y="5811932"/>
            <a:ext cx="864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apples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32904" y="6140956"/>
            <a:ext cx="655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eyes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634515" y="6381328"/>
            <a:ext cx="942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vinegar</a:t>
            </a:r>
            <a:endParaRPr lang="ar-SA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7F4E-0327-0A44-B95F-2664A69C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Learning </a:t>
            </a:r>
            <a:r>
              <a:rPr lang="es-ES" dirty="0" err="1"/>
              <a:t>Objectives</a:t>
            </a:r>
            <a:endParaRPr lang="es-E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CD9D1BC-FDF6-4344-AF05-0644F7AD1C57}"/>
              </a:ext>
            </a:extLst>
          </p:cNvPr>
          <p:cNvGrpSpPr/>
          <p:nvPr/>
        </p:nvGrpSpPr>
        <p:grpSpPr>
          <a:xfrm rot="16200000">
            <a:off x="2820844" y="2919455"/>
            <a:ext cx="3497743" cy="1833368"/>
            <a:chOff x="2138667" y="2617689"/>
            <a:chExt cx="889557" cy="466268"/>
          </a:xfrm>
        </p:grpSpPr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2CCFFCB2-ADA2-0D4F-9D3A-E5E44D81D9F9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F218CF23-7407-A446-B1AB-E3CA774F5D5E}"/>
                </a:ext>
              </a:extLst>
            </p:cNvPr>
            <p:cNvSpPr/>
            <p:nvPr/>
          </p:nvSpPr>
          <p:spPr>
            <a:xfrm rot="5400000">
              <a:off x="2138667" y="2708999"/>
              <a:ext cx="374958" cy="374958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7" name="Lágrima 6">
            <a:extLst>
              <a:ext uri="{FF2B5EF4-FFF2-40B4-BE49-F238E27FC236}">
                <a16:creationId xmlns:a16="http://schemas.microsoft.com/office/drawing/2014/main" id="{7DC864D6-E93F-8F4F-B4B4-C8C57E895E87}"/>
              </a:ext>
            </a:extLst>
          </p:cNvPr>
          <p:cNvSpPr/>
          <p:nvPr/>
        </p:nvSpPr>
        <p:spPr>
          <a:xfrm rot="16200000">
            <a:off x="5715345" y="3005642"/>
            <a:ext cx="1833364" cy="1833364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37B111-3B06-B44E-8328-614E9D65095C}"/>
              </a:ext>
            </a:extLst>
          </p:cNvPr>
          <p:cNvSpPr txBox="1"/>
          <p:nvPr/>
        </p:nvSpPr>
        <p:spPr>
          <a:xfrm>
            <a:off x="604913" y="2654047"/>
            <a:ext cx="2704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sequence words to show the order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7A19F1-7318-2B4E-BE0E-0BE72476BF62}"/>
              </a:ext>
            </a:extLst>
          </p:cNvPr>
          <p:cNvSpPr txBox="1"/>
          <p:nvPr/>
        </p:nvSpPr>
        <p:spPr>
          <a:xfrm>
            <a:off x="604913" y="4599388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 a recipe of meal &amp; illustrate it.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0C8D31-9310-0E47-9154-992E723C57BE}"/>
              </a:ext>
            </a:extLst>
          </p:cNvPr>
          <p:cNvSpPr txBox="1"/>
          <p:nvPr/>
        </p:nvSpPr>
        <p:spPr>
          <a:xfrm>
            <a:off x="4150659" y="2747815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250B7C-6181-7548-85BB-85980A699CEF}"/>
              </a:ext>
            </a:extLst>
          </p:cNvPr>
          <p:cNvSpPr txBox="1"/>
          <p:nvPr/>
        </p:nvSpPr>
        <p:spPr>
          <a:xfrm>
            <a:off x="4344536" y="448696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FEB301-1062-AB40-98FE-142DEB80B918}"/>
              </a:ext>
            </a:extLst>
          </p:cNvPr>
          <p:cNvSpPr txBox="1"/>
          <p:nvPr/>
        </p:nvSpPr>
        <p:spPr>
          <a:xfrm>
            <a:off x="6096000" y="3207527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5" name="CuadroTexto 8">
            <a:extLst>
              <a:ext uri="{FF2B5EF4-FFF2-40B4-BE49-F238E27FC236}">
                <a16:creationId xmlns:a16="http://schemas.microsoft.com/office/drawing/2014/main" id="{040F8D65-97F6-41CA-BD00-ADFC593B353C}"/>
              </a:ext>
            </a:extLst>
          </p:cNvPr>
          <p:cNvSpPr txBox="1"/>
          <p:nvPr/>
        </p:nvSpPr>
        <p:spPr>
          <a:xfrm>
            <a:off x="7914517" y="3065103"/>
            <a:ext cx="2704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 favorite meal ingredients &amp; directions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28FAA5-3582-644D-B5CC-15707C3D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14"/>
            <a:ext cx="6760487" cy="68509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D4934-2F20-E213-2E20-C192D6B14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02" b="30501"/>
          <a:stretch/>
        </p:blipFill>
        <p:spPr>
          <a:xfrm>
            <a:off x="3103419" y="2322551"/>
            <a:ext cx="8774545" cy="223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59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4665519" y="1354778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E9D13C-140E-4F5C-B25F-2885218F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4" b="89691" l="3475" r="926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23400">
            <a:off x="2828866" y="2579906"/>
            <a:ext cx="3210491" cy="2404769"/>
          </a:xfrm>
          <a:prstGeom prst="rect">
            <a:avLst/>
          </a:prstGeom>
        </p:spPr>
      </p:pic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6482993" y="2279605"/>
            <a:ext cx="48237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dirty="0" err="1"/>
              <a:t>Turkey</a:t>
            </a:r>
            <a:r>
              <a:rPr lang="es-ES" sz="8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C43AB-BCB1-4A04-B566-87DB9110A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13" b="99194" l="0" r="100000">
                        <a14:foregroundMark x1="12315" y1="7661" x2="12315" y2="7661"/>
                        <a14:foregroundMark x1="17241" y1="6048" x2="17241" y2="6048"/>
                        <a14:foregroundMark x1="20197" y1="3629" x2="20197" y2="3629"/>
                        <a14:foregroundMark x1="9852" y1="10887" x2="9852" y2="10887"/>
                        <a14:foregroundMark x1="3941" y1="21371" x2="3941" y2="21371"/>
                        <a14:foregroundMark x1="3941" y1="29435" x2="3941" y2="29435"/>
                        <a14:foregroundMark x1="28571" y1="36290" x2="28571" y2="36290"/>
                        <a14:foregroundMark x1="35468" y1="9677" x2="35468" y2="9677"/>
                        <a14:foregroundMark x1="31527" y1="6048" x2="31527" y2="6048"/>
                        <a14:foregroundMark x1="27586" y1="3226" x2="27586" y2="3226"/>
                        <a14:foregroundMark x1="22660" y1="72581" x2="22660" y2="72581"/>
                        <a14:foregroundMark x1="46305" y1="82258" x2="46305" y2="82258"/>
                        <a14:foregroundMark x1="20690" y1="69758" x2="20690" y2="69758"/>
                        <a14:foregroundMark x1="32020" y1="93145" x2="32020" y2="93145"/>
                        <a14:foregroundMark x1="39901" y1="93548" x2="39901" y2="93548"/>
                        <a14:foregroundMark x1="42857" y1="92742" x2="42857" y2="92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31499">
            <a:off x="132950" y="1751112"/>
            <a:ext cx="2819560" cy="344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277090" y="1492472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526043" y="2608669"/>
            <a:ext cx="617220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/>
              <a:t>Grated </a:t>
            </a:r>
            <a:r>
              <a:rPr lang="es-ES" sz="7200" dirty="0" err="1"/>
              <a:t>paremeasn</a:t>
            </a:r>
            <a:endParaRPr lang="es-ES" sz="7200" dirty="0"/>
          </a:p>
          <a:p>
            <a:r>
              <a:rPr lang="es-ES" sz="7200" dirty="0" err="1"/>
              <a:t>cheese</a:t>
            </a:r>
            <a:endParaRPr lang="es-ES" sz="7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8087D-0010-4131-BC3A-AD7064BB1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6819">
            <a:off x="5807264" y="2223881"/>
            <a:ext cx="5619027" cy="3157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99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4665519" y="1354778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7176966" y="2340816"/>
            <a:ext cx="48237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dirty="0"/>
              <a:t>Bread </a:t>
            </a:r>
            <a:r>
              <a:rPr lang="es-ES" sz="8000" dirty="0" err="1"/>
              <a:t>crumbs</a:t>
            </a:r>
            <a:endParaRPr lang="es-ES" sz="8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8FBE9-FAD3-461B-B355-6365C1836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8707">
            <a:off x="394370" y="2447039"/>
            <a:ext cx="5802218" cy="3249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4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مربع نص 4">
            <a:extLst>
              <a:ext uri="{FF2B5EF4-FFF2-40B4-BE49-F238E27FC236}">
                <a16:creationId xmlns:a16="http://schemas.microsoft.com/office/drawing/2014/main" id="{8DCEC79C-2B5F-4ECE-938B-3FDF2C60B466}"/>
              </a:ext>
            </a:extLst>
          </p:cNvPr>
          <p:cNvSpPr txBox="1"/>
          <p:nvPr/>
        </p:nvSpPr>
        <p:spPr>
          <a:xfrm>
            <a:off x="10527416" y="6002065"/>
            <a:ext cx="181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Page:40</a:t>
            </a:r>
            <a:endParaRPr lang="ar-SA" sz="2800" b="1" i="1" dirty="0"/>
          </a:p>
        </p:txBody>
      </p:sp>
      <p:pic>
        <p:nvPicPr>
          <p:cNvPr id="6" name="صورة 3">
            <a:extLst>
              <a:ext uri="{FF2B5EF4-FFF2-40B4-BE49-F238E27FC236}">
                <a16:creationId xmlns:a16="http://schemas.microsoft.com/office/drawing/2014/main" id="{BDCFEB93-570E-4502-88D1-C83F6ADF2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01" y="835772"/>
            <a:ext cx="11191783" cy="463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6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31">
      <a:dk1>
        <a:srgbClr val="2B2A30"/>
      </a:dk1>
      <a:lt1>
        <a:srgbClr val="F9F8F8"/>
      </a:lt1>
      <a:dk2>
        <a:srgbClr val="BDBDBD"/>
      </a:dk2>
      <a:lt2>
        <a:srgbClr val="9ED633"/>
      </a:lt2>
      <a:accent1>
        <a:srgbClr val="9ED633"/>
      </a:accent1>
      <a:accent2>
        <a:srgbClr val="FFFFFF"/>
      </a:accent2>
      <a:accent3>
        <a:srgbClr val="A5A5A5"/>
      </a:accent3>
      <a:accent4>
        <a:srgbClr val="346059"/>
      </a:accent4>
      <a:accent5>
        <a:srgbClr val="5B9BD5"/>
      </a:accent5>
      <a:accent6>
        <a:srgbClr val="F0F3BD"/>
      </a:accent6>
      <a:hlink>
        <a:srgbClr val="057FF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15153</TotalTime>
  <Words>340</Words>
  <Application>Microsoft Office PowerPoint</Application>
  <PresentationFormat>شاشة عريضة</PresentationFormat>
  <Paragraphs>75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Comic Sans MS</vt:lpstr>
      <vt:lpstr>Tema de Office</vt:lpstr>
      <vt:lpstr>عرض تقديمي في PowerPoint</vt:lpstr>
      <vt:lpstr>عرض تقديمي في PowerPoint</vt:lpstr>
      <vt:lpstr>عرض تقديمي في PowerPoint</vt:lpstr>
      <vt:lpstr>Learning Objectives</vt:lpstr>
      <vt:lpstr>عرض تقديمي في PowerPoint</vt:lpstr>
      <vt:lpstr>Vocabulary</vt:lpstr>
      <vt:lpstr>Vocabulary</vt:lpstr>
      <vt:lpstr>Vocabulary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Lenovo</cp:lastModifiedBy>
  <cp:revision>203</cp:revision>
  <dcterms:created xsi:type="dcterms:W3CDTF">2019-10-26T16:47:23Z</dcterms:created>
  <dcterms:modified xsi:type="dcterms:W3CDTF">2022-10-19T13:30:45Z</dcterms:modified>
</cp:coreProperties>
</file>