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3" r:id="rId2"/>
    <p:sldMasterId id="2147483707" r:id="rId3"/>
    <p:sldMasterId id="2147483724" r:id="rId4"/>
    <p:sldMasterId id="2147483741" r:id="rId5"/>
    <p:sldMasterId id="2147483758" r:id="rId6"/>
    <p:sldMasterId id="2147483771" r:id="rId7"/>
    <p:sldMasterId id="2147483784" r:id="rId8"/>
  </p:sldMasterIdLst>
  <p:notesMasterIdLst>
    <p:notesMasterId r:id="rId37"/>
  </p:notesMasterIdLst>
  <p:handoutMasterIdLst>
    <p:handoutMasterId r:id="rId38"/>
  </p:handoutMasterIdLst>
  <p:sldIdLst>
    <p:sldId id="1280" r:id="rId9"/>
    <p:sldId id="1278" r:id="rId10"/>
    <p:sldId id="257" r:id="rId11"/>
    <p:sldId id="261" r:id="rId12"/>
    <p:sldId id="1290" r:id="rId13"/>
    <p:sldId id="1281" r:id="rId14"/>
    <p:sldId id="272" r:id="rId15"/>
    <p:sldId id="1262" r:id="rId16"/>
    <p:sldId id="1260" r:id="rId17"/>
    <p:sldId id="1296" r:id="rId18"/>
    <p:sldId id="1293" r:id="rId19"/>
    <p:sldId id="1294" r:id="rId20"/>
    <p:sldId id="1295" r:id="rId21"/>
    <p:sldId id="1263" r:id="rId22"/>
    <p:sldId id="256" r:id="rId23"/>
    <p:sldId id="1273" r:id="rId24"/>
    <p:sldId id="1277" r:id="rId25"/>
    <p:sldId id="1276" r:id="rId26"/>
    <p:sldId id="1275" r:id="rId27"/>
    <p:sldId id="1284" r:id="rId28"/>
    <p:sldId id="1286" r:id="rId29"/>
    <p:sldId id="1283" r:id="rId30"/>
    <p:sldId id="1287" r:id="rId31"/>
    <p:sldId id="1288" r:id="rId32"/>
    <p:sldId id="1297" r:id="rId33"/>
    <p:sldId id="1289" r:id="rId34"/>
    <p:sldId id="1291" r:id="rId35"/>
    <p:sldId id="1279" r:id="rId3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C3A"/>
    <a:srgbClr val="FA5738"/>
    <a:srgbClr val="87DA20"/>
    <a:srgbClr val="B30000"/>
    <a:srgbClr val="9ED633"/>
    <a:srgbClr val="FBFFC6"/>
    <a:srgbClr val="E3FCEF"/>
    <a:srgbClr val="05D7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4674"/>
  </p:normalViewPr>
  <p:slideViewPr>
    <p:cSldViewPr snapToGrid="0" snapToObjects="1" showGuides="1">
      <p:cViewPr>
        <p:scale>
          <a:sx n="81" d="100"/>
          <a:sy n="81" d="100"/>
        </p:scale>
        <p:origin x="-276" y="6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08" d="100"/>
          <a:sy n="108" d="100"/>
        </p:scale>
        <p:origin x="415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="" xmlns:a16="http://schemas.microsoft.com/office/drawing/2014/main" id="{33014352-A043-F144-B2A4-D46366B064F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7104AAAD-8DCD-044C-85E5-F02F79E081E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3635A-CBB0-3C42-A73E-56A7E400721D}" type="datetimeFigureOut">
              <a:rPr lang="es-ES" smtClean="0"/>
              <a:t>24/10/2021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0B446E91-853A-D64D-AA34-AC6775C0C9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F3E503AF-E12F-C94E-8FE6-CA193F42AE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6F434-1162-7948-B458-BA3BF9CF029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30226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5033F1-D6F7-C849-A171-7C717317B60B}" type="datetimeFigureOut">
              <a:rPr lang="es-ES" smtClean="0"/>
              <a:t>24/10/2021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8AE71-159A-EB4C-84FB-C85DF4C0115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8306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269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2A489F-0FDC-E94E-A729-BDBF2F8B8011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689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952269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6.sv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6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6.sv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6.sv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0.sv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16.sv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2AFFA92-FB55-4843-8346-2B93A45B6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0620434A-BAAD-1246-899C-3B8D6382B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65309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F3B0EC7-2C55-D544-A0E1-D76A0B5A1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FE49-CCD0-EC49-BA7B-AA16B6AAB7B3}" type="datetimeFigureOut">
              <a:rPr lang="es-ES" smtClean="0"/>
              <a:t>24/10/2021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28F88A51-DC79-7946-A1CF-013B548DA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2C91B5E2-8CB6-6942-B02D-A223E838A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710A8-C7C3-A348-BB5E-0B837757BAD7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94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C76DCE4E-8981-4AC3-85C3-7DFB75470E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94622" y="1154930"/>
            <a:ext cx="366857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64841ED-D3F3-4428-85FE-7366A065C548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8155990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D9B4E54F-329A-436A-AD15-B607D97735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047" y="1154930"/>
            <a:ext cx="4188091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BA684CF-61AE-4353-95A2-B766D09E8C13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752086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38A1DB46-D1BB-4183-A9B7-ECBCB75356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72400" y="1434330"/>
            <a:ext cx="321573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xmlns="" id="{E0844A16-4889-4F6C-B597-B00342BD28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56101" y="1434330"/>
            <a:ext cx="321573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42DE66D5-A2EE-4F12-AF8F-D2B1AF4CDE45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918307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A6F70D4D-9610-4613-BBF3-C740986992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047" y="1154930"/>
            <a:ext cx="4188091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6E9412E-B3F0-4213-95C1-A732E8588CF1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7021599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CB47B8C8-04D3-4ABE-84B1-F0B5B6F40E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3631" y="2007008"/>
            <a:ext cx="4542519" cy="28439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875819-DADB-4234-833A-7A565F4879E9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591190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7">
            <a:extLst>
              <a:ext uri="{FF2B5EF4-FFF2-40B4-BE49-F238E27FC236}">
                <a16:creationId xmlns:a16="http://schemas.microsoft.com/office/drawing/2014/main" xmlns="" id="{D4B5AD72-B377-4901-B662-16305DCDEC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10150" y="1792543"/>
            <a:ext cx="3272917" cy="327291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xmlns="" id="{FBFE4EC4-46A3-49B7-BF69-B0DFD6FB74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7675" y="1792543"/>
            <a:ext cx="3272917" cy="327291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250EA826-18B8-4C85-B417-71BD81048D6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549572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1">
            <a:extLst>
              <a:ext uri="{FF2B5EF4-FFF2-40B4-BE49-F238E27FC236}">
                <a16:creationId xmlns:a16="http://schemas.microsoft.com/office/drawing/2014/main" xmlns="" id="{F0968B3B-E697-4861-AADF-3ACF553E77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0368" y="1209191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1">
            <a:extLst>
              <a:ext uri="{FF2B5EF4-FFF2-40B4-BE49-F238E27FC236}">
                <a16:creationId xmlns:a16="http://schemas.microsoft.com/office/drawing/2014/main" xmlns="" id="{6F720EDE-351D-4871-AAEE-006C1AD2E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52468" y="1209191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DBEF3739-E17F-496D-B3B0-C7680A980F4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0845366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xmlns="" id="{9FFF2D60-ABA2-4EB4-9750-CBEA2CF262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37974" y="871537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2216857-19D2-48B3-AEBF-DA1E11EFA00C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6909053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8">
            <a:extLst>
              <a:ext uri="{FF2B5EF4-FFF2-40B4-BE49-F238E27FC236}">
                <a16:creationId xmlns:a16="http://schemas.microsoft.com/office/drawing/2014/main" xmlns="" id="{CD55657D-C49F-46A9-8C87-53D06C0C36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20966" y="963101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8B1D97D-08F3-44B7-8A4B-299DC079A138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2839846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B69539FD-F4CD-40C1-8CB3-5311D6A9D513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335958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27F2C9D7-5926-4FAD-9335-57B7E7F3F6A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5962972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2">
            <a:extLst>
              <a:ext uri="{FF2B5EF4-FFF2-40B4-BE49-F238E27FC236}">
                <a16:creationId xmlns:a16="http://schemas.microsoft.com/office/drawing/2014/main" xmlns="" id="{D4F52FDD-D9F8-4AE8-8FA5-699823ED163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03476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xmlns="" id="{743B9B5D-A3DC-490A-B93C-3F867D8AA6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41438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2">
            <a:extLst>
              <a:ext uri="{FF2B5EF4-FFF2-40B4-BE49-F238E27FC236}">
                <a16:creationId xmlns:a16="http://schemas.microsoft.com/office/drawing/2014/main" xmlns="" id="{A9A34EFA-CD99-4EEE-9C73-17D95F99F5D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328784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2">
            <a:extLst>
              <a:ext uri="{FF2B5EF4-FFF2-40B4-BE49-F238E27FC236}">
                <a16:creationId xmlns:a16="http://schemas.microsoft.com/office/drawing/2014/main" xmlns="" id="{BBCCC2B1-43D1-4E41-BDE2-15438B2F942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16130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xmlns="" id="{B6A78016-7392-45A1-96F0-651A9E58760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323658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D9B4E54F-329A-436A-AD15-B607D97735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047" y="1154930"/>
            <a:ext cx="4188091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BA684CF-61AE-4353-95A2-B766D09E8C13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573448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38A1DB46-D1BB-4183-A9B7-ECBCB75356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72400" y="1434330"/>
            <a:ext cx="321573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xmlns="" id="{E0844A16-4889-4F6C-B597-B00342BD28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56101" y="1434330"/>
            <a:ext cx="321573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42DE66D5-A2EE-4F12-AF8F-D2B1AF4CDE45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886338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A6F70D4D-9610-4613-BBF3-C740986992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047" y="1154930"/>
            <a:ext cx="4188091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6E9412E-B3F0-4213-95C1-A732E8588CF1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966794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CB47B8C8-04D3-4ABE-84B1-F0B5B6F40E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3631" y="2007008"/>
            <a:ext cx="4542519" cy="28439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875819-DADB-4234-833A-7A565F4879E9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1015025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7">
            <a:extLst>
              <a:ext uri="{FF2B5EF4-FFF2-40B4-BE49-F238E27FC236}">
                <a16:creationId xmlns:a16="http://schemas.microsoft.com/office/drawing/2014/main" xmlns="" id="{D4B5AD72-B377-4901-B662-16305DCDEC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10150" y="1792543"/>
            <a:ext cx="3272917" cy="327291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xmlns="" id="{FBFE4EC4-46A3-49B7-BF69-B0DFD6FB74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7675" y="1792543"/>
            <a:ext cx="3272917" cy="327291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250EA826-18B8-4C85-B417-71BD81048D6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39271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1">
            <a:extLst>
              <a:ext uri="{FF2B5EF4-FFF2-40B4-BE49-F238E27FC236}">
                <a16:creationId xmlns:a16="http://schemas.microsoft.com/office/drawing/2014/main" xmlns="" id="{F0968B3B-E697-4861-AADF-3ACF553E77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0368" y="1209191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1">
            <a:extLst>
              <a:ext uri="{FF2B5EF4-FFF2-40B4-BE49-F238E27FC236}">
                <a16:creationId xmlns:a16="http://schemas.microsoft.com/office/drawing/2014/main" xmlns="" id="{6F720EDE-351D-4871-AAEE-006C1AD2E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52468" y="1209191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DBEF3739-E17F-496D-B3B0-C7680A980F4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529422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xmlns="" id="{9FFF2D60-ABA2-4EB4-9750-CBEA2CF262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37974" y="871537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2216857-19D2-48B3-AEBF-DA1E11EFA00C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216785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8">
            <a:extLst>
              <a:ext uri="{FF2B5EF4-FFF2-40B4-BE49-F238E27FC236}">
                <a16:creationId xmlns:a16="http://schemas.microsoft.com/office/drawing/2014/main" xmlns="" id="{CD55657D-C49F-46A9-8C87-53D06C0C36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20966" y="963101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8B1D97D-08F3-44B7-8A4B-299DC079A138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65549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="" xmlns:a16="http://schemas.microsoft.com/office/drawing/2014/main" id="{151B95BE-8B88-494E-9E4A-4BC69622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53945" cy="1224684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="" xmlns:a16="http://schemas.microsoft.com/office/drawing/2014/main" id="{BCA1D810-9BE5-5D49-8F67-B2C21E077B99}"/>
              </a:ext>
            </a:extLst>
          </p:cNvPr>
          <p:cNvSpPr/>
          <p:nvPr userDrawn="1"/>
        </p:nvSpPr>
        <p:spPr>
          <a:xfrm rot="16200000">
            <a:off x="284457" y="641555"/>
            <a:ext cx="102909" cy="67182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89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B69539FD-F4CD-40C1-8CB3-5311D6A9D513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508351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27F2C9D7-5926-4FAD-9335-57B7E7F3F6A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710638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5" name="그래픽 2694">
            <a:extLst>
              <a:ext uri="{FF2B5EF4-FFF2-40B4-BE49-F238E27FC236}">
                <a16:creationId xmlns:a16="http://schemas.microsoft.com/office/drawing/2014/main" xmlns="" id="{EDBE7EF2-78A8-4B02-96C7-5E5E15E227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53446" y="3990731"/>
            <a:ext cx="3538554" cy="2867269"/>
          </a:xfrm>
          <a:prstGeom prst="rect">
            <a:avLst/>
          </a:prstGeom>
        </p:spPr>
      </p:pic>
      <p:pic>
        <p:nvPicPr>
          <p:cNvPr id="2696" name="그래픽 2695">
            <a:extLst>
              <a:ext uri="{FF2B5EF4-FFF2-40B4-BE49-F238E27FC236}">
                <a16:creationId xmlns:a16="http://schemas.microsoft.com/office/drawing/2014/main" xmlns="" id="{34AB5600-8062-4658-A2F8-06380573A1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1636114" cy="2741303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xmlns="" id="{55E45029-5623-4870-B406-F7A6669F7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086" r="4003"/>
          <a:stretch/>
        </p:blipFill>
        <p:spPr>
          <a:xfrm>
            <a:off x="6839563" y="0"/>
            <a:ext cx="5352437" cy="3630607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xmlns="" id="{185692C8-17C8-4C62-9CB5-535A713F54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183" b="2787"/>
          <a:stretch/>
        </p:blipFill>
        <p:spPr>
          <a:xfrm>
            <a:off x="0" y="3136873"/>
            <a:ext cx="4856687" cy="372112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xmlns="" id="{01AEE9E6-C2CB-40A5-9017-A5C261BDF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36" r="6706"/>
          <a:stretch/>
        </p:blipFill>
        <p:spPr>
          <a:xfrm>
            <a:off x="6696770" y="0"/>
            <a:ext cx="5495230" cy="3822871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xmlns="" id="{11FA388C-3066-4585-89EB-A9393EEF1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109" b="6763"/>
          <a:stretch/>
        </p:blipFill>
        <p:spPr>
          <a:xfrm>
            <a:off x="0" y="3218440"/>
            <a:ext cx="4950460" cy="3639560"/>
          </a:xfrm>
          <a:prstGeom prst="rect">
            <a:avLst/>
          </a:prstGeom>
        </p:spPr>
      </p:pic>
      <p:sp>
        <p:nvSpPr>
          <p:cNvPr id="8" name="副标题 2">
            <a:extLst>
              <a:ext uri="{FF2B5EF4-FFF2-40B4-BE49-F238E27FC236}">
                <a16:creationId xmlns:a16="http://schemas.microsoft.com/office/drawing/2014/main" xmlns="" id="{B79C584D-DC3B-4D11-8CFB-D5CB531D90D4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316387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2361887B-15B5-4D0A-B47B-C0D10AF9E057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723209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58A03EC9-87A5-4E85-909B-628698C03AA1}"/>
              </a:ext>
            </a:extLst>
          </p:cNvPr>
          <p:cNvSpPr/>
          <p:nvPr userDrawn="1"/>
        </p:nvSpPr>
        <p:spPr>
          <a:xfrm>
            <a:off x="393700" y="304800"/>
            <a:ext cx="11493500" cy="6350000"/>
          </a:xfrm>
          <a:prstGeom prst="roundRect">
            <a:avLst>
              <a:gd name="adj" fmla="val 82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latinLnBrk="1"/>
            <a:endParaRPr lang="ar-SA" sz="2400" dirty="0">
              <a:solidFill>
                <a:prstClr val="white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C8F57AA-412A-46BD-A491-BF1B3CA7265F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22664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xmlns="" id="{12FC1DCE-4456-40E0-8186-88E963591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50764" y="1415630"/>
            <a:ext cx="4780788" cy="4082119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xmlns="" id="{6D27A640-B18D-4A4E-81B1-81CA79097F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76187" y="1235075"/>
            <a:ext cx="4929942" cy="4449548"/>
          </a:xfrm>
          <a:prstGeom prst="rect">
            <a:avLst/>
          </a:prstGeom>
        </p:spPr>
      </p:pic>
      <p:sp>
        <p:nvSpPr>
          <p:cNvPr id="17" name="副标题 2">
            <a:extLst>
              <a:ext uri="{FF2B5EF4-FFF2-40B4-BE49-F238E27FC236}">
                <a16:creationId xmlns:a16="http://schemas.microsoft.com/office/drawing/2014/main" xmlns="" id="{15C7CC9F-BBCB-4729-9D90-6BADDAADE6DE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648873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C76DCE4E-8981-4AC3-85C3-7DFB75470E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94622" y="1154930"/>
            <a:ext cx="366857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64841ED-D3F3-4428-85FE-7366A065C548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1311564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2">
            <a:extLst>
              <a:ext uri="{FF2B5EF4-FFF2-40B4-BE49-F238E27FC236}">
                <a16:creationId xmlns:a16="http://schemas.microsoft.com/office/drawing/2014/main" xmlns="" id="{D4F52FDD-D9F8-4AE8-8FA5-699823ED163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03476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xmlns="" id="{743B9B5D-A3DC-490A-B93C-3F867D8AA6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41438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2">
            <a:extLst>
              <a:ext uri="{FF2B5EF4-FFF2-40B4-BE49-F238E27FC236}">
                <a16:creationId xmlns:a16="http://schemas.microsoft.com/office/drawing/2014/main" xmlns="" id="{A9A34EFA-CD99-4EEE-9C73-17D95F99F5D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328784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2">
            <a:extLst>
              <a:ext uri="{FF2B5EF4-FFF2-40B4-BE49-F238E27FC236}">
                <a16:creationId xmlns:a16="http://schemas.microsoft.com/office/drawing/2014/main" xmlns="" id="{BBCCC2B1-43D1-4E41-BDE2-15438B2F942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16130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xmlns="" id="{B6A78016-7392-45A1-96F0-651A9E58760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7269180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D9B4E54F-329A-436A-AD15-B607D97735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047" y="1154930"/>
            <a:ext cx="4188091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BA684CF-61AE-4353-95A2-B766D09E8C13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878172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38A1DB46-D1BB-4183-A9B7-ECBCB75356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72400" y="1434330"/>
            <a:ext cx="321573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xmlns="" id="{E0844A16-4889-4F6C-B597-B00342BD28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56101" y="1434330"/>
            <a:ext cx="321573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42DE66D5-A2EE-4F12-AF8F-D2B1AF4CDE45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593579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="" xmlns:p15="http://schemas.microsoft.com/office/powerpoint/2012/main">
        <p15:guide id="1" orient="horz" pos="777">
          <p15:clr>
            <a:srgbClr val="FBAE40"/>
          </p15:clr>
        </p15:guide>
        <p15:guide id="2" pos="325">
          <p15:clr>
            <a:srgbClr val="FBAE40"/>
          </p15:clr>
        </p15:guide>
        <p15:guide id="3" pos="960">
          <p15:clr>
            <a:srgbClr val="FBAE40"/>
          </p15:clr>
        </p15:guide>
        <p15:guide id="4" pos="1595">
          <p15:clr>
            <a:srgbClr val="FBAE40"/>
          </p15:clr>
        </p15:guide>
        <p15:guide id="5" pos="2230">
          <p15:clr>
            <a:srgbClr val="FBAE40"/>
          </p15:clr>
        </p15:guide>
        <p15:guide id="6" pos="2887">
          <p15:clr>
            <a:srgbClr val="FBAE40"/>
          </p15:clr>
        </p15:guide>
        <p15:guide id="7" pos="3522">
          <p15:clr>
            <a:srgbClr val="FBAE40"/>
          </p15:clr>
        </p15:guide>
        <p15:guide id="8" pos="4158">
          <p15:clr>
            <a:srgbClr val="FBAE40"/>
          </p15:clr>
        </p15:guide>
        <p15:guide id="9" pos="4793">
          <p15:clr>
            <a:srgbClr val="FBAE40"/>
          </p15:clr>
        </p15:guide>
        <p15:guide id="10" pos="5428">
          <p15:clr>
            <a:srgbClr val="FBAE40"/>
          </p15:clr>
        </p15:guide>
        <p15:guide id="11" pos="6063">
          <p15:clr>
            <a:srgbClr val="FBAE40"/>
          </p15:clr>
        </p15:guide>
        <p15:guide id="12" pos="6720">
          <p15:clr>
            <a:srgbClr val="FBAE40"/>
          </p15:clr>
        </p15:guide>
        <p15:guide id="13" pos="7355">
          <p15:clr>
            <a:srgbClr val="FBAE40"/>
          </p15:clr>
        </p15:guide>
        <p15:guide id="14" orient="horz" pos="1185">
          <p15:clr>
            <a:srgbClr val="FBAE40"/>
          </p15:clr>
        </p15:guide>
        <p15:guide id="15" orient="horz" pos="1593">
          <p15:clr>
            <a:srgbClr val="FBAE40"/>
          </p15:clr>
        </p15:guide>
        <p15:guide id="16" orient="horz" pos="1979">
          <p15:clr>
            <a:srgbClr val="FBAE40"/>
          </p15:clr>
        </p15:guide>
        <p15:guide id="17" orient="horz" pos="2387">
          <p15:clr>
            <a:srgbClr val="FBAE40"/>
          </p15:clr>
        </p15:guide>
        <p15:guide id="18" orient="horz" pos="2795">
          <p15:clr>
            <a:srgbClr val="FBAE40"/>
          </p15:clr>
        </p15:guide>
        <p15:guide id="19" orient="horz" pos="3203">
          <p15:clr>
            <a:srgbClr val="FBAE40"/>
          </p15:clr>
        </p15:guide>
        <p15:guide id="20" orient="horz" pos="3589">
          <p15:clr>
            <a:srgbClr val="FBAE40"/>
          </p15:clr>
        </p15:guide>
        <p15:guide id="21" orient="horz" pos="399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A6F70D4D-9610-4613-BBF3-C740986992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047" y="1154930"/>
            <a:ext cx="4188091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6E9412E-B3F0-4213-95C1-A732E8588CF1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8004995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CB47B8C8-04D3-4ABE-84B1-F0B5B6F40E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3631" y="2007008"/>
            <a:ext cx="4542519" cy="28439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875819-DADB-4234-833A-7A565F4879E9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9076696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7">
            <a:extLst>
              <a:ext uri="{FF2B5EF4-FFF2-40B4-BE49-F238E27FC236}">
                <a16:creationId xmlns:a16="http://schemas.microsoft.com/office/drawing/2014/main" xmlns="" id="{D4B5AD72-B377-4901-B662-16305DCDEC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10150" y="1792543"/>
            <a:ext cx="3272917" cy="327291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xmlns="" id="{FBFE4EC4-46A3-49B7-BF69-B0DFD6FB74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7675" y="1792543"/>
            <a:ext cx="3272917" cy="327291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250EA826-18B8-4C85-B417-71BD81048D6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9968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1">
            <a:extLst>
              <a:ext uri="{FF2B5EF4-FFF2-40B4-BE49-F238E27FC236}">
                <a16:creationId xmlns:a16="http://schemas.microsoft.com/office/drawing/2014/main" xmlns="" id="{F0968B3B-E697-4861-AADF-3ACF553E77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0368" y="1209191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1">
            <a:extLst>
              <a:ext uri="{FF2B5EF4-FFF2-40B4-BE49-F238E27FC236}">
                <a16:creationId xmlns:a16="http://schemas.microsoft.com/office/drawing/2014/main" xmlns="" id="{6F720EDE-351D-4871-AAEE-006C1AD2E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52468" y="1209191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DBEF3739-E17F-496D-B3B0-C7680A980F4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68047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xmlns="" id="{9FFF2D60-ABA2-4EB4-9750-CBEA2CF262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37974" y="871537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2216857-19D2-48B3-AEBF-DA1E11EFA00C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95547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8">
            <a:extLst>
              <a:ext uri="{FF2B5EF4-FFF2-40B4-BE49-F238E27FC236}">
                <a16:creationId xmlns:a16="http://schemas.microsoft.com/office/drawing/2014/main" xmlns="" id="{CD55657D-C49F-46A9-8C87-53D06C0C36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20966" y="963101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8B1D97D-08F3-44B7-8A4B-299DC079A138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9648654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B69539FD-F4CD-40C1-8CB3-5311D6A9D513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618111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27F2C9D7-5926-4FAD-9335-57B7E7F3F6A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862456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7AD8AD-C1A3-4B59-B0F9-98C2DB5A4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72A0638-BD93-41A2-A95E-8F30223A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8C1BB4-362A-4FA9-8DB1-67ED03367B5F}" type="datetimeFigureOut">
              <a:rPr lang="zh-CN" altLang="en-US" smtClean="0"/>
              <a:t>2021/10/24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2DAEA7A-1C9A-40B7-9051-96A559B4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109A3E8-54B0-4742-A3C3-7863BFEE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صورة 5">
            <a:extLst>
              <a:ext uri="{FF2B5EF4-FFF2-40B4-BE49-F238E27FC236}">
                <a16:creationId xmlns="" xmlns:a16="http://schemas.microsoft.com/office/drawing/2014/main" id="{47DA2AE0-B495-4462-B39D-652CA4672F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مستطيل: زوايا مستديرة 6">
            <a:extLst>
              <a:ext uri="{FF2B5EF4-FFF2-40B4-BE49-F238E27FC236}">
                <a16:creationId xmlns="" xmlns:a16="http://schemas.microsoft.com/office/drawing/2014/main" id="{7D7C45CF-761B-4D11-954B-CAD93A987486}"/>
              </a:ext>
            </a:extLst>
          </p:cNvPr>
          <p:cNvSpPr/>
          <p:nvPr userDrawn="1"/>
        </p:nvSpPr>
        <p:spPr>
          <a:xfrm>
            <a:off x="0" y="0"/>
            <a:ext cx="12192000" cy="6390290"/>
          </a:xfrm>
          <a:prstGeom prst="roundRect">
            <a:avLst>
              <a:gd name="adj" fmla="val 8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" name="副标题 2">
            <a:extLst>
              <a:ext uri="{FF2B5EF4-FFF2-40B4-BE49-F238E27FC236}">
                <a16:creationId xmlns="" xmlns:a16="http://schemas.microsoft.com/office/drawing/2014/main" id="{9F8D96D5-DB5E-4D54-9FB0-9089D11A1D89}"/>
              </a:ext>
            </a:extLst>
          </p:cNvPr>
          <p:cNvSpPr txBox="1">
            <a:spLocks/>
          </p:cNvSpPr>
          <p:nvPr userDrawn="1"/>
        </p:nvSpPr>
        <p:spPr>
          <a:xfrm>
            <a:off x="-265907" y="6868547"/>
            <a:ext cx="220821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009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2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posición de imagen 7">
            <a:extLst>
              <a:ext uri="{FF2B5EF4-FFF2-40B4-BE49-F238E27FC236}">
                <a16:creationId xmlns="" xmlns:a16="http://schemas.microsoft.com/office/drawing/2014/main" id="{10A67FDE-358C-FE4B-AC79-67A6219B2C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1"/>
            <a:ext cx="4062044" cy="3428999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0" name="Marcador de posición de imagen 7">
            <a:extLst>
              <a:ext uri="{FF2B5EF4-FFF2-40B4-BE49-F238E27FC236}">
                <a16:creationId xmlns="" xmlns:a16="http://schemas.microsoft.com/office/drawing/2014/main" id="{0DE8BB0D-EEDB-A14D-AE21-26AC6CC145D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14893" y="1"/>
            <a:ext cx="4079065" cy="3428999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11" name="Marcador de posición de imagen 7">
            <a:extLst>
              <a:ext uri="{FF2B5EF4-FFF2-40B4-BE49-F238E27FC236}">
                <a16:creationId xmlns="" xmlns:a16="http://schemas.microsoft.com/office/drawing/2014/main" id="{075A07DE-CF12-0649-BD11-2D55980397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064001" y="3428999"/>
            <a:ext cx="4062043" cy="3428999"/>
          </a:xfrm>
          <a:solidFill>
            <a:schemeClr val="tx1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</a:lstStyle>
          <a:p>
            <a:r>
              <a:rPr lang="es-ES" dirty="0" err="1"/>
              <a:t>Drop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image</a:t>
            </a:r>
            <a:r>
              <a:rPr lang="es-ES" dirty="0"/>
              <a:t> </a:t>
            </a:r>
            <a:r>
              <a:rPr lang="es-ES" dirty="0" err="1"/>
              <a:t>here</a:t>
            </a:r>
            <a:endParaRPr lang="es-ES" dirty="0"/>
          </a:p>
        </p:txBody>
      </p:sp>
      <p:sp>
        <p:nvSpPr>
          <p:cNvPr id="5" name="Marcador de número de diapositiva 9">
            <a:extLst>
              <a:ext uri="{FF2B5EF4-FFF2-40B4-BE49-F238E27FC236}">
                <a16:creationId xmlns="" xmlns:a16="http://schemas.microsoft.com/office/drawing/2014/main" id="{A04277F1-21D3-8C4D-B36F-4682A5BA75BF}"/>
              </a:ext>
            </a:extLst>
          </p:cNvPr>
          <p:cNvSpPr txBox="1">
            <a:spLocks/>
          </p:cNvSpPr>
          <p:nvPr userDrawn="1"/>
        </p:nvSpPr>
        <p:spPr>
          <a:xfrm>
            <a:off x="11137397" y="6379546"/>
            <a:ext cx="817295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" sz="1200" dirty="0">
                <a:solidFill>
                  <a:schemeClr val="bg2">
                    <a:lumMod val="50000"/>
                  </a:schemeClr>
                </a:solidFill>
              </a:rPr>
              <a:t>-  </a:t>
            </a:r>
            <a:fld id="{F540E274-C6F5-7D40-AAE8-F8E74B52E2D5}" type="slidenum">
              <a:rPr lang="es-ES" sz="1200" smtClean="0">
                <a:solidFill>
                  <a:schemeClr val="bg2">
                    <a:lumMod val="50000"/>
                  </a:schemeClr>
                </a:solidFill>
              </a:rPr>
              <a:pPr algn="r"/>
              <a:t>‹#›</a:t>
            </a:fld>
            <a:endParaRPr lang="es-ES" sz="12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B025DFE7-082F-4C48-A977-B1593DD4361D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54691" y="6394721"/>
            <a:ext cx="0" cy="24385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727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5" name="그래픽 2694">
            <a:extLst>
              <a:ext uri="{FF2B5EF4-FFF2-40B4-BE49-F238E27FC236}">
                <a16:creationId xmlns:a16="http://schemas.microsoft.com/office/drawing/2014/main" xmlns="" id="{EDBE7EF2-78A8-4B02-96C7-5E5E15E227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53446" y="3990731"/>
            <a:ext cx="3538554" cy="2867269"/>
          </a:xfrm>
          <a:prstGeom prst="rect">
            <a:avLst/>
          </a:prstGeom>
        </p:spPr>
      </p:pic>
      <p:pic>
        <p:nvPicPr>
          <p:cNvPr id="2696" name="그래픽 2695">
            <a:extLst>
              <a:ext uri="{FF2B5EF4-FFF2-40B4-BE49-F238E27FC236}">
                <a16:creationId xmlns:a16="http://schemas.microsoft.com/office/drawing/2014/main" xmlns="" id="{34AB5600-8062-4658-A2F8-06380573A1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1636114" cy="2741303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xmlns="" id="{55E45029-5623-4870-B406-F7A6669F7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086" r="4003"/>
          <a:stretch/>
        </p:blipFill>
        <p:spPr>
          <a:xfrm>
            <a:off x="6839563" y="0"/>
            <a:ext cx="5352437" cy="3630607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xmlns="" id="{185692C8-17C8-4C62-9CB5-535A713F54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183" b="2787"/>
          <a:stretch/>
        </p:blipFill>
        <p:spPr>
          <a:xfrm>
            <a:off x="0" y="3136873"/>
            <a:ext cx="4856687" cy="372112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xmlns="" id="{01AEE9E6-C2CB-40A5-9017-A5C261BDF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36" r="6706"/>
          <a:stretch/>
        </p:blipFill>
        <p:spPr>
          <a:xfrm>
            <a:off x="6696770" y="0"/>
            <a:ext cx="5495230" cy="3822871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xmlns="" id="{11FA388C-3066-4585-89EB-A9393EEF1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109" b="6763"/>
          <a:stretch/>
        </p:blipFill>
        <p:spPr>
          <a:xfrm>
            <a:off x="0" y="3218440"/>
            <a:ext cx="4950460" cy="3639560"/>
          </a:xfrm>
          <a:prstGeom prst="rect">
            <a:avLst/>
          </a:prstGeom>
        </p:spPr>
      </p:pic>
      <p:sp>
        <p:nvSpPr>
          <p:cNvPr id="8" name="副标题 2">
            <a:extLst>
              <a:ext uri="{FF2B5EF4-FFF2-40B4-BE49-F238E27FC236}">
                <a16:creationId xmlns:a16="http://schemas.microsoft.com/office/drawing/2014/main" xmlns="" id="{B79C584D-DC3B-4D11-8CFB-D5CB531D90D4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6337201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2361887B-15B5-4D0A-B47B-C0D10AF9E057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461766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58A03EC9-87A5-4E85-909B-628698C03AA1}"/>
              </a:ext>
            </a:extLst>
          </p:cNvPr>
          <p:cNvSpPr/>
          <p:nvPr userDrawn="1"/>
        </p:nvSpPr>
        <p:spPr>
          <a:xfrm>
            <a:off x="393700" y="304800"/>
            <a:ext cx="11493500" cy="6350000"/>
          </a:xfrm>
          <a:prstGeom prst="roundRect">
            <a:avLst>
              <a:gd name="adj" fmla="val 82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latinLnBrk="1"/>
            <a:endParaRPr lang="ar-SA" sz="2400" dirty="0">
              <a:solidFill>
                <a:prstClr val="white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C8F57AA-412A-46BD-A491-BF1B3CA7265F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9659908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xmlns="" id="{12FC1DCE-4456-40E0-8186-88E963591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50764" y="1415630"/>
            <a:ext cx="4780788" cy="4082119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xmlns="" id="{6D27A640-B18D-4A4E-81B1-81CA79097F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76187" y="1235075"/>
            <a:ext cx="4929942" cy="4449548"/>
          </a:xfrm>
          <a:prstGeom prst="rect">
            <a:avLst/>
          </a:prstGeom>
        </p:spPr>
      </p:pic>
      <p:sp>
        <p:nvSpPr>
          <p:cNvPr id="17" name="副标题 2">
            <a:extLst>
              <a:ext uri="{FF2B5EF4-FFF2-40B4-BE49-F238E27FC236}">
                <a16:creationId xmlns:a16="http://schemas.microsoft.com/office/drawing/2014/main" xmlns="" id="{15C7CC9F-BBCB-4729-9D90-6BADDAADE6DE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521022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C76DCE4E-8981-4AC3-85C3-7DFB75470E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94622" y="1154930"/>
            <a:ext cx="366857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64841ED-D3F3-4428-85FE-7366A065C548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6429719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2">
            <a:extLst>
              <a:ext uri="{FF2B5EF4-FFF2-40B4-BE49-F238E27FC236}">
                <a16:creationId xmlns:a16="http://schemas.microsoft.com/office/drawing/2014/main" xmlns="" id="{D4F52FDD-D9F8-4AE8-8FA5-699823ED163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03476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xmlns="" id="{743B9B5D-A3DC-490A-B93C-3F867D8AA6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41438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2">
            <a:extLst>
              <a:ext uri="{FF2B5EF4-FFF2-40B4-BE49-F238E27FC236}">
                <a16:creationId xmlns:a16="http://schemas.microsoft.com/office/drawing/2014/main" xmlns="" id="{A9A34EFA-CD99-4EEE-9C73-17D95F99F5D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328784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2">
            <a:extLst>
              <a:ext uri="{FF2B5EF4-FFF2-40B4-BE49-F238E27FC236}">
                <a16:creationId xmlns:a16="http://schemas.microsoft.com/office/drawing/2014/main" xmlns="" id="{BBCCC2B1-43D1-4E41-BDE2-15438B2F942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16130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xmlns="" id="{B6A78016-7392-45A1-96F0-651A9E58760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246449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D9B4E54F-329A-436A-AD15-B607D97735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047" y="1154930"/>
            <a:ext cx="4188091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BA684CF-61AE-4353-95A2-B766D09E8C13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729348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38A1DB46-D1BB-4183-A9B7-ECBCB75356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72400" y="1434330"/>
            <a:ext cx="321573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xmlns="" id="{E0844A16-4889-4F6C-B597-B00342BD28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56101" y="1434330"/>
            <a:ext cx="321573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42DE66D5-A2EE-4F12-AF8F-D2B1AF4CDE45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252456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A6F70D4D-9610-4613-BBF3-C740986992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047" y="1154930"/>
            <a:ext cx="4188091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6E9412E-B3F0-4213-95C1-A732E8588CF1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76791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CB47B8C8-04D3-4ABE-84B1-F0B5B6F40E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3631" y="2007008"/>
            <a:ext cx="4542519" cy="28439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875819-DADB-4234-833A-7A565F4879E9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089116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416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7">
            <a:extLst>
              <a:ext uri="{FF2B5EF4-FFF2-40B4-BE49-F238E27FC236}">
                <a16:creationId xmlns:a16="http://schemas.microsoft.com/office/drawing/2014/main" xmlns="" id="{D4B5AD72-B377-4901-B662-16305DCDEC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10150" y="1792543"/>
            <a:ext cx="3272917" cy="327291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xmlns="" id="{FBFE4EC4-46A3-49B7-BF69-B0DFD6FB74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7675" y="1792543"/>
            <a:ext cx="3272917" cy="327291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250EA826-18B8-4C85-B417-71BD81048D6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64745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1">
            <a:extLst>
              <a:ext uri="{FF2B5EF4-FFF2-40B4-BE49-F238E27FC236}">
                <a16:creationId xmlns:a16="http://schemas.microsoft.com/office/drawing/2014/main" xmlns="" id="{F0968B3B-E697-4861-AADF-3ACF553E77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0368" y="1209191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1">
            <a:extLst>
              <a:ext uri="{FF2B5EF4-FFF2-40B4-BE49-F238E27FC236}">
                <a16:creationId xmlns:a16="http://schemas.microsoft.com/office/drawing/2014/main" xmlns="" id="{6F720EDE-351D-4871-AAEE-006C1AD2E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52468" y="1209191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DBEF3739-E17F-496D-B3B0-C7680A980F4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461098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xmlns="" id="{9FFF2D60-ABA2-4EB4-9750-CBEA2CF262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37974" y="871537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2216857-19D2-48B3-AEBF-DA1E11EFA00C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7622607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8">
            <a:extLst>
              <a:ext uri="{FF2B5EF4-FFF2-40B4-BE49-F238E27FC236}">
                <a16:creationId xmlns:a16="http://schemas.microsoft.com/office/drawing/2014/main" xmlns="" id="{CD55657D-C49F-46A9-8C87-53D06C0C36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20966" y="963101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8B1D97D-08F3-44B7-8A4B-299DC079A138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1549957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B69539FD-F4CD-40C1-8CB3-5311D6A9D513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974857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27F2C9D7-5926-4FAD-9335-57B7E7F3F6A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48977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5" name="그래픽 2694">
            <a:extLst>
              <a:ext uri="{FF2B5EF4-FFF2-40B4-BE49-F238E27FC236}">
                <a16:creationId xmlns:a16="http://schemas.microsoft.com/office/drawing/2014/main" xmlns="" id="{EDBE7EF2-78A8-4B02-96C7-5E5E15E227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53446" y="3990731"/>
            <a:ext cx="3538554" cy="2867269"/>
          </a:xfrm>
          <a:prstGeom prst="rect">
            <a:avLst/>
          </a:prstGeom>
        </p:spPr>
      </p:pic>
      <p:pic>
        <p:nvPicPr>
          <p:cNvPr id="2696" name="그래픽 2695">
            <a:extLst>
              <a:ext uri="{FF2B5EF4-FFF2-40B4-BE49-F238E27FC236}">
                <a16:creationId xmlns:a16="http://schemas.microsoft.com/office/drawing/2014/main" xmlns="" id="{34AB5600-8062-4658-A2F8-06380573A1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1636114" cy="2741303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xmlns="" id="{55E45029-5623-4870-B406-F7A6669F7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086" r="4003"/>
          <a:stretch/>
        </p:blipFill>
        <p:spPr>
          <a:xfrm>
            <a:off x="6839563" y="0"/>
            <a:ext cx="5352437" cy="3630607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xmlns="" id="{185692C8-17C8-4C62-9CB5-535A713F54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183" b="2787"/>
          <a:stretch/>
        </p:blipFill>
        <p:spPr>
          <a:xfrm>
            <a:off x="0" y="3136873"/>
            <a:ext cx="4856687" cy="372112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xmlns="" id="{01AEE9E6-C2CB-40A5-9017-A5C261BDF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36" r="6706"/>
          <a:stretch/>
        </p:blipFill>
        <p:spPr>
          <a:xfrm>
            <a:off x="6696770" y="0"/>
            <a:ext cx="5495230" cy="3822871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xmlns="" id="{11FA388C-3066-4585-89EB-A9393EEF1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109" b="6763"/>
          <a:stretch/>
        </p:blipFill>
        <p:spPr>
          <a:xfrm>
            <a:off x="0" y="3218440"/>
            <a:ext cx="4950460" cy="3639560"/>
          </a:xfrm>
          <a:prstGeom prst="rect">
            <a:avLst/>
          </a:prstGeom>
        </p:spPr>
      </p:pic>
      <p:sp>
        <p:nvSpPr>
          <p:cNvPr id="8" name="副标题 2">
            <a:extLst>
              <a:ext uri="{FF2B5EF4-FFF2-40B4-BE49-F238E27FC236}">
                <a16:creationId xmlns:a16="http://schemas.microsoft.com/office/drawing/2014/main" xmlns="" id="{B79C584D-DC3B-4D11-8CFB-D5CB531D90D4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673547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2361887B-15B5-4D0A-B47B-C0D10AF9E057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6955923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58A03EC9-87A5-4E85-909B-628698C03AA1}"/>
              </a:ext>
            </a:extLst>
          </p:cNvPr>
          <p:cNvSpPr/>
          <p:nvPr userDrawn="1"/>
        </p:nvSpPr>
        <p:spPr>
          <a:xfrm>
            <a:off x="393700" y="304800"/>
            <a:ext cx="11493500" cy="6350000"/>
          </a:xfrm>
          <a:prstGeom prst="roundRect">
            <a:avLst>
              <a:gd name="adj" fmla="val 82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latinLnBrk="1"/>
            <a:endParaRPr lang="ar-SA" sz="2400" dirty="0">
              <a:solidFill>
                <a:prstClr val="white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C8F57AA-412A-46BD-A491-BF1B3CA7265F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823226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xmlns="" id="{12FC1DCE-4456-40E0-8186-88E963591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50764" y="1415630"/>
            <a:ext cx="4780788" cy="4082119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xmlns="" id="{6D27A640-B18D-4A4E-81B1-81CA79097F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76187" y="1235075"/>
            <a:ext cx="4929942" cy="4449548"/>
          </a:xfrm>
          <a:prstGeom prst="rect">
            <a:avLst/>
          </a:prstGeom>
        </p:spPr>
      </p:pic>
      <p:sp>
        <p:nvSpPr>
          <p:cNvPr id="17" name="副标题 2">
            <a:extLst>
              <a:ext uri="{FF2B5EF4-FFF2-40B4-BE49-F238E27FC236}">
                <a16:creationId xmlns:a16="http://schemas.microsoft.com/office/drawing/2014/main" xmlns="" id="{15C7CC9F-BBCB-4729-9D90-6BADDAADE6DE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8619551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5" name="그래픽 2694">
            <a:extLst>
              <a:ext uri="{FF2B5EF4-FFF2-40B4-BE49-F238E27FC236}">
                <a16:creationId xmlns:a16="http://schemas.microsoft.com/office/drawing/2014/main" xmlns="" id="{EDBE7EF2-78A8-4B02-96C7-5E5E15E227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53446" y="3990731"/>
            <a:ext cx="3538554" cy="2867269"/>
          </a:xfrm>
          <a:prstGeom prst="rect">
            <a:avLst/>
          </a:prstGeom>
        </p:spPr>
      </p:pic>
      <p:pic>
        <p:nvPicPr>
          <p:cNvPr id="2696" name="그래픽 2695">
            <a:extLst>
              <a:ext uri="{FF2B5EF4-FFF2-40B4-BE49-F238E27FC236}">
                <a16:creationId xmlns:a16="http://schemas.microsoft.com/office/drawing/2014/main" xmlns="" id="{34AB5600-8062-4658-A2F8-06380573A1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1636114" cy="2741303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xmlns="" id="{55E45029-5623-4870-B406-F7A6669F7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086" r="4003"/>
          <a:stretch/>
        </p:blipFill>
        <p:spPr>
          <a:xfrm>
            <a:off x="6839563" y="0"/>
            <a:ext cx="5352437" cy="3630607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xmlns="" id="{185692C8-17C8-4C62-9CB5-535A713F54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183" b="2787"/>
          <a:stretch/>
        </p:blipFill>
        <p:spPr>
          <a:xfrm>
            <a:off x="0" y="3136873"/>
            <a:ext cx="4856687" cy="372112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xmlns="" id="{01AEE9E6-C2CB-40A5-9017-A5C261BDF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36" r="6706"/>
          <a:stretch/>
        </p:blipFill>
        <p:spPr>
          <a:xfrm>
            <a:off x="6696770" y="0"/>
            <a:ext cx="5495230" cy="3822871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xmlns="" id="{11FA388C-3066-4585-89EB-A9393EEF1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109" b="6763"/>
          <a:stretch/>
        </p:blipFill>
        <p:spPr>
          <a:xfrm>
            <a:off x="0" y="3218440"/>
            <a:ext cx="4950460" cy="3639560"/>
          </a:xfrm>
          <a:prstGeom prst="rect">
            <a:avLst/>
          </a:prstGeom>
        </p:spPr>
      </p:pic>
      <p:sp>
        <p:nvSpPr>
          <p:cNvPr id="8" name="副标题 2">
            <a:extLst>
              <a:ext uri="{FF2B5EF4-FFF2-40B4-BE49-F238E27FC236}">
                <a16:creationId xmlns:a16="http://schemas.microsoft.com/office/drawing/2014/main" xmlns="" id="{B79C584D-DC3B-4D11-8CFB-D5CB531D90D4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449610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C76DCE4E-8981-4AC3-85C3-7DFB75470E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94622" y="1154930"/>
            <a:ext cx="366857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64841ED-D3F3-4428-85FE-7366A065C548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597851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2">
            <a:extLst>
              <a:ext uri="{FF2B5EF4-FFF2-40B4-BE49-F238E27FC236}">
                <a16:creationId xmlns:a16="http://schemas.microsoft.com/office/drawing/2014/main" xmlns="" id="{D4F52FDD-D9F8-4AE8-8FA5-699823ED163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03476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xmlns="" id="{743B9B5D-A3DC-490A-B93C-3F867D8AA6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41438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2">
            <a:extLst>
              <a:ext uri="{FF2B5EF4-FFF2-40B4-BE49-F238E27FC236}">
                <a16:creationId xmlns:a16="http://schemas.microsoft.com/office/drawing/2014/main" xmlns="" id="{A9A34EFA-CD99-4EEE-9C73-17D95F99F5D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328784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2">
            <a:extLst>
              <a:ext uri="{FF2B5EF4-FFF2-40B4-BE49-F238E27FC236}">
                <a16:creationId xmlns:a16="http://schemas.microsoft.com/office/drawing/2014/main" xmlns="" id="{BBCCC2B1-43D1-4E41-BDE2-15438B2F942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16130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xmlns="" id="{B6A78016-7392-45A1-96F0-651A9E58760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59905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D9B4E54F-329A-436A-AD15-B607D97735F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047" y="1154930"/>
            <a:ext cx="4188091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BA684CF-61AE-4353-95A2-B766D09E8C13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865043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38A1DB46-D1BB-4183-A9B7-ECBCB753560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72400" y="1434330"/>
            <a:ext cx="321573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4">
            <a:extLst>
              <a:ext uri="{FF2B5EF4-FFF2-40B4-BE49-F238E27FC236}">
                <a16:creationId xmlns:a16="http://schemas.microsoft.com/office/drawing/2014/main" xmlns="" id="{E0844A16-4889-4F6C-B597-B00342BD288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56101" y="1434330"/>
            <a:ext cx="321573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42DE66D5-A2EE-4F12-AF8F-D2B1AF4CDE45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969602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A6F70D4D-9610-4613-BBF3-C740986992C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02047" y="1154930"/>
            <a:ext cx="4188091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66E9412E-B3F0-4213-95C1-A732E8588CF1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39790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CB47B8C8-04D3-4ABE-84B1-F0B5B6F40E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563631" y="2007008"/>
            <a:ext cx="4542519" cy="28439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7875819-DADB-4234-833A-7A565F4879E9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387093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7">
            <a:extLst>
              <a:ext uri="{FF2B5EF4-FFF2-40B4-BE49-F238E27FC236}">
                <a16:creationId xmlns:a16="http://schemas.microsoft.com/office/drawing/2014/main" xmlns="" id="{D4B5AD72-B377-4901-B662-16305DCDEC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010150" y="1792543"/>
            <a:ext cx="3272917" cy="327291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7">
            <a:extLst>
              <a:ext uri="{FF2B5EF4-FFF2-40B4-BE49-F238E27FC236}">
                <a16:creationId xmlns:a16="http://schemas.microsoft.com/office/drawing/2014/main" xmlns="" id="{FBFE4EC4-46A3-49B7-BF69-B0DFD6FB743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487675" y="1792543"/>
            <a:ext cx="3272917" cy="3272913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ko-KR" altLang="en-US" sz="11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250EA826-18B8-4C85-B417-71BD81048D6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510555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1">
            <a:extLst>
              <a:ext uri="{FF2B5EF4-FFF2-40B4-BE49-F238E27FC236}">
                <a16:creationId xmlns:a16="http://schemas.microsoft.com/office/drawing/2014/main" xmlns="" id="{F0968B3B-E697-4861-AADF-3ACF553E77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0368" y="1209191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1">
            <a:extLst>
              <a:ext uri="{FF2B5EF4-FFF2-40B4-BE49-F238E27FC236}">
                <a16:creationId xmlns:a16="http://schemas.microsoft.com/office/drawing/2014/main" xmlns="" id="{6F720EDE-351D-4871-AAEE-006C1AD2EFC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52468" y="1209191"/>
            <a:ext cx="2179320" cy="4714876"/>
          </a:xfrm>
          <a:prstGeom prst="roundRect">
            <a:avLst>
              <a:gd name="adj" fmla="val 7322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xmlns="" id="{DBEF3739-E17F-496D-B3B0-C7680A980F4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81582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5">
            <a:extLst>
              <a:ext uri="{FF2B5EF4-FFF2-40B4-BE49-F238E27FC236}">
                <a16:creationId xmlns:a16="http://schemas.microsoft.com/office/drawing/2014/main" xmlns="" id="{9FFF2D60-ABA2-4EB4-9750-CBEA2CF262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37974" y="871537"/>
            <a:ext cx="3825240" cy="5114925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2216857-19D2-48B3-AEBF-DA1E11EFA00C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1800299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8">
            <a:extLst>
              <a:ext uri="{FF2B5EF4-FFF2-40B4-BE49-F238E27FC236}">
                <a16:creationId xmlns:a16="http://schemas.microsoft.com/office/drawing/2014/main" xmlns="" id="{CD55657D-C49F-46A9-8C87-53D06C0C36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20966" y="963101"/>
            <a:ext cx="6273800" cy="37846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8B1D97D-08F3-44B7-8A4B-299DC079A138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185172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2361887B-15B5-4D0A-B47B-C0D10AF9E057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314274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B69539FD-F4CD-40C1-8CB3-5311D6A9D513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420651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27F2C9D7-5926-4FAD-9335-57B7E7F3F6A2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6445501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60D3CD5-2856-4FBB-B945-A5AAD51A3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4BA84670-E173-4350-8DBA-0DDF41458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F306F2C9-6204-4CDC-8A7B-B1FF921C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C8487E7-FDBF-4D2A-8D5B-2D5A24551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34F7A92-F3E2-4CAD-8740-9DB6CE3C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副标题 2">
            <a:extLst>
              <a:ext uri="{FF2B5EF4-FFF2-40B4-BE49-F238E27FC236}">
                <a16:creationId xmlns="" xmlns:a16="http://schemas.microsoft.com/office/drawing/2014/main" id="{BD7362F8-13D4-4603-9156-585B58023921}"/>
              </a:ext>
            </a:extLst>
          </p:cNvPr>
          <p:cNvSpPr txBox="1">
            <a:spLocks/>
          </p:cNvSpPr>
          <p:nvPr userDrawn="1"/>
        </p:nvSpPr>
        <p:spPr>
          <a:xfrm>
            <a:off x="-265907" y="6868547"/>
            <a:ext cx="220821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="" xmlns:a16="http://schemas.microsoft.com/office/drawing/2014/main" id="{60B99690-F699-4212-B3DD-FB4A3A0756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0" y="121920"/>
            <a:ext cx="913666" cy="685800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="" xmlns:a16="http://schemas.microsoft.com/office/drawing/2014/main" id="{B7FB06E0-F587-4B36-B065-2200A5401E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127" y="0"/>
            <a:ext cx="512873" cy="388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DB30E8C-3688-4423-8BA1-9353733FB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B5F798-345D-4161-8985-38F4EA392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94C21D3-701F-45BA-9941-27756E67D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CD6A84C-15C9-4808-89FB-ABC2261A6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0D8FA99-F91B-44D2-AF46-BEABD6CD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مجموعة 9">
            <a:extLst>
              <a:ext uri="{FF2B5EF4-FFF2-40B4-BE49-F238E27FC236}">
                <a16:creationId xmlns="" xmlns:a16="http://schemas.microsoft.com/office/drawing/2014/main" id="{4948D419-047E-483E-8009-01CAF85343E7}"/>
              </a:ext>
            </a:extLst>
          </p:cNvPr>
          <p:cNvGrpSpPr/>
          <p:nvPr userDrawn="1"/>
        </p:nvGrpSpPr>
        <p:grpSpPr>
          <a:xfrm>
            <a:off x="0" y="0"/>
            <a:ext cx="1397000" cy="6979920"/>
            <a:chOff x="0" y="0"/>
            <a:chExt cx="1397000" cy="6979920"/>
          </a:xfrm>
        </p:grpSpPr>
        <p:pic>
          <p:nvPicPr>
            <p:cNvPr id="8" name="صورة 7">
              <a:extLst>
                <a:ext uri="{FF2B5EF4-FFF2-40B4-BE49-F238E27FC236}">
                  <a16:creationId xmlns="" xmlns:a16="http://schemas.microsoft.com/office/drawing/2014/main" id="{F398C837-5EAC-4CEC-9F9D-FF5FA1C1287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0" y="121920"/>
              <a:ext cx="913666" cy="6858000"/>
            </a:xfrm>
            <a:prstGeom prst="rect">
              <a:avLst/>
            </a:prstGeom>
          </p:spPr>
        </p:pic>
        <p:sp>
          <p:nvSpPr>
            <p:cNvPr id="9" name="مستطيل 8">
              <a:extLst>
                <a:ext uri="{FF2B5EF4-FFF2-40B4-BE49-F238E27FC236}">
                  <a16:creationId xmlns="" xmlns:a16="http://schemas.microsoft.com/office/drawing/2014/main" id="{BF368DB5-8C7D-449D-B9EB-B101DDD8B439}"/>
                </a:ext>
              </a:extLst>
            </p:cNvPr>
            <p:cNvSpPr/>
            <p:nvPr userDrawn="1"/>
          </p:nvSpPr>
          <p:spPr>
            <a:xfrm>
              <a:off x="0" y="0"/>
              <a:ext cx="1397000" cy="6858000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>
                <a:solidFill>
                  <a:prstClr val="white"/>
                </a:solidFill>
              </a:endParaRPr>
            </a:p>
          </p:txBody>
        </p:sp>
      </p:grpSp>
      <p:pic>
        <p:nvPicPr>
          <p:cNvPr id="22" name="صورة 21">
            <a:extLst>
              <a:ext uri="{FF2B5EF4-FFF2-40B4-BE49-F238E27FC236}">
                <a16:creationId xmlns="" xmlns:a16="http://schemas.microsoft.com/office/drawing/2014/main" id="{C059011C-FE7B-4FAA-A0C7-1FE5F5BF49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127" y="-92590"/>
            <a:ext cx="512873" cy="3886715"/>
          </a:xfrm>
          <a:prstGeom prst="rect">
            <a:avLst/>
          </a:prstGeom>
        </p:spPr>
      </p:pic>
      <p:sp>
        <p:nvSpPr>
          <p:cNvPr id="20" name="مستطيل 19">
            <a:extLst>
              <a:ext uri="{FF2B5EF4-FFF2-40B4-BE49-F238E27FC236}">
                <a16:creationId xmlns="" xmlns:a16="http://schemas.microsoft.com/office/drawing/2014/main" id="{3CBD4246-87D5-44C5-A4D9-AA5D173ED9E6}"/>
              </a:ext>
            </a:extLst>
          </p:cNvPr>
          <p:cNvSpPr/>
          <p:nvPr userDrawn="1"/>
        </p:nvSpPr>
        <p:spPr>
          <a:xfrm>
            <a:off x="10795000" y="0"/>
            <a:ext cx="1397000" cy="68580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prstClr val="white"/>
              </a:solidFill>
            </a:endParaRPr>
          </a:p>
        </p:txBody>
      </p:sp>
      <p:sp>
        <p:nvSpPr>
          <p:cNvPr id="23" name="副标题 2">
            <a:extLst>
              <a:ext uri="{FF2B5EF4-FFF2-40B4-BE49-F238E27FC236}">
                <a16:creationId xmlns="" xmlns:a16="http://schemas.microsoft.com/office/drawing/2014/main" id="{696A3DCA-D068-4D23-A184-F89111ACCFDB}"/>
              </a:ext>
            </a:extLst>
          </p:cNvPr>
          <p:cNvSpPr txBox="1">
            <a:spLocks/>
          </p:cNvSpPr>
          <p:nvPr userDrawn="1"/>
        </p:nvSpPr>
        <p:spPr>
          <a:xfrm>
            <a:off x="-265907" y="6868547"/>
            <a:ext cx="220821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43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7AA746F-767A-4EB6-9785-49809D5B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03D88C4-1C31-4440-902B-C3CAECD19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B988CA2-A5F0-4BAA-BD04-493091F3A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72057D3-ED9B-4949-AB4F-5C22EBD9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23CFA0C-17FF-44A0-B95B-A0A42ECD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9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A0253A2-7246-4000-BBE5-74CD6E9B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D9F10CC-A678-41FF-B910-5D8CBACD9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72FDB5E-1D8C-4777-8BAA-4E87A1C70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C5EEC61-1A6D-4106-8173-8EA768A44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47B5362-D05F-47BF-865F-06BFB93C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B0ED683-F6A8-486C-9335-EE0A711F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78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2AF0EAD-1DBF-4B90-A988-E59FB6DE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69F823B2-199A-4F9B-90E5-AAE0DA4A7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698D05C2-C2A9-45AB-96FF-3741CB899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F4561BCF-7A13-4AAC-A2EF-D24AB1A13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BA8D4A6-DAE7-46C1-AADC-36385DDAE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D5D1820A-BBFA-43AF-9F6B-98A097BA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A23C08DB-1A4D-4916-8CF7-EFB651E42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CC8DA110-1894-497F-92BB-F2006504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0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17AD8AD-C1A3-4B59-B0F9-98C2DB5A4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172A0638-BD93-41A2-A95E-8F30223A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2DAEA7A-1C9A-40B7-9051-96A559B4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A109A3E8-54B0-4742-A3C3-7863BFEE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740F0FBC-4A3E-451D-9DCF-F7A5E4BC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9570197-FA96-46EF-BBAF-BABAC0A0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410E03EA-6DCD-45FF-A2CD-07A7CBB2C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81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F3EA933-38FB-4E95-A113-EA509292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8600D57B-7DD6-4130-B481-F645AB1C7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20CDC4E7-4C9A-480C-BE85-110253D00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9BAB418D-F73B-493E-98D8-07DCEB48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36F2EF3-2177-45FB-9E8E-B4F9EF2A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9999E1A9-A17A-42D1-A6EE-25616902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58A03EC9-87A5-4E85-909B-628698C03AA1}"/>
              </a:ext>
            </a:extLst>
          </p:cNvPr>
          <p:cNvSpPr/>
          <p:nvPr userDrawn="1"/>
        </p:nvSpPr>
        <p:spPr>
          <a:xfrm>
            <a:off x="393700" y="304800"/>
            <a:ext cx="11493500" cy="6350000"/>
          </a:xfrm>
          <a:prstGeom prst="roundRect">
            <a:avLst>
              <a:gd name="adj" fmla="val 82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latinLnBrk="1"/>
            <a:endParaRPr lang="ar-SA" sz="2400" dirty="0">
              <a:solidFill>
                <a:prstClr val="white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C8F57AA-412A-46BD-A491-BF1B3CA7265F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4922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460D1A9-6505-46B5-8FC4-5F2A9607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FB0A8384-EF42-49C7-8B72-47CAC940D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F41794D-17D9-4743-AF97-AE0528BA9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9D3E264-E40A-4D58-96A1-82ECE62A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E271EC6F-D819-4E4A-BA56-03A95BF9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1058CC60-3B58-4FEF-BDDE-12351A8B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3598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2099A77-1441-4A90-949D-DB497265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2265DE50-21FD-4139-8B7B-248657385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9B5924E-B103-452A-9096-C3D5CF13E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B71C771-13F6-47BF-8380-D7AD749E8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BF76AE8-3F8E-48ED-9684-5C8D8302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5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D4DF8C08-8700-4D56-BE9A-3C9FC1EF3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BEA194EE-3132-498C-8989-2F2B0A58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F68F920-4FD1-4537-BB6C-83DD0C023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13330DC-893A-4C0D-BFC0-545999F4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CA8451E-E009-4858-91B8-768D838F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9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3418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2397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1807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457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152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58974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03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xmlns="" id="{12FC1DCE-4456-40E0-8186-88E963591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50764" y="1415630"/>
            <a:ext cx="4780788" cy="4082119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xmlns="" id="{6D27A640-B18D-4A4E-81B1-81CA79097F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76187" y="1235075"/>
            <a:ext cx="4929942" cy="4449548"/>
          </a:xfrm>
          <a:prstGeom prst="rect">
            <a:avLst/>
          </a:prstGeom>
        </p:spPr>
      </p:pic>
      <p:sp>
        <p:nvSpPr>
          <p:cNvPr id="17" name="副标题 2">
            <a:extLst>
              <a:ext uri="{FF2B5EF4-FFF2-40B4-BE49-F238E27FC236}">
                <a16:creationId xmlns:a16="http://schemas.microsoft.com/office/drawing/2014/main" xmlns="" id="{15C7CC9F-BBCB-4729-9D90-6BADDAADE6DE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3227160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641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99461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551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056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5" name="그래픽 2694">
            <a:extLst>
              <a:ext uri="{FF2B5EF4-FFF2-40B4-BE49-F238E27FC236}">
                <a16:creationId xmlns:a16="http://schemas.microsoft.com/office/drawing/2014/main" xmlns="" id="{EDBE7EF2-78A8-4B02-96C7-5E5E15E227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8653446" y="3990731"/>
            <a:ext cx="3538554" cy="2867269"/>
          </a:xfrm>
          <a:prstGeom prst="rect">
            <a:avLst/>
          </a:prstGeom>
        </p:spPr>
      </p:pic>
      <p:pic>
        <p:nvPicPr>
          <p:cNvPr id="2696" name="그래픽 2695">
            <a:extLst>
              <a:ext uri="{FF2B5EF4-FFF2-40B4-BE49-F238E27FC236}">
                <a16:creationId xmlns:a16="http://schemas.microsoft.com/office/drawing/2014/main" xmlns="" id="{34AB5600-8062-4658-A2F8-06380573A15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0"/>
            <a:ext cx="1636114" cy="2741303"/>
          </a:xfrm>
          <a:prstGeom prst="rect">
            <a:avLst/>
          </a:prstGeom>
        </p:spPr>
      </p:pic>
      <p:pic>
        <p:nvPicPr>
          <p:cNvPr id="4" name="그래픽 3">
            <a:extLst>
              <a:ext uri="{FF2B5EF4-FFF2-40B4-BE49-F238E27FC236}">
                <a16:creationId xmlns:a16="http://schemas.microsoft.com/office/drawing/2014/main" xmlns="" id="{55E45029-5623-4870-B406-F7A6669F7C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t="3086" r="4003"/>
          <a:stretch/>
        </p:blipFill>
        <p:spPr>
          <a:xfrm>
            <a:off x="6839563" y="0"/>
            <a:ext cx="5352437" cy="3630607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xmlns="" id="{185692C8-17C8-4C62-9CB5-535A713F54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3183" b="2787"/>
          <a:stretch/>
        </p:blipFill>
        <p:spPr>
          <a:xfrm>
            <a:off x="0" y="3136873"/>
            <a:ext cx="4856687" cy="3721127"/>
          </a:xfrm>
          <a:prstGeom prst="rect">
            <a:avLst/>
          </a:prstGeom>
        </p:spPr>
      </p:pic>
      <p:pic>
        <p:nvPicPr>
          <p:cNvPr id="6" name="그래픽 5">
            <a:extLst>
              <a:ext uri="{FF2B5EF4-FFF2-40B4-BE49-F238E27FC236}">
                <a16:creationId xmlns:a16="http://schemas.microsoft.com/office/drawing/2014/main" xmlns="" id="{01AEE9E6-C2CB-40A5-9017-A5C261BDFF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t="2936" r="6706"/>
          <a:stretch/>
        </p:blipFill>
        <p:spPr>
          <a:xfrm>
            <a:off x="6696770" y="0"/>
            <a:ext cx="5495230" cy="3822871"/>
          </a:xfrm>
          <a:prstGeom prst="rect">
            <a:avLst/>
          </a:prstGeom>
        </p:spPr>
      </p:pic>
      <p:pic>
        <p:nvPicPr>
          <p:cNvPr id="7" name="그래픽 6">
            <a:extLst>
              <a:ext uri="{FF2B5EF4-FFF2-40B4-BE49-F238E27FC236}">
                <a16:creationId xmlns:a16="http://schemas.microsoft.com/office/drawing/2014/main" xmlns="" id="{11FA388C-3066-4585-89EB-A9393EEF19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2109" b="6763"/>
          <a:stretch/>
        </p:blipFill>
        <p:spPr>
          <a:xfrm>
            <a:off x="0" y="3218440"/>
            <a:ext cx="4950460" cy="3639560"/>
          </a:xfrm>
          <a:prstGeom prst="rect">
            <a:avLst/>
          </a:prstGeom>
        </p:spPr>
      </p:pic>
      <p:sp>
        <p:nvSpPr>
          <p:cNvPr id="8" name="副标题 2">
            <a:extLst>
              <a:ext uri="{FF2B5EF4-FFF2-40B4-BE49-F238E27FC236}">
                <a16:creationId xmlns:a16="http://schemas.microsoft.com/office/drawing/2014/main" xmlns="" id="{B79C584D-DC3B-4D11-8CFB-D5CB531D90D4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88709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>
            <a:extLst>
              <a:ext uri="{FF2B5EF4-FFF2-40B4-BE49-F238E27FC236}">
                <a16:creationId xmlns:a16="http://schemas.microsoft.com/office/drawing/2014/main" xmlns="" id="{2361887B-15B5-4D0A-B47B-C0D10AF9E057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3493660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xmlns="" id="{58A03EC9-87A5-4E85-909B-628698C03AA1}"/>
              </a:ext>
            </a:extLst>
          </p:cNvPr>
          <p:cNvSpPr/>
          <p:nvPr userDrawn="1"/>
        </p:nvSpPr>
        <p:spPr>
          <a:xfrm>
            <a:off x="393700" y="304800"/>
            <a:ext cx="11493500" cy="6350000"/>
          </a:xfrm>
          <a:prstGeom prst="roundRect">
            <a:avLst>
              <a:gd name="adj" fmla="val 82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latinLnBrk="1"/>
            <a:endParaRPr lang="ar-SA" sz="2400" dirty="0">
              <a:solidFill>
                <a:prstClr val="white"/>
              </a:solidFill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FC8F57AA-412A-46BD-A491-BF1B3CA7265F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95237670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xmlns="" id="{12FC1DCE-4456-40E0-8186-88E963591B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50764" y="1415630"/>
            <a:ext cx="4780788" cy="4082119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xmlns="" id="{6D27A640-B18D-4A4E-81B1-81CA79097F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676187" y="1235075"/>
            <a:ext cx="4929942" cy="4449548"/>
          </a:xfrm>
          <a:prstGeom prst="rect">
            <a:avLst/>
          </a:prstGeom>
        </p:spPr>
      </p:pic>
      <p:sp>
        <p:nvSpPr>
          <p:cNvPr id="17" name="副标题 2">
            <a:extLst>
              <a:ext uri="{FF2B5EF4-FFF2-40B4-BE49-F238E27FC236}">
                <a16:creationId xmlns:a16="http://schemas.microsoft.com/office/drawing/2014/main" xmlns="" id="{15C7CC9F-BBCB-4729-9D90-6BADDAADE6DE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064915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4">
            <a:extLst>
              <a:ext uri="{FF2B5EF4-FFF2-40B4-BE49-F238E27FC236}">
                <a16:creationId xmlns:a16="http://schemas.microsoft.com/office/drawing/2014/main" xmlns="" id="{C76DCE4E-8981-4AC3-85C3-7DFB75470E6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94622" y="1154930"/>
            <a:ext cx="3668570" cy="45481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64841ED-D3F3-4428-85FE-7366A065C548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363377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그림 개체 틀 12">
            <a:extLst>
              <a:ext uri="{FF2B5EF4-FFF2-40B4-BE49-F238E27FC236}">
                <a16:creationId xmlns:a16="http://schemas.microsoft.com/office/drawing/2014/main" xmlns="" id="{D4F52FDD-D9F8-4AE8-8FA5-699823ED163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503476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7" name="그림 개체 틀 12">
            <a:extLst>
              <a:ext uri="{FF2B5EF4-FFF2-40B4-BE49-F238E27FC236}">
                <a16:creationId xmlns:a16="http://schemas.microsoft.com/office/drawing/2014/main" xmlns="" id="{743B9B5D-A3DC-490A-B93C-3F867D8AA6E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741438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8" name="그림 개체 틀 12">
            <a:extLst>
              <a:ext uri="{FF2B5EF4-FFF2-40B4-BE49-F238E27FC236}">
                <a16:creationId xmlns:a16="http://schemas.microsoft.com/office/drawing/2014/main" xmlns="" id="{A9A34EFA-CD99-4EEE-9C73-17D95F99F5D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6328784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9" name="그림 개체 틀 12">
            <a:extLst>
              <a:ext uri="{FF2B5EF4-FFF2-40B4-BE49-F238E27FC236}">
                <a16:creationId xmlns:a16="http://schemas.microsoft.com/office/drawing/2014/main" xmlns="" id="{BBCCC2B1-43D1-4E41-BDE2-15438B2F9427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3916130" y="2345366"/>
            <a:ext cx="1947086" cy="194708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0" name="副标题 2">
            <a:extLst>
              <a:ext uri="{FF2B5EF4-FFF2-40B4-BE49-F238E27FC236}">
                <a16:creationId xmlns:a16="http://schemas.microsoft.com/office/drawing/2014/main" xmlns="" id="{B6A78016-7392-45A1-96F0-651A9E58760D}"/>
              </a:ext>
            </a:extLst>
          </p:cNvPr>
          <p:cNvSpPr txBox="1">
            <a:spLocks/>
          </p:cNvSpPr>
          <p:nvPr userDrawn="1"/>
        </p:nvSpPr>
        <p:spPr>
          <a:xfrm>
            <a:off x="-123564" y="6858000"/>
            <a:ext cx="2551907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Lesson done By: Essa Al </a:t>
            </a:r>
            <a:r>
              <a:rPr lang="en-US" altLang="zh-CN" sz="1050" dirty="0" err="1">
                <a:solidFill>
                  <a:prstClr val="black">
                    <a:lumMod val="65000"/>
                    <a:lumOff val="35000"/>
                  </a:prstClr>
                </a:solidFill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prstClr val="black">
                  <a:lumMod val="65000"/>
                  <a:lumOff val="35000"/>
                </a:prstClr>
              </a:solidFill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673635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image" Target="../media/image1.pn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theme" Target="../theme/theme2.xml"/><Relationship Id="rId25" Type="http://schemas.openxmlformats.org/officeDocument/2006/relationships/image" Target="../media/image8.svg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image" Target="../media/image2.png"/><Relationship Id="rId29" Type="http://schemas.openxmlformats.org/officeDocument/2006/relationships/image" Target="../media/image12.sv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image" Target="../media/image6.svg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5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image" Target="../media/image3.png"/><Relationship Id="rId27" Type="http://schemas.openxmlformats.org/officeDocument/2006/relationships/image" Target="../media/image10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image" Target="../media/image6.svg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image" Target="../media/image1.png"/><Relationship Id="rId29" Type="http://schemas.openxmlformats.org/officeDocument/2006/relationships/image" Target="../media/image10.svg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image" Target="../media/image4.svg"/><Relationship Id="rId28" Type="http://schemas.openxmlformats.org/officeDocument/2006/relationships/image" Target="../media/image5.png"/><Relationship Id="rId10" Type="http://schemas.openxmlformats.org/officeDocument/2006/relationships/slideLayout" Target="../slideLayouts/slideLayout31.xml"/><Relationship Id="rId19" Type="http://schemas.openxmlformats.org/officeDocument/2006/relationships/theme" Target="../theme/theme3.xml"/><Relationship Id="rId31" Type="http://schemas.openxmlformats.org/officeDocument/2006/relationships/image" Target="../media/image12.sv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image" Target="../media/image2.png"/><Relationship Id="rId27" Type="http://schemas.openxmlformats.org/officeDocument/2006/relationships/image" Target="../media/image8.svg"/><Relationship Id="rId30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image" Target="../media/image1.pn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42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theme" Target="../theme/theme4.xml"/><Relationship Id="rId25" Type="http://schemas.openxmlformats.org/officeDocument/2006/relationships/image" Target="../media/image8.svg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20" Type="http://schemas.openxmlformats.org/officeDocument/2006/relationships/image" Target="../media/image2.png"/><Relationship Id="rId29" Type="http://schemas.openxmlformats.org/officeDocument/2006/relationships/image" Target="../media/image12.sv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23" Type="http://schemas.openxmlformats.org/officeDocument/2006/relationships/image" Target="../media/image6.svg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Relationship Id="rId22" Type="http://schemas.openxmlformats.org/officeDocument/2006/relationships/image" Target="../media/image3.png"/><Relationship Id="rId27" Type="http://schemas.openxmlformats.org/officeDocument/2006/relationships/image" Target="../media/image10.sv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18" Type="http://schemas.openxmlformats.org/officeDocument/2006/relationships/image" Target="../media/image1.pn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17" Type="http://schemas.openxmlformats.org/officeDocument/2006/relationships/theme" Target="../theme/theme5.xml"/><Relationship Id="rId25" Type="http://schemas.openxmlformats.org/officeDocument/2006/relationships/image" Target="../media/image8.svg"/><Relationship Id="rId2" Type="http://schemas.openxmlformats.org/officeDocument/2006/relationships/slideLayout" Target="../slideLayouts/slideLayout57.xml"/><Relationship Id="rId16" Type="http://schemas.openxmlformats.org/officeDocument/2006/relationships/slideLayout" Target="../slideLayouts/slideLayout71.xml"/><Relationship Id="rId20" Type="http://schemas.openxmlformats.org/officeDocument/2006/relationships/image" Target="../media/image2.png"/><Relationship Id="rId29" Type="http://schemas.openxmlformats.org/officeDocument/2006/relationships/image" Target="../media/image12.sv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60.xml"/><Relationship Id="rId15" Type="http://schemas.openxmlformats.org/officeDocument/2006/relationships/slideLayout" Target="../slideLayouts/slideLayout70.xml"/><Relationship Id="rId23" Type="http://schemas.openxmlformats.org/officeDocument/2006/relationships/image" Target="../media/image6.svg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slideLayout" Target="../slideLayouts/slideLayout69.xml"/><Relationship Id="rId22" Type="http://schemas.openxmlformats.org/officeDocument/2006/relationships/image" Target="../media/image3.png"/><Relationship Id="rId27" Type="http://schemas.openxmlformats.org/officeDocument/2006/relationships/image" Target="../media/image10.sv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image" Target="../media/image1.png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96.xml"/><Relationship Id="rId21" Type="http://schemas.openxmlformats.org/officeDocument/2006/relationships/image" Target="../media/image4.svg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theme" Target="../theme/theme8.xml"/><Relationship Id="rId25" Type="http://schemas.openxmlformats.org/officeDocument/2006/relationships/image" Target="../media/image8.svg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image" Target="../media/image2.png"/><Relationship Id="rId29" Type="http://schemas.openxmlformats.org/officeDocument/2006/relationships/image" Target="../media/image12.sv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image" Target="../media/image4.png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image" Target="../media/image6.svg"/><Relationship Id="rId28" Type="http://schemas.openxmlformats.org/officeDocument/2006/relationships/image" Target="../media/image6.png"/><Relationship Id="rId10" Type="http://schemas.openxmlformats.org/officeDocument/2006/relationships/slideLayout" Target="../slideLayouts/slideLayout103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image" Target="../media/image3.png"/><Relationship Id="rId27" Type="http://schemas.openxmlformats.org/officeDocument/2006/relationships/image" Target="../media/image10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ágrima 8">
            <a:extLst>
              <a:ext uri="{FF2B5EF4-FFF2-40B4-BE49-F238E27FC236}">
                <a16:creationId xmlns="" xmlns:a16="http://schemas.microsoft.com/office/drawing/2014/main" id="{0368659F-2067-6B45-85D1-D838A8D1D45C}"/>
              </a:ext>
            </a:extLst>
          </p:cNvPr>
          <p:cNvSpPr/>
          <p:nvPr userDrawn="1"/>
        </p:nvSpPr>
        <p:spPr>
          <a:xfrm>
            <a:off x="11682163" y="112111"/>
            <a:ext cx="409316" cy="409316"/>
          </a:xfrm>
          <a:prstGeom prst="teardrop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9B5BDC62-4A19-1546-A30F-EB60CFFAD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6EE5BDF9-7FA4-3147-A669-8D149843E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FF0E9939-8CC0-7346-AB7F-7D7F4356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EFE49-CCD0-EC49-BA7B-AA16B6AAB7B3}" type="datetimeFigureOut">
              <a:rPr lang="es-ES" smtClean="0"/>
              <a:t>24/10/2021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C4E49C9A-E36B-FD41-A475-F442872007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BE1F50EF-43E6-EB40-8486-D86956BF44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8710A8-C7C3-A348-BB5E-0B837757BAD7}" type="slidenum">
              <a:rPr lang="es-ES" smtClean="0"/>
              <a:t>‹#›</a:t>
            </a:fld>
            <a:endParaRPr lang="es-ES"/>
          </a:p>
        </p:txBody>
      </p:sp>
      <p:sp>
        <p:nvSpPr>
          <p:cNvPr id="8" name="Marcador de número de diapositiva 9">
            <a:extLst>
              <a:ext uri="{FF2B5EF4-FFF2-40B4-BE49-F238E27FC236}">
                <a16:creationId xmlns="" xmlns:a16="http://schemas.microsoft.com/office/drawing/2014/main" id="{D9BFA1FB-CBF3-B44C-A84E-EAD8CF4C5102}"/>
              </a:ext>
            </a:extLst>
          </p:cNvPr>
          <p:cNvSpPr txBox="1">
            <a:spLocks/>
          </p:cNvSpPr>
          <p:nvPr userDrawn="1"/>
        </p:nvSpPr>
        <p:spPr>
          <a:xfrm>
            <a:off x="11682163" y="195307"/>
            <a:ext cx="409317" cy="242923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800" kern="120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F540E274-C6F5-7D40-AAE8-F8E74B52E2D5}" type="slidenum">
              <a:rPr lang="es-ES" sz="900" b="1" smtClean="0">
                <a:solidFill>
                  <a:schemeClr val="accent4">
                    <a:lumMod val="75000"/>
                    <a:alpha val="65000"/>
                  </a:schemeClr>
                </a:solidFill>
                <a:latin typeface="Century Gothic" panose="020B0502020202020204" pitchFamily="34" charset="0"/>
                <a:cs typeface="Consolas" panose="020B0609020204030204" pitchFamily="49" charset="0"/>
              </a:rPr>
              <a:pPr algn="ctr"/>
              <a:t>‹#›</a:t>
            </a:fld>
            <a:endParaRPr lang="es-ES" sz="900" b="1" dirty="0">
              <a:solidFill>
                <a:schemeClr val="accent4">
                  <a:lumMod val="75000"/>
                  <a:alpha val="65000"/>
                </a:schemeClr>
              </a:solidFill>
              <a:latin typeface="Century Gothic" panose="020B0502020202020204" pitchFamily="34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8212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77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래픽 50">
            <a:extLst>
              <a:ext uri="{FF2B5EF4-FFF2-40B4-BE49-F238E27FC236}">
                <a16:creationId xmlns:a16="http://schemas.microsoft.com/office/drawing/2014/main" xmlns="" id="{104B8662-3728-446B-AACF-990357C325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136683" y="3572001"/>
            <a:ext cx="4055317" cy="3285999"/>
          </a:xfrm>
          <a:prstGeom prst="rect">
            <a:avLst/>
          </a:prstGeom>
        </p:spPr>
      </p:pic>
      <p:pic>
        <p:nvPicPr>
          <p:cNvPr id="52" name="그래픽 51">
            <a:extLst>
              <a:ext uri="{FF2B5EF4-FFF2-40B4-BE49-F238E27FC236}">
                <a16:creationId xmlns:a16="http://schemas.microsoft.com/office/drawing/2014/main" xmlns="" id="{06C451DD-DB17-490E-87D0-321EBAB3A3B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-1" y="0"/>
            <a:ext cx="2093549" cy="3507733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63644B44-712C-4722-BE60-46E7F976907D}"/>
              </a:ext>
            </a:extLst>
          </p:cNvPr>
          <p:cNvSpPr/>
          <p:nvPr userDrawn="1"/>
        </p:nvSpPr>
        <p:spPr>
          <a:xfrm flipH="1">
            <a:off x="585787" y="525463"/>
            <a:ext cx="11020424" cy="580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1400" b="1" dirty="0">
              <a:solidFill>
                <a:srgbClr val="5747E1"/>
              </a:solidFill>
            </a:endParaRP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xmlns="" id="{1E8517C0-A51B-4297-9B6E-24FAB6F2E89F}"/>
              </a:ext>
            </a:extLst>
          </p:cNvPr>
          <p:cNvGrpSpPr/>
          <p:nvPr userDrawn="1"/>
        </p:nvGrpSpPr>
        <p:grpSpPr>
          <a:xfrm>
            <a:off x="-2" y="5285364"/>
            <a:ext cx="3538557" cy="1572636"/>
            <a:chOff x="-2" y="5285364"/>
            <a:chExt cx="3538557" cy="1572636"/>
          </a:xfrm>
        </p:grpSpPr>
        <p:pic>
          <p:nvPicPr>
            <p:cNvPr id="49" name="그래픽 48">
              <a:extLst>
                <a:ext uri="{FF2B5EF4-FFF2-40B4-BE49-F238E27FC236}">
                  <a16:creationId xmlns:a16="http://schemas.microsoft.com/office/drawing/2014/main" xmlns="" id="{DB0B3FAD-F1C0-4039-BEB9-D9F378749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1" y="5437322"/>
              <a:ext cx="3352800" cy="1420678"/>
            </a:xfrm>
            <a:prstGeom prst="rect">
              <a:avLst/>
            </a:prstGeom>
          </p:spPr>
        </p:pic>
        <p:pic>
          <p:nvPicPr>
            <p:cNvPr id="55" name="그래픽 54">
              <a:extLst>
                <a:ext uri="{FF2B5EF4-FFF2-40B4-BE49-F238E27FC236}">
                  <a16:creationId xmlns:a16="http://schemas.microsoft.com/office/drawing/2014/main" xmlns="" id="{0D9904E9-7737-4450-971F-6A9CD17988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 l="9187" b="5171"/>
            <a:stretch/>
          </p:blipFill>
          <p:spPr>
            <a:xfrm>
              <a:off x="-2" y="5285364"/>
              <a:ext cx="3538557" cy="1572635"/>
            </a:xfrm>
            <a:prstGeom prst="rect">
              <a:avLst/>
            </a:prstGeom>
          </p:spPr>
        </p:pic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xmlns="" id="{F88FBF31-2F4C-4608-A883-1BD0D58D5227}"/>
              </a:ext>
            </a:extLst>
          </p:cNvPr>
          <p:cNvGrpSpPr/>
          <p:nvPr userDrawn="1"/>
        </p:nvGrpSpPr>
        <p:grpSpPr>
          <a:xfrm>
            <a:off x="9525933" y="0"/>
            <a:ext cx="2666067" cy="1680455"/>
            <a:chOff x="9525933" y="0"/>
            <a:chExt cx="2666067" cy="1680455"/>
          </a:xfrm>
        </p:grpSpPr>
        <p:pic>
          <p:nvPicPr>
            <p:cNvPr id="3" name="그래픽 2">
              <a:extLst>
                <a:ext uri="{FF2B5EF4-FFF2-40B4-BE49-F238E27FC236}">
                  <a16:creationId xmlns:a16="http://schemas.microsoft.com/office/drawing/2014/main" xmlns="" id="{7F4779C8-9546-421A-8D67-B8A0F0016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9623350" y="1"/>
              <a:ext cx="2568650" cy="1498832"/>
            </a:xfrm>
            <a:prstGeom prst="rect">
              <a:avLst/>
            </a:prstGeom>
          </p:spPr>
        </p:pic>
        <p:pic>
          <p:nvPicPr>
            <p:cNvPr id="56" name="그래픽 55">
              <a:extLst>
                <a:ext uri="{FF2B5EF4-FFF2-40B4-BE49-F238E27FC236}">
                  <a16:creationId xmlns:a16="http://schemas.microsoft.com/office/drawing/2014/main" xmlns="" id="{566F47FE-9B85-4FC2-BAF6-A3BCA39961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 r="7225"/>
            <a:stretch/>
          </p:blipFill>
          <p:spPr>
            <a:xfrm>
              <a:off x="9525933" y="0"/>
              <a:ext cx="2666067" cy="1680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609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래픽 50">
            <a:extLst>
              <a:ext uri="{FF2B5EF4-FFF2-40B4-BE49-F238E27FC236}">
                <a16:creationId xmlns:a16="http://schemas.microsoft.com/office/drawing/2014/main" xmlns="" id="{104B8662-3728-446B-AACF-990357C325C2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8136683" y="3572001"/>
            <a:ext cx="4055317" cy="3285999"/>
          </a:xfrm>
          <a:prstGeom prst="rect">
            <a:avLst/>
          </a:prstGeom>
        </p:spPr>
      </p:pic>
      <p:pic>
        <p:nvPicPr>
          <p:cNvPr id="52" name="그래픽 51">
            <a:extLst>
              <a:ext uri="{FF2B5EF4-FFF2-40B4-BE49-F238E27FC236}">
                <a16:creationId xmlns:a16="http://schemas.microsoft.com/office/drawing/2014/main" xmlns="" id="{06C451DD-DB17-490E-87D0-321EBAB3A3B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xmlns="" r:embed="rId23"/>
              </a:ext>
            </a:extLst>
          </a:blip>
          <a:stretch>
            <a:fillRect/>
          </a:stretch>
        </p:blipFill>
        <p:spPr>
          <a:xfrm>
            <a:off x="-1" y="0"/>
            <a:ext cx="2093549" cy="3507733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63644B44-712C-4722-BE60-46E7F976907D}"/>
              </a:ext>
            </a:extLst>
          </p:cNvPr>
          <p:cNvSpPr/>
          <p:nvPr userDrawn="1"/>
        </p:nvSpPr>
        <p:spPr>
          <a:xfrm flipH="1">
            <a:off x="585787" y="525463"/>
            <a:ext cx="11020424" cy="580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1400" b="1" dirty="0">
              <a:solidFill>
                <a:srgbClr val="5747E1"/>
              </a:solidFill>
            </a:endParaRP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xmlns="" id="{1E8517C0-A51B-4297-9B6E-24FAB6F2E89F}"/>
              </a:ext>
            </a:extLst>
          </p:cNvPr>
          <p:cNvGrpSpPr/>
          <p:nvPr userDrawn="1"/>
        </p:nvGrpSpPr>
        <p:grpSpPr>
          <a:xfrm>
            <a:off x="-2" y="5285364"/>
            <a:ext cx="3538557" cy="1572636"/>
            <a:chOff x="-2" y="5285364"/>
            <a:chExt cx="3538557" cy="1572636"/>
          </a:xfrm>
        </p:grpSpPr>
        <p:pic>
          <p:nvPicPr>
            <p:cNvPr id="49" name="그래픽 48">
              <a:extLst>
                <a:ext uri="{FF2B5EF4-FFF2-40B4-BE49-F238E27FC236}">
                  <a16:creationId xmlns:a16="http://schemas.microsoft.com/office/drawing/2014/main" xmlns="" id="{DB0B3FAD-F1C0-4039-BEB9-D9F378749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1" y="5437322"/>
              <a:ext cx="3352800" cy="1420678"/>
            </a:xfrm>
            <a:prstGeom prst="rect">
              <a:avLst/>
            </a:prstGeom>
          </p:spPr>
        </p:pic>
        <p:pic>
          <p:nvPicPr>
            <p:cNvPr id="55" name="그래픽 54">
              <a:extLst>
                <a:ext uri="{FF2B5EF4-FFF2-40B4-BE49-F238E27FC236}">
                  <a16:creationId xmlns:a16="http://schemas.microsoft.com/office/drawing/2014/main" xmlns="" id="{0D9904E9-7737-4450-971F-6A9CD17988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rcRect l="9187" b="5171"/>
            <a:stretch/>
          </p:blipFill>
          <p:spPr>
            <a:xfrm>
              <a:off x="-2" y="5285364"/>
              <a:ext cx="3538557" cy="1572635"/>
            </a:xfrm>
            <a:prstGeom prst="rect">
              <a:avLst/>
            </a:prstGeom>
          </p:spPr>
        </p:pic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xmlns="" id="{F88FBF31-2F4C-4608-A883-1BD0D58D5227}"/>
              </a:ext>
            </a:extLst>
          </p:cNvPr>
          <p:cNvGrpSpPr/>
          <p:nvPr userDrawn="1"/>
        </p:nvGrpSpPr>
        <p:grpSpPr>
          <a:xfrm>
            <a:off x="9525933" y="0"/>
            <a:ext cx="2666067" cy="1680455"/>
            <a:chOff x="9525933" y="0"/>
            <a:chExt cx="2666067" cy="1680455"/>
          </a:xfrm>
        </p:grpSpPr>
        <p:pic>
          <p:nvPicPr>
            <p:cNvPr id="3" name="그래픽 2">
              <a:extLst>
                <a:ext uri="{FF2B5EF4-FFF2-40B4-BE49-F238E27FC236}">
                  <a16:creationId xmlns:a16="http://schemas.microsoft.com/office/drawing/2014/main" xmlns="" id="{7F4779C8-9546-421A-8D67-B8A0F0016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tretch>
              <a:fillRect/>
            </a:stretch>
          </p:blipFill>
          <p:spPr>
            <a:xfrm>
              <a:off x="9623350" y="1"/>
              <a:ext cx="2568650" cy="1498832"/>
            </a:xfrm>
            <a:prstGeom prst="rect">
              <a:avLst/>
            </a:prstGeom>
          </p:spPr>
        </p:pic>
        <p:pic>
          <p:nvPicPr>
            <p:cNvPr id="56" name="그래픽 55">
              <a:extLst>
                <a:ext uri="{FF2B5EF4-FFF2-40B4-BE49-F238E27FC236}">
                  <a16:creationId xmlns:a16="http://schemas.microsoft.com/office/drawing/2014/main" xmlns="" id="{566F47FE-9B85-4FC2-BAF6-A3BCA39961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0">
              <a:extLst>
                <a:ext uri="{96DAC541-7B7A-43D3-8B79-37D633B846F1}">
                  <asvg:svgBlip xmlns:asvg="http://schemas.microsoft.com/office/drawing/2016/SVG/main" xmlns="" r:embed="rId31"/>
                </a:ext>
              </a:extLst>
            </a:blip>
            <a:srcRect r="7225"/>
            <a:stretch/>
          </p:blipFill>
          <p:spPr>
            <a:xfrm>
              <a:off x="9525933" y="0"/>
              <a:ext cx="2666067" cy="1680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32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83" r:id="rId17"/>
    <p:sldLayoutId id="2147483801" r:id="rId1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래픽 50">
            <a:extLst>
              <a:ext uri="{FF2B5EF4-FFF2-40B4-BE49-F238E27FC236}">
                <a16:creationId xmlns:a16="http://schemas.microsoft.com/office/drawing/2014/main" xmlns="" id="{104B8662-3728-446B-AACF-990357C325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136683" y="3572001"/>
            <a:ext cx="4055317" cy="3285999"/>
          </a:xfrm>
          <a:prstGeom prst="rect">
            <a:avLst/>
          </a:prstGeom>
        </p:spPr>
      </p:pic>
      <p:pic>
        <p:nvPicPr>
          <p:cNvPr id="52" name="그래픽 51">
            <a:extLst>
              <a:ext uri="{FF2B5EF4-FFF2-40B4-BE49-F238E27FC236}">
                <a16:creationId xmlns:a16="http://schemas.microsoft.com/office/drawing/2014/main" xmlns="" id="{06C451DD-DB17-490E-87D0-321EBAB3A3B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-1" y="0"/>
            <a:ext cx="2093549" cy="3507733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63644B44-712C-4722-BE60-46E7F976907D}"/>
              </a:ext>
            </a:extLst>
          </p:cNvPr>
          <p:cNvSpPr/>
          <p:nvPr userDrawn="1"/>
        </p:nvSpPr>
        <p:spPr>
          <a:xfrm flipH="1">
            <a:off x="585787" y="525463"/>
            <a:ext cx="11020424" cy="580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1400" b="1" dirty="0">
              <a:solidFill>
                <a:srgbClr val="5747E1"/>
              </a:solidFill>
            </a:endParaRP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xmlns="" id="{1E8517C0-A51B-4297-9B6E-24FAB6F2E89F}"/>
              </a:ext>
            </a:extLst>
          </p:cNvPr>
          <p:cNvGrpSpPr/>
          <p:nvPr userDrawn="1"/>
        </p:nvGrpSpPr>
        <p:grpSpPr>
          <a:xfrm>
            <a:off x="-2" y="5285364"/>
            <a:ext cx="3538557" cy="1572636"/>
            <a:chOff x="-2" y="5285364"/>
            <a:chExt cx="3538557" cy="1572636"/>
          </a:xfrm>
        </p:grpSpPr>
        <p:pic>
          <p:nvPicPr>
            <p:cNvPr id="49" name="그래픽 48">
              <a:extLst>
                <a:ext uri="{FF2B5EF4-FFF2-40B4-BE49-F238E27FC236}">
                  <a16:creationId xmlns:a16="http://schemas.microsoft.com/office/drawing/2014/main" xmlns="" id="{DB0B3FAD-F1C0-4039-BEB9-D9F378749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1" y="5437322"/>
              <a:ext cx="3352800" cy="1420678"/>
            </a:xfrm>
            <a:prstGeom prst="rect">
              <a:avLst/>
            </a:prstGeom>
          </p:spPr>
        </p:pic>
        <p:pic>
          <p:nvPicPr>
            <p:cNvPr id="55" name="그래픽 54">
              <a:extLst>
                <a:ext uri="{FF2B5EF4-FFF2-40B4-BE49-F238E27FC236}">
                  <a16:creationId xmlns:a16="http://schemas.microsoft.com/office/drawing/2014/main" xmlns="" id="{0D9904E9-7737-4450-971F-6A9CD17988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 l="9187" b="5171"/>
            <a:stretch/>
          </p:blipFill>
          <p:spPr>
            <a:xfrm>
              <a:off x="-2" y="5285364"/>
              <a:ext cx="3538557" cy="1572635"/>
            </a:xfrm>
            <a:prstGeom prst="rect">
              <a:avLst/>
            </a:prstGeom>
          </p:spPr>
        </p:pic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xmlns="" id="{F88FBF31-2F4C-4608-A883-1BD0D58D5227}"/>
              </a:ext>
            </a:extLst>
          </p:cNvPr>
          <p:cNvGrpSpPr/>
          <p:nvPr userDrawn="1"/>
        </p:nvGrpSpPr>
        <p:grpSpPr>
          <a:xfrm>
            <a:off x="9525933" y="0"/>
            <a:ext cx="2666067" cy="1680455"/>
            <a:chOff x="9525933" y="0"/>
            <a:chExt cx="2666067" cy="1680455"/>
          </a:xfrm>
        </p:grpSpPr>
        <p:pic>
          <p:nvPicPr>
            <p:cNvPr id="3" name="그래픽 2">
              <a:extLst>
                <a:ext uri="{FF2B5EF4-FFF2-40B4-BE49-F238E27FC236}">
                  <a16:creationId xmlns:a16="http://schemas.microsoft.com/office/drawing/2014/main" xmlns="" id="{7F4779C8-9546-421A-8D67-B8A0F0016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9623350" y="1"/>
              <a:ext cx="2568650" cy="1498832"/>
            </a:xfrm>
            <a:prstGeom prst="rect">
              <a:avLst/>
            </a:prstGeom>
          </p:spPr>
        </p:pic>
        <p:pic>
          <p:nvPicPr>
            <p:cNvPr id="56" name="그래픽 55">
              <a:extLst>
                <a:ext uri="{FF2B5EF4-FFF2-40B4-BE49-F238E27FC236}">
                  <a16:creationId xmlns:a16="http://schemas.microsoft.com/office/drawing/2014/main" xmlns="" id="{566F47FE-9B85-4FC2-BAF6-A3BCA39961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 r="7225"/>
            <a:stretch/>
          </p:blipFill>
          <p:spPr>
            <a:xfrm>
              <a:off x="9525933" y="0"/>
              <a:ext cx="2666067" cy="1680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9400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래픽 50">
            <a:extLst>
              <a:ext uri="{FF2B5EF4-FFF2-40B4-BE49-F238E27FC236}">
                <a16:creationId xmlns:a16="http://schemas.microsoft.com/office/drawing/2014/main" xmlns="" id="{104B8662-3728-446B-AACF-990357C325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136683" y="3572001"/>
            <a:ext cx="4055317" cy="3285999"/>
          </a:xfrm>
          <a:prstGeom prst="rect">
            <a:avLst/>
          </a:prstGeom>
        </p:spPr>
      </p:pic>
      <p:pic>
        <p:nvPicPr>
          <p:cNvPr id="52" name="그래픽 51">
            <a:extLst>
              <a:ext uri="{FF2B5EF4-FFF2-40B4-BE49-F238E27FC236}">
                <a16:creationId xmlns:a16="http://schemas.microsoft.com/office/drawing/2014/main" xmlns="" id="{06C451DD-DB17-490E-87D0-321EBAB3A3B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-1" y="0"/>
            <a:ext cx="2093549" cy="3507733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63644B44-712C-4722-BE60-46E7F976907D}"/>
              </a:ext>
            </a:extLst>
          </p:cNvPr>
          <p:cNvSpPr/>
          <p:nvPr userDrawn="1"/>
        </p:nvSpPr>
        <p:spPr>
          <a:xfrm flipH="1">
            <a:off x="585787" y="525463"/>
            <a:ext cx="11020424" cy="580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1400" b="1" dirty="0">
              <a:solidFill>
                <a:srgbClr val="5747E1"/>
              </a:solidFill>
            </a:endParaRP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xmlns="" id="{1E8517C0-A51B-4297-9B6E-24FAB6F2E89F}"/>
              </a:ext>
            </a:extLst>
          </p:cNvPr>
          <p:cNvGrpSpPr/>
          <p:nvPr userDrawn="1"/>
        </p:nvGrpSpPr>
        <p:grpSpPr>
          <a:xfrm>
            <a:off x="-2" y="5285364"/>
            <a:ext cx="3538557" cy="1572636"/>
            <a:chOff x="-2" y="5285364"/>
            <a:chExt cx="3538557" cy="1572636"/>
          </a:xfrm>
        </p:grpSpPr>
        <p:pic>
          <p:nvPicPr>
            <p:cNvPr id="49" name="그래픽 48">
              <a:extLst>
                <a:ext uri="{FF2B5EF4-FFF2-40B4-BE49-F238E27FC236}">
                  <a16:creationId xmlns:a16="http://schemas.microsoft.com/office/drawing/2014/main" xmlns="" id="{DB0B3FAD-F1C0-4039-BEB9-D9F378749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1" y="5437322"/>
              <a:ext cx="3352800" cy="1420678"/>
            </a:xfrm>
            <a:prstGeom prst="rect">
              <a:avLst/>
            </a:prstGeom>
          </p:spPr>
        </p:pic>
        <p:pic>
          <p:nvPicPr>
            <p:cNvPr id="55" name="그래픽 54">
              <a:extLst>
                <a:ext uri="{FF2B5EF4-FFF2-40B4-BE49-F238E27FC236}">
                  <a16:creationId xmlns:a16="http://schemas.microsoft.com/office/drawing/2014/main" xmlns="" id="{0D9904E9-7737-4450-971F-6A9CD17988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 l="9187" b="5171"/>
            <a:stretch/>
          </p:blipFill>
          <p:spPr>
            <a:xfrm>
              <a:off x="-2" y="5285364"/>
              <a:ext cx="3538557" cy="1572635"/>
            </a:xfrm>
            <a:prstGeom prst="rect">
              <a:avLst/>
            </a:prstGeom>
          </p:spPr>
        </p:pic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xmlns="" id="{F88FBF31-2F4C-4608-A883-1BD0D58D5227}"/>
              </a:ext>
            </a:extLst>
          </p:cNvPr>
          <p:cNvGrpSpPr/>
          <p:nvPr userDrawn="1"/>
        </p:nvGrpSpPr>
        <p:grpSpPr>
          <a:xfrm>
            <a:off x="9525933" y="0"/>
            <a:ext cx="2666067" cy="1680455"/>
            <a:chOff x="9525933" y="0"/>
            <a:chExt cx="2666067" cy="1680455"/>
          </a:xfrm>
        </p:grpSpPr>
        <p:pic>
          <p:nvPicPr>
            <p:cNvPr id="3" name="그래픽 2">
              <a:extLst>
                <a:ext uri="{FF2B5EF4-FFF2-40B4-BE49-F238E27FC236}">
                  <a16:creationId xmlns:a16="http://schemas.microsoft.com/office/drawing/2014/main" xmlns="" id="{7F4779C8-9546-421A-8D67-B8A0F0016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9623350" y="1"/>
              <a:ext cx="2568650" cy="1498832"/>
            </a:xfrm>
            <a:prstGeom prst="rect">
              <a:avLst/>
            </a:prstGeom>
          </p:spPr>
        </p:pic>
        <p:pic>
          <p:nvPicPr>
            <p:cNvPr id="56" name="그래픽 55">
              <a:extLst>
                <a:ext uri="{FF2B5EF4-FFF2-40B4-BE49-F238E27FC236}">
                  <a16:creationId xmlns:a16="http://schemas.microsoft.com/office/drawing/2014/main" xmlns="" id="{566F47FE-9B85-4FC2-BAF6-A3BCA39961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 r="7225"/>
            <a:stretch/>
          </p:blipFill>
          <p:spPr>
            <a:xfrm>
              <a:off x="9525933" y="0"/>
              <a:ext cx="2666067" cy="1680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3713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043C670-1FE1-4AC4-990A-97B10D12B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57C0A71-7D3E-4B34-A627-8CDC308EC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E601AC-2103-4D25-BF42-7089F7434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C1BB4-362A-4FA9-8DB1-67ED03367B5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2021/10/24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A57B1BC-5512-4476-B28B-7AA7E05E4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CA7CD38-6541-44CE-A201-EF6C1356E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A68BC-99F0-46F7-8FC8-CC50DBF267E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147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1B8ABB09-4A1D-463E-8065-109CC2B7EFAA}" type="datetimeFigureOut">
              <a:rPr lang="ar-SA" smtClean="0">
                <a:solidFill>
                  <a:prstClr val="black">
                    <a:tint val="75000"/>
                  </a:prstClr>
                </a:solidFill>
              </a:rPr>
              <a:pPr rtl="1"/>
              <a:t>18/03/43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1"/>
            <a:fld id="{0B34F065-1154-456A-91E3-76DE8E75E17B}" type="slidenum">
              <a:rPr lang="ar-SA" smtClean="0">
                <a:solidFill>
                  <a:prstClr val="black">
                    <a:tint val="75000"/>
                  </a:prstClr>
                </a:solidFill>
              </a:rPr>
              <a:pPr rtl="1"/>
              <a:t>‹#›</a:t>
            </a:fld>
            <a:endParaRPr lang="ar-SA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72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그래픽 50">
            <a:extLst>
              <a:ext uri="{FF2B5EF4-FFF2-40B4-BE49-F238E27FC236}">
                <a16:creationId xmlns:a16="http://schemas.microsoft.com/office/drawing/2014/main" xmlns="" id="{104B8662-3728-446B-AACF-990357C325C2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xmlns="" r:embed="rId19"/>
              </a:ext>
            </a:extLst>
          </a:blip>
          <a:stretch>
            <a:fillRect/>
          </a:stretch>
        </p:blipFill>
        <p:spPr>
          <a:xfrm>
            <a:off x="8136683" y="3572001"/>
            <a:ext cx="4055317" cy="3285999"/>
          </a:xfrm>
          <a:prstGeom prst="rect">
            <a:avLst/>
          </a:prstGeom>
        </p:spPr>
      </p:pic>
      <p:pic>
        <p:nvPicPr>
          <p:cNvPr id="52" name="그래픽 51">
            <a:extLst>
              <a:ext uri="{FF2B5EF4-FFF2-40B4-BE49-F238E27FC236}">
                <a16:creationId xmlns:a16="http://schemas.microsoft.com/office/drawing/2014/main" xmlns="" id="{06C451DD-DB17-490E-87D0-321EBAB3A3B9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xmlns="" r:embed="rId21"/>
              </a:ext>
            </a:extLst>
          </a:blip>
          <a:stretch>
            <a:fillRect/>
          </a:stretch>
        </p:blipFill>
        <p:spPr>
          <a:xfrm>
            <a:off x="-1" y="0"/>
            <a:ext cx="2093549" cy="3507733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xmlns="" id="{63644B44-712C-4722-BE60-46E7F976907D}"/>
              </a:ext>
            </a:extLst>
          </p:cNvPr>
          <p:cNvSpPr/>
          <p:nvPr userDrawn="1"/>
        </p:nvSpPr>
        <p:spPr>
          <a:xfrm flipH="1">
            <a:off x="585787" y="525463"/>
            <a:ext cx="11020424" cy="58070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1"/>
            <a:endParaRPr lang="ko-KR" altLang="en-US" sz="1400" b="1" dirty="0">
              <a:solidFill>
                <a:srgbClr val="5747E1"/>
              </a:solidFill>
            </a:endParaRPr>
          </a:p>
        </p:txBody>
      </p:sp>
      <p:grpSp>
        <p:nvGrpSpPr>
          <p:cNvPr id="58" name="그룹 57">
            <a:extLst>
              <a:ext uri="{FF2B5EF4-FFF2-40B4-BE49-F238E27FC236}">
                <a16:creationId xmlns:a16="http://schemas.microsoft.com/office/drawing/2014/main" xmlns="" id="{1E8517C0-A51B-4297-9B6E-24FAB6F2E89F}"/>
              </a:ext>
            </a:extLst>
          </p:cNvPr>
          <p:cNvGrpSpPr/>
          <p:nvPr userDrawn="1"/>
        </p:nvGrpSpPr>
        <p:grpSpPr>
          <a:xfrm>
            <a:off x="-2" y="5285364"/>
            <a:ext cx="3538557" cy="1572636"/>
            <a:chOff x="-2" y="5285364"/>
            <a:chExt cx="3538557" cy="1572636"/>
          </a:xfrm>
        </p:grpSpPr>
        <p:pic>
          <p:nvPicPr>
            <p:cNvPr id="49" name="그래픽 48">
              <a:extLst>
                <a:ext uri="{FF2B5EF4-FFF2-40B4-BE49-F238E27FC236}">
                  <a16:creationId xmlns:a16="http://schemas.microsoft.com/office/drawing/2014/main" xmlns="" id="{DB0B3FAD-F1C0-4039-BEB9-D9F3787496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1" y="5437322"/>
              <a:ext cx="3352800" cy="1420678"/>
            </a:xfrm>
            <a:prstGeom prst="rect">
              <a:avLst/>
            </a:prstGeom>
          </p:spPr>
        </p:pic>
        <p:pic>
          <p:nvPicPr>
            <p:cNvPr id="55" name="그래픽 54">
              <a:extLst>
                <a:ext uri="{FF2B5EF4-FFF2-40B4-BE49-F238E27FC236}">
                  <a16:creationId xmlns:a16="http://schemas.microsoft.com/office/drawing/2014/main" xmlns="" id="{0D9904E9-7737-4450-971F-6A9CD179883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 l="9187" b="5171"/>
            <a:stretch/>
          </p:blipFill>
          <p:spPr>
            <a:xfrm>
              <a:off x="-2" y="5285364"/>
              <a:ext cx="3538557" cy="1572635"/>
            </a:xfrm>
            <a:prstGeom prst="rect">
              <a:avLst/>
            </a:prstGeom>
          </p:spPr>
        </p:pic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xmlns="" id="{F88FBF31-2F4C-4608-A883-1BD0D58D5227}"/>
              </a:ext>
            </a:extLst>
          </p:cNvPr>
          <p:cNvGrpSpPr/>
          <p:nvPr userDrawn="1"/>
        </p:nvGrpSpPr>
        <p:grpSpPr>
          <a:xfrm>
            <a:off x="9525933" y="0"/>
            <a:ext cx="2666067" cy="1680455"/>
            <a:chOff x="9525933" y="0"/>
            <a:chExt cx="2666067" cy="1680455"/>
          </a:xfrm>
        </p:grpSpPr>
        <p:pic>
          <p:nvPicPr>
            <p:cNvPr id="3" name="그래픽 2">
              <a:extLst>
                <a:ext uri="{FF2B5EF4-FFF2-40B4-BE49-F238E27FC236}">
                  <a16:creationId xmlns:a16="http://schemas.microsoft.com/office/drawing/2014/main" xmlns="" id="{7F4779C8-9546-421A-8D67-B8A0F0016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p:blipFill>
          <p:spPr>
            <a:xfrm>
              <a:off x="9623350" y="1"/>
              <a:ext cx="2568650" cy="1498832"/>
            </a:xfrm>
            <a:prstGeom prst="rect">
              <a:avLst/>
            </a:prstGeom>
          </p:spPr>
        </p:pic>
        <p:pic>
          <p:nvPicPr>
            <p:cNvPr id="56" name="그래픽 55">
              <a:extLst>
                <a:ext uri="{FF2B5EF4-FFF2-40B4-BE49-F238E27FC236}">
                  <a16:creationId xmlns:a16="http://schemas.microsoft.com/office/drawing/2014/main" xmlns="" id="{566F47FE-9B85-4FC2-BAF6-A3BCA39961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8">
              <a:extLst>
                <a:ext uri="{96DAC541-7B7A-43D3-8B79-37D633B846F1}">
                  <asvg:svgBlip xmlns:asvg="http://schemas.microsoft.com/office/drawing/2016/SVG/main" xmlns="" r:embed="rId29"/>
                </a:ext>
              </a:extLst>
            </a:blip>
            <a:srcRect r="7225"/>
            <a:stretch/>
          </p:blipFill>
          <p:spPr>
            <a:xfrm>
              <a:off x="9525933" y="0"/>
              <a:ext cx="2666067" cy="16804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0689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0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f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f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7" Type="http://schemas.openxmlformats.org/officeDocument/2006/relationships/image" Target="../media/image4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0.png"/><Relationship Id="rId5" Type="http://schemas.openxmlformats.org/officeDocument/2006/relationships/image" Target="../media/image24.sv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4.svg"/><Relationship Id="rId7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0.png"/><Relationship Id="rId5" Type="http://schemas.openxmlformats.org/officeDocument/2006/relationships/image" Target="../media/image24.sv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0.svg"/><Relationship Id="rId7" Type="http://schemas.openxmlformats.org/officeDocument/2006/relationships/image" Target="../media/image43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40.png"/><Relationship Id="rId5" Type="http://schemas.openxmlformats.org/officeDocument/2006/relationships/image" Target="../media/image24.sv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4.svg"/><Relationship Id="rId7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png"/><Relationship Id="rId5" Type="http://schemas.openxmlformats.org/officeDocument/2006/relationships/image" Target="../media/image24.sv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6.svg"/><Relationship Id="rId7" Type="http://schemas.openxmlformats.org/officeDocument/2006/relationships/image" Target="../media/image4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0.png"/><Relationship Id="rId5" Type="http://schemas.openxmlformats.org/officeDocument/2006/relationships/image" Target="../media/image24.svg"/><Relationship Id="rId10" Type="http://schemas.openxmlformats.org/officeDocument/2006/relationships/image" Target="../media/image47.jpe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66.svg"/><Relationship Id="rId7" Type="http://schemas.openxmlformats.org/officeDocument/2006/relationships/image" Target="../media/image43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0.png"/><Relationship Id="rId5" Type="http://schemas.openxmlformats.org/officeDocument/2006/relationships/image" Target="../media/image24.svg"/><Relationship Id="rId10" Type="http://schemas.openxmlformats.org/officeDocument/2006/relationships/image" Target="../media/image48.jpeg"/><Relationship Id="rId4" Type="http://schemas.openxmlformats.org/officeDocument/2006/relationships/image" Target="../media/image12.png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slideLayout" Target="../slideLayouts/slideLayout3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slideLayout" Target="../slideLayouts/slideLayout3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4" Type="http://schemas.openxmlformats.org/officeDocument/2006/relationships/audio" Target="../media/media3.mp3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media" Target="../media/media3.mp3"/><Relationship Id="rId7" Type="http://schemas.openxmlformats.org/officeDocument/2006/relationships/slideLayout" Target="../slideLayouts/slideLayout3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50.png"/><Relationship Id="rId4" Type="http://schemas.openxmlformats.org/officeDocument/2006/relationships/audio" Target="../media/media3.mp3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2.xml"/><Relationship Id="rId1" Type="http://schemas.openxmlformats.org/officeDocument/2006/relationships/tags" Target="../tags/tag2.xml"/><Relationship Id="rId6" Type="http://schemas.openxmlformats.org/officeDocument/2006/relationships/image" Target="../media/image63.png"/><Relationship Id="rId5" Type="http://schemas.openxmlformats.org/officeDocument/2006/relationships/image" Target="../media/image17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mage.shutterstock.com/z/stock-vector-good-morning-crayon-chalk-hand-lettering-handmade-with-smiling-sun-hand-drawn-colorful-text-fun-36746073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8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2" name="arrow.wav"/>
          </p:stSnd>
        </p:sndAc>
      </p:transition>
    </mc:Choice>
    <mc:Fallback xmlns="">
      <p:transition spd="slow">
        <p:dissolve/>
        <p:sndAc>
          <p:stSnd>
            <p:snd r:embed="rId4" name="arrow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="" xmlns:a16="http://schemas.microsoft.com/office/drawing/2014/main" id="{D728FAA5-3582-644D-B5CC-15707C3D53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214"/>
            <a:ext cx="6760487" cy="685093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0F6AA26-27CC-7C4A-9C56-78092F8FF26B}"/>
              </a:ext>
            </a:extLst>
          </p:cNvPr>
          <p:cNvSpPr txBox="1"/>
          <p:nvPr/>
        </p:nvSpPr>
        <p:spPr>
          <a:xfrm>
            <a:off x="7672024" y="6132870"/>
            <a:ext cx="360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spc="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PRESENTATION BY: SLIDECORE</a:t>
            </a:r>
          </a:p>
        </p:txBody>
      </p:sp>
      <p:sp>
        <p:nvSpPr>
          <p:cNvPr id="8" name="Lágrima 7">
            <a:extLst>
              <a:ext uri="{FF2B5EF4-FFF2-40B4-BE49-F238E27FC236}">
                <a16:creationId xmlns="" xmlns:a16="http://schemas.microsoft.com/office/drawing/2014/main" id="{9A2C49D6-B8DB-534D-A466-FF22DF972FA1}"/>
              </a:ext>
            </a:extLst>
          </p:cNvPr>
          <p:cNvSpPr/>
          <p:nvPr/>
        </p:nvSpPr>
        <p:spPr>
          <a:xfrm rot="5400000">
            <a:off x="10031506" y="4697506"/>
            <a:ext cx="2160494" cy="2160494"/>
          </a:xfrm>
          <a:prstGeom prst="teardrop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CCEB5EC-D697-4087-976B-EE1FB9F469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143" b="35501"/>
          <a:stretch/>
        </p:blipFill>
        <p:spPr>
          <a:xfrm>
            <a:off x="7253409" y="2855170"/>
            <a:ext cx="4156363" cy="117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1EF1C97A-3C61-6546-99F8-8EF38A123B9E}"/>
              </a:ext>
            </a:extLst>
          </p:cNvPr>
          <p:cNvSpPr/>
          <p:nvPr/>
        </p:nvSpPr>
        <p:spPr>
          <a:xfrm>
            <a:off x="4665519" y="1354778"/>
            <a:ext cx="7526482" cy="4619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C4963E2-2499-8941-88E5-C5A9DA99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Vocabulary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4E9ADAB4-BE03-464B-8316-6BA87D0312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21676">
            <a:off x="877596" y="1952412"/>
            <a:ext cx="5098476" cy="3813234"/>
          </a:xfrm>
          <a:prstGeom prst="rect">
            <a:avLst/>
          </a:prstGeom>
        </p:spPr>
      </p:pic>
      <p:sp>
        <p:nvSpPr>
          <p:cNvPr id="10" name="Título 4">
            <a:extLst>
              <a:ext uri="{FF2B5EF4-FFF2-40B4-BE49-F238E27FC236}">
                <a16:creationId xmlns="" xmlns:a16="http://schemas.microsoft.com/office/drawing/2014/main" id="{ABBD355D-3E0C-4771-BB60-F6250EBA459B}"/>
              </a:ext>
            </a:extLst>
          </p:cNvPr>
          <p:cNvSpPr txBox="1">
            <a:spLocks/>
          </p:cNvSpPr>
          <p:nvPr/>
        </p:nvSpPr>
        <p:spPr>
          <a:xfrm>
            <a:off x="6244187" y="2257688"/>
            <a:ext cx="617220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 err="1"/>
              <a:t>appetizer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13683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1EF1C97A-3C61-6546-99F8-8EF38A123B9E}"/>
              </a:ext>
            </a:extLst>
          </p:cNvPr>
          <p:cNvSpPr/>
          <p:nvPr/>
        </p:nvSpPr>
        <p:spPr>
          <a:xfrm>
            <a:off x="0" y="1589809"/>
            <a:ext cx="7526482" cy="4619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C4963E2-2499-8941-88E5-C5A9DA99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Vocabulary</a:t>
            </a:r>
            <a:endParaRPr lang="es-ES" dirty="0"/>
          </a:p>
        </p:txBody>
      </p:sp>
      <p:sp>
        <p:nvSpPr>
          <p:cNvPr id="10" name="Título 4">
            <a:extLst>
              <a:ext uri="{FF2B5EF4-FFF2-40B4-BE49-F238E27FC236}">
                <a16:creationId xmlns="" xmlns:a16="http://schemas.microsoft.com/office/drawing/2014/main" id="{ABBD355D-3E0C-4771-BB60-F6250EBA459B}"/>
              </a:ext>
            </a:extLst>
          </p:cNvPr>
          <p:cNvSpPr txBox="1">
            <a:spLocks/>
          </p:cNvSpPr>
          <p:nvPr/>
        </p:nvSpPr>
        <p:spPr>
          <a:xfrm>
            <a:off x="1090296" y="2608670"/>
            <a:ext cx="617220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 err="1"/>
              <a:t>Main</a:t>
            </a:r>
            <a:r>
              <a:rPr lang="es-ES" sz="7200" dirty="0"/>
              <a:t> </a:t>
            </a:r>
            <a:r>
              <a:rPr lang="es-ES" sz="7200" dirty="0" err="1"/>
              <a:t>dish</a:t>
            </a:r>
            <a:endParaRPr lang="es-ES" sz="7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8B9DBA6-7D35-44AE-95F6-CE56F2B43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122828">
            <a:off x="6634537" y="2161591"/>
            <a:ext cx="5135522" cy="3476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692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 15">
            <a:extLst>
              <a:ext uri="{FF2B5EF4-FFF2-40B4-BE49-F238E27FC236}">
                <a16:creationId xmlns="" xmlns:a16="http://schemas.microsoft.com/office/drawing/2014/main" id="{1EF1C97A-3C61-6546-99F8-8EF38A123B9E}"/>
              </a:ext>
            </a:extLst>
          </p:cNvPr>
          <p:cNvSpPr/>
          <p:nvPr/>
        </p:nvSpPr>
        <p:spPr>
          <a:xfrm>
            <a:off x="4665518" y="1320142"/>
            <a:ext cx="7526482" cy="461999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5C4963E2-2499-8941-88E5-C5A9DA999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Vocabulary</a:t>
            </a:r>
            <a:endParaRPr lang="es-ES" dirty="0"/>
          </a:p>
        </p:txBody>
      </p:sp>
      <p:sp>
        <p:nvSpPr>
          <p:cNvPr id="10" name="Título 4">
            <a:extLst>
              <a:ext uri="{FF2B5EF4-FFF2-40B4-BE49-F238E27FC236}">
                <a16:creationId xmlns="" xmlns:a16="http://schemas.microsoft.com/office/drawing/2014/main" id="{ABBD355D-3E0C-4771-BB60-F6250EBA459B}"/>
              </a:ext>
            </a:extLst>
          </p:cNvPr>
          <p:cNvSpPr txBox="1">
            <a:spLocks/>
          </p:cNvSpPr>
          <p:nvPr/>
        </p:nvSpPr>
        <p:spPr>
          <a:xfrm>
            <a:off x="6244187" y="2257688"/>
            <a:ext cx="6172203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7200" dirty="0" err="1"/>
              <a:t>dessert</a:t>
            </a:r>
            <a:endParaRPr lang="es-ES" sz="7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66F09DF-23A0-4809-A1AF-CFDE53CA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62606">
            <a:off x="862735" y="2250333"/>
            <a:ext cx="4429915" cy="30292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37495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5">
            <a:extLst>
              <a:ext uri="{FF2B5EF4-FFF2-40B4-BE49-F238E27FC236}">
                <a16:creationId xmlns="" xmlns:a16="http://schemas.microsoft.com/office/drawing/2014/main" id="{563A9679-F2EA-4782-9180-A27E78ECC0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03465" y="1559074"/>
            <a:ext cx="6377645" cy="4220207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="" xmlns:a16="http://schemas.microsoft.com/office/drawing/2014/main" id="{11CD0083-248F-4369-B83C-B4EFA52DD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46" y="480355"/>
            <a:ext cx="5923155" cy="1939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مربع نص 5">
            <a:extLst>
              <a:ext uri="{FF2B5EF4-FFF2-40B4-BE49-F238E27FC236}">
                <a16:creationId xmlns="" xmlns:a16="http://schemas.microsoft.com/office/drawing/2014/main" id="{01562448-F025-4F29-9ACD-901C5707B859}"/>
              </a:ext>
            </a:extLst>
          </p:cNvPr>
          <p:cNvSpPr txBox="1"/>
          <p:nvPr/>
        </p:nvSpPr>
        <p:spPr>
          <a:xfrm>
            <a:off x="2207464" y="2781531"/>
            <a:ext cx="5923155" cy="3046988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n-US" sz="2400" b="1" u="sng" dirty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en-US" sz="2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Fruit: </a:t>
            </a:r>
            <a:r>
              <a:rPr lang="en-US" sz="2400" dirty="0">
                <a:latin typeface="Comic Sans MS" panose="030F0702030302020204" pitchFamily="66" charset="0"/>
              </a:rPr>
              <a:t>apples, dates </a:t>
            </a:r>
          </a:p>
          <a:p>
            <a:r>
              <a:rPr lang="en-US" sz="2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Seafood</a:t>
            </a:r>
            <a:r>
              <a:rPr lang="en-US" sz="2400" dirty="0">
                <a:latin typeface="Comic Sans MS" panose="030F0702030302020204" pitchFamily="66" charset="0"/>
              </a:rPr>
              <a:t>: tuna </a:t>
            </a:r>
          </a:p>
          <a:p>
            <a:r>
              <a:rPr lang="en-US" sz="2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Oils and Condiments</a:t>
            </a:r>
            <a:r>
              <a:rPr lang="en-US" sz="2400" dirty="0">
                <a:latin typeface="Comic Sans MS" panose="030F0702030302020204" pitchFamily="66" charset="0"/>
              </a:rPr>
              <a:t>: ketchup </a:t>
            </a:r>
          </a:p>
          <a:p>
            <a:r>
              <a:rPr lang="en-US" sz="2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Meat: </a:t>
            </a:r>
            <a:r>
              <a:rPr lang="en-US" sz="2400" dirty="0">
                <a:latin typeface="Comic Sans MS" panose="030F0702030302020204" pitchFamily="66" charset="0"/>
              </a:rPr>
              <a:t>turkey </a:t>
            </a:r>
          </a:p>
          <a:p>
            <a:r>
              <a:rPr lang="en-US" sz="2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Vegetables: </a:t>
            </a:r>
            <a:r>
              <a:rPr lang="en-US" sz="2400" dirty="0">
                <a:latin typeface="Comic Sans MS" panose="030F0702030302020204" pitchFamily="66" charset="0"/>
              </a:rPr>
              <a:t>garlic </a:t>
            </a:r>
          </a:p>
          <a:p>
            <a:r>
              <a:rPr lang="en-US" sz="2400" b="1" u="sng" dirty="0">
                <a:solidFill>
                  <a:srgbClr val="C00000"/>
                </a:solidFill>
                <a:latin typeface="Comic Sans MS" panose="030F0702030302020204" pitchFamily="66" charset="0"/>
              </a:rPr>
              <a:t>Bread and Grains: </a:t>
            </a:r>
            <a:r>
              <a:rPr lang="en-US" sz="2400" dirty="0">
                <a:latin typeface="Comic Sans MS" panose="030F0702030302020204" pitchFamily="66" charset="0"/>
              </a:rPr>
              <a:t>couscous</a:t>
            </a:r>
          </a:p>
          <a:p>
            <a:endParaRPr lang="ar-S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0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EE19D55A-E643-4044-9FDE-AF168A6BF5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1309" y="0"/>
            <a:ext cx="7490691" cy="6858000"/>
          </a:xfrm>
          <a:prstGeom prst="rect">
            <a:avLst/>
          </a:prstGeom>
        </p:spPr>
      </p:pic>
      <p:grpSp>
        <p:nvGrpSpPr>
          <p:cNvPr id="10" name="مجموعة 1">
            <a:extLst>
              <a:ext uri="{FF2B5EF4-FFF2-40B4-BE49-F238E27FC236}">
                <a16:creationId xmlns="" xmlns:a16="http://schemas.microsoft.com/office/drawing/2014/main" id="{9B2357C4-DAD1-4F57-B79C-94DE96DDE102}"/>
              </a:ext>
            </a:extLst>
          </p:cNvPr>
          <p:cNvGrpSpPr/>
          <p:nvPr/>
        </p:nvGrpSpPr>
        <p:grpSpPr>
          <a:xfrm>
            <a:off x="240144" y="1849178"/>
            <a:ext cx="7629237" cy="2926022"/>
            <a:chOff x="185365" y="6874024"/>
            <a:chExt cx="3415109" cy="2344398"/>
          </a:xfrm>
        </p:grpSpPr>
        <p:pic>
          <p:nvPicPr>
            <p:cNvPr id="11" name="Picture 3">
              <a:extLst>
                <a:ext uri="{FF2B5EF4-FFF2-40B4-BE49-F238E27FC236}">
                  <a16:creationId xmlns="" xmlns:a16="http://schemas.microsoft.com/office/drawing/2014/main" id="{2F67C9B0-88F8-4755-B066-27655F1332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803"/>
            <a:stretch/>
          </p:blipFill>
          <p:spPr bwMode="auto">
            <a:xfrm>
              <a:off x="185365" y="7404099"/>
              <a:ext cx="3415109" cy="1814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E53E1DC2-4554-429A-A66B-7DA97AB536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1983"/>
            <a:stretch/>
          </p:blipFill>
          <p:spPr bwMode="auto">
            <a:xfrm>
              <a:off x="185365" y="6874024"/>
              <a:ext cx="3415109" cy="543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مستطيل 2">
            <a:extLst>
              <a:ext uri="{FF2B5EF4-FFF2-40B4-BE49-F238E27FC236}">
                <a16:creationId xmlns="" xmlns:a16="http://schemas.microsoft.com/office/drawing/2014/main" id="{8CD02BA6-DFB7-4EB4-AA76-4DCA5925F9E5}"/>
              </a:ext>
            </a:extLst>
          </p:cNvPr>
          <p:cNvSpPr/>
          <p:nvPr/>
        </p:nvSpPr>
        <p:spPr>
          <a:xfrm>
            <a:off x="2708748" y="3762075"/>
            <a:ext cx="5252997" cy="8326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>
              <a:lnSpc>
                <a:spcPct val="80000"/>
              </a:lnSpc>
            </a:pPr>
            <a:r>
              <a:rPr lang="en-US" sz="2000" dirty="0">
                <a:solidFill>
                  <a:srgbClr val="009900"/>
                </a:solidFill>
                <a:latin typeface="AR CENA" panose="02000000000000000000" pitchFamily="2" charset="0"/>
              </a:rPr>
              <a:t>tomatoes, peppers, onions, olive oil, lemons</a:t>
            </a:r>
          </a:p>
          <a:p>
            <a:pPr algn="l" rtl="0">
              <a:lnSpc>
                <a:spcPct val="80000"/>
              </a:lnSpc>
            </a:pPr>
            <a:r>
              <a:rPr lang="en-US" sz="2000" dirty="0">
                <a:solidFill>
                  <a:srgbClr val="009900"/>
                </a:solidFill>
                <a:latin typeface="AR CENA" panose="02000000000000000000" pitchFamily="2" charset="0"/>
              </a:rPr>
              <a:t>a whole chicken, some garlic</a:t>
            </a:r>
          </a:p>
          <a:p>
            <a:pPr algn="l" rtl="0">
              <a:lnSpc>
                <a:spcPct val="80000"/>
              </a:lnSpc>
            </a:pPr>
            <a:r>
              <a:rPr lang="en-US" sz="2000" dirty="0">
                <a:solidFill>
                  <a:srgbClr val="009900"/>
                </a:solidFill>
                <a:latin typeface="AR CENA" panose="02000000000000000000" pitchFamily="2" charset="0"/>
              </a:rPr>
              <a:t>dates</a:t>
            </a:r>
            <a:endParaRPr lang="ar-SA" sz="2000" dirty="0">
              <a:solidFill>
                <a:srgbClr val="009900"/>
              </a:solidFill>
              <a:latin typeface="AR CEN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1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래픽 2">
            <a:extLst>
              <a:ext uri="{FF2B5EF4-FFF2-40B4-BE49-F238E27FC236}">
                <a16:creationId xmlns:a16="http://schemas.microsoft.com/office/drawing/2014/main" xmlns="" id="{8E0484CF-B495-4C6D-90F4-3408BDF65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74827" y="934367"/>
            <a:ext cx="4780788" cy="4082119"/>
          </a:xfrm>
          <a:prstGeom prst="rect">
            <a:avLst/>
          </a:prstGeom>
        </p:spPr>
      </p:pic>
      <p:pic>
        <p:nvPicPr>
          <p:cNvPr id="4" name="그래픽 17">
            <a:extLst>
              <a:ext uri="{FF2B5EF4-FFF2-40B4-BE49-F238E27FC236}">
                <a16:creationId xmlns:a16="http://schemas.microsoft.com/office/drawing/2014/main" xmlns="" id="{6A485131-593D-4495-8B10-BB6F51708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365753" y="722963"/>
            <a:ext cx="4929942" cy="4449548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60B8F4F-6882-482F-8A09-6507C21138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263" y="1839663"/>
            <a:ext cx="3327916" cy="1873142"/>
          </a:xfrm>
          <a:prstGeom prst="rect">
            <a:avLst/>
          </a:prstGeom>
        </p:spPr>
      </p:pic>
      <p:pic>
        <p:nvPicPr>
          <p:cNvPr id="6146" name="Picture 2" descr="Think Pair Share Clipart Think Pair Share Cooperative - Asking And Giving  Opinion - Free Transparent PNG Download - PNGke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88" y="453721"/>
            <a:ext cx="2215165" cy="614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50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그래픽 2">
            <a:extLst>
              <a:ext uri="{FF2B5EF4-FFF2-40B4-BE49-F238E27FC236}">
                <a16:creationId xmlns:a16="http://schemas.microsoft.com/office/drawing/2014/main" xmlns="" id="{68446865-9A4C-4210-8E12-2C2503F88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60009" y="1685852"/>
            <a:ext cx="3591877" cy="3066956"/>
          </a:xfrm>
          <a:prstGeom prst="rect">
            <a:avLst/>
          </a:prstGeom>
        </p:spPr>
      </p:pic>
      <p:pic>
        <p:nvPicPr>
          <p:cNvPr id="79" name="그래픽 17">
            <a:extLst>
              <a:ext uri="{FF2B5EF4-FFF2-40B4-BE49-F238E27FC236}">
                <a16:creationId xmlns:a16="http://schemas.microsoft.com/office/drawing/2014/main" xmlns="" id="{B51BB11A-A3D0-48C1-97BA-BE4591600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07729" y="1613102"/>
            <a:ext cx="3703938" cy="3343012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C888A1C5-AD37-4445-836E-C5AE7E045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6" y="149570"/>
            <a:ext cx="1552498" cy="873835"/>
          </a:xfrm>
          <a:prstGeom prst="rect">
            <a:avLst/>
          </a:prstGeom>
        </p:spPr>
      </p:pic>
      <p:sp>
        <p:nvSpPr>
          <p:cNvPr id="65" name="مستطيل: زوايا مستديرة 64">
            <a:extLst>
              <a:ext uri="{FF2B5EF4-FFF2-40B4-BE49-F238E27FC236}">
                <a16:creationId xmlns:a16="http://schemas.microsoft.com/office/drawing/2014/main" xmlns="" id="{D6331163-B2F0-4B07-A796-50A4DC373E8F}"/>
              </a:ext>
            </a:extLst>
          </p:cNvPr>
          <p:cNvSpPr/>
          <p:nvPr/>
        </p:nvSpPr>
        <p:spPr>
          <a:xfrm>
            <a:off x="2186470" y="2673769"/>
            <a:ext cx="3938954" cy="1462816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/>
          <a:p>
            <a:pPr algn="ctr" latinLnBrk="1"/>
            <a:r>
              <a:rPr lang="en-US" sz="2000" b="1" dirty="0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Tea, coffee, water &amp; juice are … … </a:t>
            </a:r>
            <a:endParaRPr lang="ar-SA" sz="2000" b="1" dirty="0">
              <a:solidFill>
                <a:prstClr val="white"/>
              </a:solidFill>
              <a:latin typeface="Aharoni" panose="02010803020104030203" pitchFamily="2" charset="-79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4BC54440-E204-438C-A996-E03DCD223637}"/>
              </a:ext>
            </a:extLst>
          </p:cNvPr>
          <p:cNvGrpSpPr/>
          <p:nvPr/>
        </p:nvGrpSpPr>
        <p:grpSpPr>
          <a:xfrm>
            <a:off x="6951988" y="1696451"/>
            <a:ext cx="2880003" cy="854242"/>
            <a:chOff x="8109277" y="1762626"/>
            <a:chExt cx="2880003" cy="854242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xmlns="" id="{D8C5FED0-9DB2-4FD3-8771-6439FAF2F533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xmlns="" id="{581DA68F-8490-48AA-8E9B-09A1CF48A159}"/>
                </a:ext>
              </a:extLst>
            </p:cNvPr>
            <p:cNvSpPr txBox="1"/>
            <p:nvPr/>
          </p:nvSpPr>
          <p:spPr>
            <a:xfrm>
              <a:off x="8109277" y="1982659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1"/>
              <a:r>
                <a:rPr lang="en-US" sz="2400" dirty="0" smtClean="0">
                  <a:solidFill>
                    <a:prstClr val="black"/>
                  </a:solidFill>
                </a:rPr>
                <a:t>Drinks</a:t>
              </a:r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F7F18171-B13C-48A7-8157-A9D98D6CD99B}"/>
              </a:ext>
            </a:extLst>
          </p:cNvPr>
          <p:cNvGrpSpPr/>
          <p:nvPr/>
        </p:nvGrpSpPr>
        <p:grpSpPr>
          <a:xfrm>
            <a:off x="6951990" y="2833435"/>
            <a:ext cx="2880001" cy="854242"/>
            <a:chOff x="8109279" y="2899610"/>
            <a:chExt cx="2880001" cy="854242"/>
          </a:xfrm>
        </p:grpSpPr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xmlns="" id="{6D2794C6-2F31-48D9-BC46-5DF90B839DAB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4" name="مربع نص 73">
              <a:extLst>
                <a:ext uri="{FF2B5EF4-FFF2-40B4-BE49-F238E27FC236}">
                  <a16:creationId xmlns:a16="http://schemas.microsoft.com/office/drawing/2014/main" xmlns="" id="{47FBEABA-6FEF-46E9-9C1E-11E3304B7108}"/>
                </a:ext>
              </a:extLst>
            </p:cNvPr>
            <p:cNvSpPr txBox="1"/>
            <p:nvPr/>
          </p:nvSpPr>
          <p:spPr>
            <a:xfrm>
              <a:off x="8109279" y="3101148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1"/>
              <a:r>
                <a:rPr lang="en-US" sz="2400" dirty="0" smtClean="0">
                  <a:solidFill>
                    <a:prstClr val="black"/>
                  </a:solidFill>
                </a:rPr>
                <a:t>Bread &amp; grains</a:t>
              </a:r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xmlns="" id="{BF3F5F33-BCFD-4986-B4E9-677461B11678}"/>
              </a:ext>
            </a:extLst>
          </p:cNvPr>
          <p:cNvGrpSpPr/>
          <p:nvPr/>
        </p:nvGrpSpPr>
        <p:grpSpPr>
          <a:xfrm>
            <a:off x="6951989" y="3970419"/>
            <a:ext cx="2880002" cy="854242"/>
            <a:chOff x="8109278" y="4036594"/>
            <a:chExt cx="2880002" cy="85424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xmlns="" id="{123D9851-A178-45F5-9563-853FBDBB55C8}"/>
                </a:ext>
              </a:extLst>
            </p:cNvPr>
            <p:cNvSpPr txBox="1"/>
            <p:nvPr/>
          </p:nvSpPr>
          <p:spPr>
            <a:xfrm>
              <a:off x="8109280" y="4036594"/>
              <a:ext cx="2880000" cy="854242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xmlns="" id="{954E01F6-4DC6-428C-B177-1378C620AA8F}"/>
                </a:ext>
              </a:extLst>
            </p:cNvPr>
            <p:cNvSpPr txBox="1"/>
            <p:nvPr/>
          </p:nvSpPr>
          <p:spPr>
            <a:xfrm>
              <a:off x="8109278" y="4202760"/>
              <a:ext cx="2879999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latinLnBrk="1"/>
              <a:r>
                <a:rPr lang="en-US" sz="2400" dirty="0" smtClean="0">
                  <a:solidFill>
                    <a:prstClr val="black"/>
                  </a:solidFill>
                </a:rPr>
                <a:t>Meat</a:t>
              </a:r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5" name="Picture 2" descr="نتيجة بحث الصور عن ok emoji">
            <a:extLst>
              <a:ext uri="{FF2B5EF4-FFF2-40B4-BE49-F238E27FC236}">
                <a16:creationId xmlns:a16="http://schemas.microsoft.com/office/drawing/2014/main" xmlns="" id="{85995E4D-BE7B-4D37-8BF8-4A8B8E46C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714" y="1613102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نتيجة بحث الصور عن no emoji">
            <a:extLst>
              <a:ext uri="{FF2B5EF4-FFF2-40B4-BE49-F238E27FC236}">
                <a16:creationId xmlns:a16="http://schemas.microsoft.com/office/drawing/2014/main" xmlns="" id="{A81E37B7-6F59-41A7-9FCA-939E5D17D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67" y="2788011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نتيجة بحث الصور عن no emoji">
            <a:extLst>
              <a:ext uri="{FF2B5EF4-FFF2-40B4-BE49-F238E27FC236}">
                <a16:creationId xmlns:a16="http://schemas.microsoft.com/office/drawing/2014/main" xmlns="" id="{AF95EF01-EDFF-4085-8720-FF5E2C248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67" y="3934177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70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그래픽 2">
            <a:extLst>
              <a:ext uri="{FF2B5EF4-FFF2-40B4-BE49-F238E27FC236}">
                <a16:creationId xmlns:a16="http://schemas.microsoft.com/office/drawing/2014/main" xmlns="" id="{68446865-9A4C-4210-8E12-2C2503F88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60009" y="1685852"/>
            <a:ext cx="3591877" cy="3066956"/>
          </a:xfrm>
          <a:prstGeom prst="rect">
            <a:avLst/>
          </a:prstGeom>
        </p:spPr>
      </p:pic>
      <p:pic>
        <p:nvPicPr>
          <p:cNvPr id="79" name="그래픽 17">
            <a:extLst>
              <a:ext uri="{FF2B5EF4-FFF2-40B4-BE49-F238E27FC236}">
                <a16:creationId xmlns:a16="http://schemas.microsoft.com/office/drawing/2014/main" xmlns="" id="{B51BB11A-A3D0-48C1-97BA-BE4591600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05576" y="1547824"/>
            <a:ext cx="3703938" cy="3343012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C888A1C5-AD37-4445-836E-C5AE7E045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6" y="149570"/>
            <a:ext cx="1552498" cy="873835"/>
          </a:xfrm>
          <a:prstGeom prst="rect">
            <a:avLst/>
          </a:prstGeom>
        </p:spPr>
      </p:pic>
      <p:sp>
        <p:nvSpPr>
          <p:cNvPr id="65" name="مستطيل: زوايا مستديرة 64">
            <a:extLst>
              <a:ext uri="{FF2B5EF4-FFF2-40B4-BE49-F238E27FC236}">
                <a16:creationId xmlns:a16="http://schemas.microsoft.com/office/drawing/2014/main" xmlns="" id="{D6331163-B2F0-4B07-A796-50A4DC373E8F}"/>
              </a:ext>
            </a:extLst>
          </p:cNvPr>
          <p:cNvSpPr/>
          <p:nvPr/>
        </p:nvSpPr>
        <p:spPr>
          <a:xfrm>
            <a:off x="2182792" y="2602855"/>
            <a:ext cx="3946310" cy="2393801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/>
          <a:p>
            <a:pPr algn="ctr" latinLnBrk="1"/>
            <a:r>
              <a:rPr lang="en-GB" sz="2800" b="1" dirty="0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Crab, shrimp, squid&amp; fish are … …</a:t>
            </a:r>
            <a:endParaRPr lang="ar-SA" sz="2800" b="1" dirty="0">
              <a:solidFill>
                <a:prstClr val="white"/>
              </a:solidFill>
              <a:latin typeface="Aharoni" panose="02010803020104030203" pitchFamily="2" charset="-79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4BC54440-E204-438C-A996-E03DCD223637}"/>
              </a:ext>
            </a:extLst>
          </p:cNvPr>
          <p:cNvGrpSpPr/>
          <p:nvPr/>
        </p:nvGrpSpPr>
        <p:grpSpPr>
          <a:xfrm>
            <a:off x="6951989" y="1696451"/>
            <a:ext cx="2880002" cy="854242"/>
            <a:chOff x="8109278" y="1762626"/>
            <a:chExt cx="2880002" cy="854242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xmlns="" id="{D8C5FED0-9DB2-4FD3-8771-6439FAF2F533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xmlns="" id="{581DA68F-8490-48AA-8E9B-09A1CF48A159}"/>
                </a:ext>
              </a:extLst>
            </p:cNvPr>
            <p:cNvSpPr txBox="1"/>
            <p:nvPr/>
          </p:nvSpPr>
          <p:spPr>
            <a:xfrm>
              <a:off x="8109278" y="1999536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1"/>
              <a:r>
                <a:rPr lang="en-US" sz="2400" dirty="0" smtClean="0">
                  <a:solidFill>
                    <a:prstClr val="black"/>
                  </a:solidFill>
                </a:rPr>
                <a:t>Vegetables</a:t>
              </a:r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F7F18171-B13C-48A7-8157-A9D98D6CD99B}"/>
              </a:ext>
            </a:extLst>
          </p:cNvPr>
          <p:cNvGrpSpPr/>
          <p:nvPr/>
        </p:nvGrpSpPr>
        <p:grpSpPr>
          <a:xfrm>
            <a:off x="6951990" y="2833435"/>
            <a:ext cx="2880001" cy="854242"/>
            <a:chOff x="8109279" y="2899610"/>
            <a:chExt cx="2880001" cy="854242"/>
          </a:xfrm>
        </p:grpSpPr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xmlns="" id="{6D2794C6-2F31-48D9-BC46-5DF90B839DAB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4" name="مربع نص 73">
              <a:extLst>
                <a:ext uri="{FF2B5EF4-FFF2-40B4-BE49-F238E27FC236}">
                  <a16:creationId xmlns:a16="http://schemas.microsoft.com/office/drawing/2014/main" xmlns="" id="{47FBEABA-6FEF-46E9-9C1E-11E3304B7108}"/>
                </a:ext>
              </a:extLst>
            </p:cNvPr>
            <p:cNvSpPr txBox="1"/>
            <p:nvPr/>
          </p:nvSpPr>
          <p:spPr>
            <a:xfrm>
              <a:off x="8109279" y="3101148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1"/>
              <a:r>
                <a:rPr lang="en-US" sz="2400" dirty="0" smtClean="0">
                  <a:solidFill>
                    <a:prstClr val="black"/>
                  </a:solidFill>
                </a:rPr>
                <a:t>Fruit </a:t>
              </a:r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xmlns="" id="{BF3F5F33-BCFD-4986-B4E9-677461B11678}"/>
              </a:ext>
            </a:extLst>
          </p:cNvPr>
          <p:cNvGrpSpPr/>
          <p:nvPr/>
        </p:nvGrpSpPr>
        <p:grpSpPr>
          <a:xfrm>
            <a:off x="6951989" y="3970419"/>
            <a:ext cx="2880002" cy="854242"/>
            <a:chOff x="8109278" y="4036594"/>
            <a:chExt cx="2880002" cy="85424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xmlns="" id="{123D9851-A178-45F5-9563-853FBDBB55C8}"/>
                </a:ext>
              </a:extLst>
            </p:cNvPr>
            <p:cNvSpPr txBox="1"/>
            <p:nvPr/>
          </p:nvSpPr>
          <p:spPr>
            <a:xfrm>
              <a:off x="8109280" y="4036594"/>
              <a:ext cx="2880000" cy="854242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xmlns="" id="{954E01F6-4DC6-428C-B177-1378C620AA8F}"/>
                </a:ext>
              </a:extLst>
            </p:cNvPr>
            <p:cNvSpPr txBox="1"/>
            <p:nvPr/>
          </p:nvSpPr>
          <p:spPr>
            <a:xfrm>
              <a:off x="8109278" y="4202760"/>
              <a:ext cx="2879999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latinLnBrk="1"/>
              <a:r>
                <a:rPr lang="en-US" sz="2400" dirty="0" smtClean="0">
                  <a:solidFill>
                    <a:prstClr val="black"/>
                  </a:solidFill>
                </a:rPr>
                <a:t>Seafood</a:t>
              </a:r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5" name="Picture 2" descr="نتيجة بحث الصور عن ok emoji">
            <a:extLst>
              <a:ext uri="{FF2B5EF4-FFF2-40B4-BE49-F238E27FC236}">
                <a16:creationId xmlns:a16="http://schemas.microsoft.com/office/drawing/2014/main" xmlns="" id="{53B685AF-3653-480C-94ED-74A6F32F0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62" y="4028787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نتيجة بحث الصور عن no emoji">
            <a:extLst>
              <a:ext uri="{FF2B5EF4-FFF2-40B4-BE49-F238E27FC236}">
                <a16:creationId xmlns:a16="http://schemas.microsoft.com/office/drawing/2014/main" xmlns="" id="{D85B264A-0FC5-475B-AEA4-C87E04700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67" y="2788011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نتيجة بحث الصور عن no emoji">
            <a:extLst>
              <a:ext uri="{FF2B5EF4-FFF2-40B4-BE49-F238E27FC236}">
                <a16:creationId xmlns:a16="http://schemas.microsoft.com/office/drawing/2014/main" xmlns="" id="{B33A7128-A692-4946-80F7-AEF5FA2E2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905" y="1676130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71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그래픽 2">
            <a:extLst>
              <a:ext uri="{FF2B5EF4-FFF2-40B4-BE49-F238E27FC236}">
                <a16:creationId xmlns:a16="http://schemas.microsoft.com/office/drawing/2014/main" xmlns="" id="{68446865-9A4C-4210-8E12-2C2503F88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360009" y="1685852"/>
            <a:ext cx="3591877" cy="3066956"/>
          </a:xfrm>
          <a:prstGeom prst="rect">
            <a:avLst/>
          </a:prstGeom>
        </p:spPr>
      </p:pic>
      <p:pic>
        <p:nvPicPr>
          <p:cNvPr id="79" name="그래픽 17">
            <a:extLst>
              <a:ext uri="{FF2B5EF4-FFF2-40B4-BE49-F238E27FC236}">
                <a16:creationId xmlns:a16="http://schemas.microsoft.com/office/drawing/2014/main" xmlns="" id="{B51BB11A-A3D0-48C1-97BA-BE4591600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005576" y="1547824"/>
            <a:ext cx="3703938" cy="3343012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C888A1C5-AD37-4445-836E-C5AE7E045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6" y="149570"/>
            <a:ext cx="1552498" cy="873835"/>
          </a:xfrm>
          <a:prstGeom prst="rect">
            <a:avLst/>
          </a:prstGeom>
        </p:spPr>
      </p:pic>
      <p:sp>
        <p:nvSpPr>
          <p:cNvPr id="65" name="مستطيل: زوايا مستديرة 64">
            <a:extLst>
              <a:ext uri="{FF2B5EF4-FFF2-40B4-BE49-F238E27FC236}">
                <a16:creationId xmlns:a16="http://schemas.microsoft.com/office/drawing/2014/main" xmlns="" id="{D6331163-B2F0-4B07-A796-50A4DC373E8F}"/>
              </a:ext>
            </a:extLst>
          </p:cNvPr>
          <p:cNvSpPr/>
          <p:nvPr/>
        </p:nvSpPr>
        <p:spPr>
          <a:xfrm>
            <a:off x="2274277" y="2583067"/>
            <a:ext cx="3611628" cy="1462816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/>
          <a:p>
            <a:pPr algn="ctr" latinLnBrk="1"/>
            <a:r>
              <a:rPr lang="en-GB" sz="2400" b="1" dirty="0" smtClean="0">
                <a:solidFill>
                  <a:prstClr val="white"/>
                </a:solidFill>
                <a:latin typeface="Aharoni" panose="02010803020104030203" pitchFamily="2" charset="-79"/>
              </a:rPr>
              <a:t>Milk, yogurt, cheese &amp;butter are … …</a:t>
            </a:r>
            <a:endParaRPr lang="ar-SA" sz="2400" b="1" dirty="0">
              <a:solidFill>
                <a:prstClr val="white"/>
              </a:solidFill>
              <a:latin typeface="Aharoni" panose="02010803020104030203" pitchFamily="2" charset="-79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4BC54440-E204-438C-A996-E03DCD223637}"/>
              </a:ext>
            </a:extLst>
          </p:cNvPr>
          <p:cNvGrpSpPr/>
          <p:nvPr/>
        </p:nvGrpSpPr>
        <p:grpSpPr>
          <a:xfrm>
            <a:off x="6951991" y="1696451"/>
            <a:ext cx="2880000" cy="854242"/>
            <a:chOff x="8109280" y="1762626"/>
            <a:chExt cx="2880000" cy="854242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xmlns="" id="{D8C5FED0-9DB2-4FD3-8771-6439FAF2F533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xmlns="" id="{581DA68F-8490-48AA-8E9B-09A1CF48A159}"/>
                </a:ext>
              </a:extLst>
            </p:cNvPr>
            <p:cNvSpPr txBox="1"/>
            <p:nvPr/>
          </p:nvSpPr>
          <p:spPr>
            <a:xfrm>
              <a:off x="8109280" y="1762626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1"/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F7F18171-B13C-48A7-8157-A9D98D6CD99B}"/>
              </a:ext>
            </a:extLst>
          </p:cNvPr>
          <p:cNvGrpSpPr/>
          <p:nvPr/>
        </p:nvGrpSpPr>
        <p:grpSpPr>
          <a:xfrm>
            <a:off x="6951990" y="2833435"/>
            <a:ext cx="2880001" cy="854242"/>
            <a:chOff x="8109279" y="2899610"/>
            <a:chExt cx="2880001" cy="854242"/>
          </a:xfrm>
        </p:grpSpPr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xmlns="" id="{6D2794C6-2F31-48D9-BC46-5DF90B839DAB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4" name="مربع نص 73">
              <a:extLst>
                <a:ext uri="{FF2B5EF4-FFF2-40B4-BE49-F238E27FC236}">
                  <a16:creationId xmlns:a16="http://schemas.microsoft.com/office/drawing/2014/main" xmlns="" id="{47FBEABA-6FEF-46E9-9C1E-11E3304B7108}"/>
                </a:ext>
              </a:extLst>
            </p:cNvPr>
            <p:cNvSpPr txBox="1"/>
            <p:nvPr/>
          </p:nvSpPr>
          <p:spPr>
            <a:xfrm>
              <a:off x="8109279" y="3101148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1"/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xmlns="" id="{BF3F5F33-BCFD-4986-B4E9-677461B11678}"/>
              </a:ext>
            </a:extLst>
          </p:cNvPr>
          <p:cNvGrpSpPr/>
          <p:nvPr/>
        </p:nvGrpSpPr>
        <p:grpSpPr>
          <a:xfrm>
            <a:off x="6951989" y="3970419"/>
            <a:ext cx="2880002" cy="854242"/>
            <a:chOff x="8109278" y="4036594"/>
            <a:chExt cx="2880002" cy="85424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59" name="مربع نص 58">
              <a:extLst>
                <a:ext uri="{FF2B5EF4-FFF2-40B4-BE49-F238E27FC236}">
                  <a16:creationId xmlns:a16="http://schemas.microsoft.com/office/drawing/2014/main" xmlns="" id="{123D9851-A178-45F5-9563-853FBDBB55C8}"/>
                </a:ext>
              </a:extLst>
            </p:cNvPr>
            <p:cNvSpPr txBox="1"/>
            <p:nvPr/>
          </p:nvSpPr>
          <p:spPr>
            <a:xfrm>
              <a:off x="8109280" y="4036594"/>
              <a:ext cx="2880000" cy="854242"/>
            </a:xfrm>
            <a:prstGeom prst="rect">
              <a:avLst/>
            </a:prstGeom>
            <a:grp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5" name="مربع نص 74">
              <a:extLst>
                <a:ext uri="{FF2B5EF4-FFF2-40B4-BE49-F238E27FC236}">
                  <a16:creationId xmlns:a16="http://schemas.microsoft.com/office/drawing/2014/main" xmlns="" id="{954E01F6-4DC6-428C-B177-1378C620AA8F}"/>
                </a:ext>
              </a:extLst>
            </p:cNvPr>
            <p:cNvSpPr txBox="1"/>
            <p:nvPr/>
          </p:nvSpPr>
          <p:spPr>
            <a:xfrm>
              <a:off x="8109278" y="4202760"/>
              <a:ext cx="2879999" cy="4616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latinLnBrk="1"/>
              <a:r>
                <a:rPr lang="en-US" sz="2400" dirty="0" smtClean="0">
                  <a:solidFill>
                    <a:prstClr val="black"/>
                  </a:solidFill>
                </a:rPr>
                <a:t>Dairy products</a:t>
              </a:r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80" name="Picture 2" descr="نتيجة بحث الصور عن ok emoji">
            <a:extLst>
              <a:ext uri="{FF2B5EF4-FFF2-40B4-BE49-F238E27FC236}">
                <a16:creationId xmlns:a16="http://schemas.microsoft.com/office/drawing/2014/main" xmlns="" id="{B0DD9BF5-D439-42B2-B36B-5A0653AA4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762" y="4028787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6" descr="نتيجة بحث الصور عن no emoji">
            <a:extLst>
              <a:ext uri="{FF2B5EF4-FFF2-40B4-BE49-F238E27FC236}">
                <a16:creationId xmlns:a16="http://schemas.microsoft.com/office/drawing/2014/main" xmlns="" id="{975C34A3-9041-435A-B17C-F2A6420AF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667" y="2788011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6" descr="نتيجة بحث الصور عن no emoji">
            <a:extLst>
              <a:ext uri="{FF2B5EF4-FFF2-40B4-BE49-F238E27FC236}">
                <a16:creationId xmlns:a16="http://schemas.microsoft.com/office/drawing/2014/main" xmlns="" id="{D4653286-FBE9-4BB7-8D8F-54BBDEE49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5905" y="1676130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ستطيل 1"/>
          <p:cNvSpPr/>
          <p:nvPr/>
        </p:nvSpPr>
        <p:spPr>
          <a:xfrm>
            <a:off x="7183084" y="3030457"/>
            <a:ext cx="21868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/>
            <a:r>
              <a:rPr lang="en-US" sz="2400" dirty="0">
                <a:solidFill>
                  <a:prstClr val="black"/>
                </a:solidFill>
              </a:rPr>
              <a:t>Bread</a:t>
            </a:r>
            <a:r>
              <a:rPr lang="en-US" dirty="0">
                <a:solidFill>
                  <a:prstClr val="black"/>
                </a:solidFill>
              </a:rPr>
              <a:t> &amp; </a:t>
            </a:r>
            <a:r>
              <a:rPr lang="en-US" sz="2400" dirty="0">
                <a:solidFill>
                  <a:prstClr val="black"/>
                </a:solidFill>
              </a:rPr>
              <a:t>grains</a:t>
            </a:r>
            <a:endParaRPr lang="ar-SA" sz="2400" dirty="0">
              <a:solidFill>
                <a:prstClr val="black"/>
              </a:solidFill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7732912" y="1973450"/>
            <a:ext cx="1385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Seafood</a:t>
            </a:r>
            <a:endParaRPr lang="ar-SA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99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HOMEWORK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0" name="Picture 2" descr="Homework Help | Online Assignment help USA #1">
            <a:extLst>
              <a:ext uri="{FF2B5EF4-FFF2-40B4-BE49-F238E27FC236}">
                <a16:creationId xmlns:a16="http://schemas.microsoft.com/office/drawing/2014/main" xmlns="" id="{FCF48992-4570-4581-A5DB-844F0BEB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410" y="348762"/>
            <a:ext cx="2051317" cy="86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نتيجة بحث الصور عن lets chek the H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78" y="371083"/>
            <a:ext cx="5978732" cy="8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1859"/>
            <a:ext cx="11310527" cy="524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9020336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그래픽 2">
            <a:extLst>
              <a:ext uri="{FF2B5EF4-FFF2-40B4-BE49-F238E27FC236}">
                <a16:creationId xmlns:a16="http://schemas.microsoft.com/office/drawing/2014/main" xmlns="" id="{68446865-9A4C-4210-8E12-2C2503F88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04588" y="611628"/>
            <a:ext cx="3591877" cy="3066956"/>
          </a:xfrm>
          <a:prstGeom prst="rect">
            <a:avLst/>
          </a:prstGeom>
        </p:spPr>
      </p:pic>
      <p:pic>
        <p:nvPicPr>
          <p:cNvPr id="79" name="그래픽 17">
            <a:extLst>
              <a:ext uri="{FF2B5EF4-FFF2-40B4-BE49-F238E27FC236}">
                <a16:creationId xmlns:a16="http://schemas.microsoft.com/office/drawing/2014/main" xmlns="" id="{B51BB11A-A3D0-48C1-97BA-BE4591600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50155" y="473600"/>
            <a:ext cx="3703938" cy="3343012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C888A1C5-AD37-4445-836E-C5AE7E045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6" y="149570"/>
            <a:ext cx="1552498" cy="873835"/>
          </a:xfrm>
          <a:prstGeom prst="rect">
            <a:avLst/>
          </a:prstGeom>
        </p:spPr>
      </p:pic>
      <p:sp>
        <p:nvSpPr>
          <p:cNvPr id="65" name="مستطيل: زوايا مستديرة 64">
            <a:extLst>
              <a:ext uri="{FF2B5EF4-FFF2-40B4-BE49-F238E27FC236}">
                <a16:creationId xmlns:a16="http://schemas.microsoft.com/office/drawing/2014/main" xmlns="" id="{D6331163-B2F0-4B07-A796-50A4DC373E8F}"/>
              </a:ext>
            </a:extLst>
          </p:cNvPr>
          <p:cNvSpPr/>
          <p:nvPr/>
        </p:nvSpPr>
        <p:spPr>
          <a:xfrm>
            <a:off x="3985572" y="1751430"/>
            <a:ext cx="3468521" cy="1462816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/>
          <a:p>
            <a:pPr algn="ctr" latinLnBrk="1"/>
            <a:r>
              <a:rPr lang="en-US" sz="3600" b="1" dirty="0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This is shrimp.</a:t>
            </a:r>
            <a:endParaRPr lang="ar-SA" sz="3600" b="1" dirty="0">
              <a:solidFill>
                <a:prstClr val="white"/>
              </a:solidFill>
              <a:latin typeface="Aharoni" panose="02010803020104030203" pitchFamily="2" charset="-79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4BC54440-E204-438C-A996-E03DCD223637}"/>
              </a:ext>
            </a:extLst>
          </p:cNvPr>
          <p:cNvGrpSpPr/>
          <p:nvPr/>
        </p:nvGrpSpPr>
        <p:grpSpPr>
          <a:xfrm>
            <a:off x="2512335" y="4283109"/>
            <a:ext cx="2880003" cy="854242"/>
            <a:chOff x="8109277" y="1762626"/>
            <a:chExt cx="2880003" cy="854242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xmlns="" id="{D8C5FED0-9DB2-4FD3-8771-6439FAF2F533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xmlns="" id="{581DA68F-8490-48AA-8E9B-09A1CF48A159}"/>
                </a:ext>
              </a:extLst>
            </p:cNvPr>
            <p:cNvSpPr txBox="1"/>
            <p:nvPr/>
          </p:nvSpPr>
          <p:spPr>
            <a:xfrm>
              <a:off x="8109277" y="1982659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1"/>
              <a:r>
                <a:rPr lang="en-US" sz="2400" dirty="0">
                  <a:solidFill>
                    <a:prstClr val="black"/>
                  </a:solidFill>
                </a:rPr>
                <a:t>True</a:t>
              </a:r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F7F18171-B13C-48A7-8157-A9D98D6CD99B}"/>
              </a:ext>
            </a:extLst>
          </p:cNvPr>
          <p:cNvGrpSpPr/>
          <p:nvPr/>
        </p:nvGrpSpPr>
        <p:grpSpPr>
          <a:xfrm>
            <a:off x="6256464" y="4243265"/>
            <a:ext cx="2880001" cy="854242"/>
            <a:chOff x="8109279" y="2899610"/>
            <a:chExt cx="2880001" cy="854242"/>
          </a:xfrm>
        </p:grpSpPr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xmlns="" id="{6D2794C6-2F31-48D9-BC46-5DF90B839DAB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4" name="مربع نص 73">
              <a:extLst>
                <a:ext uri="{FF2B5EF4-FFF2-40B4-BE49-F238E27FC236}">
                  <a16:creationId xmlns:a16="http://schemas.microsoft.com/office/drawing/2014/main" xmlns="" id="{47FBEABA-6FEF-46E9-9C1E-11E3304B7108}"/>
                </a:ext>
              </a:extLst>
            </p:cNvPr>
            <p:cNvSpPr txBox="1"/>
            <p:nvPr/>
          </p:nvSpPr>
          <p:spPr>
            <a:xfrm>
              <a:off x="8109279" y="3101148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1"/>
              <a:r>
                <a:rPr lang="en-US" sz="2400" dirty="0">
                  <a:solidFill>
                    <a:prstClr val="black"/>
                  </a:solidFill>
                </a:rPr>
                <a:t>False</a:t>
              </a:r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5" name="Picture 2" descr="نتيجة بحث الصور عن ok emoji">
            <a:extLst>
              <a:ext uri="{FF2B5EF4-FFF2-40B4-BE49-F238E27FC236}">
                <a16:creationId xmlns:a16="http://schemas.microsoft.com/office/drawing/2014/main" xmlns="" id="{E4B64D81-F5AD-458D-BCB6-7F2D9FA6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07" y="3519825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نتيجة بحث الصور عن no emoji">
            <a:extLst>
              <a:ext uri="{FF2B5EF4-FFF2-40B4-BE49-F238E27FC236}">
                <a16:creationId xmlns:a16="http://schemas.microsoft.com/office/drawing/2014/main" xmlns="" id="{1F4F21C9-0B8B-4D18-A60C-0F206480E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67" y="3401005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,447 Prawn Cartoon Stock Photos, Pictures &amp;amp; Royalty-Free Images - iSto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770" y="864646"/>
            <a:ext cx="2239390" cy="265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89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그래픽 2">
            <a:extLst>
              <a:ext uri="{FF2B5EF4-FFF2-40B4-BE49-F238E27FC236}">
                <a16:creationId xmlns:a16="http://schemas.microsoft.com/office/drawing/2014/main" xmlns="" id="{68446865-9A4C-4210-8E12-2C2503F88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104588" y="611628"/>
            <a:ext cx="3591877" cy="3066956"/>
          </a:xfrm>
          <a:prstGeom prst="rect">
            <a:avLst/>
          </a:prstGeom>
        </p:spPr>
      </p:pic>
      <p:pic>
        <p:nvPicPr>
          <p:cNvPr id="79" name="그래픽 17">
            <a:extLst>
              <a:ext uri="{FF2B5EF4-FFF2-40B4-BE49-F238E27FC236}">
                <a16:creationId xmlns:a16="http://schemas.microsoft.com/office/drawing/2014/main" xmlns="" id="{B51BB11A-A3D0-48C1-97BA-BE45916002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3750155" y="473600"/>
            <a:ext cx="3703938" cy="3343012"/>
          </a:xfrm>
          <a:prstGeom prst="rect">
            <a:avLst/>
          </a:prstGeom>
        </p:spPr>
      </p:pic>
      <p:pic>
        <p:nvPicPr>
          <p:cNvPr id="32" name="صورة 31">
            <a:extLst>
              <a:ext uri="{FF2B5EF4-FFF2-40B4-BE49-F238E27FC236}">
                <a16:creationId xmlns:a16="http://schemas.microsoft.com/office/drawing/2014/main" xmlns="" id="{C888A1C5-AD37-4445-836E-C5AE7E0455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56" y="149570"/>
            <a:ext cx="1552498" cy="873835"/>
          </a:xfrm>
          <a:prstGeom prst="rect">
            <a:avLst/>
          </a:prstGeom>
        </p:spPr>
      </p:pic>
      <p:sp>
        <p:nvSpPr>
          <p:cNvPr id="65" name="مستطيل: زوايا مستديرة 64">
            <a:extLst>
              <a:ext uri="{FF2B5EF4-FFF2-40B4-BE49-F238E27FC236}">
                <a16:creationId xmlns:a16="http://schemas.microsoft.com/office/drawing/2014/main" xmlns="" id="{D6331163-B2F0-4B07-A796-50A4DC373E8F}"/>
              </a:ext>
            </a:extLst>
          </p:cNvPr>
          <p:cNvSpPr/>
          <p:nvPr/>
        </p:nvSpPr>
        <p:spPr>
          <a:xfrm>
            <a:off x="4104587" y="1751430"/>
            <a:ext cx="3246707" cy="1462816"/>
          </a:xfrm>
          <a:prstGeom prst="round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noAutofit/>
          </a:bodyPr>
          <a:lstStyle/>
          <a:p>
            <a:pPr algn="ctr" latinLnBrk="1"/>
            <a:r>
              <a:rPr lang="en-US" sz="3600" b="1" dirty="0" smtClean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This is squid.</a:t>
            </a:r>
            <a:endParaRPr lang="ar-SA" sz="3600" b="1" dirty="0">
              <a:solidFill>
                <a:prstClr val="white"/>
              </a:solidFill>
              <a:latin typeface="Aharoni" panose="02010803020104030203" pitchFamily="2" charset="-79"/>
            </a:endParaRPr>
          </a:p>
        </p:txBody>
      </p:sp>
      <p:grpSp>
        <p:nvGrpSpPr>
          <p:cNvPr id="4" name="مجموعة 3">
            <a:extLst>
              <a:ext uri="{FF2B5EF4-FFF2-40B4-BE49-F238E27FC236}">
                <a16:creationId xmlns:a16="http://schemas.microsoft.com/office/drawing/2014/main" xmlns="" id="{4BC54440-E204-438C-A996-E03DCD223637}"/>
              </a:ext>
            </a:extLst>
          </p:cNvPr>
          <p:cNvGrpSpPr/>
          <p:nvPr/>
        </p:nvGrpSpPr>
        <p:grpSpPr>
          <a:xfrm>
            <a:off x="2512335" y="4283109"/>
            <a:ext cx="2880003" cy="854242"/>
            <a:chOff x="8109277" y="1762626"/>
            <a:chExt cx="2880003" cy="854242"/>
          </a:xfrm>
        </p:grpSpPr>
        <p:sp>
          <p:nvSpPr>
            <p:cNvPr id="57" name="مربع نص 56">
              <a:extLst>
                <a:ext uri="{FF2B5EF4-FFF2-40B4-BE49-F238E27FC236}">
                  <a16:creationId xmlns:a16="http://schemas.microsoft.com/office/drawing/2014/main" xmlns="" id="{D8C5FED0-9DB2-4FD3-8771-6439FAF2F533}"/>
                </a:ext>
              </a:extLst>
            </p:cNvPr>
            <p:cNvSpPr txBox="1"/>
            <p:nvPr/>
          </p:nvSpPr>
          <p:spPr>
            <a:xfrm>
              <a:off x="8109280" y="1762626"/>
              <a:ext cx="2880000" cy="854242"/>
            </a:xfrm>
            <a:prstGeom prst="rect">
              <a:avLst/>
            </a:prstGeom>
            <a:solidFill>
              <a:srgbClr val="3ACEFF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:a16="http://schemas.microsoft.com/office/drawing/2014/main" xmlns="" id="{581DA68F-8490-48AA-8E9B-09A1CF48A159}"/>
                </a:ext>
              </a:extLst>
            </p:cNvPr>
            <p:cNvSpPr txBox="1"/>
            <p:nvPr/>
          </p:nvSpPr>
          <p:spPr>
            <a:xfrm>
              <a:off x="8109277" y="1982659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1"/>
              <a:r>
                <a:rPr lang="en-US" sz="2400" dirty="0" smtClean="0">
                  <a:solidFill>
                    <a:prstClr val="black"/>
                  </a:solidFill>
                </a:rPr>
                <a:t>False</a:t>
              </a:r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xmlns="" id="{F7F18171-B13C-48A7-8157-A9D98D6CD99B}"/>
              </a:ext>
            </a:extLst>
          </p:cNvPr>
          <p:cNvGrpSpPr/>
          <p:nvPr/>
        </p:nvGrpSpPr>
        <p:grpSpPr>
          <a:xfrm>
            <a:off x="6256464" y="4243265"/>
            <a:ext cx="2880001" cy="854242"/>
            <a:chOff x="8109279" y="2899610"/>
            <a:chExt cx="2880001" cy="854242"/>
          </a:xfrm>
        </p:grpSpPr>
        <p:sp>
          <p:nvSpPr>
            <p:cNvPr id="58" name="مربع نص 57">
              <a:extLst>
                <a:ext uri="{FF2B5EF4-FFF2-40B4-BE49-F238E27FC236}">
                  <a16:creationId xmlns:a16="http://schemas.microsoft.com/office/drawing/2014/main" xmlns="" id="{6D2794C6-2F31-48D9-BC46-5DF90B839DAB}"/>
                </a:ext>
              </a:extLst>
            </p:cNvPr>
            <p:cNvSpPr txBox="1"/>
            <p:nvPr/>
          </p:nvSpPr>
          <p:spPr>
            <a:xfrm>
              <a:off x="8109280" y="2899610"/>
              <a:ext cx="2880000" cy="854242"/>
            </a:xfrm>
            <a:prstGeom prst="rect">
              <a:avLst/>
            </a:prstGeom>
            <a:solidFill>
              <a:srgbClr val="FFBA54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1">
              <a:spAutoFit/>
            </a:bodyPr>
            <a:lstStyle/>
            <a:p>
              <a:pPr latinLnBrk="1"/>
              <a:endParaRPr lang="ar-SA" dirty="0">
                <a:solidFill>
                  <a:prstClr val="black"/>
                </a:solidFill>
              </a:endParaRPr>
            </a:p>
          </p:txBody>
        </p:sp>
        <p:sp>
          <p:nvSpPr>
            <p:cNvPr id="74" name="مربع نص 73">
              <a:extLst>
                <a:ext uri="{FF2B5EF4-FFF2-40B4-BE49-F238E27FC236}">
                  <a16:creationId xmlns:a16="http://schemas.microsoft.com/office/drawing/2014/main" xmlns="" id="{47FBEABA-6FEF-46E9-9C1E-11E3304B7108}"/>
                </a:ext>
              </a:extLst>
            </p:cNvPr>
            <p:cNvSpPr txBox="1"/>
            <p:nvPr/>
          </p:nvSpPr>
          <p:spPr>
            <a:xfrm>
              <a:off x="8109279" y="3101148"/>
              <a:ext cx="287999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1"/>
              <a:r>
                <a:rPr lang="en-US" sz="2400" dirty="0" smtClean="0">
                  <a:solidFill>
                    <a:prstClr val="black"/>
                  </a:solidFill>
                </a:rPr>
                <a:t>True</a:t>
              </a:r>
              <a:endParaRPr lang="ar-SA" sz="24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5" name="Picture 2" descr="نتيجة بحث الصور عن ok emoji">
            <a:extLst>
              <a:ext uri="{FF2B5EF4-FFF2-40B4-BE49-F238E27FC236}">
                <a16:creationId xmlns:a16="http://schemas.microsoft.com/office/drawing/2014/main" xmlns="" id="{E4B64D81-F5AD-458D-BCB6-7F2D9FA60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707" y="3519825"/>
            <a:ext cx="844630" cy="80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نتيجة بحث الصور عن no emoji">
            <a:extLst>
              <a:ext uri="{FF2B5EF4-FFF2-40B4-BE49-F238E27FC236}">
                <a16:creationId xmlns:a16="http://schemas.microsoft.com/office/drawing/2014/main" xmlns="" id="{1F4F21C9-0B8B-4D18-A60C-0F206480E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6" b="89917" l="237" r="99763">
                        <a14:foregroundMark x1="7117" y1="55042" x2="8304" y2="55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67" y="3401005"/>
            <a:ext cx="926725" cy="92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سلطعون لطيف الأحمر ناقلات المواد سلطعون قصاصات فنية, سلطعون, محبوب, سلطعون  PNG والمتجهات للتحميل مجانا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547" y="1352880"/>
            <a:ext cx="3511363" cy="2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48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="" xmlns:a16="http://schemas.microsoft.com/office/drawing/2014/main" id="{E21CEFD4-EA2D-4A9C-B36F-A05682757FC6}"/>
              </a:ext>
            </a:extLst>
          </p:cNvPr>
          <p:cNvGrpSpPr/>
          <p:nvPr/>
        </p:nvGrpSpPr>
        <p:grpSpPr>
          <a:xfrm>
            <a:off x="7513645" y="2502521"/>
            <a:ext cx="1794950" cy="1624357"/>
            <a:chOff x="7513645" y="2502521"/>
            <a:chExt cx="1794950" cy="1624357"/>
          </a:xfrm>
        </p:grpSpPr>
        <p:sp>
          <p:nvSpPr>
            <p:cNvPr id="4" name="Speech Bubble: Rectangle with Corners Rounded 7">
              <a:extLst>
                <a:ext uri="{FF2B5EF4-FFF2-40B4-BE49-F238E27FC236}">
                  <a16:creationId xmlns="" xmlns:a16="http://schemas.microsoft.com/office/drawing/2014/main" id="{B14B11AB-8215-49BA-910D-CE3DA1C0C73A}"/>
                </a:ext>
              </a:extLst>
            </p:cNvPr>
            <p:cNvSpPr/>
            <p:nvPr/>
          </p:nvSpPr>
          <p:spPr>
            <a:xfrm>
              <a:off x="7513645" y="2502521"/>
              <a:ext cx="1794950" cy="1624357"/>
            </a:xfrm>
            <a:prstGeom prst="wedgeRoundRectCallout">
              <a:avLst>
                <a:gd name="adj1" fmla="val 43999"/>
                <a:gd name="adj2" fmla="val 75815"/>
                <a:gd name="adj3" fmla="val 16667"/>
              </a:avLst>
            </a:prstGeom>
            <a:solidFill>
              <a:srgbClr val="BBE15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="" xmlns:a16="http://schemas.microsoft.com/office/drawing/2014/main" id="{884488FD-F17F-418C-ABFD-7CEFF597F4A8}"/>
                </a:ext>
              </a:extLst>
            </p:cNvPr>
            <p:cNvSpPr txBox="1"/>
            <p:nvPr/>
          </p:nvSpPr>
          <p:spPr>
            <a:xfrm>
              <a:off x="7547120" y="3094939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 smtClean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Main dishes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="" xmlns:a16="http://schemas.microsoft.com/office/drawing/2014/main" id="{4DAB3E74-BF38-4199-9340-53BD046C6B0F}"/>
              </a:ext>
            </a:extLst>
          </p:cNvPr>
          <p:cNvGrpSpPr/>
          <p:nvPr/>
        </p:nvGrpSpPr>
        <p:grpSpPr>
          <a:xfrm>
            <a:off x="9510440" y="1305677"/>
            <a:ext cx="1794950" cy="1624357"/>
            <a:chOff x="9510440" y="1305677"/>
            <a:chExt cx="1794950" cy="1624357"/>
          </a:xfrm>
        </p:grpSpPr>
        <p:sp>
          <p:nvSpPr>
            <p:cNvPr id="6" name="Speech Bubble: Rectangle with Corners Rounded 10">
              <a:extLst>
                <a:ext uri="{FF2B5EF4-FFF2-40B4-BE49-F238E27FC236}">
                  <a16:creationId xmlns="" xmlns:a16="http://schemas.microsoft.com/office/drawing/2014/main" id="{42EACE5B-04D8-4C87-AEC5-56E21D486A23}"/>
                </a:ext>
              </a:extLst>
            </p:cNvPr>
            <p:cNvSpPr/>
            <p:nvPr/>
          </p:nvSpPr>
          <p:spPr>
            <a:xfrm>
              <a:off x="9510440" y="1305677"/>
              <a:ext cx="1794950" cy="1624357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FDD05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="" xmlns:a16="http://schemas.microsoft.com/office/drawing/2014/main" id="{BE4DB114-DA23-4E02-B1B1-714AA685B26A}"/>
                </a:ext>
              </a:extLst>
            </p:cNvPr>
            <p:cNvSpPr txBox="1"/>
            <p:nvPr/>
          </p:nvSpPr>
          <p:spPr>
            <a:xfrm>
              <a:off x="9563981" y="1763835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 smtClean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Appetizers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="" xmlns:a16="http://schemas.microsoft.com/office/drawing/2014/main" id="{A423012E-DDCF-4B57-BA54-4C688127746D}"/>
              </a:ext>
            </a:extLst>
          </p:cNvPr>
          <p:cNvGrpSpPr/>
          <p:nvPr/>
        </p:nvGrpSpPr>
        <p:grpSpPr>
          <a:xfrm>
            <a:off x="9510440" y="3429000"/>
            <a:ext cx="1794950" cy="1624357"/>
            <a:chOff x="9510440" y="3429000"/>
            <a:chExt cx="1794950" cy="1624357"/>
          </a:xfrm>
        </p:grpSpPr>
        <p:sp>
          <p:nvSpPr>
            <p:cNvPr id="10" name="Speech Bubble: Rectangle with Corners Rounded 8">
              <a:extLst>
                <a:ext uri="{FF2B5EF4-FFF2-40B4-BE49-F238E27FC236}">
                  <a16:creationId xmlns="" xmlns:a16="http://schemas.microsoft.com/office/drawing/2014/main" id="{A8C65451-5A23-402D-9759-85936DA42BE9}"/>
                </a:ext>
              </a:extLst>
            </p:cNvPr>
            <p:cNvSpPr/>
            <p:nvPr/>
          </p:nvSpPr>
          <p:spPr>
            <a:xfrm>
              <a:off x="9510440" y="3429000"/>
              <a:ext cx="1794950" cy="1624357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="" xmlns:a16="http://schemas.microsoft.com/office/drawing/2014/main" id="{C4DCBA63-F118-45C6-8C7E-D5D601819AA8}"/>
                </a:ext>
              </a:extLst>
            </p:cNvPr>
            <p:cNvSpPr txBox="1"/>
            <p:nvPr/>
          </p:nvSpPr>
          <p:spPr>
            <a:xfrm>
              <a:off x="9577390" y="3964412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 smtClean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Desserts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사각형: 둥근 모서리 9">
            <a:extLst>
              <a:ext uri="{FF2B5EF4-FFF2-40B4-BE49-F238E27FC236}">
                <a16:creationId xmlns="" xmlns:a16="http://schemas.microsoft.com/office/drawing/2014/main" id="{C01A9DB5-6F8D-46B5-A9B2-0417116727E3}"/>
              </a:ext>
            </a:extLst>
          </p:cNvPr>
          <p:cNvSpPr/>
          <p:nvPr/>
        </p:nvSpPr>
        <p:spPr>
          <a:xfrm>
            <a:off x="822955" y="2380763"/>
            <a:ext cx="5707812" cy="1995983"/>
          </a:xfrm>
          <a:prstGeom prst="roundRect">
            <a:avLst>
              <a:gd name="adj" fmla="val 2045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97">
            <a:extLst>
              <a:ext uri="{FF2B5EF4-FFF2-40B4-BE49-F238E27FC236}">
                <a16:creationId xmlns="" xmlns:a16="http://schemas.microsoft.com/office/drawing/2014/main" id="{201FD5E7-5358-44D3-9370-F2BBE355DF88}"/>
              </a:ext>
            </a:extLst>
          </p:cNvPr>
          <p:cNvSpPr txBox="1"/>
          <p:nvPr/>
        </p:nvSpPr>
        <p:spPr>
          <a:xfrm>
            <a:off x="1239127" y="2624606"/>
            <a:ext cx="5126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Caesar salad, dynamite shrimp, green salad are … …</a:t>
            </a:r>
            <a:endParaRPr lang="ar-SA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="" xmlns:a16="http://schemas.microsoft.com/office/drawing/2014/main" id="{AA1F9D93-D119-4991-AA64-E0A5011AC705}"/>
              </a:ext>
            </a:extLst>
          </p:cNvPr>
          <p:cNvGrpSpPr/>
          <p:nvPr/>
        </p:nvGrpSpPr>
        <p:grpSpPr>
          <a:xfrm rot="528483">
            <a:off x="545023" y="1788309"/>
            <a:ext cx="6263677" cy="3045241"/>
            <a:chOff x="319000" y="1053951"/>
            <a:chExt cx="11411510" cy="4742548"/>
          </a:xfrm>
        </p:grpSpPr>
        <p:grpSp>
          <p:nvGrpSpPr>
            <p:cNvPr id="24" name="مجموعة 23">
              <a:extLst>
                <a:ext uri="{FF2B5EF4-FFF2-40B4-BE49-F238E27FC236}">
                  <a16:creationId xmlns="" xmlns:a16="http://schemas.microsoft.com/office/drawing/2014/main" id="{B5FF23A4-3BAD-4C72-9AA5-9AD419F8499E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30" name="رابط مستقيم 29">
                <a:extLst>
                  <a:ext uri="{FF2B5EF4-FFF2-40B4-BE49-F238E27FC236}">
                    <a16:creationId xmlns="" xmlns:a16="http://schemas.microsoft.com/office/drawing/2014/main" id="{6FC0FED8-867A-4B5C-A266-CA2CB2EAB898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رابط مستقيم 30">
                <a:extLst>
                  <a:ext uri="{FF2B5EF4-FFF2-40B4-BE49-F238E27FC236}">
                    <a16:creationId xmlns="" xmlns:a16="http://schemas.microsoft.com/office/drawing/2014/main" id="{B328E202-20FB-407F-8246-6B0E2AC36E1B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رابط مستقيم 31">
                <a:extLst>
                  <a:ext uri="{FF2B5EF4-FFF2-40B4-BE49-F238E27FC236}">
                    <a16:creationId xmlns="" xmlns:a16="http://schemas.microsoft.com/office/drawing/2014/main" id="{3891818F-7968-4BE0-88FA-461357C2D47D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رابط مستقيم 32">
                <a:extLst>
                  <a:ext uri="{FF2B5EF4-FFF2-40B4-BE49-F238E27FC236}">
                    <a16:creationId xmlns="" xmlns:a16="http://schemas.microsoft.com/office/drawing/2014/main" id="{78805B76-1A95-4AE3-8821-EF137E340F47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مجموعة 24">
              <a:extLst>
                <a:ext uri="{FF2B5EF4-FFF2-40B4-BE49-F238E27FC236}">
                  <a16:creationId xmlns="" xmlns:a16="http://schemas.microsoft.com/office/drawing/2014/main" id="{79E80085-8377-4F8D-BC1D-3A4AFDDB809C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26" name="رابط مستقيم 25">
                <a:extLst>
                  <a:ext uri="{FF2B5EF4-FFF2-40B4-BE49-F238E27FC236}">
                    <a16:creationId xmlns="" xmlns:a16="http://schemas.microsoft.com/office/drawing/2014/main" id="{E0C59A70-1477-41A4-A1F2-D17F6415E2E0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رابط مستقيم 26">
                <a:extLst>
                  <a:ext uri="{FF2B5EF4-FFF2-40B4-BE49-F238E27FC236}">
                    <a16:creationId xmlns="" xmlns:a16="http://schemas.microsoft.com/office/drawing/2014/main" id="{D4C51302-FF62-4615-8825-29E416E26408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رابط مستقيم 27">
                <a:extLst>
                  <a:ext uri="{FF2B5EF4-FFF2-40B4-BE49-F238E27FC236}">
                    <a16:creationId xmlns="" xmlns:a16="http://schemas.microsoft.com/office/drawing/2014/main" id="{E6412842-C02F-4EC4-8EB6-31096B45EE17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رابط مستقيم 28">
                <a:extLst>
                  <a:ext uri="{FF2B5EF4-FFF2-40B4-BE49-F238E27FC236}">
                    <a16:creationId xmlns="" xmlns:a16="http://schemas.microsoft.com/office/drawing/2014/main" id="{37AEC90A-9083-4C88-85C4-808EFA1DCAEC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Picture 2" descr="نتيجة بحث الصور عن yes no icon">
            <a:extLst>
              <a:ext uri="{FF2B5EF4-FFF2-40B4-BE49-F238E27FC236}">
                <a16:creationId xmlns="" xmlns:a16="http://schemas.microsoft.com/office/drawing/2014/main" id="{B5D456FA-D706-463F-A55F-94D5D2856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7344837" y="2263573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نتيجة بحث الصور عن yes no icon">
            <a:extLst>
              <a:ext uri="{FF2B5EF4-FFF2-40B4-BE49-F238E27FC236}">
                <a16:creationId xmlns="" xmlns:a16="http://schemas.microsoft.com/office/drawing/2014/main" id="{16419E43-E651-4127-85C5-B30B7B773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9342070" y="1090410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نتيجة بحث الصور عن yes no icon">
            <a:extLst>
              <a:ext uri="{FF2B5EF4-FFF2-40B4-BE49-F238E27FC236}">
                <a16:creationId xmlns="" xmlns:a16="http://schemas.microsoft.com/office/drawing/2014/main" id="{EC738A41-5717-47E9-A1C3-F7BBC641D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9342070" y="3100381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rue2">
            <a:hlinkClick r:id="" action="ppaction://media"/>
            <a:extLst>
              <a:ext uri="{FF2B5EF4-FFF2-40B4-BE49-F238E27FC236}">
                <a16:creationId xmlns="" xmlns:a16="http://schemas.microsoft.com/office/drawing/2014/main" id="{5042AA10-8184-4304-950B-9E6032C57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49761" y="3695605"/>
            <a:ext cx="609600" cy="609600"/>
          </a:xfrm>
          <a:prstGeom prst="rect">
            <a:avLst/>
          </a:prstGeom>
        </p:spPr>
      </p:pic>
      <p:pic>
        <p:nvPicPr>
          <p:cNvPr id="38" name="wrong">
            <a:hlinkClick r:id="" action="ppaction://media"/>
            <a:extLst>
              <a:ext uri="{FF2B5EF4-FFF2-40B4-BE49-F238E27FC236}">
                <a16:creationId xmlns="" xmlns:a16="http://schemas.microsoft.com/office/drawing/2014/main" id="{CC97E2F5-C05F-4D50-B30F-54ACDCD71A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06987" y="4367677"/>
            <a:ext cx="609600" cy="609600"/>
          </a:xfrm>
          <a:prstGeom prst="rect">
            <a:avLst/>
          </a:prstGeom>
        </p:spPr>
      </p:pic>
      <p:pic>
        <p:nvPicPr>
          <p:cNvPr id="39" name="Start">
            <a:hlinkClick r:id="" action="ppaction://media"/>
            <a:extLst>
              <a:ext uri="{FF2B5EF4-FFF2-40B4-BE49-F238E27FC236}">
                <a16:creationId xmlns="" xmlns:a16="http://schemas.microsoft.com/office/drawing/2014/main" id="{BA92A554-70FC-4B15-BC7E-DECC51DD9F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16004" y="2867425"/>
            <a:ext cx="609600" cy="609600"/>
          </a:xfrm>
          <a:prstGeom prst="rect">
            <a:avLst/>
          </a:prstGeom>
        </p:spPr>
      </p:pic>
      <p:pic>
        <p:nvPicPr>
          <p:cNvPr id="41" name="wrong">
            <a:hlinkClick r:id="" action="ppaction://media"/>
            <a:extLst>
              <a:ext uri="{FF2B5EF4-FFF2-40B4-BE49-F238E27FC236}">
                <a16:creationId xmlns="" xmlns:a16="http://schemas.microsoft.com/office/drawing/2014/main" id="{6CE7E274-115E-4615-A969-51F7C52D7B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42707" y="5039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1814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8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="" xmlns:a16="http://schemas.microsoft.com/office/drawing/2014/main" id="{E21CEFD4-EA2D-4A9C-B36F-A05682757FC6}"/>
              </a:ext>
            </a:extLst>
          </p:cNvPr>
          <p:cNvGrpSpPr/>
          <p:nvPr/>
        </p:nvGrpSpPr>
        <p:grpSpPr>
          <a:xfrm>
            <a:off x="2519614" y="548078"/>
            <a:ext cx="1794950" cy="1624357"/>
            <a:chOff x="7513645" y="2502521"/>
            <a:chExt cx="1794950" cy="1624357"/>
          </a:xfrm>
        </p:grpSpPr>
        <p:sp>
          <p:nvSpPr>
            <p:cNvPr id="4" name="Speech Bubble: Rectangle with Corners Rounded 7">
              <a:extLst>
                <a:ext uri="{FF2B5EF4-FFF2-40B4-BE49-F238E27FC236}">
                  <a16:creationId xmlns="" xmlns:a16="http://schemas.microsoft.com/office/drawing/2014/main" id="{B14B11AB-8215-49BA-910D-CE3DA1C0C73A}"/>
                </a:ext>
              </a:extLst>
            </p:cNvPr>
            <p:cNvSpPr/>
            <p:nvPr/>
          </p:nvSpPr>
          <p:spPr>
            <a:xfrm>
              <a:off x="7513645" y="2502521"/>
              <a:ext cx="1794950" cy="1624357"/>
            </a:xfrm>
            <a:prstGeom prst="wedgeRoundRectCallout">
              <a:avLst>
                <a:gd name="adj1" fmla="val 43999"/>
                <a:gd name="adj2" fmla="val 75815"/>
                <a:gd name="adj3" fmla="val 16667"/>
              </a:avLst>
            </a:prstGeom>
            <a:solidFill>
              <a:srgbClr val="BBE15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="" xmlns:a16="http://schemas.microsoft.com/office/drawing/2014/main" id="{884488FD-F17F-418C-ABFD-7CEFF597F4A8}"/>
                </a:ext>
              </a:extLst>
            </p:cNvPr>
            <p:cNvSpPr txBox="1"/>
            <p:nvPr/>
          </p:nvSpPr>
          <p:spPr>
            <a:xfrm>
              <a:off x="7547120" y="3094939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 smtClean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Main dishes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사각형: 둥근 모서리 9">
            <a:extLst>
              <a:ext uri="{FF2B5EF4-FFF2-40B4-BE49-F238E27FC236}">
                <a16:creationId xmlns="" xmlns:a16="http://schemas.microsoft.com/office/drawing/2014/main" id="{C01A9DB5-6F8D-46B5-A9B2-0417116727E3}"/>
              </a:ext>
            </a:extLst>
          </p:cNvPr>
          <p:cNvSpPr/>
          <p:nvPr/>
        </p:nvSpPr>
        <p:spPr>
          <a:xfrm>
            <a:off x="822955" y="2380763"/>
            <a:ext cx="5707812" cy="1995983"/>
          </a:xfrm>
          <a:prstGeom prst="roundRect">
            <a:avLst>
              <a:gd name="adj" fmla="val 2045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97">
            <a:extLst>
              <a:ext uri="{FF2B5EF4-FFF2-40B4-BE49-F238E27FC236}">
                <a16:creationId xmlns="" xmlns:a16="http://schemas.microsoft.com/office/drawing/2014/main" id="{201FD5E7-5358-44D3-9370-F2BBE355DF88}"/>
              </a:ext>
            </a:extLst>
          </p:cNvPr>
          <p:cNvSpPr txBox="1"/>
          <p:nvPr/>
        </p:nvSpPr>
        <p:spPr>
          <a:xfrm>
            <a:off x="1239127" y="2624606"/>
            <a:ext cx="5126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Name some main dishes.</a:t>
            </a:r>
            <a:endParaRPr lang="ar-SA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="" xmlns:a16="http://schemas.microsoft.com/office/drawing/2014/main" id="{AA1F9D93-D119-4991-AA64-E0A5011AC705}"/>
              </a:ext>
            </a:extLst>
          </p:cNvPr>
          <p:cNvGrpSpPr/>
          <p:nvPr/>
        </p:nvGrpSpPr>
        <p:grpSpPr>
          <a:xfrm rot="528483">
            <a:off x="545023" y="1788309"/>
            <a:ext cx="6263677" cy="3045241"/>
            <a:chOff x="319000" y="1053951"/>
            <a:chExt cx="11411510" cy="4742548"/>
          </a:xfrm>
        </p:grpSpPr>
        <p:grpSp>
          <p:nvGrpSpPr>
            <p:cNvPr id="24" name="مجموعة 23">
              <a:extLst>
                <a:ext uri="{FF2B5EF4-FFF2-40B4-BE49-F238E27FC236}">
                  <a16:creationId xmlns="" xmlns:a16="http://schemas.microsoft.com/office/drawing/2014/main" id="{B5FF23A4-3BAD-4C72-9AA5-9AD419F8499E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30" name="رابط مستقيم 29">
                <a:extLst>
                  <a:ext uri="{FF2B5EF4-FFF2-40B4-BE49-F238E27FC236}">
                    <a16:creationId xmlns="" xmlns:a16="http://schemas.microsoft.com/office/drawing/2014/main" id="{6FC0FED8-867A-4B5C-A266-CA2CB2EAB898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رابط مستقيم 30">
                <a:extLst>
                  <a:ext uri="{FF2B5EF4-FFF2-40B4-BE49-F238E27FC236}">
                    <a16:creationId xmlns="" xmlns:a16="http://schemas.microsoft.com/office/drawing/2014/main" id="{B328E202-20FB-407F-8246-6B0E2AC36E1B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رابط مستقيم 31">
                <a:extLst>
                  <a:ext uri="{FF2B5EF4-FFF2-40B4-BE49-F238E27FC236}">
                    <a16:creationId xmlns="" xmlns:a16="http://schemas.microsoft.com/office/drawing/2014/main" id="{3891818F-7968-4BE0-88FA-461357C2D47D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رابط مستقيم 32">
                <a:extLst>
                  <a:ext uri="{FF2B5EF4-FFF2-40B4-BE49-F238E27FC236}">
                    <a16:creationId xmlns="" xmlns:a16="http://schemas.microsoft.com/office/drawing/2014/main" id="{78805B76-1A95-4AE3-8821-EF137E340F47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مجموعة 24">
              <a:extLst>
                <a:ext uri="{FF2B5EF4-FFF2-40B4-BE49-F238E27FC236}">
                  <a16:creationId xmlns="" xmlns:a16="http://schemas.microsoft.com/office/drawing/2014/main" id="{79E80085-8377-4F8D-BC1D-3A4AFDDB809C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26" name="رابط مستقيم 25">
                <a:extLst>
                  <a:ext uri="{FF2B5EF4-FFF2-40B4-BE49-F238E27FC236}">
                    <a16:creationId xmlns="" xmlns:a16="http://schemas.microsoft.com/office/drawing/2014/main" id="{E0C59A70-1477-41A4-A1F2-D17F6415E2E0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رابط مستقيم 26">
                <a:extLst>
                  <a:ext uri="{FF2B5EF4-FFF2-40B4-BE49-F238E27FC236}">
                    <a16:creationId xmlns="" xmlns:a16="http://schemas.microsoft.com/office/drawing/2014/main" id="{D4C51302-FF62-4615-8825-29E416E26408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رابط مستقيم 27">
                <a:extLst>
                  <a:ext uri="{FF2B5EF4-FFF2-40B4-BE49-F238E27FC236}">
                    <a16:creationId xmlns="" xmlns:a16="http://schemas.microsoft.com/office/drawing/2014/main" id="{E6412842-C02F-4EC4-8EB6-31096B45EE17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رابط مستقيم 28">
                <a:extLst>
                  <a:ext uri="{FF2B5EF4-FFF2-40B4-BE49-F238E27FC236}">
                    <a16:creationId xmlns="" xmlns:a16="http://schemas.microsoft.com/office/drawing/2014/main" id="{37AEC90A-9083-4C88-85C4-808EFA1DCAEC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7" name="true2">
            <a:hlinkClick r:id="" action="ppaction://media"/>
            <a:extLst>
              <a:ext uri="{FF2B5EF4-FFF2-40B4-BE49-F238E27FC236}">
                <a16:creationId xmlns="" xmlns:a16="http://schemas.microsoft.com/office/drawing/2014/main" id="{5042AA10-8184-4304-950B-9E6032C57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9761" y="3695605"/>
            <a:ext cx="609600" cy="609600"/>
          </a:xfrm>
          <a:prstGeom prst="rect">
            <a:avLst/>
          </a:prstGeom>
        </p:spPr>
      </p:pic>
      <p:pic>
        <p:nvPicPr>
          <p:cNvPr id="38" name="wrong">
            <a:hlinkClick r:id="" action="ppaction://media"/>
            <a:extLst>
              <a:ext uri="{FF2B5EF4-FFF2-40B4-BE49-F238E27FC236}">
                <a16:creationId xmlns="" xmlns:a16="http://schemas.microsoft.com/office/drawing/2014/main" id="{CC97E2F5-C05F-4D50-B30F-54ACDCD71A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6987" y="4367677"/>
            <a:ext cx="609600" cy="609600"/>
          </a:xfrm>
          <a:prstGeom prst="rect">
            <a:avLst/>
          </a:prstGeom>
        </p:spPr>
      </p:pic>
      <p:pic>
        <p:nvPicPr>
          <p:cNvPr id="39" name="Start">
            <a:hlinkClick r:id="" action="ppaction://media"/>
            <a:extLst>
              <a:ext uri="{FF2B5EF4-FFF2-40B4-BE49-F238E27FC236}">
                <a16:creationId xmlns="" xmlns:a16="http://schemas.microsoft.com/office/drawing/2014/main" id="{BA92A554-70FC-4B15-BC7E-DECC51DD9F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6004" y="2867425"/>
            <a:ext cx="609600" cy="609600"/>
          </a:xfrm>
          <a:prstGeom prst="rect">
            <a:avLst/>
          </a:prstGeom>
        </p:spPr>
      </p:pic>
      <p:pic>
        <p:nvPicPr>
          <p:cNvPr id="41" name="wrong">
            <a:hlinkClick r:id="" action="ppaction://media"/>
            <a:extLst>
              <a:ext uri="{FF2B5EF4-FFF2-40B4-BE49-F238E27FC236}">
                <a16:creationId xmlns="" xmlns:a16="http://schemas.microsoft.com/office/drawing/2014/main" id="{6CE7E274-115E-4615-A969-51F7C52D7B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42707" y="5039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89448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6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58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مجموعة 15">
            <a:extLst>
              <a:ext uri="{FF2B5EF4-FFF2-40B4-BE49-F238E27FC236}">
                <a16:creationId xmlns="" xmlns:a16="http://schemas.microsoft.com/office/drawing/2014/main" id="{E21CEFD4-EA2D-4A9C-B36F-A05682757FC6}"/>
              </a:ext>
            </a:extLst>
          </p:cNvPr>
          <p:cNvGrpSpPr/>
          <p:nvPr/>
        </p:nvGrpSpPr>
        <p:grpSpPr>
          <a:xfrm>
            <a:off x="7513645" y="2502521"/>
            <a:ext cx="1794950" cy="1624357"/>
            <a:chOff x="7513645" y="2502521"/>
            <a:chExt cx="1794950" cy="1624357"/>
          </a:xfrm>
        </p:grpSpPr>
        <p:sp>
          <p:nvSpPr>
            <p:cNvPr id="4" name="Speech Bubble: Rectangle with Corners Rounded 7">
              <a:extLst>
                <a:ext uri="{FF2B5EF4-FFF2-40B4-BE49-F238E27FC236}">
                  <a16:creationId xmlns="" xmlns:a16="http://schemas.microsoft.com/office/drawing/2014/main" id="{B14B11AB-8215-49BA-910D-CE3DA1C0C73A}"/>
                </a:ext>
              </a:extLst>
            </p:cNvPr>
            <p:cNvSpPr/>
            <p:nvPr/>
          </p:nvSpPr>
          <p:spPr>
            <a:xfrm>
              <a:off x="7513645" y="2502521"/>
              <a:ext cx="1794950" cy="1624357"/>
            </a:xfrm>
            <a:prstGeom prst="wedgeRoundRectCallout">
              <a:avLst>
                <a:gd name="adj1" fmla="val 43999"/>
                <a:gd name="adj2" fmla="val 75815"/>
                <a:gd name="adj3" fmla="val 16667"/>
              </a:avLst>
            </a:prstGeom>
            <a:solidFill>
              <a:srgbClr val="BBE15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مربع نص 12">
              <a:extLst>
                <a:ext uri="{FF2B5EF4-FFF2-40B4-BE49-F238E27FC236}">
                  <a16:creationId xmlns="" xmlns:a16="http://schemas.microsoft.com/office/drawing/2014/main" id="{884488FD-F17F-418C-ABFD-7CEFF597F4A8}"/>
                </a:ext>
              </a:extLst>
            </p:cNvPr>
            <p:cNvSpPr txBox="1"/>
            <p:nvPr/>
          </p:nvSpPr>
          <p:spPr>
            <a:xfrm>
              <a:off x="7547120" y="3094939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 smtClean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Main dishes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7" name="مجموعة 16">
            <a:extLst>
              <a:ext uri="{FF2B5EF4-FFF2-40B4-BE49-F238E27FC236}">
                <a16:creationId xmlns="" xmlns:a16="http://schemas.microsoft.com/office/drawing/2014/main" id="{4DAB3E74-BF38-4199-9340-53BD046C6B0F}"/>
              </a:ext>
            </a:extLst>
          </p:cNvPr>
          <p:cNvGrpSpPr/>
          <p:nvPr/>
        </p:nvGrpSpPr>
        <p:grpSpPr>
          <a:xfrm>
            <a:off x="9510440" y="1305677"/>
            <a:ext cx="1794950" cy="1624357"/>
            <a:chOff x="9510440" y="1305677"/>
            <a:chExt cx="1794950" cy="1624357"/>
          </a:xfrm>
        </p:grpSpPr>
        <p:sp>
          <p:nvSpPr>
            <p:cNvPr id="6" name="Speech Bubble: Rectangle with Corners Rounded 10">
              <a:extLst>
                <a:ext uri="{FF2B5EF4-FFF2-40B4-BE49-F238E27FC236}">
                  <a16:creationId xmlns="" xmlns:a16="http://schemas.microsoft.com/office/drawing/2014/main" id="{42EACE5B-04D8-4C87-AEC5-56E21D486A23}"/>
                </a:ext>
              </a:extLst>
            </p:cNvPr>
            <p:cNvSpPr/>
            <p:nvPr/>
          </p:nvSpPr>
          <p:spPr>
            <a:xfrm>
              <a:off x="9510440" y="1305677"/>
              <a:ext cx="1794950" cy="1624357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FDD05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مربع نص 13">
              <a:extLst>
                <a:ext uri="{FF2B5EF4-FFF2-40B4-BE49-F238E27FC236}">
                  <a16:creationId xmlns="" xmlns:a16="http://schemas.microsoft.com/office/drawing/2014/main" id="{BE4DB114-DA23-4E02-B1B1-714AA685B26A}"/>
                </a:ext>
              </a:extLst>
            </p:cNvPr>
            <p:cNvSpPr txBox="1"/>
            <p:nvPr/>
          </p:nvSpPr>
          <p:spPr>
            <a:xfrm>
              <a:off x="9563981" y="1763835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 smtClean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Appetizers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8" name="مجموعة 17">
            <a:extLst>
              <a:ext uri="{FF2B5EF4-FFF2-40B4-BE49-F238E27FC236}">
                <a16:creationId xmlns="" xmlns:a16="http://schemas.microsoft.com/office/drawing/2014/main" id="{A423012E-DDCF-4B57-BA54-4C688127746D}"/>
              </a:ext>
            </a:extLst>
          </p:cNvPr>
          <p:cNvGrpSpPr/>
          <p:nvPr/>
        </p:nvGrpSpPr>
        <p:grpSpPr>
          <a:xfrm>
            <a:off x="9510440" y="3429000"/>
            <a:ext cx="1794950" cy="1624357"/>
            <a:chOff x="9510440" y="3429000"/>
            <a:chExt cx="1794950" cy="1624357"/>
          </a:xfrm>
        </p:grpSpPr>
        <p:sp>
          <p:nvSpPr>
            <p:cNvPr id="10" name="Speech Bubble: Rectangle with Corners Rounded 8">
              <a:extLst>
                <a:ext uri="{FF2B5EF4-FFF2-40B4-BE49-F238E27FC236}">
                  <a16:creationId xmlns="" xmlns:a16="http://schemas.microsoft.com/office/drawing/2014/main" id="{A8C65451-5A23-402D-9759-85936DA42BE9}"/>
                </a:ext>
              </a:extLst>
            </p:cNvPr>
            <p:cNvSpPr/>
            <p:nvPr/>
          </p:nvSpPr>
          <p:spPr>
            <a:xfrm>
              <a:off x="9510440" y="3429000"/>
              <a:ext cx="1794950" cy="1624357"/>
            </a:xfrm>
            <a:prstGeom prst="wedgeRoundRectCallout">
              <a:avLst>
                <a:gd name="adj1" fmla="val -4429"/>
                <a:gd name="adj2" fmla="val 74193"/>
                <a:gd name="adj3" fmla="val 16667"/>
              </a:avLst>
            </a:prstGeom>
            <a:solidFill>
              <a:srgbClr val="5BDAE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مربع نص 14">
              <a:extLst>
                <a:ext uri="{FF2B5EF4-FFF2-40B4-BE49-F238E27FC236}">
                  <a16:creationId xmlns="" xmlns:a16="http://schemas.microsoft.com/office/drawing/2014/main" id="{C4DCBA63-F118-45C6-8C7E-D5D601819AA8}"/>
                </a:ext>
              </a:extLst>
            </p:cNvPr>
            <p:cNvSpPr txBox="1"/>
            <p:nvPr/>
          </p:nvSpPr>
          <p:spPr>
            <a:xfrm>
              <a:off x="9577390" y="3964412"/>
              <a:ext cx="172800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kern="0" dirty="0" smtClean="0">
                  <a:latin typeface="+mj-lt"/>
                  <a:ea typeface="方正综艺简体" panose="02010601030101010101" pitchFamily="2" charset="-122"/>
                  <a:cs typeface="Arial" panose="020B0604020202020204" pitchFamily="34" charset="0"/>
                </a:rPr>
                <a:t>Desserts</a:t>
              </a:r>
              <a:endParaRPr lang="ar-SA" kern="0" dirty="0">
                <a:latin typeface="+mj-lt"/>
                <a:ea typeface="方正综艺简体" panose="02010601030101010101" pitchFamily="2" charset="-122"/>
                <a:cs typeface="Arial" panose="020B0604020202020204" pitchFamily="34" charset="0"/>
              </a:endParaRPr>
            </a:p>
          </p:txBody>
        </p:sp>
      </p:grpSp>
      <p:sp>
        <p:nvSpPr>
          <p:cNvPr id="20" name="사각형: 둥근 모서리 9">
            <a:extLst>
              <a:ext uri="{FF2B5EF4-FFF2-40B4-BE49-F238E27FC236}">
                <a16:creationId xmlns="" xmlns:a16="http://schemas.microsoft.com/office/drawing/2014/main" id="{C01A9DB5-6F8D-46B5-A9B2-0417116727E3}"/>
              </a:ext>
            </a:extLst>
          </p:cNvPr>
          <p:cNvSpPr/>
          <p:nvPr/>
        </p:nvSpPr>
        <p:spPr>
          <a:xfrm>
            <a:off x="822955" y="2380763"/>
            <a:ext cx="5707812" cy="1995983"/>
          </a:xfrm>
          <a:prstGeom prst="roundRect">
            <a:avLst>
              <a:gd name="adj" fmla="val 2045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97">
            <a:extLst>
              <a:ext uri="{FF2B5EF4-FFF2-40B4-BE49-F238E27FC236}">
                <a16:creationId xmlns="" xmlns:a16="http://schemas.microsoft.com/office/drawing/2014/main" id="{201FD5E7-5358-44D3-9370-F2BBE355DF88}"/>
              </a:ext>
            </a:extLst>
          </p:cNvPr>
          <p:cNvSpPr txBox="1"/>
          <p:nvPr/>
        </p:nvSpPr>
        <p:spPr>
          <a:xfrm>
            <a:off x="1239127" y="2624606"/>
            <a:ext cx="5126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Apple pie, cheesecake , tiramisu &amp; fruit salad are … …</a:t>
            </a:r>
            <a:endParaRPr lang="ar-SA" sz="2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="" xmlns:a16="http://schemas.microsoft.com/office/drawing/2014/main" id="{AA1F9D93-D119-4991-AA64-E0A5011AC705}"/>
              </a:ext>
            </a:extLst>
          </p:cNvPr>
          <p:cNvGrpSpPr/>
          <p:nvPr/>
        </p:nvGrpSpPr>
        <p:grpSpPr>
          <a:xfrm rot="528483">
            <a:off x="545023" y="1788309"/>
            <a:ext cx="6263677" cy="3045241"/>
            <a:chOff x="319000" y="1053951"/>
            <a:chExt cx="11411510" cy="4742548"/>
          </a:xfrm>
        </p:grpSpPr>
        <p:grpSp>
          <p:nvGrpSpPr>
            <p:cNvPr id="24" name="مجموعة 23">
              <a:extLst>
                <a:ext uri="{FF2B5EF4-FFF2-40B4-BE49-F238E27FC236}">
                  <a16:creationId xmlns="" xmlns:a16="http://schemas.microsoft.com/office/drawing/2014/main" id="{B5FF23A4-3BAD-4C72-9AA5-9AD419F8499E}"/>
                </a:ext>
              </a:extLst>
            </p:cNvPr>
            <p:cNvGrpSpPr/>
            <p:nvPr/>
          </p:nvGrpSpPr>
          <p:grpSpPr>
            <a:xfrm rot="21396025">
              <a:off x="319000" y="1053951"/>
              <a:ext cx="11259110" cy="4590148"/>
              <a:chOff x="296562" y="1106317"/>
              <a:chExt cx="11259110" cy="4590148"/>
            </a:xfrm>
          </p:grpSpPr>
          <p:cxnSp>
            <p:nvCxnSpPr>
              <p:cNvPr id="30" name="رابط مستقيم 29">
                <a:extLst>
                  <a:ext uri="{FF2B5EF4-FFF2-40B4-BE49-F238E27FC236}">
                    <a16:creationId xmlns="" xmlns:a16="http://schemas.microsoft.com/office/drawing/2014/main" id="{6FC0FED8-867A-4B5C-A266-CA2CB2EAB898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رابط مستقيم 30">
                <a:extLst>
                  <a:ext uri="{FF2B5EF4-FFF2-40B4-BE49-F238E27FC236}">
                    <a16:creationId xmlns="" xmlns:a16="http://schemas.microsoft.com/office/drawing/2014/main" id="{B328E202-20FB-407F-8246-6B0E2AC36E1B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رابط مستقيم 31">
                <a:extLst>
                  <a:ext uri="{FF2B5EF4-FFF2-40B4-BE49-F238E27FC236}">
                    <a16:creationId xmlns="" xmlns:a16="http://schemas.microsoft.com/office/drawing/2014/main" id="{3891818F-7968-4BE0-88FA-461357C2D47D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رابط مستقيم 32">
                <a:extLst>
                  <a:ext uri="{FF2B5EF4-FFF2-40B4-BE49-F238E27FC236}">
                    <a16:creationId xmlns="" xmlns:a16="http://schemas.microsoft.com/office/drawing/2014/main" id="{78805B76-1A95-4AE3-8821-EF137E340F47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مجموعة 24">
              <a:extLst>
                <a:ext uri="{FF2B5EF4-FFF2-40B4-BE49-F238E27FC236}">
                  <a16:creationId xmlns="" xmlns:a16="http://schemas.microsoft.com/office/drawing/2014/main" id="{79E80085-8377-4F8D-BC1D-3A4AFDDB809C}"/>
                </a:ext>
              </a:extLst>
            </p:cNvPr>
            <p:cNvGrpSpPr/>
            <p:nvPr/>
          </p:nvGrpSpPr>
          <p:grpSpPr>
            <a:xfrm rot="21396025">
              <a:off x="471400" y="1206351"/>
              <a:ext cx="11259110" cy="4590148"/>
              <a:chOff x="296562" y="1106317"/>
              <a:chExt cx="11259110" cy="4590148"/>
            </a:xfrm>
          </p:grpSpPr>
          <p:cxnSp>
            <p:nvCxnSpPr>
              <p:cNvPr id="26" name="رابط مستقيم 25">
                <a:extLst>
                  <a:ext uri="{FF2B5EF4-FFF2-40B4-BE49-F238E27FC236}">
                    <a16:creationId xmlns="" xmlns:a16="http://schemas.microsoft.com/office/drawing/2014/main" id="{E0C59A70-1477-41A4-A1F2-D17F6415E2E0}"/>
                  </a:ext>
                </a:extLst>
              </p:cNvPr>
              <p:cNvCxnSpPr/>
              <p:nvPr/>
            </p:nvCxnSpPr>
            <p:spPr>
              <a:xfrm>
                <a:off x="580768" y="1124465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رابط مستقيم 26">
                <a:extLst>
                  <a:ext uri="{FF2B5EF4-FFF2-40B4-BE49-F238E27FC236}">
                    <a16:creationId xmlns="" xmlns:a16="http://schemas.microsoft.com/office/drawing/2014/main" id="{D4C51302-FF62-4615-8825-29E416E26408}"/>
                  </a:ext>
                </a:extLst>
              </p:cNvPr>
              <p:cNvCxnSpPr/>
              <p:nvPr/>
            </p:nvCxnSpPr>
            <p:spPr>
              <a:xfrm>
                <a:off x="11219936" y="1106317"/>
                <a:ext cx="0" cy="457200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رابط مستقيم 27">
                <a:extLst>
                  <a:ext uri="{FF2B5EF4-FFF2-40B4-BE49-F238E27FC236}">
                    <a16:creationId xmlns="" xmlns:a16="http://schemas.microsoft.com/office/drawing/2014/main" id="{E6412842-C02F-4EC4-8EB6-31096B45EE17}"/>
                  </a:ext>
                </a:extLst>
              </p:cNvPr>
              <p:cNvCxnSpPr/>
              <p:nvPr/>
            </p:nvCxnSpPr>
            <p:spPr>
              <a:xfrm>
                <a:off x="296562" y="134254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رابط مستقيم 28">
                <a:extLst>
                  <a:ext uri="{FF2B5EF4-FFF2-40B4-BE49-F238E27FC236}">
                    <a16:creationId xmlns="" xmlns:a16="http://schemas.microsoft.com/office/drawing/2014/main" id="{37AEC90A-9083-4C88-85C4-808EFA1DCAEC}"/>
                  </a:ext>
                </a:extLst>
              </p:cNvPr>
              <p:cNvCxnSpPr/>
              <p:nvPr/>
            </p:nvCxnSpPr>
            <p:spPr>
              <a:xfrm>
                <a:off x="384299" y="5442092"/>
                <a:ext cx="11171373" cy="0"/>
              </a:xfrm>
              <a:prstGeom prst="line">
                <a:avLst/>
              </a:prstGeom>
              <a:ln w="28575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4" name="Picture 2" descr="نتيجة بحث الصور عن yes no icon">
            <a:extLst>
              <a:ext uri="{FF2B5EF4-FFF2-40B4-BE49-F238E27FC236}">
                <a16:creationId xmlns="" xmlns:a16="http://schemas.microsoft.com/office/drawing/2014/main" id="{B5D456FA-D706-463F-A55F-94D5D2856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7344837" y="2263573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نتيجة بحث الصور عن yes no icon">
            <a:extLst>
              <a:ext uri="{FF2B5EF4-FFF2-40B4-BE49-F238E27FC236}">
                <a16:creationId xmlns="" xmlns:a16="http://schemas.microsoft.com/office/drawing/2014/main" id="{16419E43-E651-4127-85C5-B30B7B7732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6" t="17736" r="50945" b="20425"/>
          <a:stretch/>
        </p:blipFill>
        <p:spPr bwMode="auto">
          <a:xfrm>
            <a:off x="9467674" y="3149081"/>
            <a:ext cx="620299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نتيجة بحث الصور عن yes no icon">
            <a:extLst>
              <a:ext uri="{FF2B5EF4-FFF2-40B4-BE49-F238E27FC236}">
                <a16:creationId xmlns="" xmlns:a16="http://schemas.microsoft.com/office/drawing/2014/main" id="{EC738A41-5717-47E9-A1C3-F7BBC641D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28" b="89659" l="6385" r="93077">
                        <a14:foregroundMark x1="21462" y1="30196" x2="21462" y2="30196"/>
                        <a14:foregroundMark x1="36923" y1="36918" x2="36923" y2="36918"/>
                        <a14:foregroundMark x1="18385" y1="43226" x2="18385" y2="43226"/>
                        <a14:foregroundMark x1="20308" y1="43123" x2="20308" y2="43123"/>
                        <a14:foregroundMark x1="20000" y1="52430" x2="20000" y2="52430"/>
                        <a14:foregroundMark x1="19077" y1="48397" x2="19077" y2="48397"/>
                        <a14:foregroundMark x1="18231" y1="47570" x2="18231" y2="47570"/>
                        <a14:foregroundMark x1="65538" y1="34747" x2="65538" y2="34747"/>
                        <a14:foregroundMark x1="69000" y1="31644" x2="69000" y2="31644"/>
                        <a14:foregroundMark x1="78538" y1="30507" x2="78538" y2="30507"/>
                        <a14:foregroundMark x1="83538" y1="36608" x2="83538" y2="36608"/>
                        <a14:foregroundMark x1="88000" y1="44364" x2="88000" y2="44364"/>
                        <a14:foregroundMark x1="88000" y1="50362" x2="88000" y2="51499"/>
                        <a14:foregroundMark x1="86538" y1="58014" x2="86308" y2="58635"/>
                        <a14:foregroundMark x1="86077" y1="62668" x2="85615" y2="63392"/>
                        <a14:foregroundMark x1="83846" y1="67115" x2="82923" y2="68046"/>
                        <a14:foregroundMark x1="80385" y1="70424" x2="77385" y2="72079"/>
                        <a14:foregroundMark x1="75308" y1="73009" x2="74385" y2="73216"/>
                        <a14:foregroundMark x1="73385" y1="73009" x2="73000" y2="73009"/>
                        <a14:foregroundMark x1="70462" y1="72389" x2="69692" y2="72285"/>
                        <a14:foregroundMark x1="68846" y1="71975" x2="68846" y2="71975"/>
                        <a14:foregroundMark x1="63769" y1="66184" x2="64385" y2="65253"/>
                        <a14:foregroundMark x1="66769" y1="63082" x2="76231" y2="47880"/>
                        <a14:foregroundMark x1="77615" y1="46329" x2="77615" y2="46329"/>
                        <a14:foregroundMark x1="71615" y1="44674" x2="71615" y2="44674"/>
                        <a14:foregroundMark x1="67231" y1="43537" x2="67231" y2="43537"/>
                        <a14:foregroundMark x1="68538" y1="49121" x2="68538" y2="49121"/>
                        <a14:foregroundMark x1="59077" y1="62771" x2="59077" y2="62771"/>
                        <a14:foregroundMark x1="61154" y1="67632" x2="61154" y2="67632"/>
                        <a14:foregroundMark x1="59769" y1="68046" x2="59769" y2="68046"/>
                        <a14:foregroundMark x1="68154" y1="66701" x2="68154" y2="66701"/>
                        <a14:foregroundMark x1="68385" y1="65770" x2="68385" y2="65770"/>
                        <a14:foregroundMark x1="62077" y1="71975" x2="62077" y2="71975"/>
                        <a14:foregroundMark x1="61231" y1="65564" x2="61231" y2="65564"/>
                        <a14:foregroundMark x1="60000" y1="64529" x2="60000" y2="64529"/>
                        <a14:foregroundMark x1="61615" y1="46019" x2="61615" y2="46019"/>
                        <a14:foregroundMark x1="61462" y1="57704" x2="61462" y2="57704"/>
                        <a14:foregroundMark x1="59385" y1="57808" x2="59385" y2="57808"/>
                        <a14:foregroundMark x1="59846" y1="59876" x2="59846" y2="59876"/>
                        <a14:foregroundMark x1="71077" y1="42606" x2="71077" y2="426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945" t="17736" b="20425"/>
          <a:stretch/>
        </p:blipFill>
        <p:spPr bwMode="auto">
          <a:xfrm>
            <a:off x="9415659" y="990487"/>
            <a:ext cx="672314" cy="63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true2">
            <a:hlinkClick r:id="" action="ppaction://media"/>
            <a:extLst>
              <a:ext uri="{FF2B5EF4-FFF2-40B4-BE49-F238E27FC236}">
                <a16:creationId xmlns="" xmlns:a16="http://schemas.microsoft.com/office/drawing/2014/main" id="{5042AA10-8184-4304-950B-9E6032C57F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49761" y="3695605"/>
            <a:ext cx="609600" cy="609600"/>
          </a:xfrm>
          <a:prstGeom prst="rect">
            <a:avLst/>
          </a:prstGeom>
        </p:spPr>
      </p:pic>
      <p:pic>
        <p:nvPicPr>
          <p:cNvPr id="38" name="wrong">
            <a:hlinkClick r:id="" action="ppaction://media"/>
            <a:extLst>
              <a:ext uri="{FF2B5EF4-FFF2-40B4-BE49-F238E27FC236}">
                <a16:creationId xmlns="" xmlns:a16="http://schemas.microsoft.com/office/drawing/2014/main" id="{CC97E2F5-C05F-4D50-B30F-54ACDCD71A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06987" y="4367677"/>
            <a:ext cx="609600" cy="609600"/>
          </a:xfrm>
          <a:prstGeom prst="rect">
            <a:avLst/>
          </a:prstGeom>
        </p:spPr>
      </p:pic>
      <p:pic>
        <p:nvPicPr>
          <p:cNvPr id="39" name="Start">
            <a:hlinkClick r:id="" action="ppaction://media"/>
            <a:extLst>
              <a:ext uri="{FF2B5EF4-FFF2-40B4-BE49-F238E27FC236}">
                <a16:creationId xmlns="" xmlns:a16="http://schemas.microsoft.com/office/drawing/2014/main" id="{BA92A554-70FC-4B15-BC7E-DECC51DD9F3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16004" y="2867425"/>
            <a:ext cx="609600" cy="609600"/>
          </a:xfrm>
          <a:prstGeom prst="rect">
            <a:avLst/>
          </a:prstGeom>
        </p:spPr>
      </p:pic>
      <p:pic>
        <p:nvPicPr>
          <p:cNvPr id="41" name="wrong">
            <a:hlinkClick r:id="" action="ppaction://media"/>
            <a:extLst>
              <a:ext uri="{FF2B5EF4-FFF2-40B4-BE49-F238E27FC236}">
                <a16:creationId xmlns="" xmlns:a16="http://schemas.microsoft.com/office/drawing/2014/main" id="{6CE7E274-115E-4615-A969-51F7C52D7B9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42707" y="5039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330262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8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76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8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ngaging Activity – Cooperative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777" y="826842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66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1540296" y="777252"/>
            <a:ext cx="6816757" cy="82809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4F81BD"/>
                </a:solidFill>
                <a:latin typeface="Comic Sans MS" pitchFamily="66" charset="0"/>
              </a:rPr>
              <a:t>Classify these foods?</a:t>
            </a:r>
            <a:endParaRPr lang="ar-SA" sz="2400" b="1" dirty="0">
              <a:solidFill>
                <a:srgbClr val="4F81BD"/>
              </a:solidFill>
              <a:latin typeface="Comic Sans MS" pitchFamily="66" charset="0"/>
            </a:endParaRPr>
          </a:p>
        </p:txBody>
      </p:sp>
      <p:pic>
        <p:nvPicPr>
          <p:cNvPr id="2050" name="Picture 2" descr="نتيجة بحث الصور عن ‪taste clipart‬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541" y="1010996"/>
            <a:ext cx="1594147" cy="41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35361" y="2397791"/>
            <a:ext cx="3552395" cy="116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black"/>
              </a:solidFill>
            </a:endParaRPr>
          </a:p>
        </p:txBody>
      </p:sp>
      <p:sp>
        <p:nvSpPr>
          <p:cNvPr id="13" name="مستطيل 12"/>
          <p:cNvSpPr/>
          <p:nvPr/>
        </p:nvSpPr>
        <p:spPr>
          <a:xfrm>
            <a:off x="8357053" y="2356371"/>
            <a:ext cx="3552395" cy="116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black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6607016" y="3861201"/>
            <a:ext cx="3552395" cy="116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black"/>
              </a:solidFill>
            </a:endParaRPr>
          </a:p>
        </p:txBody>
      </p:sp>
      <p:sp>
        <p:nvSpPr>
          <p:cNvPr id="15" name="مستطيل 14"/>
          <p:cNvSpPr/>
          <p:nvPr/>
        </p:nvSpPr>
        <p:spPr>
          <a:xfrm>
            <a:off x="2528025" y="3842000"/>
            <a:ext cx="3552395" cy="116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black"/>
              </a:solidFill>
            </a:endParaRPr>
          </a:p>
        </p:txBody>
      </p:sp>
      <p:sp>
        <p:nvSpPr>
          <p:cNvPr id="16" name="مستطيل 15"/>
          <p:cNvSpPr/>
          <p:nvPr/>
        </p:nvSpPr>
        <p:spPr>
          <a:xfrm>
            <a:off x="8383213" y="5344989"/>
            <a:ext cx="3552395" cy="116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black"/>
              </a:solidFill>
            </a:endParaRPr>
          </a:p>
        </p:txBody>
      </p:sp>
      <p:sp>
        <p:nvSpPr>
          <p:cNvPr id="17" name="مستطيل 16"/>
          <p:cNvSpPr/>
          <p:nvPr/>
        </p:nvSpPr>
        <p:spPr>
          <a:xfrm>
            <a:off x="4304224" y="5332479"/>
            <a:ext cx="3552395" cy="116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black"/>
              </a:solidFill>
            </a:endParaRPr>
          </a:p>
        </p:txBody>
      </p:sp>
      <p:sp>
        <p:nvSpPr>
          <p:cNvPr id="18" name="مستطيل 17"/>
          <p:cNvSpPr/>
          <p:nvPr/>
        </p:nvSpPr>
        <p:spPr>
          <a:xfrm>
            <a:off x="431372" y="5332479"/>
            <a:ext cx="3552395" cy="116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black"/>
              </a:solidFill>
            </a:endParaRPr>
          </a:p>
        </p:txBody>
      </p:sp>
      <p:sp>
        <p:nvSpPr>
          <p:cNvPr id="19" name="مستطيل 18"/>
          <p:cNvSpPr/>
          <p:nvPr/>
        </p:nvSpPr>
        <p:spPr>
          <a:xfrm>
            <a:off x="4323093" y="2356371"/>
            <a:ext cx="3552395" cy="11639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endParaRPr lang="ar-SA">
              <a:solidFill>
                <a:prstClr val="black"/>
              </a:solidFill>
            </a:endParaRPr>
          </a:p>
        </p:txBody>
      </p:sp>
      <p:sp>
        <p:nvSpPr>
          <p:cNvPr id="21" name="شكل بيضاوي 20"/>
          <p:cNvSpPr/>
          <p:nvPr/>
        </p:nvSpPr>
        <p:spPr>
          <a:xfrm>
            <a:off x="6396663" y="4065109"/>
            <a:ext cx="576064" cy="6028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5</a:t>
            </a:r>
            <a:endParaRPr lang="ar-SA" sz="16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2" name="شكل بيضاوي 21"/>
          <p:cNvSpPr/>
          <p:nvPr/>
        </p:nvSpPr>
        <p:spPr>
          <a:xfrm>
            <a:off x="2239993" y="4141740"/>
            <a:ext cx="576064" cy="6028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4</a:t>
            </a:r>
            <a:endParaRPr lang="ar-SA" sz="16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3" name="شكل بيضاوي 22"/>
          <p:cNvSpPr/>
          <p:nvPr/>
        </p:nvSpPr>
        <p:spPr>
          <a:xfrm>
            <a:off x="84203" y="5625528"/>
            <a:ext cx="576064" cy="6028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6</a:t>
            </a:r>
            <a:endParaRPr lang="ar-SA" sz="16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4" name="شكل بيضاوي 23"/>
          <p:cNvSpPr/>
          <p:nvPr/>
        </p:nvSpPr>
        <p:spPr>
          <a:xfrm>
            <a:off x="3983765" y="5613018"/>
            <a:ext cx="576064" cy="6028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7</a:t>
            </a:r>
            <a:endParaRPr lang="ar-SA" sz="16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5" name="شكل بيضاوي 24"/>
          <p:cNvSpPr/>
          <p:nvPr/>
        </p:nvSpPr>
        <p:spPr>
          <a:xfrm>
            <a:off x="8095180" y="5625528"/>
            <a:ext cx="576064" cy="6028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8</a:t>
            </a:r>
            <a:endParaRPr lang="ar-SA" sz="16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47328" y="2708715"/>
            <a:ext cx="576064" cy="6028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1</a:t>
            </a:r>
            <a:endParaRPr lang="ar-SA" sz="16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7" name="شكل بيضاوي 26"/>
          <p:cNvSpPr/>
          <p:nvPr/>
        </p:nvSpPr>
        <p:spPr>
          <a:xfrm>
            <a:off x="4009879" y="2636911"/>
            <a:ext cx="576064" cy="6028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2</a:t>
            </a:r>
            <a:endParaRPr lang="ar-SA" sz="16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8" name="شكل بيضاوي 27"/>
          <p:cNvSpPr/>
          <p:nvPr/>
        </p:nvSpPr>
        <p:spPr>
          <a:xfrm>
            <a:off x="7984951" y="2636911"/>
            <a:ext cx="576064" cy="60287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en-US" sz="1600" b="1" dirty="0" smtClean="0">
                <a:solidFill>
                  <a:prstClr val="black"/>
                </a:solidFill>
                <a:latin typeface="Comic Sans MS" pitchFamily="66" charset="0"/>
              </a:rPr>
              <a:t>3</a:t>
            </a:r>
            <a:endParaRPr lang="ar-SA" sz="16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30" name="Picture 4" descr="صورة ذات صل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2369578"/>
            <a:ext cx="3151117" cy="93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نتيجة بحث الصور عن ‪yogurt almarai‬‏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803" y="2465607"/>
            <a:ext cx="2725468" cy="94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نتيجة بحث الصور عن ‪sweet clipart‬‏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597" y="3898498"/>
            <a:ext cx="2502400" cy="936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6" descr="نتيجة بحث الصور عن ‪turkish coffee png‬‏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263" y="5557813"/>
            <a:ext cx="2496276" cy="86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2314253" y="177798"/>
            <a:ext cx="7380480" cy="48510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 rtl="1"/>
            <a:r>
              <a:rPr lang="en-US" b="1" dirty="0" smtClean="0">
                <a:solidFill>
                  <a:srgbClr val="C0504D">
                    <a:lumMod val="75000"/>
                  </a:srgbClr>
                </a:solidFill>
                <a:latin typeface="Comic Sans MS" pitchFamily="66" charset="0"/>
              </a:rPr>
              <a:t>Think- </a:t>
            </a:r>
            <a:r>
              <a:rPr lang="en-US" b="1" dirty="0" smtClean="0">
                <a:solidFill>
                  <a:srgbClr val="C0504D">
                    <a:lumMod val="75000"/>
                  </a:srgbClr>
                </a:solidFill>
                <a:latin typeface="Comic Sans MS" pitchFamily="66" charset="0"/>
              </a:rPr>
              <a:t>pair-share _ 1 min </a:t>
            </a:r>
            <a:endParaRPr lang="ar-SA" b="1" dirty="0">
              <a:solidFill>
                <a:srgbClr val="C0504D">
                  <a:lumMod val="75000"/>
                </a:srgbClr>
              </a:solidFill>
              <a:latin typeface="Comic Sans MS" pitchFamily="66" charset="0"/>
            </a:endParaRPr>
          </a:p>
        </p:txBody>
      </p:sp>
      <p:pic>
        <p:nvPicPr>
          <p:cNvPr id="3074" name="Picture 2" descr="drawing of cooked chicken - Clip Art Librar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813" y="2466070"/>
            <a:ext cx="2195512" cy="94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almon Meat Png - Salmon Meat Transparent Background, Png Download - kind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452" y="3961963"/>
            <a:ext cx="2932571" cy="96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ruit And Vegetables Clipart Fruit Clipart Png - Fruit Transparent PNG -  600x522 - Free Download on Nice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83" y="5462953"/>
            <a:ext cx="2524341" cy="920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pices and flavoring. | CanStock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049" y="5378707"/>
            <a:ext cx="3102645" cy="1043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3702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557" y="145"/>
            <a:ext cx="6277141" cy="671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3249391" y="792397"/>
            <a:ext cx="2002624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Peppers </a:t>
            </a:r>
            <a:endParaRPr lang="ar-SA" sz="1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3249391" y="1632397"/>
            <a:ext cx="2002624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Shrimp  </a:t>
            </a:r>
            <a:endParaRPr lang="ar-SA" sz="1319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4"/>
          <p:cNvSpPr txBox="1"/>
          <p:nvPr/>
        </p:nvSpPr>
        <p:spPr>
          <a:xfrm>
            <a:off x="4355281" y="6114325"/>
            <a:ext cx="1142183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Shrimp  </a:t>
            </a:r>
            <a:endParaRPr lang="ar-SA" sz="1319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مربع نص 20"/>
          <p:cNvSpPr txBox="1"/>
          <p:nvPr/>
        </p:nvSpPr>
        <p:spPr>
          <a:xfrm>
            <a:off x="7852118" y="6119204"/>
            <a:ext cx="1189979" cy="2953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1319" b="1" dirty="0">
                <a:solidFill>
                  <a:srgbClr val="FF0000"/>
                </a:solidFill>
                <a:latin typeface="Comic Sans MS" panose="030F0702030302020204" pitchFamily="66" charset="0"/>
              </a:rPr>
              <a:t>Peppers </a:t>
            </a:r>
            <a:endParaRPr lang="ar-SA" sz="1319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4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5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114">
            <a:extLst>
              <a:ext uri="{FF2B5EF4-FFF2-40B4-BE49-F238E27FC236}">
                <a16:creationId xmlns:a16="http://schemas.microsoft.com/office/drawing/2014/main" xmlns="" id="{C0E6D0EA-5512-400B-B8FD-9787783163D6}"/>
              </a:ext>
            </a:extLst>
          </p:cNvPr>
          <p:cNvGrpSpPr/>
          <p:nvPr/>
        </p:nvGrpSpPr>
        <p:grpSpPr>
          <a:xfrm>
            <a:off x="-20487" y="-12068"/>
            <a:ext cx="12217003" cy="6870068"/>
            <a:chOff x="8585502" y="2839257"/>
            <a:chExt cx="12217003" cy="6870068"/>
          </a:xfrm>
        </p:grpSpPr>
        <p:pic>
          <p:nvPicPr>
            <p:cNvPr id="28" name="图片 115">
              <a:extLst>
                <a:ext uri="{FF2B5EF4-FFF2-40B4-BE49-F238E27FC236}">
                  <a16:creationId xmlns:a16="http://schemas.microsoft.com/office/drawing/2014/main" xmlns="" id="{4DD905DE-B379-4EFD-A089-8C4DB19EE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29" name="流程图: 过程 116">
              <a:extLst>
                <a:ext uri="{FF2B5EF4-FFF2-40B4-BE49-F238E27FC236}">
                  <a16:creationId xmlns:a16="http://schemas.microsoft.com/office/drawing/2014/main" xmlns="" id="{F6D0C277-6EBF-407C-8FA5-019F90D48343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prstClr val="white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HOMEWORK</a:t>
            </a:r>
            <a:endParaRPr lang="zh-CN" altLang="en-US" sz="2000" dirty="0">
              <a:solidFill>
                <a:prstClr val="white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44" name="Group 466">
            <a:extLst>
              <a:ext uri="{FF2B5EF4-FFF2-40B4-BE49-F238E27FC236}">
                <a16:creationId xmlns:a16="http://schemas.microsoft.com/office/drawing/2014/main" xmlns="" id="{A01E05CC-2FA0-42F0-B879-05D4DEBE5E63}"/>
              </a:ext>
            </a:extLst>
          </p:cNvPr>
          <p:cNvGrpSpPr/>
          <p:nvPr/>
        </p:nvGrpSpPr>
        <p:grpSpPr>
          <a:xfrm>
            <a:off x="2253803" y="1790855"/>
            <a:ext cx="3644721" cy="811010"/>
            <a:chOff x="8393615" y="2114580"/>
            <a:chExt cx="1578075" cy="811010"/>
          </a:xfrm>
        </p:grpSpPr>
        <p:sp>
          <p:nvSpPr>
            <p:cNvPr id="45" name="Freeform: Shape 447">
              <a:extLst>
                <a:ext uri="{FF2B5EF4-FFF2-40B4-BE49-F238E27FC236}">
                  <a16:creationId xmlns:a16="http://schemas.microsoft.com/office/drawing/2014/main" xmlns="" id="{79745F3E-3C00-4E41-B132-9B8CF17642B3}"/>
                </a:ext>
              </a:extLst>
            </p:cNvPr>
            <p:cNvSpPr/>
            <p:nvPr/>
          </p:nvSpPr>
          <p:spPr>
            <a:xfrm rot="10411499" flipH="1" flipV="1">
              <a:off x="8469054" y="2114580"/>
              <a:ext cx="1502636" cy="811010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2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TextBox 449">
              <a:extLst>
                <a:ext uri="{FF2B5EF4-FFF2-40B4-BE49-F238E27FC236}">
                  <a16:creationId xmlns:a16="http://schemas.microsoft.com/office/drawing/2014/main" xmlns="" id="{B42C99DC-0FE2-433A-8EB0-363F7ED82FDF}"/>
                </a:ext>
              </a:extLst>
            </p:cNvPr>
            <p:cNvSpPr txBox="1"/>
            <p:nvPr/>
          </p:nvSpPr>
          <p:spPr>
            <a:xfrm>
              <a:off x="8393615" y="2215193"/>
              <a:ext cx="1201419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200" b="1" dirty="0" smtClean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One Q</a:t>
              </a:r>
              <a:endParaRPr lang="ko-KR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</p:grpSp>
      <p:sp>
        <p:nvSpPr>
          <p:cNvPr id="16" name="TextBox 451">
            <a:extLst>
              <a:ext uri="{FF2B5EF4-FFF2-40B4-BE49-F238E27FC236}">
                <a16:creationId xmlns:a16="http://schemas.microsoft.com/office/drawing/2014/main" xmlns="" id="{6FF276B4-08C5-4A15-B6E9-19074989E044}"/>
              </a:ext>
            </a:extLst>
          </p:cNvPr>
          <p:cNvSpPr txBox="1"/>
          <p:nvPr/>
        </p:nvSpPr>
        <p:spPr>
          <a:xfrm>
            <a:off x="5294589" y="1823076"/>
            <a:ext cx="6579732" cy="138499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</a:t>
            </a:r>
            <a:r>
              <a:rPr lang="en-US" altLang="zh-CN" sz="2800" b="1" dirty="0" smtClean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in </a:t>
            </a:r>
            <a:r>
              <a:rPr lang="en-US" altLang="zh-CN" sz="2800" b="1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School.madrasati.sa </a:t>
            </a:r>
            <a:r>
              <a:rPr lang="en-US" altLang="zh-CN" sz="2800" b="1" dirty="0" smtClean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Platform</a:t>
            </a:r>
            <a:r>
              <a:rPr lang="en-US" altLang="zh-CN" sz="2800" b="1" dirty="0" smtClean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</a:t>
            </a:r>
          </a:p>
          <a:p>
            <a:r>
              <a:rPr lang="en-US" altLang="zh-CN" sz="2800" b="1" dirty="0" smtClean="0">
                <a:solidFill>
                  <a:prstClr val="black"/>
                </a:solidFill>
                <a:latin typeface="MV Boli" pitchFamily="2" charset="0"/>
                <a:cs typeface="MV Boli" pitchFamily="2" charset="0"/>
              </a:rPr>
              <a:t>The time will be end at 11: 50 p.m.</a:t>
            </a:r>
          </a:p>
          <a:p>
            <a:r>
              <a:rPr lang="en-US" altLang="zh-CN" sz="2800" b="1" dirty="0">
                <a:solidFill>
                  <a:srgbClr val="FF0000"/>
                </a:solidFill>
                <a:latin typeface="MV Boli" pitchFamily="2" charset="0"/>
                <a:cs typeface="MV Boli" pitchFamily="2" charset="0"/>
              </a:rPr>
              <a:t> </a:t>
            </a:r>
            <a:endParaRPr lang="zh-CN" altLang="en-US" sz="2800" b="1" dirty="0">
              <a:solidFill>
                <a:srgbClr val="FF0000"/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26" name="Picture 2" descr="Homework Help | Online Assignment help USA #1">
            <a:extLst>
              <a:ext uri="{FF2B5EF4-FFF2-40B4-BE49-F238E27FC236}">
                <a16:creationId xmlns="" xmlns:a16="http://schemas.microsoft.com/office/drawing/2014/main" id="{FCF48992-4570-4581-A5DB-844F0BEB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3" y="1032017"/>
            <a:ext cx="2266669" cy="1762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271" y="2908424"/>
            <a:ext cx="5358764" cy="33333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7599297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40AE184C-8D47-184A-87AA-65044BCE6FA5}"/>
              </a:ext>
            </a:extLst>
          </p:cNvPr>
          <p:cNvSpPr txBox="1"/>
          <p:nvPr/>
        </p:nvSpPr>
        <p:spPr>
          <a:xfrm>
            <a:off x="889178" y="2902529"/>
            <a:ext cx="2995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8000" b="1" dirty="0" err="1">
                <a:solidFill>
                  <a:schemeClr val="accent4"/>
                </a:solidFill>
              </a:rPr>
              <a:t>Unit</a:t>
            </a:r>
            <a:r>
              <a:rPr lang="es-ES" sz="8000" b="1" dirty="0">
                <a:solidFill>
                  <a:schemeClr val="accent4"/>
                </a:solidFill>
              </a:rPr>
              <a:t> 4</a:t>
            </a:r>
            <a:endParaRPr lang="es-ES" sz="7200" b="1" dirty="0">
              <a:solidFill>
                <a:schemeClr val="accent4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="" xmlns:a16="http://schemas.microsoft.com/office/drawing/2014/main" id="{7A19A9E5-6167-AA48-9F18-AEA62271FA59}"/>
              </a:ext>
            </a:extLst>
          </p:cNvPr>
          <p:cNvSpPr txBox="1"/>
          <p:nvPr/>
        </p:nvSpPr>
        <p:spPr>
          <a:xfrm>
            <a:off x="3727939" y="3423755"/>
            <a:ext cx="75525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chemeClr val="accent1">
                    <a:lumMod val="50000"/>
                  </a:schemeClr>
                </a:solidFill>
              </a:rPr>
              <a:t>What do I  </a:t>
            </a:r>
            <a:r>
              <a:rPr lang="es-ES" sz="4400" b="1" dirty="0" smtClean="0">
                <a:solidFill>
                  <a:schemeClr val="accent1">
                    <a:lumMod val="50000"/>
                  </a:schemeClr>
                </a:solidFill>
              </a:rPr>
              <a:t>need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es-ES" sz="4400" b="1" dirty="0" smtClean="0">
                <a:solidFill>
                  <a:schemeClr val="accent1">
                    <a:lumMod val="50000"/>
                  </a:schemeClr>
                </a:solidFill>
              </a:rPr>
              <a:t> to</a:t>
            </a:r>
            <a:r>
              <a:rPr lang="ar-SA" sz="4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4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4400" b="1" dirty="0">
                <a:solidFill>
                  <a:schemeClr val="accent1">
                    <a:lumMod val="50000"/>
                  </a:schemeClr>
                </a:solidFill>
              </a:rPr>
              <a:t>buy?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0F6AA26-27CC-7C4A-9C56-78092F8FF26B}"/>
              </a:ext>
            </a:extLst>
          </p:cNvPr>
          <p:cNvSpPr txBox="1"/>
          <p:nvPr/>
        </p:nvSpPr>
        <p:spPr>
          <a:xfrm>
            <a:off x="7672024" y="6132870"/>
            <a:ext cx="360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spc="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PRESENTATION BY: SLIDECORE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="" xmlns:a16="http://schemas.microsoft.com/office/drawing/2014/main" id="{FEEC9842-6FC1-7A4B-B2CE-6A1ED015B67D}"/>
              </a:ext>
            </a:extLst>
          </p:cNvPr>
          <p:cNvSpPr txBox="1"/>
          <p:nvPr/>
        </p:nvSpPr>
        <p:spPr>
          <a:xfrm>
            <a:off x="7411760" y="860245"/>
            <a:ext cx="4385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spc="600" dirty="0">
                <a:solidFill>
                  <a:schemeClr val="bg2"/>
                </a:solidFill>
              </a:rPr>
              <a:t>VENU </a:t>
            </a:r>
          </a:p>
        </p:txBody>
      </p:sp>
      <p:sp>
        <p:nvSpPr>
          <p:cNvPr id="8" name="Lágrima 7">
            <a:extLst>
              <a:ext uri="{FF2B5EF4-FFF2-40B4-BE49-F238E27FC236}">
                <a16:creationId xmlns="" xmlns:a16="http://schemas.microsoft.com/office/drawing/2014/main" id="{9A2C49D6-B8DB-534D-A466-FF22DF972FA1}"/>
              </a:ext>
            </a:extLst>
          </p:cNvPr>
          <p:cNvSpPr/>
          <p:nvPr/>
        </p:nvSpPr>
        <p:spPr>
          <a:xfrm rot="5400000">
            <a:off x="10031506" y="4697506"/>
            <a:ext cx="2160494" cy="2160494"/>
          </a:xfrm>
          <a:prstGeom prst="teardrop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85BAA25-0BF0-420A-95E8-32E2D0BA8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892" y="349430"/>
            <a:ext cx="9609493" cy="2417215"/>
          </a:xfrm>
          <a:prstGeom prst="rect">
            <a:avLst/>
          </a:prstGeom>
        </p:spPr>
      </p:pic>
      <p:sp>
        <p:nvSpPr>
          <p:cNvPr id="13" name="CuadroTexto 5">
            <a:extLst>
              <a:ext uri="{FF2B5EF4-FFF2-40B4-BE49-F238E27FC236}">
                <a16:creationId xmlns="" xmlns:a16="http://schemas.microsoft.com/office/drawing/2014/main" id="{C234A2E8-590D-4B61-AFAD-2EA60AA18B1A}"/>
              </a:ext>
            </a:extLst>
          </p:cNvPr>
          <p:cNvSpPr txBox="1"/>
          <p:nvPr/>
        </p:nvSpPr>
        <p:spPr>
          <a:xfrm>
            <a:off x="9692382" y="5264190"/>
            <a:ext cx="28387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err="1">
                <a:solidFill>
                  <a:schemeClr val="accent4"/>
                </a:solidFill>
              </a:rPr>
              <a:t>Lesson</a:t>
            </a:r>
            <a:endParaRPr lang="es-ES" sz="4000" b="1" dirty="0">
              <a:solidFill>
                <a:schemeClr val="accent4"/>
              </a:solidFill>
            </a:endParaRPr>
          </a:p>
          <a:p>
            <a:pPr algn="ctr"/>
            <a:r>
              <a:rPr lang="es-ES" sz="4000" b="1" dirty="0">
                <a:solidFill>
                  <a:schemeClr val="accent4"/>
                </a:solidFill>
              </a:rPr>
              <a:t> 1</a:t>
            </a:r>
            <a:endParaRPr lang="es-ES" sz="3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40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4">
            <a:extLst>
              <a:ext uri="{FF2B5EF4-FFF2-40B4-BE49-F238E27FC236}">
                <a16:creationId xmlns="" xmlns:a16="http://schemas.microsoft.com/office/drawing/2014/main" id="{5C5DBC8C-AF25-4ACC-9E26-389CBD922E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789380" y="0"/>
            <a:ext cx="9402619" cy="6760267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="" xmlns:a16="http://schemas.microsoft.com/office/drawing/2014/main" id="{7BA0E948-FC90-5648-A09D-59778E134292}"/>
              </a:ext>
            </a:extLst>
          </p:cNvPr>
          <p:cNvSpPr/>
          <p:nvPr/>
        </p:nvSpPr>
        <p:spPr>
          <a:xfrm>
            <a:off x="417731" y="3279248"/>
            <a:ext cx="4675132" cy="307359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>
            <a:extLst>
              <a:ext uri="{FF2B5EF4-FFF2-40B4-BE49-F238E27FC236}">
                <a16:creationId xmlns="" xmlns:a16="http://schemas.microsoft.com/office/drawing/2014/main" id="{3FACBD2F-1345-7E4F-BB72-D3A49167CCAB}"/>
              </a:ext>
            </a:extLst>
          </p:cNvPr>
          <p:cNvSpPr/>
          <p:nvPr/>
        </p:nvSpPr>
        <p:spPr>
          <a:xfrm>
            <a:off x="849085" y="671804"/>
            <a:ext cx="7536379" cy="53091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A6FC6CE7-711B-F74A-8E75-F09DE8BA4A54}"/>
              </a:ext>
            </a:extLst>
          </p:cNvPr>
          <p:cNvSpPr txBox="1"/>
          <p:nvPr/>
        </p:nvSpPr>
        <p:spPr>
          <a:xfrm>
            <a:off x="1140594" y="2786639"/>
            <a:ext cx="24148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Day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="" xmlns:a16="http://schemas.microsoft.com/office/drawing/2014/main" id="{C234527C-A336-324D-BD84-72C98B9A6024}"/>
              </a:ext>
            </a:extLst>
          </p:cNvPr>
          <p:cNvSpPr txBox="1"/>
          <p:nvPr/>
        </p:nvSpPr>
        <p:spPr>
          <a:xfrm>
            <a:off x="1279140" y="4369784"/>
            <a:ext cx="24148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0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Date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54CD1A9-ACDC-44AD-A73C-E42970479EE7}"/>
              </a:ext>
            </a:extLst>
          </p:cNvPr>
          <p:cNvSpPr/>
          <p:nvPr/>
        </p:nvSpPr>
        <p:spPr>
          <a:xfrm>
            <a:off x="1664675" y="877078"/>
            <a:ext cx="5760551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914377"/>
            <a:r>
              <a:rPr lang="ar-SA" sz="5867" b="1" dirty="0">
                <a:ln w="10160">
                  <a:solidFill>
                    <a:prstClr val="white"/>
                  </a:solidFill>
                  <a:prstDash val="solid"/>
                </a:ln>
                <a:solidFill>
                  <a:schemeClr val="accent6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DecoType Thuluth" panose="02010000000000000000" pitchFamily="2" charset="-78"/>
              </a:rPr>
              <a:t>بسم الله الرحمن الرحيم</a:t>
            </a:r>
            <a:endParaRPr lang="en-US" sz="5867" b="1" dirty="0">
              <a:ln w="10160">
                <a:solidFill>
                  <a:prstClr val="white"/>
                </a:solidFill>
                <a:prstDash val="solid"/>
              </a:ln>
              <a:solidFill>
                <a:schemeClr val="accent6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DecoType Thuluth" panose="0201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116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C247F4E-0327-0A44-B95F-2664A69C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Learning </a:t>
            </a:r>
            <a:r>
              <a:rPr lang="es-ES" dirty="0" err="1"/>
              <a:t>Objectives</a:t>
            </a:r>
            <a:endParaRPr lang="es-ES" dirty="0"/>
          </a:p>
        </p:txBody>
      </p:sp>
      <p:grpSp>
        <p:nvGrpSpPr>
          <p:cNvPr id="3" name="Grupo 2">
            <a:extLst>
              <a:ext uri="{FF2B5EF4-FFF2-40B4-BE49-F238E27FC236}">
                <a16:creationId xmlns="" xmlns:a16="http://schemas.microsoft.com/office/drawing/2014/main" id="{7CD9D1BC-FDF6-4344-AF05-0644F7AD1C57}"/>
              </a:ext>
            </a:extLst>
          </p:cNvPr>
          <p:cNvGrpSpPr/>
          <p:nvPr/>
        </p:nvGrpSpPr>
        <p:grpSpPr>
          <a:xfrm rot="16200000">
            <a:off x="2820844" y="2919455"/>
            <a:ext cx="3497743" cy="1833368"/>
            <a:chOff x="2138667" y="2617689"/>
            <a:chExt cx="889557" cy="466268"/>
          </a:xfrm>
        </p:grpSpPr>
        <p:sp>
          <p:nvSpPr>
            <p:cNvPr id="4" name="Lágrima 3">
              <a:extLst>
                <a:ext uri="{FF2B5EF4-FFF2-40B4-BE49-F238E27FC236}">
                  <a16:creationId xmlns="" xmlns:a16="http://schemas.microsoft.com/office/drawing/2014/main" id="{2CCFFCB2-ADA2-0D4F-9D3A-E5E44D81D9F9}"/>
                </a:ext>
              </a:extLst>
            </p:cNvPr>
            <p:cNvSpPr/>
            <p:nvPr/>
          </p:nvSpPr>
          <p:spPr>
            <a:xfrm rot="10800000">
              <a:off x="2561957" y="2617689"/>
              <a:ext cx="466267" cy="466267"/>
            </a:xfrm>
            <a:prstGeom prst="teardrop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5" name="Lágrima 4">
              <a:extLst>
                <a:ext uri="{FF2B5EF4-FFF2-40B4-BE49-F238E27FC236}">
                  <a16:creationId xmlns="" xmlns:a16="http://schemas.microsoft.com/office/drawing/2014/main" id="{F218CF23-7407-A446-B1AB-E3CA774F5D5E}"/>
                </a:ext>
              </a:extLst>
            </p:cNvPr>
            <p:cNvSpPr/>
            <p:nvPr/>
          </p:nvSpPr>
          <p:spPr>
            <a:xfrm rot="5400000">
              <a:off x="2138667" y="2708999"/>
              <a:ext cx="374958" cy="374958"/>
            </a:xfrm>
            <a:prstGeom prst="teardrop">
              <a:avLst/>
            </a:prstGeom>
            <a:solidFill>
              <a:srgbClr val="9ED63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4E7615FF-503C-AE49-94F0-F507335AF0AA}"/>
              </a:ext>
            </a:extLst>
          </p:cNvPr>
          <p:cNvSpPr txBox="1"/>
          <p:nvPr/>
        </p:nvSpPr>
        <p:spPr>
          <a:xfrm>
            <a:off x="6802352" y="2695182"/>
            <a:ext cx="2704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discuss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buying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food</a:t>
            </a:r>
            <a:r>
              <a:rPr lang="es-E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s-ES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habits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="" xmlns:a16="http://schemas.microsoft.com/office/drawing/2014/main" id="{0E37B111-3B06-B44E-8328-614E9D65095C}"/>
              </a:ext>
            </a:extLst>
          </p:cNvPr>
          <p:cNvSpPr txBox="1"/>
          <p:nvPr/>
        </p:nvSpPr>
        <p:spPr>
          <a:xfrm>
            <a:off x="838200" y="2670402"/>
            <a:ext cx="2704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classify food into categories (Food groups)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="" xmlns:a16="http://schemas.microsoft.com/office/drawing/2014/main" id="{617A19F1-7318-2B4E-BE0E-0BE72476BF62}"/>
              </a:ext>
            </a:extLst>
          </p:cNvPr>
          <p:cNvSpPr txBox="1"/>
          <p:nvPr/>
        </p:nvSpPr>
        <p:spPr>
          <a:xfrm>
            <a:off x="1202790" y="4557924"/>
            <a:ext cx="2704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value the blessing of having various types of food. </a:t>
            </a:r>
            <a:endParaRPr lang="es-E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="" xmlns:a16="http://schemas.microsoft.com/office/drawing/2014/main" id="{D80C8D31-9310-0E47-9154-992E723C57BE}"/>
              </a:ext>
            </a:extLst>
          </p:cNvPr>
          <p:cNvSpPr txBox="1"/>
          <p:nvPr/>
        </p:nvSpPr>
        <p:spPr>
          <a:xfrm>
            <a:off x="4150659" y="2747815"/>
            <a:ext cx="79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 smtClean="0">
                <a:solidFill>
                  <a:schemeClr val="bg1"/>
                </a:solidFill>
              </a:rPr>
              <a:t>1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="" xmlns:a16="http://schemas.microsoft.com/office/drawing/2014/main" id="{002690D4-D5F7-7348-B42F-6CC138460169}"/>
              </a:ext>
            </a:extLst>
          </p:cNvPr>
          <p:cNvSpPr txBox="1"/>
          <p:nvPr/>
        </p:nvSpPr>
        <p:spPr>
          <a:xfrm>
            <a:off x="6009329" y="1463089"/>
            <a:ext cx="79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 smtClean="0">
                <a:solidFill>
                  <a:schemeClr val="bg1"/>
                </a:solidFill>
              </a:rPr>
              <a:t>2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="" xmlns:a16="http://schemas.microsoft.com/office/drawing/2014/main" id="{41250B7C-6181-7548-85BB-85980A699CEF}"/>
              </a:ext>
            </a:extLst>
          </p:cNvPr>
          <p:cNvSpPr txBox="1"/>
          <p:nvPr/>
        </p:nvSpPr>
        <p:spPr>
          <a:xfrm>
            <a:off x="4344536" y="4486968"/>
            <a:ext cx="79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 smtClean="0">
                <a:solidFill>
                  <a:schemeClr val="bg1"/>
                </a:solidFill>
              </a:rPr>
              <a:t>3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="" xmlns:a16="http://schemas.microsoft.com/office/drawing/2014/main" id="{E5FEB301-1062-AB40-98FE-142DEB80B918}"/>
              </a:ext>
            </a:extLst>
          </p:cNvPr>
          <p:cNvSpPr txBox="1"/>
          <p:nvPr/>
        </p:nvSpPr>
        <p:spPr>
          <a:xfrm>
            <a:off x="6096000" y="3207527"/>
            <a:ext cx="79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4000" b="1" dirty="0" smtClean="0">
                <a:solidFill>
                  <a:schemeClr val="bg1"/>
                </a:solidFill>
              </a:rPr>
              <a:t>3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23" name="Lágrima 7">
            <a:extLst>
              <a:ext uri="{FF2B5EF4-FFF2-40B4-BE49-F238E27FC236}">
                <a16:creationId xmlns="" xmlns:a16="http://schemas.microsoft.com/office/drawing/2014/main" id="{C86A5FBC-0875-4570-BBF4-CDE6B9D714A1}"/>
              </a:ext>
            </a:extLst>
          </p:cNvPr>
          <p:cNvSpPr/>
          <p:nvPr/>
        </p:nvSpPr>
        <p:spPr>
          <a:xfrm flipH="1">
            <a:off x="5636310" y="3303631"/>
            <a:ext cx="1712402" cy="1548137"/>
          </a:xfrm>
          <a:prstGeom prst="teardrop">
            <a:avLst/>
          </a:prstGeom>
          <a:solidFill>
            <a:srgbClr val="9ED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CuadroTexto 19">
            <a:extLst>
              <a:ext uri="{FF2B5EF4-FFF2-40B4-BE49-F238E27FC236}">
                <a16:creationId xmlns="" xmlns:a16="http://schemas.microsoft.com/office/drawing/2014/main" id="{B5AEBACC-F0DC-4FE0-83DB-DFB561EFC8FD}"/>
              </a:ext>
            </a:extLst>
          </p:cNvPr>
          <p:cNvSpPr txBox="1"/>
          <p:nvPr/>
        </p:nvSpPr>
        <p:spPr>
          <a:xfrm>
            <a:off x="6009329" y="3631208"/>
            <a:ext cx="793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000" b="1" dirty="0" smtClean="0">
                <a:solidFill>
                  <a:schemeClr val="bg1"/>
                </a:solidFill>
              </a:rPr>
              <a:t>2</a:t>
            </a:r>
            <a:endParaRPr lang="es-E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عنوان 1"/>
          <p:cNvSpPr txBox="1">
            <a:spLocks/>
          </p:cNvSpPr>
          <p:nvPr/>
        </p:nvSpPr>
        <p:spPr>
          <a:xfrm>
            <a:off x="651981" y="2059282"/>
            <a:ext cx="6816757" cy="82809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b="1" u="sng" dirty="0" smtClean="0">
                <a:solidFill>
                  <a:srgbClr val="4F81BD"/>
                </a:solidFill>
                <a:latin typeface="Comic Sans MS" pitchFamily="66" charset="0"/>
              </a:rPr>
              <a:t>A- Circle the odd word:</a:t>
            </a:r>
            <a:endParaRPr lang="ar-SA" b="1" u="sng" dirty="0">
              <a:solidFill>
                <a:srgbClr val="4F81BD"/>
              </a:solidFill>
              <a:latin typeface="Comic Sans MS" pitchFamily="66" charset="0"/>
            </a:endParaRPr>
          </a:p>
        </p:txBody>
      </p:sp>
      <p:pic>
        <p:nvPicPr>
          <p:cNvPr id="3074" name="Picture 2" descr="نتيجة بحث الصور عن ‪circle‬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181" y="2059282"/>
            <a:ext cx="3815816" cy="118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عنوان 1"/>
          <p:cNvSpPr txBox="1">
            <a:spLocks/>
          </p:cNvSpPr>
          <p:nvPr/>
        </p:nvSpPr>
        <p:spPr>
          <a:xfrm>
            <a:off x="0" y="3065694"/>
            <a:ext cx="10657183" cy="82809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 smtClean="0">
                <a:solidFill>
                  <a:srgbClr val="9BBB59">
                    <a:lumMod val="75000"/>
                  </a:srgbClr>
                </a:solidFill>
                <a:latin typeface="Comic Sans MS" pitchFamily="66" charset="0"/>
              </a:rPr>
              <a:t>1- Mango, Banana, Tomato, Strawberry.</a:t>
            </a:r>
            <a:endParaRPr lang="ar-SA" sz="3200" b="1" dirty="0">
              <a:solidFill>
                <a:srgbClr val="9BBB59">
                  <a:lumMod val="75000"/>
                </a:srgbClr>
              </a:solidFill>
              <a:latin typeface="Comic Sans MS" pitchFamily="66" charset="0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-522059" y="4089731"/>
            <a:ext cx="10657183" cy="828092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dirty="0" smtClean="0">
                <a:solidFill>
                  <a:srgbClr val="9BBB59">
                    <a:lumMod val="75000"/>
                  </a:srgbClr>
                </a:solidFill>
                <a:latin typeface="Comic Sans MS" pitchFamily="66" charset="0"/>
              </a:rPr>
              <a:t>2-Coffee, cappuccino, tea, tuna.</a:t>
            </a:r>
            <a:endParaRPr lang="ar-SA" sz="3200" b="1" dirty="0">
              <a:solidFill>
                <a:srgbClr val="9BBB59">
                  <a:lumMod val="75000"/>
                </a:srgbClr>
              </a:solidFill>
              <a:latin typeface="Comic Sans MS" pitchFamily="66" charset="0"/>
            </a:endParaRPr>
          </a:p>
        </p:txBody>
      </p:sp>
      <p:sp>
        <p:nvSpPr>
          <p:cNvPr id="2" name="مستطيل 1"/>
          <p:cNvSpPr/>
          <p:nvPr/>
        </p:nvSpPr>
        <p:spPr>
          <a:xfrm>
            <a:off x="512988" y="5010236"/>
            <a:ext cx="695575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Aft>
                <a:spcPts val="0"/>
              </a:spcAft>
            </a:pPr>
            <a:r>
              <a:rPr lang="en-US" sz="4400" b="1" u="sng" dirty="0" smtClean="0">
                <a:solidFill>
                  <a:srgbClr val="4F81BD"/>
                </a:solidFill>
                <a:latin typeface="Comic Sans MS" pitchFamily="66" charset="0"/>
                <a:ea typeface="+mj-ea"/>
                <a:cs typeface="+mj-cs"/>
              </a:rPr>
              <a:t>B- Name 3 supermarket</a:t>
            </a:r>
            <a:r>
              <a:rPr lang="en-US" b="1" u="sng" dirty="0" smtClean="0">
                <a:solidFill>
                  <a:srgbClr val="4F81BD"/>
                </a:solidFill>
                <a:latin typeface="Comic Sans MS" pitchFamily="66" charset="0"/>
              </a:rPr>
              <a:t>:</a:t>
            </a:r>
            <a:endParaRPr lang="ar-SA" b="1" u="sng" dirty="0">
              <a:solidFill>
                <a:srgbClr val="4F81BD"/>
              </a:solidFill>
              <a:latin typeface="Comic Sans MS" pitchFamily="66" charset="0"/>
            </a:endParaRPr>
          </a:p>
        </p:txBody>
      </p:sp>
      <p:pic>
        <p:nvPicPr>
          <p:cNvPr id="5122" name="Picture 2" descr="Lesson Analysis 2 – elizabethmathorganiz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862" y="172283"/>
            <a:ext cx="5042353" cy="152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74733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arcador de posición de imagen 18">
            <a:extLst>
              <a:ext uri="{FF2B5EF4-FFF2-40B4-BE49-F238E27FC236}">
                <a16:creationId xmlns="" xmlns:a16="http://schemas.microsoft.com/office/drawing/2014/main" id="{AC67EB57-DE5C-2E42-9369-E5D49BC049B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8" name="Marcador de posición de imagen 27">
            <a:extLst>
              <a:ext uri="{FF2B5EF4-FFF2-40B4-BE49-F238E27FC236}">
                <a16:creationId xmlns="" xmlns:a16="http://schemas.microsoft.com/office/drawing/2014/main" id="{270C9D92-C030-EA48-ACEF-7436EE83D6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7" name="Marcador de posición de imagen 36">
            <a:extLst>
              <a:ext uri="{FF2B5EF4-FFF2-40B4-BE49-F238E27FC236}">
                <a16:creationId xmlns="" xmlns:a16="http://schemas.microsoft.com/office/drawing/2014/main" id="{D84A9BDF-AC7E-824B-B902-AD69438DC7C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86D58E95-A0BE-447B-A82A-01CFF0BDCE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994" b="90100"/>
          <a:stretch/>
        </p:blipFill>
        <p:spPr bwMode="auto">
          <a:xfrm>
            <a:off x="1281898" y="2149558"/>
            <a:ext cx="9757577" cy="213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مربع نص 6">
            <a:extLst>
              <a:ext uri="{FF2B5EF4-FFF2-40B4-BE49-F238E27FC236}">
                <a16:creationId xmlns="" xmlns:a16="http://schemas.microsoft.com/office/drawing/2014/main" id="{4E117838-FE0E-4245-8B92-C3B6573AEDB0}"/>
              </a:ext>
            </a:extLst>
          </p:cNvPr>
          <p:cNvSpPr txBox="1"/>
          <p:nvPr/>
        </p:nvSpPr>
        <p:spPr>
          <a:xfrm>
            <a:off x="1" y="6309916"/>
            <a:ext cx="1902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Page:38</a:t>
            </a:r>
            <a:endParaRPr lang="ar-SA" sz="2800" b="1" i="1" dirty="0"/>
          </a:p>
        </p:txBody>
      </p:sp>
    </p:spTree>
    <p:extLst>
      <p:ext uri="{BB962C8B-B14F-4D97-AF65-F5344CB8AC3E}">
        <p14:creationId xmlns:p14="http://schemas.microsoft.com/office/powerpoint/2010/main" val="72875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0F6AA26-27CC-7C4A-9C56-78092F8FF26B}"/>
              </a:ext>
            </a:extLst>
          </p:cNvPr>
          <p:cNvSpPr txBox="1"/>
          <p:nvPr/>
        </p:nvSpPr>
        <p:spPr>
          <a:xfrm>
            <a:off x="7672024" y="6132870"/>
            <a:ext cx="360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spc="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PRESENTATION BY: SLIDECORE</a:t>
            </a:r>
          </a:p>
        </p:txBody>
      </p:sp>
      <p:sp>
        <p:nvSpPr>
          <p:cNvPr id="8" name="Lágrima 7">
            <a:extLst>
              <a:ext uri="{FF2B5EF4-FFF2-40B4-BE49-F238E27FC236}">
                <a16:creationId xmlns="" xmlns:a16="http://schemas.microsoft.com/office/drawing/2014/main" id="{9A2C49D6-B8DB-534D-A466-FF22DF972FA1}"/>
              </a:ext>
            </a:extLst>
          </p:cNvPr>
          <p:cNvSpPr/>
          <p:nvPr/>
        </p:nvSpPr>
        <p:spPr>
          <a:xfrm rot="5400000">
            <a:off x="10031506" y="4697506"/>
            <a:ext cx="2160494" cy="2160494"/>
          </a:xfrm>
          <a:prstGeom prst="teardrop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2F4493F-7804-4ACC-911F-2BDA5A13B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757"/>
          <a:stretch/>
        </p:blipFill>
        <p:spPr bwMode="auto">
          <a:xfrm>
            <a:off x="378692" y="155701"/>
            <a:ext cx="9292846" cy="6546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2-2-1.mp3">
            <a:hlinkClick r:id="" action="ppaction://media"/>
            <a:extLst>
              <a:ext uri="{FF2B5EF4-FFF2-40B4-BE49-F238E27FC236}">
                <a16:creationId xmlns="" xmlns:a16="http://schemas.microsoft.com/office/drawing/2014/main" id="{39272D2F-819D-4C0E-914E-DD735FA2F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80463" y="655946"/>
            <a:ext cx="701984" cy="7019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67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>
            <a:extLst>
              <a:ext uri="{FF2B5EF4-FFF2-40B4-BE49-F238E27FC236}">
                <a16:creationId xmlns="" xmlns:a16="http://schemas.microsoft.com/office/drawing/2014/main" id="{D0F6AA26-27CC-7C4A-9C56-78092F8FF26B}"/>
              </a:ext>
            </a:extLst>
          </p:cNvPr>
          <p:cNvSpPr txBox="1"/>
          <p:nvPr/>
        </p:nvSpPr>
        <p:spPr>
          <a:xfrm>
            <a:off x="7672024" y="6132870"/>
            <a:ext cx="36084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050" b="1" spc="3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PRESENTATION BY: SLIDECORE</a:t>
            </a:r>
          </a:p>
        </p:txBody>
      </p:sp>
      <p:sp>
        <p:nvSpPr>
          <p:cNvPr id="8" name="Lágrima 7">
            <a:extLst>
              <a:ext uri="{FF2B5EF4-FFF2-40B4-BE49-F238E27FC236}">
                <a16:creationId xmlns="" xmlns:a16="http://schemas.microsoft.com/office/drawing/2014/main" id="{9A2C49D6-B8DB-534D-A466-FF22DF972FA1}"/>
              </a:ext>
            </a:extLst>
          </p:cNvPr>
          <p:cNvSpPr/>
          <p:nvPr/>
        </p:nvSpPr>
        <p:spPr>
          <a:xfrm rot="5400000">
            <a:off x="10031506" y="4697506"/>
            <a:ext cx="2160494" cy="2160494"/>
          </a:xfrm>
          <a:prstGeom prst="teardrop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7" name="صورة 2">
            <a:extLst>
              <a:ext uri="{FF2B5EF4-FFF2-40B4-BE49-F238E27FC236}">
                <a16:creationId xmlns="" xmlns:a16="http://schemas.microsoft.com/office/drawing/2014/main" id="{2DA25413-2084-4BA7-B25D-C7A59E17A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6" y="463520"/>
            <a:ext cx="8316410" cy="5323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مربع نص 5">
            <a:extLst>
              <a:ext uri="{FF2B5EF4-FFF2-40B4-BE49-F238E27FC236}">
                <a16:creationId xmlns="" xmlns:a16="http://schemas.microsoft.com/office/drawing/2014/main" id="{7C39B7A3-2BE8-4ECA-BC68-720F180AE289}"/>
              </a:ext>
            </a:extLst>
          </p:cNvPr>
          <p:cNvSpPr txBox="1"/>
          <p:nvPr/>
        </p:nvSpPr>
        <p:spPr>
          <a:xfrm>
            <a:off x="8844685" y="697887"/>
            <a:ext cx="31644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Where are they?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1" name="مربع نص 7">
            <a:extLst>
              <a:ext uri="{FF2B5EF4-FFF2-40B4-BE49-F238E27FC236}">
                <a16:creationId xmlns="" xmlns:a16="http://schemas.microsoft.com/office/drawing/2014/main" id="{801A3486-19E6-48CA-92E1-FA383BF95A86}"/>
              </a:ext>
            </a:extLst>
          </p:cNvPr>
          <p:cNvSpPr txBox="1"/>
          <p:nvPr/>
        </p:nvSpPr>
        <p:spPr>
          <a:xfrm>
            <a:off x="8844685" y="1245406"/>
            <a:ext cx="3164429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What are they probably thinking about?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2" name="مربع نص 8">
            <a:extLst>
              <a:ext uri="{FF2B5EF4-FFF2-40B4-BE49-F238E27FC236}">
                <a16:creationId xmlns="" xmlns:a16="http://schemas.microsoft.com/office/drawing/2014/main" id="{8DDB5DAE-A3FB-4BAD-A88E-6C38AB7F9203}"/>
              </a:ext>
            </a:extLst>
          </p:cNvPr>
          <p:cNvSpPr txBox="1"/>
          <p:nvPr/>
        </p:nvSpPr>
        <p:spPr>
          <a:xfrm>
            <a:off x="8844685" y="2238389"/>
            <a:ext cx="316442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What appetizer/main dish/dessert do you most often eat?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3" name="مربع نص 9">
            <a:extLst>
              <a:ext uri="{FF2B5EF4-FFF2-40B4-BE49-F238E27FC236}">
                <a16:creationId xmlns="" xmlns:a16="http://schemas.microsoft.com/office/drawing/2014/main" id="{51422596-A93F-4F1D-A023-2ED964F8D5ED}"/>
              </a:ext>
            </a:extLst>
          </p:cNvPr>
          <p:cNvSpPr txBox="1"/>
          <p:nvPr/>
        </p:nvSpPr>
        <p:spPr>
          <a:xfrm>
            <a:off x="8844685" y="3539149"/>
            <a:ext cx="316442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What is she probably going to make for the appetizer?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4" name="مربع نص 10">
            <a:extLst>
              <a:ext uri="{FF2B5EF4-FFF2-40B4-BE49-F238E27FC236}">
                <a16:creationId xmlns="" xmlns:a16="http://schemas.microsoft.com/office/drawing/2014/main" id="{8B34B219-CEBB-4557-B9DA-FA71972DCA84}"/>
              </a:ext>
            </a:extLst>
          </p:cNvPr>
          <p:cNvSpPr txBox="1"/>
          <p:nvPr/>
        </p:nvSpPr>
        <p:spPr>
          <a:xfrm>
            <a:off x="8844685" y="4900322"/>
            <a:ext cx="3164429" cy="10156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Comic Sans MS" panose="030F0702030302020204" pitchFamily="66" charset="0"/>
              </a:rPr>
              <a:t>What about for the main dish? (chicken and rice) And the dessert?</a:t>
            </a:r>
            <a:endParaRPr lang="ar-SA" sz="2000" dirty="0">
              <a:latin typeface="Comic Sans MS" panose="030F0702030302020204" pitchFamily="66" charset="0"/>
            </a:endParaRPr>
          </a:p>
        </p:txBody>
      </p:sp>
      <p:sp>
        <p:nvSpPr>
          <p:cNvPr id="15" name="مربع نص 6">
            <a:extLst>
              <a:ext uri="{FF2B5EF4-FFF2-40B4-BE49-F238E27FC236}">
                <a16:creationId xmlns="" xmlns:a16="http://schemas.microsoft.com/office/drawing/2014/main" id="{3BB59447-4B1A-4954-84CF-403D73E35385}"/>
              </a:ext>
            </a:extLst>
          </p:cNvPr>
          <p:cNvSpPr txBox="1"/>
          <p:nvPr/>
        </p:nvSpPr>
        <p:spPr>
          <a:xfrm>
            <a:off x="129650" y="6206708"/>
            <a:ext cx="1985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/>
              <a:t>Page:39</a:t>
            </a:r>
            <a:endParaRPr lang="ar-SA" sz="2800" b="1" i="1" dirty="0"/>
          </a:p>
        </p:txBody>
      </p:sp>
    </p:spTree>
    <p:extLst>
      <p:ext uri="{BB962C8B-B14F-4D97-AF65-F5344CB8AC3E}">
        <p14:creationId xmlns:p14="http://schemas.microsoft.com/office/powerpoint/2010/main" val="38769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heme/theme1.xml><?xml version="1.0" encoding="utf-8"?>
<a:theme xmlns:a="http://schemas.openxmlformats.org/drawingml/2006/main" name="Tema de Office">
  <a:themeElements>
    <a:clrScheme name="Personalizados 31">
      <a:dk1>
        <a:srgbClr val="2B2A30"/>
      </a:dk1>
      <a:lt1>
        <a:srgbClr val="F9F8F8"/>
      </a:lt1>
      <a:dk2>
        <a:srgbClr val="BDBDBD"/>
      </a:dk2>
      <a:lt2>
        <a:srgbClr val="9ED633"/>
      </a:lt2>
      <a:accent1>
        <a:srgbClr val="9ED633"/>
      </a:accent1>
      <a:accent2>
        <a:srgbClr val="FFFFFF"/>
      </a:accent2>
      <a:accent3>
        <a:srgbClr val="A5A5A5"/>
      </a:accent3>
      <a:accent4>
        <a:srgbClr val="346059"/>
      </a:accent4>
      <a:accent5>
        <a:srgbClr val="5B9BD5"/>
      </a:accent5>
      <a:accent6>
        <a:srgbClr val="F0F3BD"/>
      </a:accent6>
      <a:hlink>
        <a:srgbClr val="057FF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34E"/>
        </a:solidFill>
        <a:ln>
          <a:noFill/>
        </a:ln>
      </a:spPr>
      <a:bodyPr lIns="0" tIns="0" rIns="0" bIns="0" rtlCol="0" anchor="ctr"/>
      <a:lstStyle>
        <a:defPPr algn="ctr">
          <a:defRPr sz="2400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34E"/>
        </a:solidFill>
        <a:ln>
          <a:noFill/>
        </a:ln>
      </a:spPr>
      <a:bodyPr lIns="0" tIns="0" rIns="0" bIns="0" rtlCol="0" anchor="ctr"/>
      <a:lstStyle>
        <a:defPPr algn="ctr">
          <a:defRPr sz="2400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34E"/>
        </a:solidFill>
        <a:ln>
          <a:noFill/>
        </a:ln>
      </a:spPr>
      <a:bodyPr lIns="0" tIns="0" rIns="0" bIns="0" rtlCol="0" anchor="ctr"/>
      <a:lstStyle>
        <a:defPPr algn="ctr">
          <a:defRPr sz="2400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34E"/>
        </a:solidFill>
        <a:ln>
          <a:noFill/>
        </a:ln>
      </a:spPr>
      <a:bodyPr lIns="0" tIns="0" rIns="0" bIns="0" rtlCol="0" anchor="ctr"/>
      <a:lstStyle>
        <a:defPPr algn="ctr">
          <a:defRPr sz="2400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634E"/>
        </a:solidFill>
        <a:ln>
          <a:noFill/>
        </a:ln>
      </a:spPr>
      <a:bodyPr lIns="0" tIns="0" rIns="0" bIns="0" rtlCol="0" anchor="ctr"/>
      <a:lstStyle>
        <a:defPPr algn="ctr">
          <a:defRPr sz="2400" dirty="0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15156</TotalTime>
  <Words>327</Words>
  <Application>Microsoft Office PowerPoint</Application>
  <PresentationFormat>مخصص</PresentationFormat>
  <Paragraphs>99</Paragraphs>
  <Slides>28</Slides>
  <Notes>3</Notes>
  <HiddenSlides>0</HiddenSlides>
  <MMClips>13</MMClips>
  <ScaleCrop>false</ScaleCrop>
  <HeadingPairs>
    <vt:vector size="4" baseType="variant">
      <vt:variant>
        <vt:lpstr>نسق</vt:lpstr>
      </vt:variant>
      <vt:variant>
        <vt:i4>8</vt:i4>
      </vt:variant>
      <vt:variant>
        <vt:lpstr>عناوين الشرائح</vt:lpstr>
      </vt:variant>
      <vt:variant>
        <vt:i4>28</vt:i4>
      </vt:variant>
    </vt:vector>
  </HeadingPairs>
  <TitlesOfParts>
    <vt:vector size="36" baseType="lpstr">
      <vt:lpstr>Tema de Office</vt:lpstr>
      <vt:lpstr>1_PPTMON theme</vt:lpstr>
      <vt:lpstr>3_PPTMON theme</vt:lpstr>
      <vt:lpstr>4_PPTMON theme</vt:lpstr>
      <vt:lpstr>5_PPTMON theme</vt:lpstr>
      <vt:lpstr>Office 主题​​</vt:lpstr>
      <vt:lpstr>4_سمة Office</vt:lpstr>
      <vt:lpstr>PPTMON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Learning Objectives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Vocabulary</vt:lpstr>
      <vt:lpstr>Vocabulary</vt:lpstr>
      <vt:lpstr>Vocabulary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hp-7</cp:lastModifiedBy>
  <cp:revision>203</cp:revision>
  <dcterms:created xsi:type="dcterms:W3CDTF">2019-10-26T16:47:23Z</dcterms:created>
  <dcterms:modified xsi:type="dcterms:W3CDTF">2021-10-23T22:10:43Z</dcterms:modified>
</cp:coreProperties>
</file>