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Shape 27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ln w="3175" cap="flat">
                            <a:solidFill>
                              <a:srgbClr val="000000"/>
                            </a:solidFill>
                            <a:prstDash val="solid"/>
                            <a:miter lim="400000"/>
                          </a:ln>
                        </a:rPr>
                        <a:t>أنماط الضرب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0.xml"/><Relationship Id="rId7" Type="http://schemas.openxmlformats.org/officeDocument/2006/relationships/slide" Target="slide13.xml"/><Relationship Id="rId8" Type="http://schemas.openxmlformats.org/officeDocument/2006/relationships/slide" Target="slide15.xml"/><Relationship Id="rId9" Type="http://schemas.openxmlformats.org/officeDocument/2006/relationships/hyperlink" Target="https://drive.google.com/file/d/1gVj-AfzQSSL7sM3rP09Wa0lxL9MB16lB/view?usp=drivesdk" TargetMode="External"/><Relationship Id="rId10" Type="http://schemas.openxmlformats.org/officeDocument/2006/relationships/image" Target="../media/image13.png"/><Relationship Id="rId11" Type="http://schemas.openxmlformats.org/officeDocument/2006/relationships/hyperlink" Target="https://ar.oryxlearning.com/grade/5th-grade/maths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www.youtube-nocookie.com/embed/-ZsqJv-Ae7w?playlist=-ZsqJv-Ae7w&amp;autoplay=1&amp;iv_load_policy=3&amp;loop=1&amp;modestbranding=1&amp;start=" TargetMode="External"/><Relationship Id="rId22" Type="http://schemas.openxmlformats.org/officeDocument/2006/relationships/image" Target="../media/image6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2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8.png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1.xml"/><Relationship Id="rId8" Type="http://schemas.openxmlformats.org/officeDocument/2006/relationships/slide" Target="slide13.xml"/><Relationship Id="rId9" Type="http://schemas.openxmlformats.org/officeDocument/2006/relationships/slide" Target="slide15.xml"/><Relationship Id="rId10" Type="http://schemas.openxmlformats.org/officeDocument/2006/relationships/hyperlink" Target="https://drive.google.com/file/d/1gVj-AfzQSSL7sM3rP09Wa0lxL9MB16lB/view?usp=drivesdk" TargetMode="External"/><Relationship Id="rId11" Type="http://schemas.openxmlformats.org/officeDocument/2006/relationships/image" Target="../media/image13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-ZsqJv-Ae7w?playlist=-ZsqJv-Ae7w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2.xml"/><Relationship Id="rId7" Type="http://schemas.openxmlformats.org/officeDocument/2006/relationships/slide" Target="slide13.xml"/><Relationship Id="rId8" Type="http://schemas.openxmlformats.org/officeDocument/2006/relationships/slide" Target="slide15.xml"/><Relationship Id="rId9" Type="http://schemas.openxmlformats.org/officeDocument/2006/relationships/hyperlink" Target="https://drive.google.com/file/d/1gVj-AfzQSSL7sM3rP09Wa0lxL9MB16lB/view?usp=drivesdk" TargetMode="External"/><Relationship Id="rId10" Type="http://schemas.openxmlformats.org/officeDocument/2006/relationships/image" Target="../media/image13.png"/><Relationship Id="rId11" Type="http://schemas.openxmlformats.org/officeDocument/2006/relationships/hyperlink" Target="https://ar.oryxlearning.com/grade/5th-grade/maths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www.youtube-nocookie.com/embed/-ZsqJv-Ae7w?playlist=-ZsqJv-Ae7w&amp;autoplay=1&amp;iv_load_policy=3&amp;loop=1&amp;modestbranding=1&amp;start=" TargetMode="External"/><Relationship Id="rId22" Type="http://schemas.openxmlformats.org/officeDocument/2006/relationships/image" Target="../media/image6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2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3.xml"/><Relationship Id="rId8" Type="http://schemas.openxmlformats.org/officeDocument/2006/relationships/slide" Target="slide15.xml"/><Relationship Id="rId9" Type="http://schemas.openxmlformats.org/officeDocument/2006/relationships/image" Target="../media/image24.png"/><Relationship Id="rId10" Type="http://schemas.openxmlformats.org/officeDocument/2006/relationships/hyperlink" Target="https://drive.google.com/file/d/1gVj-AfzQSSL7sM3rP09Wa0lxL9MB16lB/view?usp=drivesdk" TargetMode="External"/><Relationship Id="rId11" Type="http://schemas.openxmlformats.org/officeDocument/2006/relationships/image" Target="../media/image13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-ZsqJv-Ae7w?playlist=-ZsqJv-Ae7w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4.xml"/><Relationship Id="rId8" Type="http://schemas.openxmlformats.org/officeDocument/2006/relationships/slide" Target="slide15.xml"/><Relationship Id="rId9" Type="http://schemas.openxmlformats.org/officeDocument/2006/relationships/hyperlink" Target="https://drive.google.com/file/d/1gVj-AfzQSSL7sM3rP09Wa0lxL9MB16lB/view?usp=drivesdk" TargetMode="External"/><Relationship Id="rId10" Type="http://schemas.openxmlformats.org/officeDocument/2006/relationships/image" Target="../media/image13.png"/><Relationship Id="rId11" Type="http://schemas.openxmlformats.org/officeDocument/2006/relationships/hyperlink" Target="https://ar.oryxlearning.com/grade/5th-grade/maths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www.youtube-nocookie.com/embed/-ZsqJv-Ae7w?playlist=-ZsqJv-Ae7w&amp;autoplay=1&amp;iv_load_policy=3&amp;loop=1&amp;modestbranding=1&amp;start=" TargetMode="External"/><Relationship Id="rId22" Type="http://schemas.openxmlformats.org/officeDocument/2006/relationships/image" Target="../media/image6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2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ou3199352zk" TargetMode="External"/><Relationship Id="rId3" Type="http://schemas.openxmlformats.org/officeDocument/2006/relationships/image" Target="../media/image28.png"/><Relationship Id="rId4" Type="http://schemas.openxmlformats.org/officeDocument/2006/relationships/image" Target="../media/image10.jpeg"/><Relationship Id="rId5" Type="http://schemas.openxmlformats.org/officeDocument/2006/relationships/image" Target="../media/image29.png"/><Relationship Id="rId6" Type="http://schemas.openxmlformats.org/officeDocument/2006/relationships/image" Target="../media/image11.jpeg"/><Relationship Id="rId7" Type="http://schemas.openxmlformats.org/officeDocument/2006/relationships/image" Target="../media/image30.png"/><Relationship Id="rId8" Type="http://schemas.openxmlformats.org/officeDocument/2006/relationships/slide" Target="slide5.xml"/><Relationship Id="rId9" Type="http://schemas.openxmlformats.org/officeDocument/2006/relationships/slide" Target="slide4.xml"/><Relationship Id="rId10" Type="http://schemas.openxmlformats.org/officeDocument/2006/relationships/slide" Target="slide6.xml"/><Relationship Id="rId11" Type="http://schemas.openxmlformats.org/officeDocument/2006/relationships/slide" Target="slide9.xml"/><Relationship Id="rId12" Type="http://schemas.openxmlformats.org/officeDocument/2006/relationships/slide" Target="slide13.xml"/><Relationship Id="rId13" Type="http://schemas.openxmlformats.org/officeDocument/2006/relationships/slide" Target="slide15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5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9.xml"/><Relationship Id="rId6" Type="http://schemas.openxmlformats.org/officeDocument/2006/relationships/slide" Target="slide13.xml"/><Relationship Id="rId7" Type="http://schemas.openxmlformats.org/officeDocument/2006/relationships/slide" Target="slide15.xml"/><Relationship Id="rId8" Type="http://schemas.openxmlformats.org/officeDocument/2006/relationships/image" Target="../media/image7.png"/><Relationship Id="rId9" Type="http://schemas.openxmlformats.org/officeDocument/2006/relationships/image" Target="../media/image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3.xml"/><Relationship Id="rId8" Type="http://schemas.openxmlformats.org/officeDocument/2006/relationships/slide" Target="slide15.xml"/><Relationship Id="rId9" Type="http://schemas.openxmlformats.org/officeDocument/2006/relationships/slide" Target="slide17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5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9.xml"/><Relationship Id="rId6" Type="http://schemas.openxmlformats.org/officeDocument/2006/relationships/slide" Target="slide13.xml"/><Relationship Id="rId7" Type="http://schemas.openxmlformats.org/officeDocument/2006/relationships/slide" Target="slide15.xml"/><Relationship Id="rId8" Type="http://schemas.openxmlformats.org/officeDocument/2006/relationships/image" Target="../media/image7.png"/><Relationship Id="rId9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9.xml"/><Relationship Id="rId9" Type="http://schemas.openxmlformats.org/officeDocument/2006/relationships/slide" Target="slide13.xml"/><Relationship Id="rId10" Type="http://schemas.openxmlformats.org/officeDocument/2006/relationships/slide" Target="slide15.xml"/><Relationship Id="rId11" Type="http://schemas.openxmlformats.org/officeDocument/2006/relationships/image" Target="../media/image11.png"/><Relationship Id="rId12" Type="http://schemas.openxmlformats.org/officeDocument/2006/relationships/image" Target="../media/image8.png"/><Relationship Id="rId13" Type="http://schemas.openxmlformats.org/officeDocument/2006/relationships/image" Target="../media/image12.png"/><Relationship Id="rId14" Type="http://schemas.openxmlformats.org/officeDocument/2006/relationships/hyperlink" Target="https://drive.google.com/file/d/1gVj-AfzQSSL7sM3rP09Wa0lxL9MB16lB/view?usp=drivesdk" TargetMode="External"/><Relationship Id="rId15" Type="http://schemas.openxmlformats.org/officeDocument/2006/relationships/image" Target="../media/image13.png"/><Relationship Id="rId16" Type="http://schemas.openxmlformats.org/officeDocument/2006/relationships/hyperlink" Target="https://ar.oryxlearning.com/grade/5th-grade/maths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classroomscreen.com/app/wv1/0718e87f-b0f9-4181-9962-19e14b37322f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apps.mathlearningcenter.org/number-frames/" TargetMode="External"/><Relationship Id="rId21" Type="http://schemas.openxmlformats.org/officeDocument/2006/relationships/image" Target="../media/image14.png"/><Relationship Id="rId22" Type="http://schemas.openxmlformats.org/officeDocument/2006/relationships/hyperlink" Target="https://apps.mathlearningcenter.org/number-pieces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heelofnames.com/ar/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www.youtube-nocookie.com/embed/-ZsqJv-Ae7w?playlist=-ZsqJv-Ae7w&amp;autoplay=1&amp;iv_load_policy=3&amp;loop=1&amp;modestbranding=1&amp;start=" TargetMode="External"/><Relationship Id="rId27" Type="http://schemas.openxmlformats.org/officeDocument/2006/relationships/image" Target="../media/image6.jpeg"/><Relationship Id="rId28" Type="http://schemas.openxmlformats.org/officeDocument/2006/relationships/hyperlink" Target="https://v-clock.com/timer/#countdown=00:01:00&amp;enabled=0&amp;seconds=0&amp;sound=glow&amp;loop=1" TargetMode="External"/><Relationship Id="rId29" Type="http://schemas.openxmlformats.org/officeDocument/2006/relationships/image" Target="../media/image15.png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Relationship Id="rId33" Type="http://schemas.openxmlformats.org/officeDocument/2006/relationships/image" Target="../media/image1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8.png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3.xml"/><Relationship Id="rId9" Type="http://schemas.openxmlformats.org/officeDocument/2006/relationships/slide" Target="slide15.xml"/><Relationship Id="rId10" Type="http://schemas.openxmlformats.org/officeDocument/2006/relationships/hyperlink" Target="https://drive.google.com/file/d/1gVj-AfzQSSL7sM3rP09Wa0lxL9MB16lB/view?usp=drivesdk" TargetMode="External"/><Relationship Id="rId11" Type="http://schemas.openxmlformats.org/officeDocument/2006/relationships/image" Target="../media/image13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-ZsqJv-Ae7w?playlist=-ZsqJv-Ae7w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18.png"/><Relationship Id="rId30" Type="http://schemas.openxmlformats.org/officeDocument/2006/relationships/image" Target="../media/image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3.xml"/><Relationship Id="rId8" Type="http://schemas.openxmlformats.org/officeDocument/2006/relationships/slide" Target="slide15.xml"/><Relationship Id="rId9" Type="http://schemas.openxmlformats.org/officeDocument/2006/relationships/hyperlink" Target="https://drive.google.com/file/d/1gVj-AfzQSSL7sM3rP09Wa0lxL9MB16lB/view?usp=drivesdk" TargetMode="External"/><Relationship Id="rId10" Type="http://schemas.openxmlformats.org/officeDocument/2006/relationships/image" Target="../media/image13.png"/><Relationship Id="rId11" Type="http://schemas.openxmlformats.org/officeDocument/2006/relationships/hyperlink" Target="https://ar.oryxlearning.com/grade/5th-grade/maths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www.youtube-nocookie.com/embed/-ZsqJv-Ae7w?playlist=-ZsqJv-Ae7w&amp;autoplay=1&amp;iv_load_policy=3&amp;loop=1&amp;modestbranding=1&amp;start=" TargetMode="External"/><Relationship Id="rId22" Type="http://schemas.openxmlformats.org/officeDocument/2006/relationships/image" Target="../media/image6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3.xml"/><Relationship Id="rId8" Type="http://schemas.openxmlformats.org/officeDocument/2006/relationships/slide" Target="slide15.xml"/><Relationship Id="rId9" Type="http://schemas.openxmlformats.org/officeDocument/2006/relationships/hyperlink" Target="https://drive.google.com/file/d/1gVj-AfzQSSL7sM3rP09Wa0lxL9MB16lB/view?usp=drivesdk" TargetMode="External"/><Relationship Id="rId10" Type="http://schemas.openxmlformats.org/officeDocument/2006/relationships/image" Target="../media/image13.png"/><Relationship Id="rId11" Type="http://schemas.openxmlformats.org/officeDocument/2006/relationships/hyperlink" Target="https://ar.oryxlearning.com/grade/5th-grade/maths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www.youtube-nocookie.com/embed/-ZsqJv-Ae7w?playlist=-ZsqJv-Ae7w&amp;autoplay=1&amp;iv_load_policy=3&amp;loop=1&amp;modestbranding=1&amp;start=" TargetMode="External"/><Relationship Id="rId22" Type="http://schemas.openxmlformats.org/officeDocument/2006/relationships/image" Target="../media/image6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2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3.xml"/><Relationship Id="rId8" Type="http://schemas.openxmlformats.org/officeDocument/2006/relationships/slide" Target="slide15.xml"/><Relationship Id="rId9" Type="http://schemas.openxmlformats.org/officeDocument/2006/relationships/hyperlink" Target="https://drive.google.com/file/d/1gVj-AfzQSSL7sM3rP09Wa0lxL9MB16lB/view?usp=drivesdk" TargetMode="External"/><Relationship Id="rId10" Type="http://schemas.openxmlformats.org/officeDocument/2006/relationships/image" Target="../media/image13.png"/><Relationship Id="rId11" Type="http://schemas.openxmlformats.org/officeDocument/2006/relationships/hyperlink" Target="https://ar.oryxlearning.com/grade/5th-grade/maths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www.youtube-nocookie.com/embed/-ZsqJv-Ae7w?playlist=-ZsqJv-Ae7w&amp;autoplay=1&amp;iv_load_policy=3&amp;loop=1&amp;modestbranding=1&amp;start=" TargetMode="External"/><Relationship Id="rId22" Type="http://schemas.openxmlformats.org/officeDocument/2006/relationships/image" Target="../media/image6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2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8.xml"/><Relationship Id="rId6" Type="http://schemas.openxmlformats.org/officeDocument/2006/relationships/slide" Target="slide9.xml"/><Relationship Id="rId7" Type="http://schemas.openxmlformats.org/officeDocument/2006/relationships/slide" Target="slide13.xml"/><Relationship Id="rId8" Type="http://schemas.openxmlformats.org/officeDocument/2006/relationships/slide" Target="slide15.xml"/><Relationship Id="rId9" Type="http://schemas.openxmlformats.org/officeDocument/2006/relationships/hyperlink" Target="https://drive.google.com/file/d/1gVj-AfzQSSL7sM3rP09Wa0lxL9MB16lB/view?usp=drivesdk" TargetMode="External"/><Relationship Id="rId10" Type="http://schemas.openxmlformats.org/officeDocument/2006/relationships/image" Target="../media/image13.png"/><Relationship Id="rId11" Type="http://schemas.openxmlformats.org/officeDocument/2006/relationships/hyperlink" Target="https://ar.oryxlearning.com/grade/5th-grade/maths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www.youtube-nocookie.com/embed/-ZsqJv-Ae7w?playlist=-ZsqJv-Ae7w&amp;autoplay=1&amp;iv_load_policy=3&amp;loop=1&amp;modestbranding=1&amp;start=" TargetMode="External"/><Relationship Id="rId22" Type="http://schemas.openxmlformats.org/officeDocument/2006/relationships/image" Target="../media/image6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22.png"/><Relationship Id="rId29" Type="http://schemas.openxmlformats.org/officeDocument/2006/relationships/image" Target="../media/image2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8.png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3.xml"/><Relationship Id="rId9" Type="http://schemas.openxmlformats.org/officeDocument/2006/relationships/slide" Target="slide15.xml"/><Relationship Id="rId10" Type="http://schemas.openxmlformats.org/officeDocument/2006/relationships/hyperlink" Target="https://drive.google.com/file/d/1gVj-AfzQSSL7sM3rP09Wa0lxL9MB16lB/view?usp=drivesdk" TargetMode="External"/><Relationship Id="rId11" Type="http://schemas.openxmlformats.org/officeDocument/2006/relationships/image" Target="../media/image13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-ZsqJv-Ae7w?playlist=-ZsqJv-Ae7w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 21"/>
          <p:cNvSpPr/>
          <p:nvPr/>
        </p:nvSpPr>
        <p:spPr>
          <a:xfrm>
            <a:off x="7053762" y="5092486"/>
            <a:ext cx="11600814" cy="1219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78" name="تجميع"/>
          <p:cNvGrpSpPr/>
          <p:nvPr/>
        </p:nvGrpSpPr>
        <p:grpSpPr>
          <a:xfrm>
            <a:off x="11537883" y="8284129"/>
            <a:ext cx="3017269" cy="1437641"/>
            <a:chOff x="0" y="0"/>
            <a:chExt cx="3017268" cy="1437639"/>
          </a:xfrm>
        </p:grpSpPr>
        <p:sp>
          <p:nvSpPr>
            <p:cNvPr id="276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7" name="صفحة  ٧٧"/>
            <p:cNvSpPr txBox="1"/>
            <p:nvPr/>
          </p:nvSpPr>
          <p:spPr>
            <a:xfrm>
              <a:off x="262408" y="0"/>
              <a:ext cx="2492453" cy="14376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صفحة  ٧٧  </a:t>
              </a:r>
            </a:p>
          </p:txBody>
        </p:sp>
      </p:grpSp>
      <p:pic>
        <p:nvPicPr>
          <p:cNvPr id="279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5466"/>
          <a:stretch>
            <a:fillRect/>
          </a:stretch>
        </p:blipFill>
        <p:spPr>
          <a:xfrm>
            <a:off x="16038521" y="7773975"/>
            <a:ext cx="7838970" cy="427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56201" r="0" b="0"/>
          <a:stretch>
            <a:fillRect/>
          </a:stretch>
        </p:blipFill>
        <p:spPr>
          <a:xfrm>
            <a:off x="1526308" y="4852051"/>
            <a:ext cx="5179670" cy="2268595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الفصل الثالث:الضرب…"/>
          <p:cNvSpPr txBox="1"/>
          <p:nvPr>
            <p:ph type="title" idx="4294967295"/>
          </p:nvPr>
        </p:nvSpPr>
        <p:spPr>
          <a:xfrm>
            <a:off x="5217772" y="4464903"/>
            <a:ext cx="15237295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3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الثالث:الضرب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٣-١ </a:t>
            </a:r>
            <a:r>
              <a:rPr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</a:rPr>
              <a:t>أنماط الضرب</a:t>
            </a:r>
          </a:p>
        </p:txBody>
      </p:sp>
      <p:grpSp>
        <p:nvGrpSpPr>
          <p:cNvPr id="287" name="تجميع"/>
          <p:cNvGrpSpPr/>
          <p:nvPr/>
        </p:nvGrpSpPr>
        <p:grpSpPr>
          <a:xfrm>
            <a:off x="18654576" y="1090964"/>
            <a:ext cx="5337100" cy="1991765"/>
            <a:chOff x="0" y="0"/>
            <a:chExt cx="5337099" cy="1991764"/>
          </a:xfrm>
        </p:grpSpPr>
        <p:sp>
          <p:nvSpPr>
            <p:cNvPr id="282" name="الفصل"/>
            <p:cNvSpPr txBox="1"/>
            <p:nvPr/>
          </p:nvSpPr>
          <p:spPr>
            <a:xfrm>
              <a:off x="2651411" y="0"/>
              <a:ext cx="2685689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85" name="تجميع"/>
            <p:cNvGrpSpPr/>
            <p:nvPr/>
          </p:nvGrpSpPr>
          <p:grpSpPr>
            <a:xfrm>
              <a:off x="3518237" y="546615"/>
              <a:ext cx="981041" cy="1445150"/>
              <a:chOff x="0" y="0"/>
              <a:chExt cx="981040" cy="1445148"/>
            </a:xfrm>
          </p:grpSpPr>
          <p:sp>
            <p:nvSpPr>
              <p:cNvPr id="283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284" name="٣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</p:grpSp>
        <p:sp>
          <p:nvSpPr>
            <p:cNvPr id="286" name="الضرب"/>
            <p:cNvSpPr txBox="1"/>
            <p:nvPr/>
          </p:nvSpPr>
          <p:spPr>
            <a:xfrm>
              <a:off x="0" y="682423"/>
              <a:ext cx="3518238" cy="11014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5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الضرب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9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595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593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59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94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598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59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97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60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20" name="تجميع"/>
          <p:cNvGrpSpPr/>
          <p:nvPr/>
        </p:nvGrpSpPr>
        <p:grpSpPr>
          <a:xfrm>
            <a:off x="25400" y="3456596"/>
            <a:ext cx="1833874" cy="9147489"/>
            <a:chOff x="0" y="0"/>
            <a:chExt cx="1833873" cy="9147488"/>
          </a:xfrm>
        </p:grpSpPr>
        <p:grpSp>
          <p:nvGrpSpPr>
            <p:cNvPr id="618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616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05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03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0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02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04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06" name="IMG_4012.png" descr="IMG_4012.pn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07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10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608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09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1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5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17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19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21" name="IMG_2284.png" descr="IMG_2284.png"/>
          <p:cNvPicPr>
            <a:picLocks noChangeAspect="1"/>
          </p:cNvPicPr>
          <p:nvPr/>
        </p:nvPicPr>
        <p:blipFill>
          <a:blip r:embed="rId28">
            <a:extLst/>
          </a:blip>
          <a:srcRect l="55808" t="0" r="0" b="70413"/>
          <a:stretch>
            <a:fillRect/>
          </a:stretch>
        </p:blipFill>
        <p:spPr>
          <a:xfrm>
            <a:off x="13725507" y="1754187"/>
            <a:ext cx="9230305" cy="1423312"/>
          </a:xfrm>
          <a:prstGeom prst="rect">
            <a:avLst/>
          </a:prstGeom>
          <a:ln w="12700">
            <a:miter lim="400000"/>
          </a:ln>
        </p:spPr>
      </p:pic>
      <p:pic>
        <p:nvPicPr>
          <p:cNvPr id="622" name="IMG_2284.png" descr="IMG_2284.png"/>
          <p:cNvPicPr>
            <a:picLocks noChangeAspect="1"/>
          </p:cNvPicPr>
          <p:nvPr/>
        </p:nvPicPr>
        <p:blipFill>
          <a:blip r:embed="rId28">
            <a:extLst/>
          </a:blip>
          <a:srcRect l="0" t="30237" r="805" b="42675"/>
          <a:stretch>
            <a:fillRect/>
          </a:stretch>
        </p:blipFill>
        <p:spPr>
          <a:xfrm>
            <a:off x="2348507" y="3456596"/>
            <a:ext cx="20718841" cy="1303095"/>
          </a:xfrm>
          <a:prstGeom prst="rect">
            <a:avLst/>
          </a:prstGeom>
          <a:ln w="12700">
            <a:miter lim="400000"/>
          </a:ln>
        </p:spPr>
      </p:pic>
      <p:sp>
        <p:nvSpPr>
          <p:cNvPr id="623" name="Google Shape;1270;p45"/>
          <p:cNvSpPr txBox="1"/>
          <p:nvPr/>
        </p:nvSpPr>
        <p:spPr>
          <a:xfrm>
            <a:off x="19519448" y="4797850"/>
            <a:ext cx="2517671" cy="14842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rtl="0">
              <a:defRPr b="1" sz="61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٦٠٠</a:t>
            </a:r>
          </a:p>
        </p:txBody>
      </p:sp>
      <p:sp>
        <p:nvSpPr>
          <p:cNvPr id="624" name="Google Shape;1270;p45"/>
          <p:cNvSpPr txBox="1"/>
          <p:nvPr/>
        </p:nvSpPr>
        <p:spPr>
          <a:xfrm>
            <a:off x="14117815" y="4797850"/>
            <a:ext cx="2517671" cy="14842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rtl="0">
              <a:defRPr b="1" sz="61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٣٢٠</a:t>
            </a:r>
          </a:p>
        </p:txBody>
      </p:sp>
      <p:sp>
        <p:nvSpPr>
          <p:cNvPr id="625" name="Google Shape;1270;p45"/>
          <p:cNvSpPr txBox="1"/>
          <p:nvPr/>
        </p:nvSpPr>
        <p:spPr>
          <a:xfrm>
            <a:off x="2912227" y="4759537"/>
            <a:ext cx="2517671" cy="14842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rtl="0">
              <a:defRPr b="1" sz="61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٢٧٠٠٠</a:t>
            </a:r>
          </a:p>
        </p:txBody>
      </p:sp>
      <p:sp>
        <p:nvSpPr>
          <p:cNvPr id="626" name="Google Shape;1270;p45"/>
          <p:cNvSpPr txBox="1"/>
          <p:nvPr/>
        </p:nvSpPr>
        <p:spPr>
          <a:xfrm>
            <a:off x="8515022" y="4797850"/>
            <a:ext cx="2517670" cy="14842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rtl="0">
              <a:defRPr b="1" sz="61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١٣٠٠</a:t>
            </a:r>
          </a:p>
        </p:txBody>
      </p:sp>
      <p:pic>
        <p:nvPicPr>
          <p:cNvPr id="627" name="IMG_2284.png" descr="IMG_2284.png"/>
          <p:cNvPicPr>
            <a:picLocks noChangeAspect="1"/>
          </p:cNvPicPr>
          <p:nvPr/>
        </p:nvPicPr>
        <p:blipFill>
          <a:blip r:embed="rId28">
            <a:extLst/>
          </a:blip>
          <a:srcRect l="0" t="55727" r="1611" b="17185"/>
          <a:stretch>
            <a:fillRect/>
          </a:stretch>
        </p:blipFill>
        <p:spPr>
          <a:xfrm>
            <a:off x="2526905" y="6934833"/>
            <a:ext cx="20550537" cy="1303094"/>
          </a:xfrm>
          <a:prstGeom prst="rect">
            <a:avLst/>
          </a:prstGeom>
          <a:ln w="12700">
            <a:miter lim="400000"/>
          </a:ln>
        </p:spPr>
      </p:pic>
      <p:sp>
        <p:nvSpPr>
          <p:cNvPr id="628" name="Google Shape;1270;p45"/>
          <p:cNvSpPr txBox="1"/>
          <p:nvPr/>
        </p:nvSpPr>
        <p:spPr>
          <a:xfrm>
            <a:off x="19693914" y="8237773"/>
            <a:ext cx="2517670" cy="148421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rtl="0">
              <a:defRPr b="1" sz="61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٤٢٠٠</a:t>
            </a:r>
          </a:p>
        </p:txBody>
      </p:sp>
      <p:sp>
        <p:nvSpPr>
          <p:cNvPr id="629" name="Google Shape;1270;p45"/>
          <p:cNvSpPr txBox="1"/>
          <p:nvPr/>
        </p:nvSpPr>
        <p:spPr>
          <a:xfrm>
            <a:off x="8430869" y="8237773"/>
            <a:ext cx="2517671" cy="148421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rtl="0">
              <a:defRPr b="1" sz="61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١٢٠٠</a:t>
            </a:r>
          </a:p>
        </p:txBody>
      </p:sp>
      <p:sp>
        <p:nvSpPr>
          <p:cNvPr id="630" name="Google Shape;1270;p45"/>
          <p:cNvSpPr txBox="1"/>
          <p:nvPr/>
        </p:nvSpPr>
        <p:spPr>
          <a:xfrm>
            <a:off x="2912227" y="8384334"/>
            <a:ext cx="2517671" cy="14842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097023" rtl="0">
              <a:defRPr b="1" sz="5246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٤٠٠٠٠٠</a:t>
            </a:r>
          </a:p>
        </p:txBody>
      </p:sp>
      <p:sp>
        <p:nvSpPr>
          <p:cNvPr id="631" name="Google Shape;1270;p45"/>
          <p:cNvSpPr txBox="1"/>
          <p:nvPr/>
        </p:nvSpPr>
        <p:spPr>
          <a:xfrm>
            <a:off x="13949511" y="8237773"/>
            <a:ext cx="2517670" cy="148421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rtl="0">
              <a:defRPr b="1" sz="61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٣٥٠٠٠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10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5" presetID="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5" dur="10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27" grpId="3"/>
      <p:bldP build="whole" bldLvl="1" animBg="1" rev="0" advAuto="0" spid="621" grpId="1"/>
      <p:bldP build="whole" bldLvl="1" animBg="1" rev="0" advAuto="0" spid="622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635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633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4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36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663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640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638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639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62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641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2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3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4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5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6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7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8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9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0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1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2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3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4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5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6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7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8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9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60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61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664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3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669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66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6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68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672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67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71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67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94" name="تجميع"/>
          <p:cNvGrpSpPr/>
          <p:nvPr/>
        </p:nvGrpSpPr>
        <p:grpSpPr>
          <a:xfrm>
            <a:off x="25400" y="3456596"/>
            <a:ext cx="1833874" cy="9147489"/>
            <a:chOff x="0" y="0"/>
            <a:chExt cx="1833873" cy="9147488"/>
          </a:xfrm>
        </p:grpSpPr>
        <p:grpSp>
          <p:nvGrpSpPr>
            <p:cNvPr id="692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690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79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77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7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76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78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80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1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84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682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83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85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6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7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8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9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91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93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95" name="IMG_2285.png" descr="IMG_2285.png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2676315" y="2536187"/>
            <a:ext cx="20929048" cy="27432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9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06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02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70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9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01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05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0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0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0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27" name="تجميع"/>
          <p:cNvGrpSpPr/>
          <p:nvPr/>
        </p:nvGrpSpPr>
        <p:grpSpPr>
          <a:xfrm>
            <a:off x="25400" y="3456596"/>
            <a:ext cx="1833874" cy="9147489"/>
            <a:chOff x="0" y="0"/>
            <a:chExt cx="1833873" cy="9147488"/>
          </a:xfrm>
        </p:grpSpPr>
        <p:grpSp>
          <p:nvGrpSpPr>
            <p:cNvPr id="725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23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712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10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0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09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11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13" name="IMG_4012.png" descr="IMG_4012.pn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4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17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15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16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18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9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0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1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2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24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26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728" name="IMG_2285.png" descr="IMG_2285.png"/>
          <p:cNvPicPr>
            <a:picLocks noChangeAspect="1"/>
          </p:cNvPicPr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2337644" y="2608318"/>
            <a:ext cx="20929048" cy="2743214"/>
          </a:xfrm>
          <a:prstGeom prst="rect">
            <a:avLst/>
          </a:prstGeom>
          <a:ln w="12700">
            <a:miter lim="400000"/>
          </a:ln>
        </p:spPr>
      </p:pic>
      <p:sp>
        <p:nvSpPr>
          <p:cNvPr id="729" name="تقرأ في ٦ أيام = ٢٠ × ٦=١٢٠ صفحة…"/>
          <p:cNvSpPr txBox="1"/>
          <p:nvPr/>
        </p:nvSpPr>
        <p:spPr>
          <a:xfrm>
            <a:off x="8865198" y="6205662"/>
            <a:ext cx="8720247" cy="30313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defRPr b="1" sz="5800">
                <a:solidFill>
                  <a:srgbClr val="4D22B2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pPr>
            <a:r>
              <a:t>تقرأ في ٦ أيام = ٢٠ × ٦=١٢٠ صفحة </a:t>
            </a:r>
          </a:p>
          <a:p>
            <a:pPr algn="ctr" rtl="0">
              <a:defRPr b="1" sz="5800">
                <a:solidFill>
                  <a:srgbClr val="4D22B2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pPr>
            <a:r>
              <a:t>إذاً: نعم ستتمكن من ذلك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2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733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731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2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34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736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5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741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739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3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40" name="مسائل…"/>
              <p:cNvSpPr txBox="1"/>
              <p:nvPr/>
            </p:nvSpPr>
            <p:spPr>
              <a:xfrm>
                <a:off x="495245" y="2243697"/>
                <a:ext cx="4134887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744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742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43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4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72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749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747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748" name="IMG_4038.png" descr="IMG_4038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71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750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1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2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3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4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5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6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7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8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9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0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1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2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3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4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5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6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7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8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69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70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792" name="تجميع"/>
          <p:cNvGrpSpPr/>
          <p:nvPr/>
        </p:nvGrpSpPr>
        <p:grpSpPr>
          <a:xfrm>
            <a:off x="25400" y="3456596"/>
            <a:ext cx="1833874" cy="9147489"/>
            <a:chOff x="0" y="0"/>
            <a:chExt cx="1833873" cy="9147488"/>
          </a:xfrm>
        </p:grpSpPr>
        <p:grpSp>
          <p:nvGrpSpPr>
            <p:cNvPr id="790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88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777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75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7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74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76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78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79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82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80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81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83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4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5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6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7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89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91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793" name="IMG_2286.png" descr="IMG_2286.png"/>
          <p:cNvPicPr>
            <a:picLocks noChangeAspect="1"/>
          </p:cNvPicPr>
          <p:nvPr/>
        </p:nvPicPr>
        <p:blipFill>
          <a:blip r:embed="rId29">
            <a:extLst/>
          </a:blip>
          <a:srcRect l="69540" t="0" r="3553" b="27150"/>
          <a:stretch>
            <a:fillRect/>
          </a:stretch>
        </p:blipFill>
        <p:spPr>
          <a:xfrm>
            <a:off x="16350653" y="2540665"/>
            <a:ext cx="6716653" cy="1257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794" name="IMG_2286.png" descr="IMG_2286.png"/>
          <p:cNvPicPr>
            <a:picLocks noChangeAspect="1"/>
          </p:cNvPicPr>
          <p:nvPr/>
        </p:nvPicPr>
        <p:blipFill>
          <a:blip r:embed="rId29">
            <a:extLst/>
          </a:blip>
          <a:srcRect l="0" t="0" r="30472" b="15935"/>
          <a:stretch>
            <a:fillRect/>
          </a:stretch>
        </p:blipFill>
        <p:spPr>
          <a:xfrm>
            <a:off x="2522338" y="3964544"/>
            <a:ext cx="20545182" cy="17179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05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801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799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9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00" name="مسائل…"/>
              <p:cNvSpPr txBox="1"/>
              <p:nvPr/>
            </p:nvSpPr>
            <p:spPr>
              <a:xfrm>
                <a:off x="495245" y="2243697"/>
                <a:ext cx="4134887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804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802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03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0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26" name="تجميع"/>
          <p:cNvGrpSpPr/>
          <p:nvPr/>
        </p:nvGrpSpPr>
        <p:grpSpPr>
          <a:xfrm>
            <a:off x="25400" y="3456596"/>
            <a:ext cx="1833874" cy="9147489"/>
            <a:chOff x="0" y="0"/>
            <a:chExt cx="1833873" cy="9147488"/>
          </a:xfrm>
        </p:grpSpPr>
        <p:grpSp>
          <p:nvGrpSpPr>
            <p:cNvPr id="82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2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1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0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0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0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1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12" name="IMG_4012.png" descr="IMG_4012.pn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3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1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14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15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17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8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9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0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1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2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25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27" name="IMG_2286.png" descr="IMG_2286.png"/>
          <p:cNvPicPr>
            <a:picLocks noChangeAspect="1"/>
          </p:cNvPicPr>
          <p:nvPr/>
        </p:nvPicPr>
        <p:blipFill>
          <a:blip r:embed="rId28">
            <a:extLst/>
          </a:blip>
          <a:srcRect l="69540" t="0" r="3553" b="27150"/>
          <a:stretch>
            <a:fillRect/>
          </a:stretch>
        </p:blipFill>
        <p:spPr>
          <a:xfrm>
            <a:off x="16350653" y="2540665"/>
            <a:ext cx="6716653" cy="1257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828" name="IMG_2286.png" descr="IMG_2286.png"/>
          <p:cNvPicPr>
            <a:picLocks noChangeAspect="1"/>
          </p:cNvPicPr>
          <p:nvPr/>
        </p:nvPicPr>
        <p:blipFill>
          <a:blip r:embed="rId28">
            <a:extLst/>
          </a:blip>
          <a:srcRect l="0" t="0" r="30472" b="15935"/>
          <a:stretch>
            <a:fillRect/>
          </a:stretch>
        </p:blipFill>
        <p:spPr>
          <a:xfrm>
            <a:off x="2522338" y="3964544"/>
            <a:ext cx="20545182" cy="1717934"/>
          </a:xfrm>
          <a:prstGeom prst="rect">
            <a:avLst/>
          </a:prstGeom>
          <a:ln w="12700">
            <a:miter lim="400000"/>
          </a:ln>
        </p:spPr>
      </p:pic>
      <p:sp>
        <p:nvSpPr>
          <p:cNvPr id="829" name="Google Shape;1270;p45"/>
          <p:cNvSpPr txBox="1"/>
          <p:nvPr/>
        </p:nvSpPr>
        <p:spPr>
          <a:xfrm>
            <a:off x="16016912" y="6115894"/>
            <a:ext cx="3393763" cy="148421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1731263" rtl="0">
              <a:defRPr b="1" sz="6035">
                <a:solidFill>
                  <a:srgbClr val="0056D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٢٠× ١٢</a:t>
            </a:r>
          </a:p>
        </p:txBody>
      </p:sp>
      <p:sp>
        <p:nvSpPr>
          <p:cNvPr id="830" name="Google Shape;1270;p45"/>
          <p:cNvSpPr txBox="1"/>
          <p:nvPr/>
        </p:nvSpPr>
        <p:spPr>
          <a:xfrm>
            <a:off x="5749243" y="6115894"/>
            <a:ext cx="3924218" cy="148421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1731263" rtl="0">
              <a:defRPr b="1" sz="6035">
                <a:solidFill>
                  <a:srgbClr val="0056D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١٠× ٢٤</a:t>
            </a:r>
          </a:p>
        </p:txBody>
      </p:sp>
      <p:sp>
        <p:nvSpPr>
          <p:cNvPr id="831" name="Google Shape;1270;p45"/>
          <p:cNvSpPr txBox="1"/>
          <p:nvPr/>
        </p:nvSpPr>
        <p:spPr>
          <a:xfrm>
            <a:off x="10870114" y="6115894"/>
            <a:ext cx="3363975" cy="148421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1731263" rtl="0">
              <a:defRPr b="1" sz="6035">
                <a:solidFill>
                  <a:srgbClr val="0056D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٣٠× ٨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2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3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840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833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4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5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6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7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8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9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41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842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49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844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5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6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7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8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52" name="IMG_6211.jpeg"/>
          <p:cNvGrpSpPr/>
          <p:nvPr/>
        </p:nvGrpSpPr>
        <p:grpSpPr>
          <a:xfrm>
            <a:off x="3822951" y="1324245"/>
            <a:ext cx="10025858" cy="11354595"/>
            <a:chOff x="0" y="0"/>
            <a:chExt cx="10025856" cy="11354593"/>
          </a:xfrm>
        </p:grpSpPr>
        <p:pic>
          <p:nvPicPr>
            <p:cNvPr id="851" name="IMG_6211.jpeg" descr="IMG_6211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50800" y="50800"/>
              <a:ext cx="9924093" cy="112528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50" name="IMG_6211.jpeg" descr="IMG_6211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025857" cy="11354594"/>
            </a:xfrm>
            <a:prstGeom prst="rect">
              <a:avLst/>
            </a:prstGeom>
            <a:effectLst/>
          </p:spPr>
        </p:pic>
      </p:grpSp>
      <p:grpSp>
        <p:nvGrpSpPr>
          <p:cNvPr id="855" name="IMG_6212.jpeg"/>
          <p:cNvGrpSpPr/>
          <p:nvPr/>
        </p:nvGrpSpPr>
        <p:grpSpPr>
          <a:xfrm>
            <a:off x="13008928" y="362399"/>
            <a:ext cx="1486298" cy="1406526"/>
            <a:chOff x="0" y="0"/>
            <a:chExt cx="1486296" cy="1406525"/>
          </a:xfrm>
        </p:grpSpPr>
        <p:pic>
          <p:nvPicPr>
            <p:cNvPr id="854" name="IMG_6212.jpeg" descr="IMG_6212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428" t="0" r="428" b="0"/>
            <a:stretch>
              <a:fillRect/>
            </a:stretch>
          </p:blipFill>
          <p:spPr>
            <a:xfrm>
              <a:off x="44450" y="444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53" name="IMG_6212.jpeg" descr="IMG_6212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86297" cy="1406525"/>
            </a:xfrm>
            <a:prstGeom prst="rect">
              <a:avLst/>
            </a:prstGeom>
            <a:effectLst/>
          </p:spPr>
        </p:pic>
      </p:grpSp>
      <p:graphicFrame>
        <p:nvGraphicFramePr>
          <p:cNvPr id="85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5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65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859" name="IMG_2583.png" descr="IMG_2583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60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861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862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863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864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866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867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868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871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869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0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872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884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882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879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873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4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5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6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7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8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0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1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83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885" name="IMG_8403.png" descr="IMG_8403.png"/>
          <p:cNvPicPr>
            <a:picLocks noChangeAspect="1"/>
          </p:cNvPicPr>
          <p:nvPr/>
        </p:nvPicPr>
        <p:blipFill>
          <a:blip r:embed="rId9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88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886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887" name="IMG_8403.png" descr="IMG_840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5" name="تجميع"/>
          <p:cNvGrpSpPr/>
          <p:nvPr/>
        </p:nvGrpSpPr>
        <p:grpSpPr>
          <a:xfrm>
            <a:off x="4090276" y="2790277"/>
            <a:ext cx="19895004" cy="6953337"/>
            <a:chOff x="0" y="0"/>
            <a:chExt cx="19895002" cy="6953336"/>
          </a:xfrm>
        </p:grpSpPr>
        <p:grpSp>
          <p:nvGrpSpPr>
            <p:cNvPr id="893" name="تجميع"/>
            <p:cNvGrpSpPr/>
            <p:nvPr/>
          </p:nvGrpSpPr>
          <p:grpSpPr>
            <a:xfrm>
              <a:off x="0" y="-1"/>
              <a:ext cx="14276554" cy="5242758"/>
              <a:chOff x="0" y="0"/>
              <a:chExt cx="14276553" cy="5242756"/>
            </a:xfrm>
          </p:grpSpPr>
          <p:sp>
            <p:nvSpPr>
              <p:cNvPr id="890" name="Google Shape;4648;p80"/>
              <p:cNvSpPr/>
              <p:nvPr/>
            </p:nvSpPr>
            <p:spPr>
              <a:xfrm>
                <a:off x="7857027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891" name="Google Shape;4650;p80"/>
              <p:cNvSpPr/>
              <p:nvPr/>
            </p:nvSpPr>
            <p:spPr>
              <a:xfrm>
                <a:off x="7549672" y="284231"/>
                <a:ext cx="6233230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2" name="Google Shape;4650;p80"/>
              <p:cNvSpPr/>
              <p:nvPr/>
            </p:nvSpPr>
            <p:spPr>
              <a:xfrm>
                <a:off x="0" y="2496236"/>
                <a:ext cx="7988408" cy="2746521"/>
              </a:xfrm>
              <a:prstGeom prst="roundRect">
                <a:avLst>
                  <a:gd name="adj" fmla="val 1099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894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826768" y="0"/>
              <a:ext cx="8068235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96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grpSp>
        <p:nvGrpSpPr>
          <p:cNvPr id="901" name="Google Shape;1160;p26"/>
          <p:cNvGrpSpPr/>
          <p:nvPr/>
        </p:nvGrpSpPr>
        <p:grpSpPr>
          <a:xfrm>
            <a:off x="6509991" y="9842442"/>
            <a:ext cx="1305645" cy="1328510"/>
            <a:chOff x="0" y="0"/>
            <a:chExt cx="1305644" cy="1328509"/>
          </a:xfrm>
        </p:grpSpPr>
        <p:sp>
          <p:nvSpPr>
            <p:cNvPr id="897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8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9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0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02" name="سؤال :"/>
          <p:cNvSpPr txBox="1"/>
          <p:nvPr/>
        </p:nvSpPr>
        <p:spPr>
          <a:xfrm>
            <a:off x="9686809" y="5585493"/>
            <a:ext cx="2006462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903" name="صفحة :"/>
          <p:cNvSpPr txBox="1"/>
          <p:nvPr/>
        </p:nvSpPr>
        <p:spPr>
          <a:xfrm>
            <a:off x="9441191" y="6670420"/>
            <a:ext cx="2263575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904" name="١١ ، ١٧ ، ٢٤"/>
          <p:cNvSpPr txBox="1"/>
          <p:nvPr/>
        </p:nvSpPr>
        <p:spPr>
          <a:xfrm>
            <a:off x="4194290" y="5635892"/>
            <a:ext cx="5937047" cy="13711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 ١١ ، ١٧ ، ٢٤ </a:t>
            </a:r>
          </a:p>
        </p:txBody>
      </p:sp>
      <p:sp>
        <p:nvSpPr>
          <p:cNvPr id="905" name="٧٩"/>
          <p:cNvSpPr txBox="1"/>
          <p:nvPr/>
        </p:nvSpPr>
        <p:spPr>
          <a:xfrm>
            <a:off x="5702885" y="6754382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٧٩</a:t>
            </a:r>
          </a:p>
        </p:txBody>
      </p:sp>
      <p:graphicFrame>
        <p:nvGraphicFramePr>
          <p:cNvPr id="906" name="الجدول ١"/>
          <p:cNvGraphicFramePr/>
          <p:nvPr/>
        </p:nvGraphicFramePr>
        <p:xfrm>
          <a:off x="22508557" y="1310445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sp>
        <p:nvSpPr>
          <p:cNvPr id="907" name="ختاماً"/>
          <p:cNvSpPr txBox="1"/>
          <p:nvPr/>
        </p:nvSpPr>
        <p:spPr>
          <a:xfrm>
            <a:off x="18788276" y="9361354"/>
            <a:ext cx="2879996" cy="147960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908" name="&quot;جذور التعليم مريرة،     لكن ثمراتها حلوة.&quot;"/>
          <p:cNvSpPr txBox="1"/>
          <p:nvPr/>
        </p:nvSpPr>
        <p:spPr>
          <a:xfrm>
            <a:off x="7719669" y="9743613"/>
            <a:ext cx="11326535" cy="27675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>
              <a:defRPr sz="12200">
                <a:solidFill>
                  <a:srgbClr val="6283BC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lvl1pPr>
          </a:lstStyle>
          <a:p>
            <a:pPr rtl="0">
              <a:defRPr/>
            </a:pPr>
            <a:r>
              <a:t>"جذور التعليم مريرة،     لكن ثمراتها حلوة."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0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96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290" name="IMG_2583.png" descr="IMG_2583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1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2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3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4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5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297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298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299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302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300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03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315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313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310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304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11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4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16" name="IMG_8403.png" descr="IMG_8403.png"/>
          <p:cNvPicPr>
            <a:picLocks noChangeAspect="1"/>
          </p:cNvPicPr>
          <p:nvPr/>
        </p:nvPicPr>
        <p:blipFill>
          <a:blip r:embed="rId9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9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317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18" name="IMG_8403.png" descr="IMG_840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IMG_6062.png" descr="IMG_6062.png"/>
          <p:cNvPicPr>
            <a:picLocks noChangeAspect="1"/>
          </p:cNvPicPr>
          <p:nvPr/>
        </p:nvPicPr>
        <p:blipFill>
          <a:blip r:embed="rId2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G_6050.png" descr="IMG_60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2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26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324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25" name="IMG_8404.png" descr="IMG_8404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27" name="IMG_8403.png" descr="IMG_8403.png"/>
          <p:cNvPicPr>
            <a:picLocks noChangeAspect="1"/>
          </p:cNvPicPr>
          <p:nvPr/>
        </p:nvPicPr>
        <p:blipFill>
          <a:blip r:embed="rId1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IMG_9418.png" descr="IMG_9418.png"/>
          <p:cNvPicPr>
            <a:picLocks noChangeAspect="1"/>
          </p:cNvPicPr>
          <p:nvPr/>
        </p:nvPicPr>
        <p:blipFill>
          <a:blip r:embed="rId13">
            <a:extLst/>
          </a:blip>
          <a:srcRect l="40639" t="40298" r="0" b="47759"/>
          <a:stretch>
            <a:fillRect/>
          </a:stretch>
        </p:blipFill>
        <p:spPr>
          <a:xfrm>
            <a:off x="18510076" y="7190156"/>
            <a:ext cx="4774176" cy="18072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8" name="تجميع"/>
          <p:cNvGrpSpPr/>
          <p:nvPr/>
        </p:nvGrpSpPr>
        <p:grpSpPr>
          <a:xfrm>
            <a:off x="0" y="3072102"/>
            <a:ext cx="1833874" cy="9147489"/>
            <a:chOff x="0" y="0"/>
            <a:chExt cx="1833873" cy="9147488"/>
          </a:xfrm>
        </p:grpSpPr>
        <p:grpSp>
          <p:nvGrpSpPr>
            <p:cNvPr id="346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344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333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331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32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30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32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34" name="IMG_4012.png" descr="IMG_4012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5" name="IMG_4015.jpeg" descr="IMG_4015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8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336" name="IMG_4016.jpeg" descr="IMG_4016.jpeg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37" name="صورة 20" descr="صورة 20">
                    <a:hlinkClick r:id="rId2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39" name="IMG_4017.jpeg" descr="IMG_4017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0" name="IMG_4020.jpeg" descr="IMG_4020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1" name="IMG_4022.jpeg" descr="IMG_4022.jpe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2" name="IMG_4023.png" descr="IMG_4023.png">
                  <a:hlinkClick r:id="rId2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3" name="IMG_4024.jpeg" descr="IMG_4024.jpeg"/>
                <p:cNvPicPr>
                  <a:picLocks noChangeAspect="0"/>
                </p:cNvPicPr>
                <p:nvPr/>
              </p:nvPicPr>
              <p:blipFill>
                <a:blip r:embed="rId3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45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47" name="Picture 2" descr="Picture 2">
              <a:hlinkClick r:id="rId3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49" name="IMG_2278.png" descr="IMG_2278.png"/>
          <p:cNvPicPr>
            <a:picLocks noChangeAspect="1"/>
          </p:cNvPicPr>
          <p:nvPr/>
        </p:nvPicPr>
        <p:blipFill>
          <a:blip r:embed="rId33">
            <a:extLst/>
          </a:blip>
          <a:srcRect l="0" t="15151" r="0" b="40246"/>
          <a:stretch>
            <a:fillRect/>
          </a:stretch>
        </p:blipFill>
        <p:spPr>
          <a:xfrm>
            <a:off x="9250605" y="1977817"/>
            <a:ext cx="8124363" cy="5447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IMG_2278.png" descr="IMG_2278.png"/>
          <p:cNvPicPr>
            <a:picLocks noChangeAspect="1"/>
          </p:cNvPicPr>
          <p:nvPr/>
        </p:nvPicPr>
        <p:blipFill>
          <a:blip r:embed="rId33">
            <a:extLst/>
          </a:blip>
          <a:srcRect l="40363" t="74677" r="0" b="0"/>
          <a:stretch>
            <a:fillRect/>
          </a:stretch>
        </p:blipFill>
        <p:spPr>
          <a:xfrm>
            <a:off x="12529757" y="7451101"/>
            <a:ext cx="4845080" cy="30927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0" grpId="2"/>
      <p:bldP build="whole" bldLvl="1" animBg="1" rev="0" advAuto="0" spid="34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تجميع"/>
          <p:cNvGrpSpPr/>
          <p:nvPr/>
        </p:nvGrpSpPr>
        <p:grpSpPr>
          <a:xfrm>
            <a:off x="1979266" y="138067"/>
            <a:ext cx="3792308" cy="2165375"/>
            <a:chOff x="666534" y="2078856"/>
            <a:chExt cx="3792307" cy="2165374"/>
          </a:xfrm>
        </p:grpSpPr>
        <p:grpSp>
          <p:nvGrpSpPr>
            <p:cNvPr id="354" name="تجميع"/>
            <p:cNvGrpSpPr/>
            <p:nvPr/>
          </p:nvGrpSpPr>
          <p:grpSpPr>
            <a:xfrm>
              <a:off x="666534" y="2078856"/>
              <a:ext cx="3792309" cy="2165375"/>
              <a:chOff x="0" y="0"/>
              <a:chExt cx="3792307" cy="2165374"/>
            </a:xfrm>
          </p:grpSpPr>
          <p:sp>
            <p:nvSpPr>
              <p:cNvPr id="352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5" name="استعد"/>
            <p:cNvSpPr txBox="1"/>
            <p:nvPr/>
          </p:nvSpPr>
          <p:spPr>
            <a:xfrm>
              <a:off x="1095692" y="2443002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359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357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58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0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6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81" name="تجميع"/>
          <p:cNvGrpSpPr/>
          <p:nvPr/>
        </p:nvGrpSpPr>
        <p:grpSpPr>
          <a:xfrm>
            <a:off x="25400" y="3456596"/>
            <a:ext cx="1833874" cy="9147489"/>
            <a:chOff x="0" y="0"/>
            <a:chExt cx="1833873" cy="9147488"/>
          </a:xfrm>
        </p:grpSpPr>
        <p:grpSp>
          <p:nvGrpSpPr>
            <p:cNvPr id="379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377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366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364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36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63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65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67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8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71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369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70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72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3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4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5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6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78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80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82" name="IMG_2279.png" descr="IMG_2279.png"/>
          <p:cNvPicPr>
            <a:picLocks noChangeAspect="1"/>
          </p:cNvPicPr>
          <p:nvPr/>
        </p:nvPicPr>
        <p:blipFill>
          <a:blip r:embed="rId29">
            <a:extLst/>
          </a:blip>
          <a:srcRect l="38247" t="0" r="1278" b="1582"/>
          <a:stretch>
            <a:fillRect/>
          </a:stretch>
        </p:blipFill>
        <p:spPr>
          <a:xfrm>
            <a:off x="9815155" y="2303441"/>
            <a:ext cx="11369921" cy="8226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IMG_2262.jpeg" descr="IMG_2262.jpeg"/>
          <p:cNvPicPr>
            <a:picLocks noChangeAspect="1"/>
          </p:cNvPicPr>
          <p:nvPr/>
        </p:nvPicPr>
        <p:blipFill>
          <a:blip r:embed="rId30">
            <a:extLst/>
          </a:blip>
          <a:srcRect l="838" t="25037" r="61035" b="14402"/>
          <a:stretch>
            <a:fillRect/>
          </a:stretch>
        </p:blipFill>
        <p:spPr>
          <a:xfrm>
            <a:off x="3161330" y="4883418"/>
            <a:ext cx="6487294" cy="45856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0" dist="254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3" grpId="2"/>
      <p:bldP build="whole" bldLvl="1" animBg="1" rev="0" advAuto="0" spid="38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تجميع"/>
          <p:cNvGrpSpPr/>
          <p:nvPr/>
        </p:nvGrpSpPr>
        <p:grpSpPr>
          <a:xfrm>
            <a:off x="1546482" y="74748"/>
            <a:ext cx="7525850" cy="2292013"/>
            <a:chOff x="0" y="0"/>
            <a:chExt cx="7525848" cy="2292012"/>
          </a:xfrm>
        </p:grpSpPr>
        <p:grpSp>
          <p:nvGrpSpPr>
            <p:cNvPr id="389" name="تجميع"/>
            <p:cNvGrpSpPr/>
            <p:nvPr/>
          </p:nvGrpSpPr>
          <p:grpSpPr>
            <a:xfrm>
              <a:off x="-1" y="126637"/>
              <a:ext cx="3792309" cy="2165376"/>
              <a:chOff x="666534" y="2078856"/>
              <a:chExt cx="3792307" cy="2165374"/>
            </a:xfrm>
          </p:grpSpPr>
          <p:grpSp>
            <p:nvGrpSpPr>
              <p:cNvPr id="38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38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88" name="مفهوم أساسي"/>
              <p:cNvSpPr txBox="1"/>
              <p:nvPr/>
            </p:nvSpPr>
            <p:spPr>
              <a:xfrm>
                <a:off x="751375" y="2656189"/>
                <a:ext cx="3698826" cy="1414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defRPr sz="5000"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مفهوم أساسي</a:t>
                </a:r>
              </a:p>
            </p:txBody>
          </p:sp>
        </p:grpSp>
        <p:grpSp>
          <p:nvGrpSpPr>
            <p:cNvPr id="392" name="تجميع"/>
            <p:cNvGrpSpPr/>
            <p:nvPr/>
          </p:nvGrpSpPr>
          <p:grpSpPr>
            <a:xfrm>
              <a:off x="3836589" y="0"/>
              <a:ext cx="3689260" cy="2153116"/>
              <a:chOff x="0" y="0"/>
              <a:chExt cx="3689259" cy="2153115"/>
            </a:xfrm>
          </p:grpSpPr>
          <p:sp>
            <p:nvSpPr>
              <p:cNvPr id="39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9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835" t="66857" r="5307" b="0"/>
              <a:stretch>
                <a:fillRect/>
              </a:stretch>
            </p:blipFill>
            <p:spPr>
              <a:xfrm>
                <a:off x="1824967" y="0"/>
                <a:ext cx="1864293" cy="186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9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9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15" name="تجميع"/>
          <p:cNvGrpSpPr/>
          <p:nvPr/>
        </p:nvGrpSpPr>
        <p:grpSpPr>
          <a:xfrm>
            <a:off x="25400" y="3456596"/>
            <a:ext cx="1833874" cy="9147489"/>
            <a:chOff x="0" y="0"/>
            <a:chExt cx="1833873" cy="9147488"/>
          </a:xfrm>
        </p:grpSpPr>
        <p:grpSp>
          <p:nvGrpSpPr>
            <p:cNvPr id="413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411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400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398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39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97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99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01" name="IMG_4012.png" descr="IMG_4012.pn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2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05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403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04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0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12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14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416" name="IMG_2563.png" descr="IMG_2563.png"/>
          <p:cNvPicPr>
            <a:picLocks noChangeAspect="1"/>
          </p:cNvPicPr>
          <p:nvPr/>
        </p:nvPicPr>
        <p:blipFill>
          <a:blip r:embed="rId28">
            <a:extLst/>
          </a:blip>
          <a:srcRect l="6565" t="0" r="1958" b="0"/>
          <a:stretch>
            <a:fillRect/>
          </a:stretch>
        </p:blipFill>
        <p:spPr>
          <a:xfrm>
            <a:off x="7482063" y="2366760"/>
            <a:ext cx="12756132" cy="97606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1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28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424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422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42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23" name="مثال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grpSp>
          <p:nvGrpSpPr>
            <p:cNvPr id="427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42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26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48" name="تجميع"/>
          <p:cNvGrpSpPr/>
          <p:nvPr/>
        </p:nvGrpSpPr>
        <p:grpSpPr>
          <a:xfrm>
            <a:off x="25400" y="3456596"/>
            <a:ext cx="1833874" cy="9147489"/>
            <a:chOff x="0" y="0"/>
            <a:chExt cx="1833873" cy="9147488"/>
          </a:xfrm>
        </p:grpSpPr>
        <p:grpSp>
          <p:nvGrpSpPr>
            <p:cNvPr id="446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444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433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431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42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30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32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34" name="IMG_4012.png" descr="IMG_4012.pn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35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38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436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37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39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0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1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2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3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45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47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449" name="IMG_2280.png" descr="IMG_2280.png"/>
          <p:cNvPicPr>
            <a:picLocks noChangeAspect="1"/>
          </p:cNvPicPr>
          <p:nvPr/>
        </p:nvPicPr>
        <p:blipFill>
          <a:blip r:embed="rId28">
            <a:extLst/>
          </a:blip>
          <a:srcRect l="28418" t="25099" r="0" b="56416"/>
          <a:stretch>
            <a:fillRect/>
          </a:stretch>
        </p:blipFill>
        <p:spPr>
          <a:xfrm>
            <a:off x="12192000" y="2951801"/>
            <a:ext cx="11017768" cy="1346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" name="IMG_2280.png" descr="IMG_2280.png"/>
          <p:cNvPicPr>
            <a:picLocks noChangeAspect="1"/>
          </p:cNvPicPr>
          <p:nvPr/>
        </p:nvPicPr>
        <p:blipFill>
          <a:blip r:embed="rId28">
            <a:extLst/>
          </a:blip>
          <a:srcRect l="3049" t="46197" r="8193" b="0"/>
          <a:stretch>
            <a:fillRect/>
          </a:stretch>
        </p:blipFill>
        <p:spPr>
          <a:xfrm>
            <a:off x="3864412" y="4763991"/>
            <a:ext cx="17442797" cy="5003317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استعمال الأنماط في الضرب الذهني"/>
          <p:cNvSpPr txBox="1"/>
          <p:nvPr/>
        </p:nvSpPr>
        <p:spPr>
          <a:xfrm>
            <a:off x="14748991" y="1560572"/>
            <a:ext cx="8062774" cy="16343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defRPr b="1" sz="5800">
                <a:solidFill>
                  <a:srgbClr val="99244F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99244F"/>
                </a:solidFill>
              </a:rPr>
              <a:t>استعمال الأنماط في الضرب الذهني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9" grpId="1"/>
      <p:bldP build="whole" bldLvl="1" animBg="1" rev="0" advAuto="0" spid="450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5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63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459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45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45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58" name="مثال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grpSp>
          <p:nvGrpSpPr>
            <p:cNvPr id="462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46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6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83" name="تجميع"/>
          <p:cNvGrpSpPr/>
          <p:nvPr/>
        </p:nvGrpSpPr>
        <p:grpSpPr>
          <a:xfrm>
            <a:off x="25400" y="3456596"/>
            <a:ext cx="1833874" cy="9147489"/>
            <a:chOff x="0" y="0"/>
            <a:chExt cx="1833873" cy="9147488"/>
          </a:xfrm>
        </p:grpSpPr>
        <p:grpSp>
          <p:nvGrpSpPr>
            <p:cNvPr id="481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479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468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466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46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65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67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69" name="IMG_4012.png" descr="IMG_4012.pn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0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73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471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72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7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8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80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82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484" name="الضرب الذهني بعدّ الاصفار"/>
          <p:cNvSpPr txBox="1"/>
          <p:nvPr/>
        </p:nvSpPr>
        <p:spPr>
          <a:xfrm>
            <a:off x="16233678" y="1220754"/>
            <a:ext cx="6353992" cy="16343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defRPr b="1" sz="5800">
                <a:solidFill>
                  <a:srgbClr val="99244F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99244F"/>
                </a:solidFill>
              </a:rPr>
              <a:t>الضرب الذهني بعدّ الاصفار</a:t>
            </a:r>
          </a:p>
        </p:txBody>
      </p:sp>
      <p:pic>
        <p:nvPicPr>
          <p:cNvPr id="485" name="IMG_2281.png" descr="IMG_2281.png"/>
          <p:cNvPicPr>
            <a:picLocks noChangeAspect="1"/>
          </p:cNvPicPr>
          <p:nvPr/>
        </p:nvPicPr>
        <p:blipFill>
          <a:blip r:embed="rId28">
            <a:extLst/>
          </a:blip>
          <a:srcRect l="6959" t="2307" r="8381" b="72617"/>
          <a:stretch>
            <a:fillRect/>
          </a:stretch>
        </p:blipFill>
        <p:spPr>
          <a:xfrm>
            <a:off x="1904443" y="2529416"/>
            <a:ext cx="10735701" cy="2221109"/>
          </a:xfrm>
          <a:prstGeom prst="rect">
            <a:avLst/>
          </a:prstGeom>
          <a:ln w="38100">
            <a:solidFill>
              <a:schemeClr val="accent5"/>
            </a:solidFill>
            <a:miter lim="400000"/>
          </a:ln>
        </p:spPr>
      </p:pic>
      <p:pic>
        <p:nvPicPr>
          <p:cNvPr id="486" name="IMG_2281.png" descr="IMG_2281.png"/>
          <p:cNvPicPr>
            <a:picLocks noChangeAspect="1"/>
          </p:cNvPicPr>
          <p:nvPr/>
        </p:nvPicPr>
        <p:blipFill>
          <a:blip r:embed="rId28">
            <a:extLst/>
          </a:blip>
          <a:srcRect l="38275" t="38012" r="6379" b="53069"/>
          <a:stretch>
            <a:fillRect/>
          </a:stretch>
        </p:blipFill>
        <p:spPr>
          <a:xfrm>
            <a:off x="12983796" y="3456596"/>
            <a:ext cx="10621582" cy="1195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IMG_2281.png" descr="IMG_2281.png"/>
          <p:cNvPicPr>
            <a:picLocks noChangeAspect="1"/>
          </p:cNvPicPr>
          <p:nvPr/>
        </p:nvPicPr>
        <p:blipFill>
          <a:blip r:embed="rId28">
            <a:extLst/>
          </a:blip>
          <a:srcRect l="8793" t="47022" r="13710" b="1179"/>
          <a:stretch>
            <a:fillRect/>
          </a:stretch>
        </p:blipFill>
        <p:spPr>
          <a:xfrm>
            <a:off x="6002592" y="5520940"/>
            <a:ext cx="14445307" cy="67441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" dur="1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5" grpId="1"/>
      <p:bldP build="whole" bldLvl="1" animBg="1" rev="0" advAuto="0" spid="487" grpId="3"/>
      <p:bldP build="whole" bldLvl="1" animBg="1" rev="0" advAuto="0" spid="486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9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99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495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493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49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94" name="مثال…"/>
              <p:cNvSpPr txBox="1"/>
              <p:nvPr/>
            </p:nvSpPr>
            <p:spPr>
              <a:xfrm>
                <a:off x="495245" y="2225560"/>
                <a:ext cx="4134887" cy="18456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Zahey"/>
                    <a:ea typeface="Zahey"/>
                    <a:cs typeface="Zahey"/>
                    <a:sym typeface="Zahey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من واقع الحياة</a:t>
                </a:r>
              </a:p>
            </p:txBody>
          </p:sp>
        </p:grpSp>
        <p:grpSp>
          <p:nvGrpSpPr>
            <p:cNvPr id="498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49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97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519" name="تجميع"/>
          <p:cNvGrpSpPr/>
          <p:nvPr/>
        </p:nvGrpSpPr>
        <p:grpSpPr>
          <a:xfrm>
            <a:off x="25400" y="3456596"/>
            <a:ext cx="1833874" cy="9147489"/>
            <a:chOff x="0" y="0"/>
            <a:chExt cx="1833873" cy="9147488"/>
          </a:xfrm>
        </p:grpSpPr>
        <p:grpSp>
          <p:nvGrpSpPr>
            <p:cNvPr id="517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15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04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02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0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01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03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05" name="IMG_4012.png" descr="IMG_4012.pn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06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09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07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08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10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1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2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3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4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16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18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520" name="IMG_2282.png" descr="IMG_2282.png"/>
          <p:cNvPicPr>
            <a:picLocks noChangeAspect="1"/>
          </p:cNvPicPr>
          <p:nvPr/>
        </p:nvPicPr>
        <p:blipFill>
          <a:blip r:embed="rId28">
            <a:extLst/>
          </a:blip>
          <a:srcRect l="2912" t="0" r="8373" b="0"/>
          <a:stretch>
            <a:fillRect/>
          </a:stretch>
        </p:blipFill>
        <p:spPr>
          <a:xfrm>
            <a:off x="19410674" y="4651375"/>
            <a:ext cx="3770662" cy="441343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0" dist="25400" dir="5400000">
              <a:srgbClr val="000000">
                <a:alpha val="75000"/>
              </a:srgbClr>
            </a:outerShdw>
          </a:effectLst>
        </p:spPr>
      </p:pic>
      <p:pic>
        <p:nvPicPr>
          <p:cNvPr id="521" name="IMG_2283.png" descr="IMG_2283.png"/>
          <p:cNvPicPr>
            <a:picLocks noChangeAspect="1"/>
          </p:cNvPicPr>
          <p:nvPr/>
        </p:nvPicPr>
        <p:blipFill>
          <a:blip r:embed="rId29">
            <a:extLst/>
          </a:blip>
          <a:srcRect l="5829" t="16969" r="0" b="59810"/>
          <a:stretch>
            <a:fillRect/>
          </a:stretch>
        </p:blipFill>
        <p:spPr>
          <a:xfrm>
            <a:off x="8632626" y="1856403"/>
            <a:ext cx="14374584" cy="2475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2" name="IMG_2283.png" descr="IMG_2283.png"/>
          <p:cNvPicPr>
            <a:picLocks noChangeAspect="1"/>
          </p:cNvPicPr>
          <p:nvPr/>
        </p:nvPicPr>
        <p:blipFill>
          <a:blip r:embed="rId29">
            <a:extLst/>
          </a:blip>
          <a:srcRect l="4064" t="40495" r="7071" b="5563"/>
          <a:stretch>
            <a:fillRect/>
          </a:stretch>
        </p:blipFill>
        <p:spPr>
          <a:xfrm>
            <a:off x="4100297" y="5255521"/>
            <a:ext cx="14240317" cy="60376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1" grpId="1"/>
      <p:bldP build="whole" bldLvl="1" animBg="1" rev="0" advAuto="0" spid="522" grpId="3"/>
      <p:bldP build="whole" bldLvl="1" animBg="1" rev="0" advAuto="0" spid="520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526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524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5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27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554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531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529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530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53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532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3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4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5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7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8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9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0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2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4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5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6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7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8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9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0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51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52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555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4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560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558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55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59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563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561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62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56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85" name="تجميع"/>
          <p:cNvGrpSpPr/>
          <p:nvPr/>
        </p:nvGrpSpPr>
        <p:grpSpPr>
          <a:xfrm>
            <a:off x="25400" y="3456596"/>
            <a:ext cx="1833874" cy="9147489"/>
            <a:chOff x="0" y="0"/>
            <a:chExt cx="1833873" cy="9147488"/>
          </a:xfrm>
        </p:grpSpPr>
        <p:grpSp>
          <p:nvGrpSpPr>
            <p:cNvPr id="583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81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70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68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6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67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69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71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2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75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73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74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76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7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8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9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0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82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84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586" name="IMG_2284.png" descr="IMG_2284.png"/>
          <p:cNvPicPr>
            <a:picLocks noChangeAspect="1"/>
          </p:cNvPicPr>
          <p:nvPr/>
        </p:nvPicPr>
        <p:blipFill>
          <a:blip r:embed="rId29">
            <a:extLst/>
          </a:blip>
          <a:srcRect l="55808" t="0" r="0" b="70413"/>
          <a:stretch>
            <a:fillRect/>
          </a:stretch>
        </p:blipFill>
        <p:spPr>
          <a:xfrm>
            <a:off x="13725507" y="1754187"/>
            <a:ext cx="9230305" cy="1423312"/>
          </a:xfrm>
          <a:prstGeom prst="rect">
            <a:avLst/>
          </a:prstGeom>
          <a:ln w="12700">
            <a:miter lim="400000"/>
          </a:ln>
        </p:spPr>
      </p:pic>
      <p:pic>
        <p:nvPicPr>
          <p:cNvPr id="587" name="IMG_2284.png" descr="IMG_2284.png"/>
          <p:cNvPicPr>
            <a:picLocks noChangeAspect="1"/>
          </p:cNvPicPr>
          <p:nvPr/>
        </p:nvPicPr>
        <p:blipFill>
          <a:blip r:embed="rId29">
            <a:extLst/>
          </a:blip>
          <a:srcRect l="0" t="34485" r="805" b="40675"/>
          <a:stretch>
            <a:fillRect/>
          </a:stretch>
        </p:blipFill>
        <p:spPr>
          <a:xfrm>
            <a:off x="2442738" y="3456596"/>
            <a:ext cx="20718841" cy="1194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88" name="IMG_2284.png" descr="IMG_2284.png"/>
          <p:cNvPicPr>
            <a:picLocks noChangeAspect="1"/>
          </p:cNvPicPr>
          <p:nvPr/>
        </p:nvPicPr>
        <p:blipFill>
          <a:blip r:embed="rId29">
            <a:extLst/>
          </a:blip>
          <a:srcRect l="0" t="59475" r="805" b="15686"/>
          <a:stretch>
            <a:fillRect/>
          </a:stretch>
        </p:blipFill>
        <p:spPr>
          <a:xfrm>
            <a:off x="2442738" y="5663009"/>
            <a:ext cx="20718842" cy="11948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10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5" presetID="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5" dur="1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8" grpId="3"/>
      <p:bldP build="whole" bldLvl="1" animBg="1" rev="0" advAuto="0" spid="586" grpId="1"/>
      <p:bldP build="whole" bldLvl="1" animBg="1" rev="0" advAuto="0" spid="587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