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E9D9"/>
          </a:solidFill>
        </a:fill>
      </a:tcStyle>
    </a:wholeTbl>
    <a:band2H>
      <a:tcTxStyle b="def" i="def"/>
      <a:tcStyle>
        <a:tcBdr/>
        <a:fill>
          <a:solidFill>
            <a:srgbClr val="FFF4ED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D0CF"/>
          </a:solidFill>
        </a:fill>
      </a:tcStyle>
    </a:wholeTbl>
    <a:band2H>
      <a:tcTxStyle b="def" i="def"/>
      <a:tcStyle>
        <a:tcBdr/>
        <a:fill>
          <a:solidFill>
            <a:srgbClr val="FFE9E9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8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C1E4F"/>
        </a:fontRef>
        <a:srgbClr val="0C1E4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C1E4F"/>
              </a:solidFill>
              <a:prstDash val="solid"/>
              <a:round/>
            </a:ln>
          </a:top>
          <a:bottom>
            <a:ln w="25400" cap="flat">
              <a:solidFill>
                <a:srgbClr val="0C1E4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C1E4F"/>
              </a:solidFill>
              <a:prstDash val="solid"/>
              <a:round/>
            </a:ln>
          </a:top>
          <a:bottom>
            <a:ln w="25400" cap="flat">
              <a:solidFill>
                <a:srgbClr val="0C1E4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BCF"/>
          </a:solidFill>
        </a:fill>
      </a:tcStyle>
    </a:wholeTbl>
    <a:band2H>
      <a:tcTxStyle b="def" i="def"/>
      <a:tcStyle>
        <a:tcBdr/>
        <a:fill>
          <a:solidFill>
            <a:srgbClr val="E6E7E8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6" name="Shape 5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0;p2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" name="نص العنوان"/>
          <p:cNvSpPr txBox="1"/>
          <p:nvPr>
            <p:ph type="title"/>
          </p:nvPr>
        </p:nvSpPr>
        <p:spPr>
          <a:xfrm>
            <a:off x="1378099" y="1266200"/>
            <a:ext cx="5114401" cy="15063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6492499" y="672875"/>
            <a:ext cx="1546501" cy="592500"/>
          </a:xfrm>
          <a:prstGeom prst="rect">
            <a:avLst/>
          </a:prstGeom>
        </p:spPr>
        <p:txBody>
          <a:bodyPr/>
          <a:lstStyle>
            <a:lvl1pPr marL="317500" indent="-177800" algn="r">
              <a:lnSpc>
                <a:spcPct val="125000"/>
              </a:lnSpc>
              <a:buClrTx/>
              <a:buSzTx/>
              <a:buNone/>
              <a:defRPr b="1" sz="2000">
                <a:solidFill>
                  <a:schemeClr val="accent6">
                    <a:lumOff val="44000"/>
                  </a:schemeClr>
                </a:solidFill>
              </a:defRPr>
            </a:lvl1pPr>
            <a:lvl2pPr marL="317500" indent="279400" algn="r">
              <a:lnSpc>
                <a:spcPct val="125000"/>
              </a:lnSpc>
              <a:buClrTx/>
              <a:buSzTx/>
              <a:buNone/>
              <a:defRPr b="1" sz="2000">
                <a:solidFill>
                  <a:schemeClr val="accent6">
                    <a:lumOff val="44000"/>
                  </a:schemeClr>
                </a:solidFill>
              </a:defRPr>
            </a:lvl2pPr>
            <a:lvl3pPr marL="317500" indent="736600" algn="r">
              <a:lnSpc>
                <a:spcPct val="125000"/>
              </a:lnSpc>
              <a:buClrTx/>
              <a:buSzTx/>
              <a:buNone/>
              <a:defRPr b="1" sz="2000">
                <a:solidFill>
                  <a:schemeClr val="accent6">
                    <a:lumOff val="44000"/>
                  </a:schemeClr>
                </a:solidFill>
              </a:defRPr>
            </a:lvl3pPr>
            <a:lvl4pPr marL="317500" indent="1193800" algn="r">
              <a:lnSpc>
                <a:spcPct val="125000"/>
              </a:lnSpc>
              <a:buClrTx/>
              <a:buSzTx/>
              <a:buNone/>
              <a:defRPr b="1" sz="2000">
                <a:solidFill>
                  <a:schemeClr val="accent6">
                    <a:lumOff val="44000"/>
                  </a:schemeClr>
                </a:solidFill>
              </a:defRPr>
            </a:lvl4pPr>
            <a:lvl5pPr marL="317500" indent="1651000" algn="r">
              <a:lnSpc>
                <a:spcPct val="125000"/>
              </a:lnSpc>
              <a:buClrTx/>
              <a:buSzTx/>
              <a:buNone/>
              <a:defRPr b="1" sz="2000">
                <a:solidFill>
                  <a:schemeClr val="accent6">
                    <a:lumOff val="44000"/>
                  </a:schemeClr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" name="Google Shape;16;p2"/>
          <p:cNvGrpSpPr/>
          <p:nvPr/>
        </p:nvGrpSpPr>
        <p:grpSpPr>
          <a:xfrm>
            <a:off x="-384676" y="-331008"/>
            <a:ext cx="2795994" cy="2536771"/>
            <a:chOff x="0" y="0"/>
            <a:chExt cx="2795993" cy="2536769"/>
          </a:xfrm>
        </p:grpSpPr>
        <p:sp>
          <p:nvSpPr>
            <p:cNvPr id="24" name="Google Shape;17;p2"/>
            <p:cNvSpPr/>
            <p:nvPr/>
          </p:nvSpPr>
          <p:spPr>
            <a:xfrm rot="1652168">
              <a:off x="1448708" y="234174"/>
              <a:ext cx="741787" cy="4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18;p2"/>
            <p:cNvSpPr/>
            <p:nvPr/>
          </p:nvSpPr>
          <p:spPr>
            <a:xfrm rot="1652168">
              <a:off x="2232152" y="580505"/>
              <a:ext cx="486395" cy="45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" name="Google Shape;19;p2"/>
            <p:cNvSpPr/>
            <p:nvPr/>
          </p:nvSpPr>
          <p:spPr>
            <a:xfrm rot="1652168">
              <a:off x="465493" y="126082"/>
              <a:ext cx="1105253" cy="2284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20;p2"/>
            <p:cNvSpPr/>
            <p:nvPr/>
          </p:nvSpPr>
          <p:spPr>
            <a:xfrm rot="1652168">
              <a:off x="1108044" y="191375"/>
              <a:ext cx="560766" cy="65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1" name="Google Shape;21;p2"/>
          <p:cNvGrpSpPr/>
          <p:nvPr/>
        </p:nvGrpSpPr>
        <p:grpSpPr>
          <a:xfrm>
            <a:off x="-88257" y="3405419"/>
            <a:ext cx="1419431" cy="2269436"/>
            <a:chOff x="0" y="0"/>
            <a:chExt cx="1419430" cy="2269435"/>
          </a:xfrm>
        </p:grpSpPr>
        <p:sp>
          <p:nvSpPr>
            <p:cNvPr id="29" name="Google Shape;22;p2"/>
            <p:cNvSpPr/>
            <p:nvPr/>
          </p:nvSpPr>
          <p:spPr>
            <a:xfrm rot="20564520">
              <a:off x="619324" y="841748"/>
              <a:ext cx="712653" cy="69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23;p2"/>
            <p:cNvSpPr/>
            <p:nvPr/>
          </p:nvSpPr>
          <p:spPr>
            <a:xfrm rot="20564520">
              <a:off x="163364" y="1065683"/>
              <a:ext cx="942102" cy="105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932" y="0"/>
                  </a:moveTo>
                  <a:cubicBezTo>
                    <a:pt x="346" y="0"/>
                    <a:pt x="277" y="201"/>
                    <a:pt x="206" y="527"/>
                  </a:cubicBezTo>
                  <a:cubicBezTo>
                    <a:pt x="-428" y="4582"/>
                    <a:pt x="406" y="8832"/>
                    <a:pt x="2619" y="12415"/>
                  </a:cubicBezTo>
                  <a:cubicBezTo>
                    <a:pt x="4868" y="16030"/>
                    <a:pt x="8495" y="18831"/>
                    <a:pt x="12830" y="20264"/>
                  </a:cubicBezTo>
                  <a:cubicBezTo>
                    <a:pt x="14008" y="20655"/>
                    <a:pt x="15223" y="20948"/>
                    <a:pt x="16474" y="21127"/>
                  </a:cubicBezTo>
                  <a:cubicBezTo>
                    <a:pt x="16747" y="21160"/>
                    <a:pt x="17019" y="21208"/>
                    <a:pt x="17291" y="21225"/>
                  </a:cubicBezTo>
                  <a:cubicBezTo>
                    <a:pt x="18107" y="21404"/>
                    <a:pt x="18941" y="21534"/>
                    <a:pt x="19794" y="21599"/>
                  </a:cubicBezTo>
                  <a:cubicBezTo>
                    <a:pt x="19806" y="21600"/>
                    <a:pt x="19819" y="21600"/>
                    <a:pt x="19832" y="21600"/>
                  </a:cubicBezTo>
                  <a:cubicBezTo>
                    <a:pt x="20198" y="21600"/>
                    <a:pt x="20539" y="21376"/>
                    <a:pt x="20573" y="21045"/>
                  </a:cubicBezTo>
                  <a:cubicBezTo>
                    <a:pt x="20646" y="20394"/>
                    <a:pt x="20736" y="19743"/>
                    <a:pt x="20827" y="19091"/>
                  </a:cubicBezTo>
                  <a:cubicBezTo>
                    <a:pt x="20882" y="18766"/>
                    <a:pt x="20918" y="18456"/>
                    <a:pt x="20972" y="18147"/>
                  </a:cubicBezTo>
                  <a:cubicBezTo>
                    <a:pt x="20990" y="17951"/>
                    <a:pt x="21027" y="17723"/>
                    <a:pt x="21063" y="17528"/>
                  </a:cubicBezTo>
                  <a:cubicBezTo>
                    <a:pt x="21172" y="17186"/>
                    <a:pt x="21027" y="16811"/>
                    <a:pt x="20610" y="16714"/>
                  </a:cubicBezTo>
                  <a:cubicBezTo>
                    <a:pt x="20519" y="16681"/>
                    <a:pt x="20428" y="16665"/>
                    <a:pt x="20302" y="16665"/>
                  </a:cubicBezTo>
                  <a:cubicBezTo>
                    <a:pt x="17291" y="16307"/>
                    <a:pt x="14443" y="15118"/>
                    <a:pt x="12194" y="13245"/>
                  </a:cubicBezTo>
                  <a:cubicBezTo>
                    <a:pt x="9927" y="11373"/>
                    <a:pt x="8386" y="8849"/>
                    <a:pt x="7787" y="6145"/>
                  </a:cubicBezTo>
                  <a:cubicBezTo>
                    <a:pt x="7461" y="4598"/>
                    <a:pt x="7407" y="3035"/>
                    <a:pt x="7679" y="1455"/>
                  </a:cubicBezTo>
                  <a:cubicBezTo>
                    <a:pt x="7733" y="1130"/>
                    <a:pt x="7425" y="804"/>
                    <a:pt x="7062" y="771"/>
                  </a:cubicBezTo>
                  <a:cubicBezTo>
                    <a:pt x="6028" y="609"/>
                    <a:pt x="4958" y="462"/>
                    <a:pt x="3888" y="315"/>
                  </a:cubicBezTo>
                  <a:cubicBezTo>
                    <a:pt x="3362" y="234"/>
                    <a:pt x="2854" y="186"/>
                    <a:pt x="2329" y="120"/>
                  </a:cubicBezTo>
                  <a:cubicBezTo>
                    <a:pt x="2075" y="87"/>
                    <a:pt x="1857" y="55"/>
                    <a:pt x="1603" y="55"/>
                  </a:cubicBezTo>
                  <a:cubicBezTo>
                    <a:pt x="1325" y="18"/>
                    <a:pt x="1106" y="0"/>
                    <a:pt x="93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24;p2"/>
            <p:cNvSpPr/>
            <p:nvPr/>
          </p:nvSpPr>
          <p:spPr>
            <a:xfrm rot="20564520">
              <a:off x="45677" y="15843"/>
              <a:ext cx="132015" cy="16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25;p2"/>
            <p:cNvSpPr/>
            <p:nvPr/>
          </p:nvSpPr>
          <p:spPr>
            <a:xfrm rot="20564520">
              <a:off x="509432" y="95219"/>
              <a:ext cx="132399" cy="165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26;p2"/>
            <p:cNvSpPr/>
            <p:nvPr/>
          </p:nvSpPr>
          <p:spPr>
            <a:xfrm rot="20564520">
              <a:off x="92480" y="253175"/>
              <a:ext cx="132299" cy="16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7;p2"/>
            <p:cNvSpPr/>
            <p:nvPr/>
          </p:nvSpPr>
          <p:spPr>
            <a:xfrm rot="20564520">
              <a:off x="329577" y="324958"/>
              <a:ext cx="131566" cy="16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90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28;p2"/>
            <p:cNvSpPr/>
            <p:nvPr/>
          </p:nvSpPr>
          <p:spPr>
            <a:xfrm rot="20564520">
              <a:off x="572588" y="343503"/>
              <a:ext cx="131916" cy="16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" name="Google Shape;29;p2"/>
            <p:cNvSpPr/>
            <p:nvPr/>
          </p:nvSpPr>
          <p:spPr>
            <a:xfrm rot="20564520">
              <a:off x="163270" y="550248"/>
              <a:ext cx="132290" cy="16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30;p2"/>
            <p:cNvSpPr/>
            <p:nvPr/>
          </p:nvSpPr>
          <p:spPr>
            <a:xfrm rot="20564520">
              <a:off x="412179" y="590849"/>
              <a:ext cx="131566" cy="16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31;p2"/>
            <p:cNvSpPr/>
            <p:nvPr/>
          </p:nvSpPr>
          <p:spPr>
            <a:xfrm rot="20564520">
              <a:off x="268317" y="51530"/>
              <a:ext cx="132020" cy="165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2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32;p2"/>
            <p:cNvSpPr/>
            <p:nvPr/>
          </p:nvSpPr>
          <p:spPr>
            <a:xfrm rot="20564520">
              <a:off x="747673" y="136647"/>
              <a:ext cx="132828" cy="16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33;p2"/>
            <p:cNvSpPr/>
            <p:nvPr/>
          </p:nvSpPr>
          <p:spPr>
            <a:xfrm rot="20564520">
              <a:off x="127474" y="1126407"/>
              <a:ext cx="1021381" cy="101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42" name="IMG_1539.png" descr="IMG_1539.png"/>
          <p:cNvPicPr>
            <a:picLocks noChangeAspect="1"/>
          </p:cNvPicPr>
          <p:nvPr/>
        </p:nvPicPr>
        <p:blipFill>
          <a:blip r:embed="rId2">
            <a:alphaModFix amt="5000"/>
            <a:extLst/>
          </a:blip>
          <a:srcRect l="14252" t="23226" r="11876" b="17441"/>
          <a:stretch>
            <a:fillRect/>
          </a:stretch>
        </p:blipFill>
        <p:spPr>
          <a:xfrm>
            <a:off x="2312654" y="789700"/>
            <a:ext cx="4273341" cy="3445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honto 2.png" descr="phonto 2.png"/>
          <p:cNvPicPr>
            <a:picLocks noChangeAspect="1"/>
          </p:cNvPicPr>
          <p:nvPr/>
        </p:nvPicPr>
        <p:blipFill>
          <a:blip r:embed="rId3">
            <a:alphaModFix amt="49744"/>
            <a:extLst/>
          </a:blip>
          <a:srcRect l="38307" t="31088" r="31088" b="31088"/>
          <a:stretch>
            <a:fillRect/>
          </a:stretch>
        </p:blipFill>
        <p:spPr>
          <a:xfrm>
            <a:off x="5459757" y="4402316"/>
            <a:ext cx="909740" cy="496084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25;p11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8" name="xx%"/>
          <p:cNvSpPr txBox="1"/>
          <p:nvPr>
            <p:ph type="title" hasCustomPrompt="1"/>
          </p:nvPr>
        </p:nvSpPr>
        <p:spPr>
          <a:xfrm>
            <a:off x="713225" y="1745375"/>
            <a:ext cx="7717501" cy="1324201"/>
          </a:xfrm>
          <a:prstGeom prst="rect">
            <a:avLst/>
          </a:prstGeom>
        </p:spPr>
        <p:txBody>
          <a:bodyPr anchor="b"/>
          <a:lstStyle>
            <a:lvl1pPr algn="ctr">
              <a:defRPr sz="8800"/>
            </a:lvl1pPr>
          </a:lstStyle>
          <a:p>
            <a:pPr/>
            <a:r>
              <a:t>xx%</a:t>
            </a:r>
          </a:p>
        </p:txBody>
      </p:sp>
      <p:sp>
        <p:nvSpPr>
          <p:cNvPr id="179" name="مستوى النص الأول…"/>
          <p:cNvSpPr txBox="1"/>
          <p:nvPr>
            <p:ph type="body" sz="quarter" idx="1"/>
          </p:nvPr>
        </p:nvSpPr>
        <p:spPr>
          <a:xfrm>
            <a:off x="2336250" y="3069625"/>
            <a:ext cx="4471500" cy="435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182" name="Google Shape;129;p11"/>
          <p:cNvGrpSpPr/>
          <p:nvPr/>
        </p:nvGrpSpPr>
        <p:grpSpPr>
          <a:xfrm>
            <a:off x="134024" y="76142"/>
            <a:ext cx="2580127" cy="1137283"/>
            <a:chOff x="0" y="0"/>
            <a:chExt cx="2580124" cy="1137282"/>
          </a:xfrm>
        </p:grpSpPr>
        <p:sp>
          <p:nvSpPr>
            <p:cNvPr id="180" name="Google Shape;130;p11"/>
            <p:cNvSpPr/>
            <p:nvPr/>
          </p:nvSpPr>
          <p:spPr>
            <a:xfrm rot="16200000">
              <a:off x="863908" y="-578934"/>
              <a:ext cx="1137284" cy="229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0979" y="0"/>
                  </a:moveTo>
                  <a:cubicBezTo>
                    <a:pt x="20958" y="0"/>
                    <a:pt x="20938" y="1"/>
                    <a:pt x="20917" y="2"/>
                  </a:cubicBezTo>
                  <a:cubicBezTo>
                    <a:pt x="17741" y="152"/>
                    <a:pt x="14564" y="308"/>
                    <a:pt x="11388" y="465"/>
                  </a:cubicBezTo>
                  <a:cubicBezTo>
                    <a:pt x="11230" y="473"/>
                    <a:pt x="11072" y="505"/>
                    <a:pt x="10946" y="567"/>
                  </a:cubicBezTo>
                  <a:cubicBezTo>
                    <a:pt x="10835" y="607"/>
                    <a:pt x="10725" y="685"/>
                    <a:pt x="10725" y="787"/>
                  </a:cubicBezTo>
                  <a:cubicBezTo>
                    <a:pt x="10803" y="3275"/>
                    <a:pt x="10883" y="5747"/>
                    <a:pt x="10788" y="8219"/>
                  </a:cubicBezTo>
                  <a:lnTo>
                    <a:pt x="10725" y="9248"/>
                  </a:lnTo>
                  <a:cubicBezTo>
                    <a:pt x="10709" y="9420"/>
                    <a:pt x="10709" y="9609"/>
                    <a:pt x="10693" y="9789"/>
                  </a:cubicBezTo>
                  <a:cubicBezTo>
                    <a:pt x="10693" y="9868"/>
                    <a:pt x="10677" y="9946"/>
                    <a:pt x="10646" y="10025"/>
                  </a:cubicBezTo>
                  <a:cubicBezTo>
                    <a:pt x="7438" y="10197"/>
                    <a:pt x="4198" y="10276"/>
                    <a:pt x="959" y="10276"/>
                  </a:cubicBezTo>
                  <a:cubicBezTo>
                    <a:pt x="928" y="10274"/>
                    <a:pt x="896" y="10273"/>
                    <a:pt x="863" y="10273"/>
                  </a:cubicBezTo>
                  <a:cubicBezTo>
                    <a:pt x="745" y="10273"/>
                    <a:pt x="619" y="10286"/>
                    <a:pt x="532" y="10323"/>
                  </a:cubicBezTo>
                  <a:cubicBezTo>
                    <a:pt x="279" y="10393"/>
                    <a:pt x="200" y="10543"/>
                    <a:pt x="248" y="10676"/>
                  </a:cubicBezTo>
                  <a:cubicBezTo>
                    <a:pt x="216" y="10731"/>
                    <a:pt x="216" y="10778"/>
                    <a:pt x="216" y="10825"/>
                  </a:cubicBezTo>
                  <a:cubicBezTo>
                    <a:pt x="216" y="10982"/>
                    <a:pt x="200" y="11131"/>
                    <a:pt x="200" y="11288"/>
                  </a:cubicBezTo>
                  <a:cubicBezTo>
                    <a:pt x="184" y="11476"/>
                    <a:pt x="184" y="11649"/>
                    <a:pt x="184" y="11837"/>
                  </a:cubicBezTo>
                  <a:cubicBezTo>
                    <a:pt x="42" y="12222"/>
                    <a:pt x="58" y="12630"/>
                    <a:pt x="42" y="13015"/>
                  </a:cubicBezTo>
                  <a:cubicBezTo>
                    <a:pt x="26" y="13266"/>
                    <a:pt x="11" y="13533"/>
                    <a:pt x="11" y="13792"/>
                  </a:cubicBezTo>
                  <a:cubicBezTo>
                    <a:pt x="11" y="14035"/>
                    <a:pt x="-21" y="14278"/>
                    <a:pt x="26" y="14522"/>
                  </a:cubicBezTo>
                  <a:cubicBezTo>
                    <a:pt x="89" y="14773"/>
                    <a:pt x="184" y="15016"/>
                    <a:pt x="501" y="15220"/>
                  </a:cubicBezTo>
                  <a:cubicBezTo>
                    <a:pt x="800" y="15416"/>
                    <a:pt x="1164" y="15558"/>
                    <a:pt x="1559" y="15699"/>
                  </a:cubicBezTo>
                  <a:cubicBezTo>
                    <a:pt x="2302" y="15974"/>
                    <a:pt x="3045" y="16240"/>
                    <a:pt x="3819" y="16507"/>
                  </a:cubicBezTo>
                  <a:cubicBezTo>
                    <a:pt x="6916" y="17559"/>
                    <a:pt x="10156" y="18524"/>
                    <a:pt x="13237" y="19584"/>
                  </a:cubicBezTo>
                  <a:cubicBezTo>
                    <a:pt x="14959" y="20172"/>
                    <a:pt x="16635" y="20792"/>
                    <a:pt x="18215" y="21483"/>
                  </a:cubicBezTo>
                  <a:cubicBezTo>
                    <a:pt x="18364" y="21552"/>
                    <a:pt x="18618" y="21600"/>
                    <a:pt x="18859" y="21600"/>
                  </a:cubicBezTo>
                  <a:cubicBezTo>
                    <a:pt x="19027" y="21600"/>
                    <a:pt x="19189" y="21577"/>
                    <a:pt x="19306" y="21522"/>
                  </a:cubicBezTo>
                  <a:cubicBezTo>
                    <a:pt x="19479" y="21428"/>
                    <a:pt x="19542" y="21020"/>
                    <a:pt x="19542" y="20918"/>
                  </a:cubicBezTo>
                  <a:cubicBezTo>
                    <a:pt x="19685" y="18234"/>
                    <a:pt x="19874" y="15542"/>
                    <a:pt x="20111" y="12858"/>
                  </a:cubicBezTo>
                  <a:cubicBezTo>
                    <a:pt x="20348" y="10181"/>
                    <a:pt x="20617" y="7505"/>
                    <a:pt x="20949" y="4845"/>
                  </a:cubicBezTo>
                  <a:cubicBezTo>
                    <a:pt x="21138" y="3330"/>
                    <a:pt x="21344" y="1807"/>
                    <a:pt x="21549" y="300"/>
                  </a:cubicBezTo>
                  <a:cubicBezTo>
                    <a:pt x="21579" y="154"/>
                    <a:pt x="21277" y="0"/>
                    <a:pt x="209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131;p11"/>
            <p:cNvSpPr/>
            <p:nvPr/>
          </p:nvSpPr>
          <p:spPr>
            <a:xfrm rot="16200000">
              <a:off x="487804" y="-77513"/>
              <a:ext cx="521317" cy="14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9213" y="3658"/>
                  </a:moveTo>
                  <a:cubicBezTo>
                    <a:pt x="9282" y="4092"/>
                    <a:pt x="9317" y="4525"/>
                    <a:pt x="9317" y="4958"/>
                  </a:cubicBezTo>
                  <a:cubicBezTo>
                    <a:pt x="9489" y="6462"/>
                    <a:pt x="9627" y="7990"/>
                    <a:pt x="9696" y="9494"/>
                  </a:cubicBezTo>
                  <a:lnTo>
                    <a:pt x="9834" y="11745"/>
                  </a:lnTo>
                  <a:cubicBezTo>
                    <a:pt x="9110" y="11781"/>
                    <a:pt x="8385" y="11793"/>
                    <a:pt x="7661" y="11817"/>
                  </a:cubicBezTo>
                  <a:cubicBezTo>
                    <a:pt x="7557" y="10301"/>
                    <a:pt x="7419" y="8761"/>
                    <a:pt x="7281" y="7244"/>
                  </a:cubicBezTo>
                  <a:cubicBezTo>
                    <a:pt x="7212" y="6041"/>
                    <a:pt x="7074" y="4862"/>
                    <a:pt x="6971" y="3658"/>
                  </a:cubicBezTo>
                  <a:close/>
                  <a:moveTo>
                    <a:pt x="5607" y="704"/>
                  </a:moveTo>
                  <a:cubicBezTo>
                    <a:pt x="6729" y="704"/>
                    <a:pt x="7850" y="710"/>
                    <a:pt x="8971" y="722"/>
                  </a:cubicBezTo>
                  <a:cubicBezTo>
                    <a:pt x="8937" y="794"/>
                    <a:pt x="8937" y="866"/>
                    <a:pt x="8937" y="939"/>
                  </a:cubicBezTo>
                  <a:cubicBezTo>
                    <a:pt x="8937" y="1119"/>
                    <a:pt x="8971" y="1324"/>
                    <a:pt x="8971" y="1504"/>
                  </a:cubicBezTo>
                  <a:cubicBezTo>
                    <a:pt x="9006" y="1890"/>
                    <a:pt x="9041" y="2263"/>
                    <a:pt x="9110" y="2660"/>
                  </a:cubicBezTo>
                  <a:cubicBezTo>
                    <a:pt x="9144" y="2732"/>
                    <a:pt x="9144" y="2792"/>
                    <a:pt x="9144" y="2864"/>
                  </a:cubicBezTo>
                  <a:lnTo>
                    <a:pt x="5866" y="2864"/>
                  </a:lnTo>
                  <a:cubicBezTo>
                    <a:pt x="5245" y="2864"/>
                    <a:pt x="4727" y="3057"/>
                    <a:pt x="4727" y="3261"/>
                  </a:cubicBezTo>
                  <a:cubicBezTo>
                    <a:pt x="5038" y="6113"/>
                    <a:pt x="5314" y="8989"/>
                    <a:pt x="5556" y="11865"/>
                  </a:cubicBezTo>
                  <a:cubicBezTo>
                    <a:pt x="4769" y="11888"/>
                    <a:pt x="3995" y="11896"/>
                    <a:pt x="3226" y="11896"/>
                  </a:cubicBezTo>
                  <a:cubicBezTo>
                    <a:pt x="2782" y="11896"/>
                    <a:pt x="2340" y="11894"/>
                    <a:pt x="1898" y="11889"/>
                  </a:cubicBezTo>
                  <a:cubicBezTo>
                    <a:pt x="1932" y="8929"/>
                    <a:pt x="2071" y="5981"/>
                    <a:pt x="2140" y="3020"/>
                  </a:cubicBezTo>
                  <a:cubicBezTo>
                    <a:pt x="2208" y="2250"/>
                    <a:pt x="2208" y="1480"/>
                    <a:pt x="2244" y="722"/>
                  </a:cubicBezTo>
                  <a:cubicBezTo>
                    <a:pt x="3365" y="710"/>
                    <a:pt x="4486" y="704"/>
                    <a:pt x="5607" y="704"/>
                  </a:cubicBezTo>
                  <a:close/>
                  <a:moveTo>
                    <a:pt x="11456" y="3634"/>
                  </a:moveTo>
                  <a:cubicBezTo>
                    <a:pt x="14147" y="3658"/>
                    <a:pt x="16769" y="3658"/>
                    <a:pt x="19392" y="3671"/>
                  </a:cubicBezTo>
                  <a:cubicBezTo>
                    <a:pt x="19288" y="4176"/>
                    <a:pt x="19219" y="4693"/>
                    <a:pt x="19185" y="5199"/>
                  </a:cubicBezTo>
                  <a:lnTo>
                    <a:pt x="19151" y="7364"/>
                  </a:lnTo>
                  <a:cubicBezTo>
                    <a:pt x="19115" y="8797"/>
                    <a:pt x="19047" y="10241"/>
                    <a:pt x="19012" y="11672"/>
                  </a:cubicBezTo>
                  <a:cubicBezTo>
                    <a:pt x="18978" y="14561"/>
                    <a:pt x="18874" y="17424"/>
                    <a:pt x="18805" y="20313"/>
                  </a:cubicBezTo>
                  <a:lnTo>
                    <a:pt x="18805" y="20770"/>
                  </a:lnTo>
                  <a:cubicBezTo>
                    <a:pt x="18760" y="20766"/>
                    <a:pt x="18702" y="20764"/>
                    <a:pt x="18639" y="20764"/>
                  </a:cubicBezTo>
                  <a:cubicBezTo>
                    <a:pt x="18513" y="20764"/>
                    <a:pt x="18369" y="20770"/>
                    <a:pt x="18253" y="20770"/>
                  </a:cubicBezTo>
                  <a:cubicBezTo>
                    <a:pt x="17080" y="20782"/>
                    <a:pt x="15941" y="20794"/>
                    <a:pt x="14837" y="20794"/>
                  </a:cubicBezTo>
                  <a:cubicBezTo>
                    <a:pt x="14241" y="20801"/>
                    <a:pt x="13645" y="20803"/>
                    <a:pt x="13050" y="20803"/>
                  </a:cubicBezTo>
                  <a:cubicBezTo>
                    <a:pt x="11615" y="20803"/>
                    <a:pt x="10190" y="20787"/>
                    <a:pt x="8798" y="20770"/>
                  </a:cubicBezTo>
                  <a:cubicBezTo>
                    <a:pt x="8420" y="19735"/>
                    <a:pt x="8281" y="18688"/>
                    <a:pt x="8178" y="17653"/>
                  </a:cubicBezTo>
                  <a:cubicBezTo>
                    <a:pt x="8109" y="16510"/>
                    <a:pt x="7971" y="15355"/>
                    <a:pt x="7902" y="14211"/>
                  </a:cubicBezTo>
                  <a:cubicBezTo>
                    <a:pt x="7832" y="13646"/>
                    <a:pt x="7798" y="13080"/>
                    <a:pt x="7764" y="12515"/>
                  </a:cubicBezTo>
                  <a:cubicBezTo>
                    <a:pt x="8834" y="12503"/>
                    <a:pt x="9903" y="12467"/>
                    <a:pt x="10939" y="12443"/>
                  </a:cubicBezTo>
                  <a:cubicBezTo>
                    <a:pt x="11525" y="12418"/>
                    <a:pt x="12042" y="12286"/>
                    <a:pt x="12042" y="12058"/>
                  </a:cubicBezTo>
                  <a:cubicBezTo>
                    <a:pt x="11939" y="9254"/>
                    <a:pt x="11766" y="6438"/>
                    <a:pt x="11456" y="3634"/>
                  </a:cubicBezTo>
                  <a:close/>
                  <a:moveTo>
                    <a:pt x="10156" y="0"/>
                  </a:moveTo>
                  <a:cubicBezTo>
                    <a:pt x="10140" y="0"/>
                    <a:pt x="10126" y="0"/>
                    <a:pt x="10110" y="0"/>
                  </a:cubicBezTo>
                  <a:cubicBezTo>
                    <a:pt x="7212" y="48"/>
                    <a:pt x="4279" y="60"/>
                    <a:pt x="1346" y="73"/>
                  </a:cubicBezTo>
                  <a:cubicBezTo>
                    <a:pt x="829" y="84"/>
                    <a:pt x="380" y="229"/>
                    <a:pt x="380" y="409"/>
                  </a:cubicBezTo>
                  <a:cubicBezTo>
                    <a:pt x="276" y="3454"/>
                    <a:pt x="242" y="6522"/>
                    <a:pt x="139" y="9591"/>
                  </a:cubicBezTo>
                  <a:lnTo>
                    <a:pt x="0" y="12214"/>
                  </a:lnTo>
                  <a:cubicBezTo>
                    <a:pt x="0" y="12395"/>
                    <a:pt x="415" y="12539"/>
                    <a:pt x="932" y="12539"/>
                  </a:cubicBezTo>
                  <a:cubicBezTo>
                    <a:pt x="1709" y="12551"/>
                    <a:pt x="2485" y="12557"/>
                    <a:pt x="3266" y="12557"/>
                  </a:cubicBezTo>
                  <a:cubicBezTo>
                    <a:pt x="4047" y="12557"/>
                    <a:pt x="4831" y="12551"/>
                    <a:pt x="5625" y="12539"/>
                  </a:cubicBezTo>
                  <a:cubicBezTo>
                    <a:pt x="5763" y="14127"/>
                    <a:pt x="5935" y="15704"/>
                    <a:pt x="6073" y="17280"/>
                  </a:cubicBezTo>
                  <a:cubicBezTo>
                    <a:pt x="6211" y="18580"/>
                    <a:pt x="6280" y="19867"/>
                    <a:pt x="6763" y="21143"/>
                  </a:cubicBezTo>
                  <a:cubicBezTo>
                    <a:pt x="6866" y="21371"/>
                    <a:pt x="7178" y="21528"/>
                    <a:pt x="7902" y="21540"/>
                  </a:cubicBezTo>
                  <a:cubicBezTo>
                    <a:pt x="10007" y="21588"/>
                    <a:pt x="12112" y="21600"/>
                    <a:pt x="14217" y="21600"/>
                  </a:cubicBezTo>
                  <a:cubicBezTo>
                    <a:pt x="15286" y="21600"/>
                    <a:pt x="16321" y="21600"/>
                    <a:pt x="17425" y="21588"/>
                  </a:cubicBezTo>
                  <a:cubicBezTo>
                    <a:pt x="17613" y="21588"/>
                    <a:pt x="17810" y="21589"/>
                    <a:pt x="18011" y="21589"/>
                  </a:cubicBezTo>
                  <a:cubicBezTo>
                    <a:pt x="18762" y="21589"/>
                    <a:pt x="19566" y="21574"/>
                    <a:pt x="20220" y="21432"/>
                  </a:cubicBezTo>
                  <a:cubicBezTo>
                    <a:pt x="21220" y="21227"/>
                    <a:pt x="21117" y="20818"/>
                    <a:pt x="21117" y="20469"/>
                  </a:cubicBezTo>
                  <a:cubicBezTo>
                    <a:pt x="21186" y="20096"/>
                    <a:pt x="21186" y="19723"/>
                    <a:pt x="21186" y="19338"/>
                  </a:cubicBezTo>
                  <a:cubicBezTo>
                    <a:pt x="21186" y="18604"/>
                    <a:pt x="21220" y="17858"/>
                    <a:pt x="21220" y="17099"/>
                  </a:cubicBezTo>
                  <a:cubicBezTo>
                    <a:pt x="21290" y="14127"/>
                    <a:pt x="21393" y="11131"/>
                    <a:pt x="21462" y="8147"/>
                  </a:cubicBezTo>
                  <a:cubicBezTo>
                    <a:pt x="21531" y="7304"/>
                    <a:pt x="21531" y="6486"/>
                    <a:pt x="21566" y="5644"/>
                  </a:cubicBezTo>
                  <a:cubicBezTo>
                    <a:pt x="21566" y="4922"/>
                    <a:pt x="21600" y="4212"/>
                    <a:pt x="21462" y="3490"/>
                  </a:cubicBezTo>
                  <a:cubicBezTo>
                    <a:pt x="21576" y="2981"/>
                    <a:pt x="20979" y="2878"/>
                    <a:pt x="20242" y="2878"/>
                  </a:cubicBezTo>
                  <a:cubicBezTo>
                    <a:pt x="20089" y="2878"/>
                    <a:pt x="19931" y="2882"/>
                    <a:pt x="19771" y="2888"/>
                  </a:cubicBezTo>
                  <a:cubicBezTo>
                    <a:pt x="18852" y="2892"/>
                    <a:pt x="17927" y="2893"/>
                    <a:pt x="17001" y="2893"/>
                  </a:cubicBezTo>
                  <a:cubicBezTo>
                    <a:pt x="15148" y="2893"/>
                    <a:pt x="13285" y="2888"/>
                    <a:pt x="11422" y="2888"/>
                  </a:cubicBezTo>
                  <a:cubicBezTo>
                    <a:pt x="11386" y="2479"/>
                    <a:pt x="11283" y="2094"/>
                    <a:pt x="11249" y="1697"/>
                  </a:cubicBezTo>
                  <a:cubicBezTo>
                    <a:pt x="11249" y="1492"/>
                    <a:pt x="11214" y="1276"/>
                    <a:pt x="11180" y="1071"/>
                  </a:cubicBezTo>
                  <a:cubicBezTo>
                    <a:pt x="11180" y="963"/>
                    <a:pt x="11180" y="866"/>
                    <a:pt x="11110" y="770"/>
                  </a:cubicBezTo>
                  <a:cubicBezTo>
                    <a:pt x="11110" y="686"/>
                    <a:pt x="11042" y="614"/>
                    <a:pt x="10973" y="554"/>
                  </a:cubicBezTo>
                  <a:cubicBezTo>
                    <a:pt x="11346" y="352"/>
                    <a:pt x="11051" y="0"/>
                    <a:pt x="1015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7" name="Google Shape;132;p11"/>
          <p:cNvGrpSpPr/>
          <p:nvPr/>
        </p:nvGrpSpPr>
        <p:grpSpPr>
          <a:xfrm>
            <a:off x="7056759" y="2581246"/>
            <a:ext cx="1875462" cy="2458643"/>
            <a:chOff x="0" y="0"/>
            <a:chExt cx="1875461" cy="2458641"/>
          </a:xfrm>
        </p:grpSpPr>
        <p:sp>
          <p:nvSpPr>
            <p:cNvPr id="183" name="Google Shape;133;p11"/>
            <p:cNvSpPr/>
            <p:nvPr/>
          </p:nvSpPr>
          <p:spPr>
            <a:xfrm rot="10792220">
              <a:off x="612856" y="1997167"/>
              <a:ext cx="741729" cy="46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134;p11"/>
            <p:cNvSpPr/>
            <p:nvPr/>
          </p:nvSpPr>
          <p:spPr>
            <a:xfrm rot="10792220">
              <a:off x="513" y="2000982"/>
              <a:ext cx="486358" cy="454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" name="Google Shape;135;p11"/>
            <p:cNvSpPr/>
            <p:nvPr/>
          </p:nvSpPr>
          <p:spPr>
            <a:xfrm rot="10792220">
              <a:off x="767711" y="1247"/>
              <a:ext cx="1105167" cy="228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" name="Google Shape;136;p11"/>
            <p:cNvSpPr/>
            <p:nvPr/>
          </p:nvSpPr>
          <p:spPr>
            <a:xfrm rot="10792220">
              <a:off x="1060988" y="1655820"/>
              <a:ext cx="560722" cy="650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40;p13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3" name="xx%"/>
          <p:cNvSpPr txBox="1"/>
          <p:nvPr>
            <p:ph type="title" hasCustomPrompt="1"/>
          </p:nvPr>
        </p:nvSpPr>
        <p:spPr>
          <a:xfrm>
            <a:off x="1588245" y="1322200"/>
            <a:ext cx="562201" cy="413100"/>
          </a:xfrm>
          <a:prstGeom prst="rect">
            <a:avLst/>
          </a:prstGeom>
        </p:spPr>
        <p:txBody>
          <a:bodyPr anchor="b"/>
          <a:lstStyle>
            <a:lvl1pPr algn="ctr">
              <a:defRPr sz="2000">
                <a:solidFill>
                  <a:schemeClr val="accent6">
                    <a:lumOff val="44000"/>
                  </a:schemeClr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04" name="مستوى النص الأول…"/>
          <p:cNvSpPr txBox="1"/>
          <p:nvPr>
            <p:ph type="body" sz="quarter" idx="1"/>
          </p:nvPr>
        </p:nvSpPr>
        <p:spPr>
          <a:xfrm>
            <a:off x="1588249" y="1863895"/>
            <a:ext cx="2744101" cy="3528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b="1" sz="1800">
                <a:solidFill>
                  <a:srgbClr val="0C1E4F"/>
                </a:solidFill>
              </a:defRPr>
            </a:lvl1pPr>
            <a:lvl2pPr marL="317500" indent="279400">
              <a:buClrTx/>
              <a:buSzTx/>
              <a:buNone/>
              <a:defRPr b="1" sz="1800">
                <a:solidFill>
                  <a:srgbClr val="0C1E4F"/>
                </a:solidFill>
              </a:defRPr>
            </a:lvl2pPr>
            <a:lvl3pPr marL="317500" indent="736600">
              <a:buClrTx/>
              <a:buSzTx/>
              <a:buNone/>
              <a:defRPr b="1" sz="1800">
                <a:solidFill>
                  <a:srgbClr val="0C1E4F"/>
                </a:solidFill>
              </a:defRPr>
            </a:lvl3pPr>
            <a:lvl4pPr marL="317500" indent="1193800">
              <a:buClrTx/>
              <a:buSzTx/>
              <a:buNone/>
              <a:defRPr b="1" sz="1800">
                <a:solidFill>
                  <a:srgbClr val="0C1E4F"/>
                </a:solidFill>
              </a:defRPr>
            </a:lvl4pPr>
            <a:lvl5pPr marL="317500" indent="1651000">
              <a:buClrTx/>
              <a:buSzTx/>
              <a:buNone/>
              <a:defRPr b="1" sz="1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7" name="Google Shape;154;p13"/>
          <p:cNvGrpSpPr/>
          <p:nvPr/>
        </p:nvGrpSpPr>
        <p:grpSpPr>
          <a:xfrm>
            <a:off x="-549363" y="92499"/>
            <a:ext cx="1295076" cy="742201"/>
            <a:chOff x="24" y="0"/>
            <a:chExt cx="1295075" cy="742199"/>
          </a:xfrm>
        </p:grpSpPr>
        <p:sp>
          <p:nvSpPr>
            <p:cNvPr id="205" name="Google Shape;155;p13"/>
            <p:cNvSpPr/>
            <p:nvPr/>
          </p:nvSpPr>
          <p:spPr>
            <a:xfrm>
              <a:off x="955699" y="121149"/>
              <a:ext cx="339401" cy="329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" name="Google Shape;156;p13"/>
            <p:cNvSpPr/>
            <p:nvPr/>
          </p:nvSpPr>
          <p:spPr>
            <a:xfrm>
              <a:off x="24" y="0"/>
              <a:ext cx="1181677" cy="74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8" name="Google Shape;157;p13"/>
          <p:cNvSpPr/>
          <p:nvPr/>
        </p:nvSpPr>
        <p:spPr>
          <a:xfrm rot="4500229">
            <a:off x="7381092" y="4546055"/>
            <a:ext cx="362553" cy="63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9" name="Google Shape;158;p13"/>
          <p:cNvSpPr/>
          <p:nvPr/>
        </p:nvSpPr>
        <p:spPr>
          <a:xfrm>
            <a:off x="-175483" y="571500"/>
            <a:ext cx="552202" cy="100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0" name="Google Shape;159;p13"/>
          <p:cNvSpPr/>
          <p:nvPr/>
        </p:nvSpPr>
        <p:spPr>
          <a:xfrm>
            <a:off x="448911" y="3467975"/>
            <a:ext cx="171026" cy="1420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1" name="Google Shape;160;p13"/>
          <p:cNvSpPr/>
          <p:nvPr/>
        </p:nvSpPr>
        <p:spPr>
          <a:xfrm rot="6377811">
            <a:off x="7162903" y="4508069"/>
            <a:ext cx="321520" cy="561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21" name="Google Shape;161;p13"/>
          <p:cNvGrpSpPr/>
          <p:nvPr/>
        </p:nvGrpSpPr>
        <p:grpSpPr>
          <a:xfrm>
            <a:off x="8239135" y="2973314"/>
            <a:ext cx="1711883" cy="2170186"/>
            <a:chOff x="0" y="0"/>
            <a:chExt cx="1711882" cy="2170185"/>
          </a:xfrm>
        </p:grpSpPr>
        <p:sp>
          <p:nvSpPr>
            <p:cNvPr id="212" name="Google Shape;162;p13"/>
            <p:cNvSpPr/>
            <p:nvPr/>
          </p:nvSpPr>
          <p:spPr>
            <a:xfrm>
              <a:off x="475451" y="1078883"/>
              <a:ext cx="554040" cy="54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163;p13"/>
            <p:cNvSpPr/>
            <p:nvPr/>
          </p:nvSpPr>
          <p:spPr>
            <a:xfrm>
              <a:off x="1030005" y="1495123"/>
              <a:ext cx="681878" cy="675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" name="Google Shape;164;p13"/>
            <p:cNvSpPr/>
            <p:nvPr/>
          </p:nvSpPr>
          <p:spPr>
            <a:xfrm>
              <a:off x="1007436" y="741228"/>
              <a:ext cx="336581" cy="33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" name="Google Shape;165;p13"/>
            <p:cNvSpPr/>
            <p:nvPr/>
          </p:nvSpPr>
          <p:spPr>
            <a:xfrm>
              <a:off x="52675" y="1158635"/>
              <a:ext cx="251109" cy="247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166;p13"/>
            <p:cNvSpPr/>
            <p:nvPr/>
          </p:nvSpPr>
          <p:spPr>
            <a:xfrm>
              <a:off x="628616" y="1813671"/>
              <a:ext cx="249490" cy="24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" name="Google Shape;167;p13"/>
            <p:cNvSpPr/>
            <p:nvPr/>
          </p:nvSpPr>
          <p:spPr>
            <a:xfrm>
              <a:off x="1240039" y="1200563"/>
              <a:ext cx="162116" cy="16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" name="Google Shape;168;p13"/>
            <p:cNvSpPr/>
            <p:nvPr/>
          </p:nvSpPr>
          <p:spPr>
            <a:xfrm>
              <a:off x="-1" y="1565074"/>
              <a:ext cx="544287" cy="53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" name="Google Shape;169;p13"/>
            <p:cNvSpPr/>
            <p:nvPr/>
          </p:nvSpPr>
          <p:spPr>
            <a:xfrm>
              <a:off x="165310" y="0"/>
              <a:ext cx="718435" cy="97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" name="Google Shape;170;p13"/>
            <p:cNvSpPr/>
            <p:nvPr/>
          </p:nvSpPr>
          <p:spPr>
            <a:xfrm>
              <a:off x="543993" y="654965"/>
              <a:ext cx="328955" cy="32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22" name="phonto 2.png" descr="phonto 2.png"/>
          <p:cNvPicPr>
            <a:picLocks noChangeAspect="1"/>
          </p:cNvPicPr>
          <p:nvPr/>
        </p:nvPicPr>
        <p:blipFill>
          <a:blip r:embed="rId2">
            <a:alphaModFix amt="50255"/>
            <a:extLst/>
          </a:blip>
          <a:srcRect l="37391" t="43801" r="29581" b="37391"/>
          <a:stretch>
            <a:fillRect/>
          </a:stretch>
        </p:blipFill>
        <p:spPr>
          <a:xfrm>
            <a:off x="745712" y="4564330"/>
            <a:ext cx="961454" cy="24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1539.png" descr="IMG_1539.png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rcRect l="14312" t="18795" r="14312" b="8641"/>
          <a:stretch>
            <a:fillRect/>
          </a:stretch>
        </p:blipFill>
        <p:spPr>
          <a:xfrm>
            <a:off x="2430860" y="460342"/>
            <a:ext cx="4347297" cy="443626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172;p14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2" name="نص العنوان"/>
          <p:cNvSpPr txBox="1"/>
          <p:nvPr>
            <p:ph type="title"/>
          </p:nvPr>
        </p:nvSpPr>
        <p:spPr>
          <a:xfrm>
            <a:off x="2128349" y="3389574"/>
            <a:ext cx="4887302" cy="362401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rgbClr val="263238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33" name="مستوى النص الأول…"/>
          <p:cNvSpPr txBox="1"/>
          <p:nvPr>
            <p:ph type="body" sz="quarter" idx="1"/>
          </p:nvPr>
        </p:nvSpPr>
        <p:spPr>
          <a:xfrm>
            <a:off x="2128349" y="1391525"/>
            <a:ext cx="4887302" cy="18390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2800">
                <a:solidFill>
                  <a:srgbClr val="0C1E4F"/>
                </a:solidFill>
              </a:defRPr>
            </a:lvl1pPr>
            <a:lvl2pPr marL="317500" indent="279400">
              <a:buClrTx/>
              <a:buSzTx/>
              <a:buNone/>
              <a:defRPr sz="2800">
                <a:solidFill>
                  <a:srgbClr val="0C1E4F"/>
                </a:solidFill>
              </a:defRPr>
            </a:lvl2pPr>
            <a:lvl3pPr marL="317500" indent="736600">
              <a:buClrTx/>
              <a:buSzTx/>
              <a:buNone/>
              <a:defRPr sz="2800">
                <a:solidFill>
                  <a:srgbClr val="0C1E4F"/>
                </a:solidFill>
              </a:defRPr>
            </a:lvl3pPr>
            <a:lvl4pPr marL="317500" indent="1193800">
              <a:buClrTx/>
              <a:buSzTx/>
              <a:buNone/>
              <a:defRPr sz="2800">
                <a:solidFill>
                  <a:srgbClr val="0C1E4F"/>
                </a:solidFill>
              </a:defRPr>
            </a:lvl4pPr>
            <a:lvl5pPr marL="317500" indent="1651000">
              <a:buClrTx/>
              <a:buSzTx/>
              <a:buNone/>
              <a:defRPr sz="2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4" name="Google Shape;175;p14"/>
          <p:cNvSpPr/>
          <p:nvPr/>
        </p:nvSpPr>
        <p:spPr>
          <a:xfrm rot="4500229">
            <a:off x="8228842" y="4355729"/>
            <a:ext cx="362553" cy="63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5" name="Google Shape;176;p14"/>
          <p:cNvSpPr/>
          <p:nvPr/>
        </p:nvSpPr>
        <p:spPr>
          <a:xfrm>
            <a:off x="448911" y="3467975"/>
            <a:ext cx="171026" cy="1420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6" name="Google Shape;177;p14"/>
          <p:cNvSpPr/>
          <p:nvPr/>
        </p:nvSpPr>
        <p:spPr>
          <a:xfrm rot="792347">
            <a:off x="-490464" y="-313576"/>
            <a:ext cx="1515919" cy="1252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7" name="Google Shape;178;p14"/>
          <p:cNvSpPr/>
          <p:nvPr/>
        </p:nvSpPr>
        <p:spPr>
          <a:xfrm rot="792347">
            <a:off x="214811" y="-235226"/>
            <a:ext cx="1515919" cy="1252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8" name="Google Shape;179;p14"/>
          <p:cNvSpPr/>
          <p:nvPr/>
        </p:nvSpPr>
        <p:spPr>
          <a:xfrm rot="6377811">
            <a:off x="8010652" y="4317744"/>
            <a:ext cx="321521" cy="561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9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181;p15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7" name="xx%"/>
          <p:cNvSpPr txBox="1"/>
          <p:nvPr>
            <p:ph type="title" hasCustomPrompt="1"/>
          </p:nvPr>
        </p:nvSpPr>
        <p:spPr>
          <a:xfrm>
            <a:off x="713258" y="2062213"/>
            <a:ext cx="4537202" cy="66000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48" name="مستوى النص الأول…"/>
          <p:cNvSpPr txBox="1"/>
          <p:nvPr>
            <p:ph type="body" sz="quarter" idx="1"/>
          </p:nvPr>
        </p:nvSpPr>
        <p:spPr>
          <a:xfrm>
            <a:off x="713225" y="2722262"/>
            <a:ext cx="4537201" cy="435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251" name="Google Shape;188;p15"/>
          <p:cNvGrpSpPr/>
          <p:nvPr/>
        </p:nvGrpSpPr>
        <p:grpSpPr>
          <a:xfrm>
            <a:off x="-549363" y="92499"/>
            <a:ext cx="1295076" cy="742201"/>
            <a:chOff x="24" y="0"/>
            <a:chExt cx="1295075" cy="742199"/>
          </a:xfrm>
        </p:grpSpPr>
        <p:sp>
          <p:nvSpPr>
            <p:cNvPr id="249" name="Google Shape;189;p15"/>
            <p:cNvSpPr/>
            <p:nvPr/>
          </p:nvSpPr>
          <p:spPr>
            <a:xfrm>
              <a:off x="955699" y="121149"/>
              <a:ext cx="339401" cy="329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190;p15"/>
            <p:cNvSpPr/>
            <p:nvPr/>
          </p:nvSpPr>
          <p:spPr>
            <a:xfrm>
              <a:off x="24" y="0"/>
              <a:ext cx="1181677" cy="74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52" name="Google Shape;191;p15"/>
          <p:cNvSpPr/>
          <p:nvPr/>
        </p:nvSpPr>
        <p:spPr>
          <a:xfrm>
            <a:off x="-175483" y="571500"/>
            <a:ext cx="552202" cy="100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62" name="Google Shape;192;p15"/>
          <p:cNvGrpSpPr/>
          <p:nvPr/>
        </p:nvGrpSpPr>
        <p:grpSpPr>
          <a:xfrm>
            <a:off x="8128184" y="1102389"/>
            <a:ext cx="1822833" cy="2978223"/>
            <a:chOff x="0" y="0"/>
            <a:chExt cx="1822832" cy="2978221"/>
          </a:xfrm>
        </p:grpSpPr>
        <p:sp>
          <p:nvSpPr>
            <p:cNvPr id="253" name="Google Shape;193;p15"/>
            <p:cNvSpPr/>
            <p:nvPr/>
          </p:nvSpPr>
          <p:spPr>
            <a:xfrm>
              <a:off x="407038" y="1477883"/>
              <a:ext cx="554041" cy="54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" name="Google Shape;194;p15"/>
            <p:cNvSpPr/>
            <p:nvPr/>
          </p:nvSpPr>
          <p:spPr>
            <a:xfrm>
              <a:off x="1140955" y="2055222"/>
              <a:ext cx="681878" cy="67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195;p15"/>
            <p:cNvSpPr/>
            <p:nvPr/>
          </p:nvSpPr>
          <p:spPr>
            <a:xfrm>
              <a:off x="1118386" y="1301327"/>
              <a:ext cx="336581" cy="33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196;p15"/>
            <p:cNvSpPr/>
            <p:nvPr/>
          </p:nvSpPr>
          <p:spPr>
            <a:xfrm>
              <a:off x="298200" y="1165884"/>
              <a:ext cx="251109" cy="247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" name="Google Shape;197;p15"/>
            <p:cNvSpPr/>
            <p:nvPr/>
          </p:nvSpPr>
          <p:spPr>
            <a:xfrm>
              <a:off x="559016" y="2730296"/>
              <a:ext cx="249490" cy="24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98;p15"/>
            <p:cNvSpPr/>
            <p:nvPr/>
          </p:nvSpPr>
          <p:spPr>
            <a:xfrm>
              <a:off x="1350989" y="1760663"/>
              <a:ext cx="162116" cy="16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" name="Google Shape;199;p15"/>
            <p:cNvSpPr/>
            <p:nvPr/>
          </p:nvSpPr>
          <p:spPr>
            <a:xfrm>
              <a:off x="0" y="2123823"/>
              <a:ext cx="544286" cy="53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" name="Google Shape;200;p15"/>
            <p:cNvSpPr/>
            <p:nvPr/>
          </p:nvSpPr>
          <p:spPr>
            <a:xfrm>
              <a:off x="276260" y="0"/>
              <a:ext cx="718435" cy="97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201;p15"/>
            <p:cNvSpPr/>
            <p:nvPr/>
          </p:nvSpPr>
          <p:spPr>
            <a:xfrm>
              <a:off x="599930" y="744889"/>
              <a:ext cx="328955" cy="32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63" name="Google Shape;202;p15"/>
          <p:cNvSpPr/>
          <p:nvPr/>
        </p:nvSpPr>
        <p:spPr>
          <a:xfrm>
            <a:off x="448911" y="3467975"/>
            <a:ext cx="171026" cy="1420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4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04;p16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2" name="xx%"/>
          <p:cNvSpPr txBox="1"/>
          <p:nvPr>
            <p:ph type="title" hasCustomPrompt="1"/>
          </p:nvPr>
        </p:nvSpPr>
        <p:spPr>
          <a:xfrm>
            <a:off x="713242" y="1874212"/>
            <a:ext cx="2406901" cy="66000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73" name="مستوى النص الأول…"/>
          <p:cNvSpPr txBox="1"/>
          <p:nvPr>
            <p:ph type="body" sz="quarter" idx="1"/>
          </p:nvPr>
        </p:nvSpPr>
        <p:spPr>
          <a:xfrm>
            <a:off x="713225" y="3095762"/>
            <a:ext cx="2406901" cy="435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800">
                <a:solidFill>
                  <a:srgbClr val="0C1E4F"/>
                </a:solidFill>
              </a:defRPr>
            </a:lvl1pPr>
            <a:lvl2pPr marL="317500" indent="279400" algn="ctr">
              <a:buClrTx/>
              <a:buSzTx/>
              <a:buNone/>
              <a:defRPr sz="1800">
                <a:solidFill>
                  <a:srgbClr val="0C1E4F"/>
                </a:solidFill>
              </a:defRPr>
            </a:lvl2pPr>
            <a:lvl3pPr marL="317500" indent="736600" algn="ctr">
              <a:buClrTx/>
              <a:buSzTx/>
              <a:buNone/>
              <a:defRPr sz="1800">
                <a:solidFill>
                  <a:srgbClr val="0C1E4F"/>
                </a:solidFill>
              </a:defRPr>
            </a:lvl3pPr>
            <a:lvl4pPr marL="317500" indent="1193800" algn="ctr">
              <a:buClrTx/>
              <a:buSzTx/>
              <a:buNone/>
              <a:defRPr sz="1800">
                <a:solidFill>
                  <a:srgbClr val="0C1E4F"/>
                </a:solidFill>
              </a:defRPr>
            </a:lvl4pPr>
            <a:lvl5pPr marL="317500" indent="1651000" algn="ctr">
              <a:buClrTx/>
              <a:buSzTx/>
              <a:buNone/>
              <a:defRPr sz="1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78" name="Google Shape;214;p16"/>
          <p:cNvGrpSpPr/>
          <p:nvPr/>
        </p:nvGrpSpPr>
        <p:grpSpPr>
          <a:xfrm>
            <a:off x="-612626" y="-373758"/>
            <a:ext cx="2795994" cy="2536771"/>
            <a:chOff x="0" y="0"/>
            <a:chExt cx="2795993" cy="2536769"/>
          </a:xfrm>
        </p:grpSpPr>
        <p:sp>
          <p:nvSpPr>
            <p:cNvPr id="274" name="Google Shape;215;p16"/>
            <p:cNvSpPr/>
            <p:nvPr/>
          </p:nvSpPr>
          <p:spPr>
            <a:xfrm rot="1652168">
              <a:off x="1448708" y="234174"/>
              <a:ext cx="741787" cy="4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216;p16"/>
            <p:cNvSpPr/>
            <p:nvPr/>
          </p:nvSpPr>
          <p:spPr>
            <a:xfrm rot="1652168">
              <a:off x="2232152" y="580505"/>
              <a:ext cx="486395" cy="45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217;p16"/>
            <p:cNvSpPr/>
            <p:nvPr/>
          </p:nvSpPr>
          <p:spPr>
            <a:xfrm rot="1652168">
              <a:off x="465493" y="126082"/>
              <a:ext cx="1105253" cy="2284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218;p16"/>
            <p:cNvSpPr/>
            <p:nvPr/>
          </p:nvSpPr>
          <p:spPr>
            <a:xfrm rot="1652168">
              <a:off x="1108044" y="191375"/>
              <a:ext cx="560766" cy="65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9" name="Google Shape;219;p16"/>
          <p:cNvSpPr/>
          <p:nvPr/>
        </p:nvSpPr>
        <p:spPr>
          <a:xfrm flipH="1" rot="10800000">
            <a:off x="8235698" y="-5093"/>
            <a:ext cx="680347" cy="740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600" fill="norm" stroke="1" extrusionOk="0">
                <a:moveTo>
                  <a:pt x="18560" y="0"/>
                </a:moveTo>
                <a:cubicBezTo>
                  <a:pt x="18292" y="0"/>
                  <a:pt x="18013" y="20"/>
                  <a:pt x="17763" y="20"/>
                </a:cubicBezTo>
                <a:cubicBezTo>
                  <a:pt x="15543" y="42"/>
                  <a:pt x="13298" y="198"/>
                  <a:pt x="11078" y="287"/>
                </a:cubicBezTo>
                <a:cubicBezTo>
                  <a:pt x="10571" y="309"/>
                  <a:pt x="10258" y="642"/>
                  <a:pt x="10209" y="1087"/>
                </a:cubicBezTo>
                <a:cubicBezTo>
                  <a:pt x="10112" y="2042"/>
                  <a:pt x="10161" y="12178"/>
                  <a:pt x="10137" y="14757"/>
                </a:cubicBezTo>
                <a:cubicBezTo>
                  <a:pt x="8664" y="14890"/>
                  <a:pt x="7192" y="14946"/>
                  <a:pt x="5717" y="14946"/>
                </a:cubicBezTo>
                <a:cubicBezTo>
                  <a:pt x="4242" y="14946"/>
                  <a:pt x="2764" y="14890"/>
                  <a:pt x="1280" y="14801"/>
                </a:cubicBezTo>
                <a:cubicBezTo>
                  <a:pt x="1256" y="14799"/>
                  <a:pt x="1233" y="14798"/>
                  <a:pt x="1210" y="14798"/>
                </a:cubicBezTo>
                <a:cubicBezTo>
                  <a:pt x="762" y="14798"/>
                  <a:pt x="433" y="15200"/>
                  <a:pt x="387" y="15601"/>
                </a:cubicBezTo>
                <a:cubicBezTo>
                  <a:pt x="266" y="17357"/>
                  <a:pt x="145" y="19069"/>
                  <a:pt x="1" y="20825"/>
                </a:cubicBezTo>
                <a:cubicBezTo>
                  <a:pt x="-24" y="21247"/>
                  <a:pt x="387" y="21581"/>
                  <a:pt x="821" y="21581"/>
                </a:cubicBezTo>
                <a:cubicBezTo>
                  <a:pt x="1818" y="21594"/>
                  <a:pt x="2814" y="21600"/>
                  <a:pt x="3809" y="21600"/>
                </a:cubicBezTo>
                <a:cubicBezTo>
                  <a:pt x="7993" y="21600"/>
                  <a:pt x="12162" y="21489"/>
                  <a:pt x="16315" y="21292"/>
                </a:cubicBezTo>
                <a:cubicBezTo>
                  <a:pt x="17811" y="21203"/>
                  <a:pt x="19259" y="21114"/>
                  <a:pt x="20732" y="21025"/>
                </a:cubicBezTo>
                <a:cubicBezTo>
                  <a:pt x="21142" y="20981"/>
                  <a:pt x="21576" y="20692"/>
                  <a:pt x="21552" y="20269"/>
                </a:cubicBezTo>
                <a:cubicBezTo>
                  <a:pt x="21262" y="16624"/>
                  <a:pt x="20973" y="12957"/>
                  <a:pt x="20659" y="9311"/>
                </a:cubicBezTo>
                <a:cubicBezTo>
                  <a:pt x="20514" y="7489"/>
                  <a:pt x="20394" y="5643"/>
                  <a:pt x="20248" y="3799"/>
                </a:cubicBezTo>
                <a:cubicBezTo>
                  <a:pt x="20176" y="2887"/>
                  <a:pt x="20152" y="1976"/>
                  <a:pt x="20031" y="1087"/>
                </a:cubicBezTo>
                <a:cubicBezTo>
                  <a:pt x="19984" y="620"/>
                  <a:pt x="19693" y="198"/>
                  <a:pt x="19187" y="65"/>
                </a:cubicBezTo>
                <a:cubicBezTo>
                  <a:pt x="19000" y="14"/>
                  <a:pt x="18784" y="0"/>
                  <a:pt x="18560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0" name="Google Shape;220;p16"/>
          <p:cNvSpPr/>
          <p:nvPr/>
        </p:nvSpPr>
        <p:spPr>
          <a:xfrm flipH="1" rot="16200000">
            <a:off x="8050785" y="4159421"/>
            <a:ext cx="869274" cy="1161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7070" y="0"/>
                </a:moveTo>
                <a:cubicBezTo>
                  <a:pt x="16968" y="0"/>
                  <a:pt x="16866" y="0"/>
                  <a:pt x="16763" y="2"/>
                </a:cubicBezTo>
                <a:cubicBezTo>
                  <a:pt x="16291" y="2"/>
                  <a:pt x="15951" y="285"/>
                  <a:pt x="15913" y="639"/>
                </a:cubicBezTo>
                <a:cubicBezTo>
                  <a:pt x="15856" y="1361"/>
                  <a:pt x="15781" y="2083"/>
                  <a:pt x="15761" y="2820"/>
                </a:cubicBezTo>
                <a:cubicBezTo>
                  <a:pt x="15761" y="3145"/>
                  <a:pt x="15686" y="3499"/>
                  <a:pt x="15761" y="3840"/>
                </a:cubicBezTo>
                <a:cubicBezTo>
                  <a:pt x="15667" y="5128"/>
                  <a:pt x="15535" y="6402"/>
                  <a:pt x="15422" y="7705"/>
                </a:cubicBezTo>
                <a:cubicBezTo>
                  <a:pt x="15232" y="9900"/>
                  <a:pt x="15006" y="12095"/>
                  <a:pt x="14741" y="14290"/>
                </a:cubicBezTo>
                <a:cubicBezTo>
                  <a:pt x="14666" y="14900"/>
                  <a:pt x="14590" y="15508"/>
                  <a:pt x="14533" y="16132"/>
                </a:cubicBezTo>
                <a:cubicBezTo>
                  <a:pt x="14477" y="16457"/>
                  <a:pt x="14420" y="16783"/>
                  <a:pt x="14382" y="17094"/>
                </a:cubicBezTo>
                <a:cubicBezTo>
                  <a:pt x="14363" y="17236"/>
                  <a:pt x="14325" y="17406"/>
                  <a:pt x="14307" y="17547"/>
                </a:cubicBezTo>
                <a:cubicBezTo>
                  <a:pt x="14307" y="17590"/>
                  <a:pt x="14287" y="17647"/>
                  <a:pt x="14287" y="17703"/>
                </a:cubicBezTo>
                <a:lnTo>
                  <a:pt x="14080" y="17703"/>
                </a:lnTo>
                <a:cubicBezTo>
                  <a:pt x="13872" y="17703"/>
                  <a:pt x="13645" y="17689"/>
                  <a:pt x="13437" y="17689"/>
                </a:cubicBezTo>
                <a:lnTo>
                  <a:pt x="12152" y="17633"/>
                </a:lnTo>
                <a:cubicBezTo>
                  <a:pt x="11283" y="17576"/>
                  <a:pt x="10413" y="17547"/>
                  <a:pt x="9544" y="17491"/>
                </a:cubicBezTo>
                <a:cubicBezTo>
                  <a:pt x="8032" y="17420"/>
                  <a:pt x="6540" y="17307"/>
                  <a:pt x="5027" y="17208"/>
                </a:cubicBezTo>
                <a:cubicBezTo>
                  <a:pt x="5235" y="15154"/>
                  <a:pt x="5425" y="13115"/>
                  <a:pt x="5633" y="11076"/>
                </a:cubicBezTo>
                <a:cubicBezTo>
                  <a:pt x="5878" y="8881"/>
                  <a:pt x="6105" y="6686"/>
                  <a:pt x="6332" y="4491"/>
                </a:cubicBezTo>
                <a:cubicBezTo>
                  <a:pt x="6445" y="3273"/>
                  <a:pt x="6653" y="2041"/>
                  <a:pt x="6558" y="809"/>
                </a:cubicBezTo>
                <a:cubicBezTo>
                  <a:pt x="6558" y="738"/>
                  <a:pt x="6540" y="695"/>
                  <a:pt x="6483" y="639"/>
                </a:cubicBezTo>
                <a:cubicBezTo>
                  <a:pt x="6374" y="449"/>
                  <a:pt x="6162" y="298"/>
                  <a:pt x="5895" y="298"/>
                </a:cubicBezTo>
                <a:cubicBezTo>
                  <a:pt x="5883" y="298"/>
                  <a:pt x="5871" y="298"/>
                  <a:pt x="5859" y="299"/>
                </a:cubicBezTo>
                <a:cubicBezTo>
                  <a:pt x="4801" y="341"/>
                  <a:pt x="3724" y="370"/>
                  <a:pt x="2666" y="427"/>
                </a:cubicBezTo>
                <a:cubicBezTo>
                  <a:pt x="2250" y="441"/>
                  <a:pt x="1967" y="653"/>
                  <a:pt x="1910" y="993"/>
                </a:cubicBezTo>
                <a:cubicBezTo>
                  <a:pt x="1815" y="1871"/>
                  <a:pt x="1777" y="2749"/>
                  <a:pt x="1721" y="3627"/>
                </a:cubicBezTo>
                <a:cubicBezTo>
                  <a:pt x="1683" y="4533"/>
                  <a:pt x="1551" y="5411"/>
                  <a:pt x="1456" y="6318"/>
                </a:cubicBezTo>
                <a:cubicBezTo>
                  <a:pt x="1305" y="8073"/>
                  <a:pt x="1116" y="9844"/>
                  <a:pt x="927" y="11600"/>
                </a:cubicBezTo>
                <a:cubicBezTo>
                  <a:pt x="757" y="13370"/>
                  <a:pt x="568" y="15154"/>
                  <a:pt x="379" y="16925"/>
                </a:cubicBezTo>
                <a:cubicBezTo>
                  <a:pt x="322" y="17364"/>
                  <a:pt x="285" y="17803"/>
                  <a:pt x="209" y="18256"/>
                </a:cubicBezTo>
                <a:cubicBezTo>
                  <a:pt x="133" y="18680"/>
                  <a:pt x="20" y="19133"/>
                  <a:pt x="1" y="19558"/>
                </a:cubicBezTo>
                <a:cubicBezTo>
                  <a:pt x="-18" y="20068"/>
                  <a:pt x="492" y="20351"/>
                  <a:pt x="1116" y="20451"/>
                </a:cubicBezTo>
                <a:cubicBezTo>
                  <a:pt x="1683" y="20536"/>
                  <a:pt x="2250" y="20621"/>
                  <a:pt x="2817" y="20691"/>
                </a:cubicBezTo>
                <a:cubicBezTo>
                  <a:pt x="7447" y="21258"/>
                  <a:pt x="12114" y="21442"/>
                  <a:pt x="16801" y="21555"/>
                </a:cubicBezTo>
                <a:cubicBezTo>
                  <a:pt x="17271" y="21555"/>
                  <a:pt x="17772" y="21600"/>
                  <a:pt x="18275" y="21600"/>
                </a:cubicBezTo>
                <a:cubicBezTo>
                  <a:pt x="18338" y="21600"/>
                  <a:pt x="18401" y="21599"/>
                  <a:pt x="18464" y="21598"/>
                </a:cubicBezTo>
                <a:cubicBezTo>
                  <a:pt x="19182" y="21583"/>
                  <a:pt x="19560" y="21244"/>
                  <a:pt x="19636" y="20734"/>
                </a:cubicBezTo>
                <a:cubicBezTo>
                  <a:pt x="19749" y="19856"/>
                  <a:pt x="19787" y="18978"/>
                  <a:pt x="19881" y="18086"/>
                </a:cubicBezTo>
                <a:cubicBezTo>
                  <a:pt x="20051" y="16315"/>
                  <a:pt x="20240" y="14531"/>
                  <a:pt x="20410" y="12761"/>
                </a:cubicBezTo>
                <a:cubicBezTo>
                  <a:pt x="20732" y="9221"/>
                  <a:pt x="21072" y="5680"/>
                  <a:pt x="21431" y="2140"/>
                </a:cubicBezTo>
                <a:lnTo>
                  <a:pt x="21563" y="809"/>
                </a:lnTo>
                <a:cubicBezTo>
                  <a:pt x="21582" y="582"/>
                  <a:pt x="21299" y="285"/>
                  <a:pt x="20940" y="228"/>
                </a:cubicBezTo>
                <a:cubicBezTo>
                  <a:pt x="19660" y="84"/>
                  <a:pt x="18380" y="0"/>
                  <a:pt x="1707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1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22;p17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9" name="نص العنوان"/>
          <p:cNvSpPr txBox="1"/>
          <p:nvPr>
            <p:ph type="title"/>
          </p:nvPr>
        </p:nvSpPr>
        <p:spPr>
          <a:xfrm>
            <a:off x="4711674" y="2396575"/>
            <a:ext cx="2706001" cy="101490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90" name="مستوى النص الأول…"/>
          <p:cNvSpPr txBox="1"/>
          <p:nvPr>
            <p:ph type="body" sz="quarter" idx="1"/>
          </p:nvPr>
        </p:nvSpPr>
        <p:spPr>
          <a:xfrm>
            <a:off x="4711674" y="3546475"/>
            <a:ext cx="2706001" cy="549600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1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27;p18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9" name="مستوى النص الأول…"/>
          <p:cNvSpPr txBox="1"/>
          <p:nvPr>
            <p:ph type="body" sz="quarter" idx="1"/>
          </p:nvPr>
        </p:nvSpPr>
        <p:spPr>
          <a:xfrm>
            <a:off x="2303074" y="1911974"/>
            <a:ext cx="2256601" cy="3528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b="1" sz="1800">
                <a:solidFill>
                  <a:srgbClr val="0C1E4F"/>
                </a:solidFill>
              </a:defRPr>
            </a:lvl1pPr>
            <a:lvl2pPr marL="317500" indent="279400">
              <a:buClrTx/>
              <a:buSzTx/>
              <a:buNone/>
              <a:defRPr b="1" sz="1800">
                <a:solidFill>
                  <a:srgbClr val="0C1E4F"/>
                </a:solidFill>
              </a:defRPr>
            </a:lvl2pPr>
            <a:lvl3pPr marL="317500" indent="736600">
              <a:buClrTx/>
              <a:buSzTx/>
              <a:buNone/>
              <a:defRPr b="1" sz="1800">
                <a:solidFill>
                  <a:srgbClr val="0C1E4F"/>
                </a:solidFill>
              </a:defRPr>
            </a:lvl3pPr>
            <a:lvl4pPr marL="317500" indent="1193800">
              <a:buClrTx/>
              <a:buSzTx/>
              <a:buNone/>
              <a:defRPr b="1" sz="1800">
                <a:solidFill>
                  <a:srgbClr val="0C1E4F"/>
                </a:solidFill>
              </a:defRPr>
            </a:lvl4pPr>
            <a:lvl5pPr marL="317500" indent="1651000">
              <a:buClrTx/>
              <a:buSzTx/>
              <a:buNone/>
              <a:defRPr b="1" sz="1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03" name="Google Shape;233;p18"/>
          <p:cNvGrpSpPr/>
          <p:nvPr/>
        </p:nvGrpSpPr>
        <p:grpSpPr>
          <a:xfrm>
            <a:off x="48501" y="3745094"/>
            <a:ext cx="1178967" cy="1320748"/>
            <a:chOff x="0" y="0"/>
            <a:chExt cx="1178965" cy="1320747"/>
          </a:xfrm>
        </p:grpSpPr>
        <p:sp>
          <p:nvSpPr>
            <p:cNvPr id="301" name="Google Shape;234;p18"/>
            <p:cNvSpPr/>
            <p:nvPr/>
          </p:nvSpPr>
          <p:spPr>
            <a:xfrm rot="16200000">
              <a:off x="-7472" y="7471"/>
              <a:ext cx="712663" cy="697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235;p18"/>
            <p:cNvSpPr/>
            <p:nvPr/>
          </p:nvSpPr>
          <p:spPr>
            <a:xfrm rot="16200000">
              <a:off x="161083" y="302865"/>
              <a:ext cx="1021395" cy="101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4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237;p19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2" name="مستوى النص الأول…"/>
          <p:cNvSpPr txBox="1"/>
          <p:nvPr>
            <p:ph type="body" sz="quarter" idx="1"/>
          </p:nvPr>
        </p:nvSpPr>
        <p:spPr>
          <a:xfrm>
            <a:off x="1187038" y="2497700"/>
            <a:ext cx="2256601" cy="3528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b="1" sz="1800">
                <a:solidFill>
                  <a:srgbClr val="0C1E4F"/>
                </a:solidFill>
              </a:defRPr>
            </a:lvl1pPr>
            <a:lvl2pPr marL="317500" indent="279400">
              <a:buClrTx/>
              <a:buSzTx/>
              <a:buNone/>
              <a:defRPr b="1" sz="1800">
                <a:solidFill>
                  <a:srgbClr val="0C1E4F"/>
                </a:solidFill>
              </a:defRPr>
            </a:lvl2pPr>
            <a:lvl3pPr marL="317500" indent="736600">
              <a:buClrTx/>
              <a:buSzTx/>
              <a:buNone/>
              <a:defRPr b="1" sz="1800">
                <a:solidFill>
                  <a:srgbClr val="0C1E4F"/>
                </a:solidFill>
              </a:defRPr>
            </a:lvl3pPr>
            <a:lvl4pPr marL="317500" indent="1193800">
              <a:buClrTx/>
              <a:buSzTx/>
              <a:buNone/>
              <a:defRPr b="1" sz="1800">
                <a:solidFill>
                  <a:srgbClr val="0C1E4F"/>
                </a:solidFill>
              </a:defRPr>
            </a:lvl4pPr>
            <a:lvl5pPr marL="317500" indent="1651000">
              <a:buClrTx/>
              <a:buSzTx/>
              <a:buNone/>
              <a:defRPr b="1" sz="1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19" name="Google Shape;245;p19"/>
          <p:cNvGrpSpPr/>
          <p:nvPr/>
        </p:nvGrpSpPr>
        <p:grpSpPr>
          <a:xfrm>
            <a:off x="-269693" y="3179985"/>
            <a:ext cx="1144368" cy="1963507"/>
            <a:chOff x="0" y="0"/>
            <a:chExt cx="1144366" cy="1963505"/>
          </a:xfrm>
        </p:grpSpPr>
        <p:sp>
          <p:nvSpPr>
            <p:cNvPr id="314" name="Google Shape;246;p19"/>
            <p:cNvSpPr/>
            <p:nvPr/>
          </p:nvSpPr>
          <p:spPr>
            <a:xfrm>
              <a:off x="415524" y="0"/>
              <a:ext cx="188949" cy="156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247;p19"/>
            <p:cNvSpPr/>
            <p:nvPr/>
          </p:nvSpPr>
          <p:spPr>
            <a:xfrm>
              <a:off x="0" y="558227"/>
              <a:ext cx="1051313" cy="140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48;p19"/>
            <p:cNvSpPr/>
            <p:nvPr/>
          </p:nvSpPr>
          <p:spPr>
            <a:xfrm>
              <a:off x="879784" y="674425"/>
              <a:ext cx="264583" cy="26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249;p19"/>
            <p:cNvSpPr/>
            <p:nvPr/>
          </p:nvSpPr>
          <p:spPr>
            <a:xfrm>
              <a:off x="857784" y="1065054"/>
              <a:ext cx="263789" cy="26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250;p19"/>
            <p:cNvSpPr/>
            <p:nvPr/>
          </p:nvSpPr>
          <p:spPr>
            <a:xfrm>
              <a:off x="825551" y="1470433"/>
              <a:ext cx="264770" cy="26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2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2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20" name="Google Shape;251;p19"/>
          <p:cNvSpPr/>
          <p:nvPr/>
        </p:nvSpPr>
        <p:spPr>
          <a:xfrm rot="792347">
            <a:off x="8358375" y="687478"/>
            <a:ext cx="491209" cy="458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1" name="Google Shape;252;p19"/>
          <p:cNvSpPr/>
          <p:nvPr/>
        </p:nvSpPr>
        <p:spPr>
          <a:xfrm>
            <a:off x="383365" y="232411"/>
            <a:ext cx="264584" cy="261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2" name="Google Shape;253;p19"/>
          <p:cNvSpPr/>
          <p:nvPr/>
        </p:nvSpPr>
        <p:spPr>
          <a:xfrm>
            <a:off x="248015" y="120911"/>
            <a:ext cx="264584" cy="261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25" name="Google Shape;254;p19"/>
          <p:cNvGrpSpPr/>
          <p:nvPr/>
        </p:nvGrpSpPr>
        <p:grpSpPr>
          <a:xfrm>
            <a:off x="8157888" y="3107450"/>
            <a:ext cx="744770" cy="1802251"/>
            <a:chOff x="0" y="0"/>
            <a:chExt cx="744768" cy="1802250"/>
          </a:xfrm>
        </p:grpSpPr>
        <p:sp>
          <p:nvSpPr>
            <p:cNvPr id="323" name="Google Shape;255;p19"/>
            <p:cNvSpPr/>
            <p:nvPr/>
          </p:nvSpPr>
          <p:spPr>
            <a:xfrm>
              <a:off x="-1" y="991875"/>
              <a:ext cx="744770" cy="81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256;p19"/>
            <p:cNvSpPr/>
            <p:nvPr/>
          </p:nvSpPr>
          <p:spPr>
            <a:xfrm>
              <a:off x="170986" y="0"/>
              <a:ext cx="423626" cy="145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26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258;p20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4" name="مستوى النص الأول…"/>
          <p:cNvSpPr txBox="1"/>
          <p:nvPr>
            <p:ph type="body" sz="quarter" idx="1"/>
          </p:nvPr>
        </p:nvSpPr>
        <p:spPr>
          <a:xfrm>
            <a:off x="1187038" y="1731624"/>
            <a:ext cx="2256601" cy="3528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b="1" sz="1800">
                <a:solidFill>
                  <a:srgbClr val="0C1E4F"/>
                </a:solidFill>
              </a:defRPr>
            </a:lvl1pPr>
            <a:lvl2pPr marL="317500" indent="279400">
              <a:buClrTx/>
              <a:buSzTx/>
              <a:buNone/>
              <a:defRPr b="1" sz="1800">
                <a:solidFill>
                  <a:srgbClr val="0C1E4F"/>
                </a:solidFill>
              </a:defRPr>
            </a:lvl2pPr>
            <a:lvl3pPr marL="317500" indent="736600">
              <a:buClrTx/>
              <a:buSzTx/>
              <a:buNone/>
              <a:defRPr b="1" sz="1800">
                <a:solidFill>
                  <a:srgbClr val="0C1E4F"/>
                </a:solidFill>
              </a:defRPr>
            </a:lvl3pPr>
            <a:lvl4pPr marL="317500" indent="1193800">
              <a:buClrTx/>
              <a:buSzTx/>
              <a:buNone/>
              <a:defRPr b="1" sz="1800">
                <a:solidFill>
                  <a:srgbClr val="0C1E4F"/>
                </a:solidFill>
              </a:defRPr>
            </a:lvl4pPr>
            <a:lvl5pPr marL="317500" indent="1651000">
              <a:buClrTx/>
              <a:buSzTx/>
              <a:buNone/>
              <a:defRPr b="1" sz="1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3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45" name="Google Shape;268;p20"/>
          <p:cNvGrpSpPr/>
          <p:nvPr/>
        </p:nvGrpSpPr>
        <p:grpSpPr>
          <a:xfrm>
            <a:off x="40731" y="4273533"/>
            <a:ext cx="897768" cy="880461"/>
            <a:chOff x="0" y="0"/>
            <a:chExt cx="897767" cy="880459"/>
          </a:xfrm>
        </p:grpSpPr>
        <p:sp>
          <p:nvSpPr>
            <p:cNvPr id="336" name="Google Shape;269;p20"/>
            <p:cNvSpPr/>
            <p:nvPr/>
          </p:nvSpPr>
          <p:spPr>
            <a:xfrm rot="1231349">
              <a:off x="259329" y="17868"/>
              <a:ext cx="132009" cy="16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29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70;p20"/>
            <p:cNvSpPr/>
            <p:nvPr/>
          </p:nvSpPr>
          <p:spPr>
            <a:xfrm rot="1231349">
              <a:off x="577234" y="364848"/>
              <a:ext cx="132393" cy="165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71;p20"/>
            <p:cNvSpPr/>
            <p:nvPr/>
          </p:nvSpPr>
          <p:spPr>
            <a:xfrm rot="1231349">
              <a:off x="150892" y="234207"/>
              <a:ext cx="132294" cy="16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72;p20"/>
            <p:cNvSpPr/>
            <p:nvPr/>
          </p:nvSpPr>
          <p:spPr>
            <a:xfrm rot="1231349">
              <a:off x="294431" y="435987"/>
              <a:ext cx="131560" cy="16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89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73;p20"/>
            <p:cNvSpPr/>
            <p:nvPr/>
          </p:nvSpPr>
          <p:spPr>
            <a:xfrm rot="1231349">
              <a:off x="474981" y="599588"/>
              <a:ext cx="131911" cy="16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74;p20"/>
            <p:cNvSpPr/>
            <p:nvPr/>
          </p:nvSpPr>
          <p:spPr>
            <a:xfrm rot="1231349">
              <a:off x="24890" y="512384"/>
              <a:ext cx="132286" cy="16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75;p20"/>
            <p:cNvSpPr/>
            <p:nvPr/>
          </p:nvSpPr>
          <p:spPr>
            <a:xfrm rot="1231349">
              <a:off x="196822" y="696742"/>
              <a:ext cx="131561" cy="16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76;p20"/>
            <p:cNvSpPr/>
            <p:nvPr/>
          </p:nvSpPr>
          <p:spPr>
            <a:xfrm rot="1231349">
              <a:off x="413477" y="182488"/>
              <a:ext cx="132015" cy="16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1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77;p20"/>
            <p:cNvSpPr/>
            <p:nvPr/>
          </p:nvSpPr>
          <p:spPr>
            <a:xfrm rot="1231349">
              <a:off x="740046" y="543657"/>
              <a:ext cx="132823" cy="16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48" name="Google Shape;278;p20"/>
          <p:cNvGrpSpPr/>
          <p:nvPr/>
        </p:nvGrpSpPr>
        <p:grpSpPr>
          <a:xfrm>
            <a:off x="-458246" y="-267811"/>
            <a:ext cx="1419431" cy="1517695"/>
            <a:chOff x="0" y="0"/>
            <a:chExt cx="1419430" cy="1517693"/>
          </a:xfrm>
        </p:grpSpPr>
        <p:sp>
          <p:nvSpPr>
            <p:cNvPr id="346" name="Google Shape;279;p20"/>
            <p:cNvSpPr/>
            <p:nvPr/>
          </p:nvSpPr>
          <p:spPr>
            <a:xfrm rot="20564520">
              <a:off x="619324" y="90006"/>
              <a:ext cx="712653" cy="69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80;p20"/>
            <p:cNvSpPr/>
            <p:nvPr/>
          </p:nvSpPr>
          <p:spPr>
            <a:xfrm rot="20564520">
              <a:off x="127474" y="374666"/>
              <a:ext cx="1021381" cy="101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53" name="Google Shape;281;p20"/>
          <p:cNvGrpSpPr/>
          <p:nvPr/>
        </p:nvGrpSpPr>
        <p:grpSpPr>
          <a:xfrm>
            <a:off x="7057401" y="2823301"/>
            <a:ext cx="2687292" cy="2535116"/>
            <a:chOff x="0" y="0"/>
            <a:chExt cx="2687290" cy="2535115"/>
          </a:xfrm>
        </p:grpSpPr>
        <p:sp>
          <p:nvSpPr>
            <p:cNvPr id="349" name="Google Shape;282;p20"/>
            <p:cNvSpPr/>
            <p:nvPr/>
          </p:nvSpPr>
          <p:spPr>
            <a:xfrm rot="12187776">
              <a:off x="622137" y="1900298"/>
              <a:ext cx="741785" cy="46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83;p20"/>
            <p:cNvSpPr/>
            <p:nvPr/>
          </p:nvSpPr>
          <p:spPr>
            <a:xfrm rot="12187776">
              <a:off x="69663" y="1611812"/>
              <a:ext cx="486395" cy="45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84;p20"/>
            <p:cNvSpPr/>
            <p:nvPr/>
          </p:nvSpPr>
          <p:spPr>
            <a:xfrm rot="12187776">
              <a:off x="1177752" y="125258"/>
              <a:ext cx="1105251" cy="228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85;p20"/>
            <p:cNvSpPr/>
            <p:nvPr/>
          </p:nvSpPr>
          <p:spPr>
            <a:xfrm rot="12187776">
              <a:off x="1138539" y="1720187"/>
              <a:ext cx="560764" cy="65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54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35;p3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" name="نص العنوان"/>
          <p:cNvSpPr txBox="1"/>
          <p:nvPr>
            <p:ph type="title"/>
          </p:nvPr>
        </p:nvSpPr>
        <p:spPr>
          <a:xfrm>
            <a:off x="1297599" y="2396575"/>
            <a:ext cx="2706001" cy="101490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3" name="مستوى النص الأول…"/>
          <p:cNvSpPr txBox="1"/>
          <p:nvPr>
            <p:ph type="body" sz="quarter" idx="1"/>
          </p:nvPr>
        </p:nvSpPr>
        <p:spPr>
          <a:xfrm>
            <a:off x="1297599" y="3546475"/>
            <a:ext cx="2706001" cy="549600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287;p21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2" name="مستوى النص الأول…"/>
          <p:cNvSpPr txBox="1"/>
          <p:nvPr>
            <p:ph type="body" sz="quarter" idx="1"/>
          </p:nvPr>
        </p:nvSpPr>
        <p:spPr>
          <a:xfrm>
            <a:off x="1862150" y="2375499"/>
            <a:ext cx="2256601" cy="3528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b="1" sz="1800">
                <a:solidFill>
                  <a:srgbClr val="0C1E4F"/>
                </a:solidFill>
              </a:defRPr>
            </a:lvl1pPr>
            <a:lvl2pPr marL="317500" indent="279400">
              <a:buClrTx/>
              <a:buSzTx/>
              <a:buNone/>
              <a:defRPr b="1" sz="1800">
                <a:solidFill>
                  <a:srgbClr val="0C1E4F"/>
                </a:solidFill>
              </a:defRPr>
            </a:lvl2pPr>
            <a:lvl3pPr marL="317500" indent="736600">
              <a:buClrTx/>
              <a:buSzTx/>
              <a:buNone/>
              <a:defRPr b="1" sz="1800">
                <a:solidFill>
                  <a:srgbClr val="0C1E4F"/>
                </a:solidFill>
              </a:defRPr>
            </a:lvl3pPr>
            <a:lvl4pPr marL="317500" indent="1193800">
              <a:buClrTx/>
              <a:buSzTx/>
              <a:buNone/>
              <a:defRPr b="1" sz="1800">
                <a:solidFill>
                  <a:srgbClr val="0C1E4F"/>
                </a:solidFill>
              </a:defRPr>
            </a:lvl4pPr>
            <a:lvl5pPr marL="317500" indent="1651000">
              <a:buClrTx/>
              <a:buSzTx/>
              <a:buNone/>
              <a:defRPr b="1" sz="1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6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70" name="Google Shape;301;p21"/>
          <p:cNvGrpSpPr/>
          <p:nvPr/>
        </p:nvGrpSpPr>
        <p:grpSpPr>
          <a:xfrm>
            <a:off x="-659639" y="4026073"/>
            <a:ext cx="1915390" cy="1807915"/>
            <a:chOff x="0" y="0"/>
            <a:chExt cx="1915389" cy="1807913"/>
          </a:xfrm>
        </p:grpSpPr>
        <p:sp>
          <p:nvSpPr>
            <p:cNvPr id="364" name="Google Shape;302;p21"/>
            <p:cNvSpPr/>
            <p:nvPr/>
          </p:nvSpPr>
          <p:spPr>
            <a:xfrm rot="6634728">
              <a:off x="578908" y="1349135"/>
              <a:ext cx="219985" cy="21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10200" y="0"/>
                  </a:moveTo>
                  <a:cubicBezTo>
                    <a:pt x="7554" y="0"/>
                    <a:pt x="4947" y="999"/>
                    <a:pt x="2969" y="3089"/>
                  </a:cubicBezTo>
                  <a:cubicBezTo>
                    <a:pt x="1315" y="4735"/>
                    <a:pt x="341" y="6998"/>
                    <a:pt x="49" y="9464"/>
                  </a:cubicBezTo>
                  <a:cubicBezTo>
                    <a:pt x="-438" y="14504"/>
                    <a:pt x="2774" y="19337"/>
                    <a:pt x="7248" y="20879"/>
                  </a:cubicBezTo>
                  <a:cubicBezTo>
                    <a:pt x="8610" y="21289"/>
                    <a:pt x="10072" y="21600"/>
                    <a:pt x="11434" y="21600"/>
                  </a:cubicBezTo>
                  <a:cubicBezTo>
                    <a:pt x="15521" y="21600"/>
                    <a:pt x="18438" y="18721"/>
                    <a:pt x="19899" y="14710"/>
                  </a:cubicBezTo>
                  <a:cubicBezTo>
                    <a:pt x="20870" y="11933"/>
                    <a:pt x="21162" y="8847"/>
                    <a:pt x="19899" y="6276"/>
                  </a:cubicBezTo>
                  <a:cubicBezTo>
                    <a:pt x="19024" y="3912"/>
                    <a:pt x="17075" y="2164"/>
                    <a:pt x="15033" y="1134"/>
                  </a:cubicBezTo>
                  <a:cubicBezTo>
                    <a:pt x="13502" y="385"/>
                    <a:pt x="11845" y="0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303;p21"/>
            <p:cNvSpPr/>
            <p:nvPr/>
          </p:nvSpPr>
          <p:spPr>
            <a:xfrm rot="6634728">
              <a:off x="327384" y="423395"/>
              <a:ext cx="752428" cy="74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0085" y="0"/>
                  </a:moveTo>
                  <a:cubicBezTo>
                    <a:pt x="7443" y="0"/>
                    <a:pt x="4846" y="945"/>
                    <a:pt x="2929" y="3025"/>
                  </a:cubicBezTo>
                  <a:cubicBezTo>
                    <a:pt x="1329" y="4789"/>
                    <a:pt x="300" y="7063"/>
                    <a:pt x="43" y="9485"/>
                  </a:cubicBezTo>
                  <a:cubicBezTo>
                    <a:pt x="-414" y="14481"/>
                    <a:pt x="2786" y="19356"/>
                    <a:pt x="7243" y="20942"/>
                  </a:cubicBezTo>
                  <a:cubicBezTo>
                    <a:pt x="8586" y="21421"/>
                    <a:pt x="10043" y="21600"/>
                    <a:pt x="11444" y="21600"/>
                  </a:cubicBezTo>
                  <a:cubicBezTo>
                    <a:pt x="15586" y="21600"/>
                    <a:pt x="18586" y="18758"/>
                    <a:pt x="20015" y="14840"/>
                  </a:cubicBezTo>
                  <a:cubicBezTo>
                    <a:pt x="21015" y="12028"/>
                    <a:pt x="21186" y="8947"/>
                    <a:pt x="20015" y="6195"/>
                  </a:cubicBezTo>
                  <a:cubicBezTo>
                    <a:pt x="19072" y="3922"/>
                    <a:pt x="17158" y="2127"/>
                    <a:pt x="15044" y="1110"/>
                  </a:cubicBezTo>
                  <a:cubicBezTo>
                    <a:pt x="13483" y="386"/>
                    <a:pt x="11774" y="0"/>
                    <a:pt x="100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304;p21"/>
            <p:cNvSpPr/>
            <p:nvPr/>
          </p:nvSpPr>
          <p:spPr>
            <a:xfrm rot="6634728">
              <a:off x="544119" y="37960"/>
              <a:ext cx="256816" cy="25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0089" y="0"/>
                  </a:moveTo>
                  <a:cubicBezTo>
                    <a:pt x="7466" y="0"/>
                    <a:pt x="4894" y="980"/>
                    <a:pt x="2966" y="3056"/>
                  </a:cubicBezTo>
                  <a:cubicBezTo>
                    <a:pt x="1292" y="4813"/>
                    <a:pt x="288" y="7100"/>
                    <a:pt x="37" y="9560"/>
                  </a:cubicBezTo>
                  <a:cubicBezTo>
                    <a:pt x="-382" y="14482"/>
                    <a:pt x="2798" y="19403"/>
                    <a:pt x="7321" y="20984"/>
                  </a:cubicBezTo>
                  <a:cubicBezTo>
                    <a:pt x="8659" y="21423"/>
                    <a:pt x="10084" y="21597"/>
                    <a:pt x="11507" y="21597"/>
                  </a:cubicBezTo>
                  <a:cubicBezTo>
                    <a:pt x="11570" y="21600"/>
                    <a:pt x="11633" y="21600"/>
                    <a:pt x="11696" y="21600"/>
                  </a:cubicBezTo>
                  <a:cubicBezTo>
                    <a:pt x="15782" y="21600"/>
                    <a:pt x="18645" y="18815"/>
                    <a:pt x="20046" y="14919"/>
                  </a:cubicBezTo>
                  <a:cubicBezTo>
                    <a:pt x="20967" y="12195"/>
                    <a:pt x="21218" y="9121"/>
                    <a:pt x="20046" y="6220"/>
                  </a:cubicBezTo>
                  <a:cubicBezTo>
                    <a:pt x="19125" y="4023"/>
                    <a:pt x="17200" y="2179"/>
                    <a:pt x="15106" y="1212"/>
                  </a:cubicBezTo>
                  <a:cubicBezTo>
                    <a:pt x="13523" y="414"/>
                    <a:pt x="11796" y="0"/>
                    <a:pt x="10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305;p21"/>
            <p:cNvSpPr/>
            <p:nvPr/>
          </p:nvSpPr>
          <p:spPr>
            <a:xfrm rot="6634728">
              <a:off x="330840" y="332044"/>
              <a:ext cx="783733" cy="45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24" y="0"/>
                  </a:moveTo>
                  <a:cubicBezTo>
                    <a:pt x="15772" y="0"/>
                    <a:pt x="14611" y="732"/>
                    <a:pt x="13720" y="2496"/>
                  </a:cubicBezTo>
                  <a:cubicBezTo>
                    <a:pt x="12614" y="4704"/>
                    <a:pt x="12302" y="7500"/>
                    <a:pt x="12756" y="10051"/>
                  </a:cubicBezTo>
                  <a:cubicBezTo>
                    <a:pt x="11566" y="10885"/>
                    <a:pt x="10318" y="11768"/>
                    <a:pt x="9100" y="12553"/>
                  </a:cubicBezTo>
                  <a:cubicBezTo>
                    <a:pt x="7795" y="13486"/>
                    <a:pt x="6492" y="14320"/>
                    <a:pt x="5187" y="15202"/>
                  </a:cubicBezTo>
                  <a:cubicBezTo>
                    <a:pt x="4054" y="15889"/>
                    <a:pt x="2863" y="16674"/>
                    <a:pt x="1729" y="17508"/>
                  </a:cubicBezTo>
                  <a:cubicBezTo>
                    <a:pt x="1672" y="17460"/>
                    <a:pt x="1644" y="17410"/>
                    <a:pt x="1559" y="17410"/>
                  </a:cubicBezTo>
                  <a:cubicBezTo>
                    <a:pt x="1434" y="17339"/>
                    <a:pt x="1326" y="17294"/>
                    <a:pt x="1209" y="17294"/>
                  </a:cubicBezTo>
                  <a:cubicBezTo>
                    <a:pt x="1166" y="17294"/>
                    <a:pt x="1123" y="17299"/>
                    <a:pt x="1078" y="17313"/>
                  </a:cubicBezTo>
                  <a:cubicBezTo>
                    <a:pt x="879" y="17313"/>
                    <a:pt x="737" y="17460"/>
                    <a:pt x="596" y="17558"/>
                  </a:cubicBezTo>
                  <a:cubicBezTo>
                    <a:pt x="454" y="17705"/>
                    <a:pt x="369" y="17901"/>
                    <a:pt x="255" y="18147"/>
                  </a:cubicBezTo>
                  <a:cubicBezTo>
                    <a:pt x="142" y="18294"/>
                    <a:pt x="85" y="18539"/>
                    <a:pt x="28" y="18882"/>
                  </a:cubicBezTo>
                  <a:cubicBezTo>
                    <a:pt x="28" y="19029"/>
                    <a:pt x="0" y="19226"/>
                    <a:pt x="0" y="19422"/>
                  </a:cubicBezTo>
                  <a:cubicBezTo>
                    <a:pt x="0" y="19766"/>
                    <a:pt x="85" y="20157"/>
                    <a:pt x="170" y="20501"/>
                  </a:cubicBezTo>
                  <a:cubicBezTo>
                    <a:pt x="255" y="20648"/>
                    <a:pt x="312" y="20844"/>
                    <a:pt x="397" y="20943"/>
                  </a:cubicBezTo>
                  <a:cubicBezTo>
                    <a:pt x="539" y="21188"/>
                    <a:pt x="737" y="21384"/>
                    <a:pt x="964" y="21482"/>
                  </a:cubicBezTo>
                  <a:cubicBezTo>
                    <a:pt x="1089" y="21554"/>
                    <a:pt x="1197" y="21600"/>
                    <a:pt x="1314" y="21600"/>
                  </a:cubicBezTo>
                  <a:cubicBezTo>
                    <a:pt x="1356" y="21600"/>
                    <a:pt x="1400" y="21594"/>
                    <a:pt x="1445" y="21581"/>
                  </a:cubicBezTo>
                  <a:cubicBezTo>
                    <a:pt x="1644" y="21581"/>
                    <a:pt x="1786" y="21434"/>
                    <a:pt x="1927" y="21335"/>
                  </a:cubicBezTo>
                  <a:cubicBezTo>
                    <a:pt x="2069" y="21188"/>
                    <a:pt x="2154" y="20993"/>
                    <a:pt x="2268" y="20747"/>
                  </a:cubicBezTo>
                  <a:cubicBezTo>
                    <a:pt x="2353" y="20648"/>
                    <a:pt x="2409" y="20453"/>
                    <a:pt x="2438" y="20256"/>
                  </a:cubicBezTo>
                  <a:cubicBezTo>
                    <a:pt x="3572" y="19619"/>
                    <a:pt x="4677" y="18783"/>
                    <a:pt x="5783" y="18048"/>
                  </a:cubicBezTo>
                  <a:cubicBezTo>
                    <a:pt x="7115" y="17166"/>
                    <a:pt x="8476" y="16282"/>
                    <a:pt x="9808" y="15349"/>
                  </a:cubicBezTo>
                  <a:cubicBezTo>
                    <a:pt x="11140" y="14515"/>
                    <a:pt x="12444" y="13633"/>
                    <a:pt x="13777" y="12799"/>
                  </a:cubicBezTo>
                  <a:cubicBezTo>
                    <a:pt x="13777" y="12799"/>
                    <a:pt x="13833" y="12799"/>
                    <a:pt x="13833" y="12750"/>
                  </a:cubicBezTo>
                  <a:cubicBezTo>
                    <a:pt x="13975" y="12994"/>
                    <a:pt x="14145" y="13289"/>
                    <a:pt x="14315" y="13486"/>
                  </a:cubicBezTo>
                  <a:cubicBezTo>
                    <a:pt x="15075" y="14487"/>
                    <a:pt x="15991" y="14987"/>
                    <a:pt x="16913" y="14987"/>
                  </a:cubicBezTo>
                  <a:cubicBezTo>
                    <a:pt x="17573" y="14987"/>
                    <a:pt x="18237" y="14733"/>
                    <a:pt x="18851" y="14221"/>
                  </a:cubicBezTo>
                  <a:cubicBezTo>
                    <a:pt x="20211" y="13141"/>
                    <a:pt x="21260" y="10640"/>
                    <a:pt x="21487" y="8138"/>
                  </a:cubicBezTo>
                  <a:cubicBezTo>
                    <a:pt x="21600" y="6617"/>
                    <a:pt x="21487" y="4899"/>
                    <a:pt x="20920" y="3477"/>
                  </a:cubicBezTo>
                  <a:cubicBezTo>
                    <a:pt x="20381" y="2103"/>
                    <a:pt x="19645" y="1269"/>
                    <a:pt x="18794" y="631"/>
                  </a:cubicBezTo>
                  <a:cubicBezTo>
                    <a:pt x="18205" y="228"/>
                    <a:pt x="17565" y="0"/>
                    <a:pt x="1692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306;p21"/>
            <p:cNvSpPr/>
            <p:nvPr/>
          </p:nvSpPr>
          <p:spPr>
            <a:xfrm rot="6634728">
              <a:off x="3054" y="1195209"/>
              <a:ext cx="485417" cy="34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10524" y="0"/>
                  </a:moveTo>
                  <a:cubicBezTo>
                    <a:pt x="4409" y="0"/>
                    <a:pt x="-1626" y="7953"/>
                    <a:pt x="399" y="18284"/>
                  </a:cubicBezTo>
                  <a:cubicBezTo>
                    <a:pt x="440" y="18609"/>
                    <a:pt x="564" y="18869"/>
                    <a:pt x="647" y="19128"/>
                  </a:cubicBezTo>
                  <a:cubicBezTo>
                    <a:pt x="647" y="20105"/>
                    <a:pt x="1018" y="21015"/>
                    <a:pt x="1637" y="21144"/>
                  </a:cubicBezTo>
                  <a:cubicBezTo>
                    <a:pt x="2588" y="21405"/>
                    <a:pt x="3455" y="21600"/>
                    <a:pt x="4364" y="21600"/>
                  </a:cubicBezTo>
                  <a:lnTo>
                    <a:pt x="7048" y="21600"/>
                  </a:lnTo>
                  <a:cubicBezTo>
                    <a:pt x="8865" y="21600"/>
                    <a:pt x="10723" y="21600"/>
                    <a:pt x="12541" y="21536"/>
                  </a:cubicBezTo>
                  <a:cubicBezTo>
                    <a:pt x="13367" y="21536"/>
                    <a:pt x="14233" y="21469"/>
                    <a:pt x="15059" y="21405"/>
                  </a:cubicBezTo>
                  <a:cubicBezTo>
                    <a:pt x="16092" y="21341"/>
                    <a:pt x="17248" y="21469"/>
                    <a:pt x="18116" y="20559"/>
                  </a:cubicBezTo>
                  <a:cubicBezTo>
                    <a:pt x="19974" y="18674"/>
                    <a:pt x="19396" y="14511"/>
                    <a:pt x="19106" y="11715"/>
                  </a:cubicBezTo>
                  <a:cubicBezTo>
                    <a:pt x="18280" y="4886"/>
                    <a:pt x="15432" y="269"/>
                    <a:pt x="10888" y="8"/>
                  </a:cubicBezTo>
                  <a:cubicBezTo>
                    <a:pt x="10767" y="2"/>
                    <a:pt x="10645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307;p21"/>
            <p:cNvSpPr/>
            <p:nvPr/>
          </p:nvSpPr>
          <p:spPr>
            <a:xfrm rot="6634728">
              <a:off x="836098" y="834191"/>
              <a:ext cx="1151613" cy="64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614" y="0"/>
                  </a:moveTo>
                  <a:cubicBezTo>
                    <a:pt x="16662" y="0"/>
                    <a:pt x="13687" y="917"/>
                    <a:pt x="10931" y="2728"/>
                  </a:cubicBezTo>
                  <a:cubicBezTo>
                    <a:pt x="7845" y="4739"/>
                    <a:pt x="4875" y="7719"/>
                    <a:pt x="2618" y="12051"/>
                  </a:cubicBezTo>
                  <a:cubicBezTo>
                    <a:pt x="2002" y="13229"/>
                    <a:pt x="1442" y="14581"/>
                    <a:pt x="960" y="15968"/>
                  </a:cubicBezTo>
                  <a:cubicBezTo>
                    <a:pt x="709" y="16661"/>
                    <a:pt x="516" y="17354"/>
                    <a:pt x="324" y="18081"/>
                  </a:cubicBezTo>
                  <a:cubicBezTo>
                    <a:pt x="169" y="18775"/>
                    <a:pt x="-62" y="19572"/>
                    <a:pt x="15" y="20335"/>
                  </a:cubicBezTo>
                  <a:cubicBezTo>
                    <a:pt x="-4" y="20716"/>
                    <a:pt x="54" y="21062"/>
                    <a:pt x="266" y="21339"/>
                  </a:cubicBezTo>
                  <a:cubicBezTo>
                    <a:pt x="377" y="21505"/>
                    <a:pt x="527" y="21600"/>
                    <a:pt x="680" y="21600"/>
                  </a:cubicBezTo>
                  <a:cubicBezTo>
                    <a:pt x="845" y="21600"/>
                    <a:pt x="1013" y="21488"/>
                    <a:pt x="1134" y="21235"/>
                  </a:cubicBezTo>
                  <a:cubicBezTo>
                    <a:pt x="1538" y="20369"/>
                    <a:pt x="1944" y="19468"/>
                    <a:pt x="2445" y="18740"/>
                  </a:cubicBezTo>
                  <a:cubicBezTo>
                    <a:pt x="2908" y="18012"/>
                    <a:pt x="3467" y="17423"/>
                    <a:pt x="4026" y="16903"/>
                  </a:cubicBezTo>
                  <a:cubicBezTo>
                    <a:pt x="5242" y="15794"/>
                    <a:pt x="6650" y="15101"/>
                    <a:pt x="8000" y="14616"/>
                  </a:cubicBezTo>
                  <a:cubicBezTo>
                    <a:pt x="8948" y="14268"/>
                    <a:pt x="9907" y="14087"/>
                    <a:pt x="10862" y="14087"/>
                  </a:cubicBezTo>
                  <a:cubicBezTo>
                    <a:pt x="12759" y="14087"/>
                    <a:pt x="14637" y="14803"/>
                    <a:pt x="16370" y="16349"/>
                  </a:cubicBezTo>
                  <a:cubicBezTo>
                    <a:pt x="17681" y="17562"/>
                    <a:pt x="18877" y="19156"/>
                    <a:pt x="19880" y="21166"/>
                  </a:cubicBezTo>
                  <a:cubicBezTo>
                    <a:pt x="20016" y="21420"/>
                    <a:pt x="20178" y="21529"/>
                    <a:pt x="20336" y="21529"/>
                  </a:cubicBezTo>
                  <a:cubicBezTo>
                    <a:pt x="20696" y="21529"/>
                    <a:pt x="21044" y="20972"/>
                    <a:pt x="21057" y="20299"/>
                  </a:cubicBezTo>
                  <a:cubicBezTo>
                    <a:pt x="21230" y="14235"/>
                    <a:pt x="21346" y="8205"/>
                    <a:pt x="21519" y="2139"/>
                  </a:cubicBezTo>
                  <a:cubicBezTo>
                    <a:pt x="21538" y="348"/>
                    <a:pt x="21369" y="57"/>
                    <a:pt x="20996" y="57"/>
                  </a:cubicBezTo>
                  <a:cubicBezTo>
                    <a:pt x="20973" y="57"/>
                    <a:pt x="20948" y="58"/>
                    <a:pt x="20922" y="60"/>
                  </a:cubicBezTo>
                  <a:cubicBezTo>
                    <a:pt x="20487" y="20"/>
                    <a:pt x="20051" y="0"/>
                    <a:pt x="196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71" name="Google Shape;308;p21"/>
          <p:cNvSpPr/>
          <p:nvPr/>
        </p:nvSpPr>
        <p:spPr>
          <a:xfrm>
            <a:off x="7944201" y="4427699"/>
            <a:ext cx="927888" cy="506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2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10;p22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80" name="نص العنوان"/>
          <p:cNvSpPr txBox="1"/>
          <p:nvPr>
            <p:ph type="title"/>
          </p:nvPr>
        </p:nvSpPr>
        <p:spPr>
          <a:xfrm>
            <a:off x="4177800" y="1908050"/>
            <a:ext cx="3551700" cy="7779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81" name="مستوى النص الأول…"/>
          <p:cNvSpPr txBox="1"/>
          <p:nvPr>
            <p:ph type="body" sz="quarter" idx="1"/>
          </p:nvPr>
        </p:nvSpPr>
        <p:spPr>
          <a:xfrm>
            <a:off x="4177800" y="2685850"/>
            <a:ext cx="3551700" cy="8334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387" name="Google Shape;313;p22"/>
          <p:cNvGrpSpPr/>
          <p:nvPr/>
        </p:nvGrpSpPr>
        <p:grpSpPr>
          <a:xfrm>
            <a:off x="322421" y="127496"/>
            <a:ext cx="1963507" cy="1144368"/>
            <a:chOff x="0" y="0"/>
            <a:chExt cx="1963506" cy="1144366"/>
          </a:xfrm>
        </p:grpSpPr>
        <p:sp>
          <p:nvSpPr>
            <p:cNvPr id="382" name="Google Shape;314;p22"/>
            <p:cNvSpPr/>
            <p:nvPr/>
          </p:nvSpPr>
          <p:spPr>
            <a:xfrm rot="5400000">
              <a:off x="1084444" y="-274589"/>
              <a:ext cx="188949" cy="156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315;p22"/>
            <p:cNvSpPr/>
            <p:nvPr/>
          </p:nvSpPr>
          <p:spPr>
            <a:xfrm rot="5400000">
              <a:off x="176983" y="-176983"/>
              <a:ext cx="1051313" cy="140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316;p22"/>
            <p:cNvSpPr/>
            <p:nvPr/>
          </p:nvSpPr>
          <p:spPr>
            <a:xfrm rot="5400000">
              <a:off x="1025898" y="881184"/>
              <a:ext cx="264583" cy="26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317;p22"/>
            <p:cNvSpPr/>
            <p:nvPr/>
          </p:nvSpPr>
          <p:spPr>
            <a:xfrm rot="5400000">
              <a:off x="635776" y="858897"/>
              <a:ext cx="263789" cy="26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318;p22"/>
            <p:cNvSpPr/>
            <p:nvPr/>
          </p:nvSpPr>
          <p:spPr>
            <a:xfrm rot="5400000">
              <a:off x="229907" y="827155"/>
              <a:ext cx="264769" cy="26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2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2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90" name="Google Shape;319;p22"/>
          <p:cNvGrpSpPr/>
          <p:nvPr/>
        </p:nvGrpSpPr>
        <p:grpSpPr>
          <a:xfrm>
            <a:off x="8157888" y="3107450"/>
            <a:ext cx="744770" cy="1802251"/>
            <a:chOff x="0" y="0"/>
            <a:chExt cx="744768" cy="1802250"/>
          </a:xfrm>
        </p:grpSpPr>
        <p:sp>
          <p:nvSpPr>
            <p:cNvPr id="388" name="Google Shape;320;p22"/>
            <p:cNvSpPr/>
            <p:nvPr/>
          </p:nvSpPr>
          <p:spPr>
            <a:xfrm>
              <a:off x="-1" y="991875"/>
              <a:ext cx="744770" cy="81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321;p22"/>
            <p:cNvSpPr/>
            <p:nvPr/>
          </p:nvSpPr>
          <p:spPr>
            <a:xfrm>
              <a:off x="170986" y="0"/>
              <a:ext cx="423626" cy="145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391" name="phonto 2.png" descr="phonto 2.png"/>
          <p:cNvPicPr>
            <a:picLocks noChangeAspect="1"/>
          </p:cNvPicPr>
          <p:nvPr/>
        </p:nvPicPr>
        <p:blipFill>
          <a:blip r:embed="rId2">
            <a:alphaModFix amt="50255"/>
            <a:extLst/>
          </a:blip>
          <a:srcRect l="37391" t="43801" r="29581" b="37391"/>
          <a:stretch>
            <a:fillRect/>
          </a:stretch>
        </p:blipFill>
        <p:spPr>
          <a:xfrm>
            <a:off x="6902771" y="4568303"/>
            <a:ext cx="961454" cy="24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G_1539.png" descr="IMG_1539.png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rcRect l="14312" t="18795" r="14312" b="8641"/>
          <a:stretch>
            <a:fillRect/>
          </a:stretch>
        </p:blipFill>
        <p:spPr>
          <a:xfrm>
            <a:off x="2430860" y="460342"/>
            <a:ext cx="4347297" cy="4436262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323;p23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1" name="نص العنوان"/>
          <p:cNvSpPr txBox="1"/>
          <p:nvPr>
            <p:ph type="title"/>
          </p:nvPr>
        </p:nvSpPr>
        <p:spPr>
          <a:xfrm>
            <a:off x="713225" y="1656313"/>
            <a:ext cx="3957900" cy="9975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02" name="مستوى النص الأول…"/>
          <p:cNvSpPr txBox="1"/>
          <p:nvPr>
            <p:ph type="body" sz="quarter" idx="1"/>
          </p:nvPr>
        </p:nvSpPr>
        <p:spPr>
          <a:xfrm>
            <a:off x="713225" y="2653788"/>
            <a:ext cx="3957900" cy="8334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08" name="Google Shape;326;p23"/>
          <p:cNvGrpSpPr/>
          <p:nvPr/>
        </p:nvGrpSpPr>
        <p:grpSpPr>
          <a:xfrm>
            <a:off x="-269693" y="3179985"/>
            <a:ext cx="1144368" cy="1963507"/>
            <a:chOff x="0" y="0"/>
            <a:chExt cx="1144366" cy="1963505"/>
          </a:xfrm>
        </p:grpSpPr>
        <p:sp>
          <p:nvSpPr>
            <p:cNvPr id="403" name="Google Shape;327;p23"/>
            <p:cNvSpPr/>
            <p:nvPr/>
          </p:nvSpPr>
          <p:spPr>
            <a:xfrm>
              <a:off x="415524" y="0"/>
              <a:ext cx="188949" cy="156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328;p23"/>
            <p:cNvSpPr/>
            <p:nvPr/>
          </p:nvSpPr>
          <p:spPr>
            <a:xfrm>
              <a:off x="0" y="558227"/>
              <a:ext cx="1051313" cy="140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329;p23"/>
            <p:cNvSpPr/>
            <p:nvPr/>
          </p:nvSpPr>
          <p:spPr>
            <a:xfrm>
              <a:off x="879784" y="674425"/>
              <a:ext cx="264583" cy="26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330;p23"/>
            <p:cNvSpPr/>
            <p:nvPr/>
          </p:nvSpPr>
          <p:spPr>
            <a:xfrm>
              <a:off x="857784" y="1065054"/>
              <a:ext cx="263789" cy="26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331;p23"/>
            <p:cNvSpPr/>
            <p:nvPr/>
          </p:nvSpPr>
          <p:spPr>
            <a:xfrm>
              <a:off x="825551" y="1470433"/>
              <a:ext cx="264770" cy="26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2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2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09" name="Google Shape;332;p23"/>
          <p:cNvSpPr/>
          <p:nvPr/>
        </p:nvSpPr>
        <p:spPr>
          <a:xfrm>
            <a:off x="383365" y="232411"/>
            <a:ext cx="264584" cy="261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0" name="Google Shape;333;p23"/>
          <p:cNvSpPr/>
          <p:nvPr/>
        </p:nvSpPr>
        <p:spPr>
          <a:xfrm>
            <a:off x="248015" y="120911"/>
            <a:ext cx="264584" cy="261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13" name="Google Shape;334;p23"/>
          <p:cNvGrpSpPr/>
          <p:nvPr/>
        </p:nvGrpSpPr>
        <p:grpSpPr>
          <a:xfrm>
            <a:off x="8157888" y="3107450"/>
            <a:ext cx="744770" cy="1802251"/>
            <a:chOff x="0" y="0"/>
            <a:chExt cx="744768" cy="1802250"/>
          </a:xfrm>
        </p:grpSpPr>
        <p:sp>
          <p:nvSpPr>
            <p:cNvPr id="411" name="Google Shape;335;p23"/>
            <p:cNvSpPr/>
            <p:nvPr/>
          </p:nvSpPr>
          <p:spPr>
            <a:xfrm>
              <a:off x="-1" y="991875"/>
              <a:ext cx="744770" cy="81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36;p23"/>
            <p:cNvSpPr/>
            <p:nvPr/>
          </p:nvSpPr>
          <p:spPr>
            <a:xfrm>
              <a:off x="170986" y="0"/>
              <a:ext cx="423626" cy="145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4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338;p24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22" name="نص العنوان"/>
          <p:cNvSpPr txBox="1"/>
          <p:nvPr>
            <p:ph type="title"/>
          </p:nvPr>
        </p:nvSpPr>
        <p:spPr>
          <a:xfrm>
            <a:off x="713225" y="2196813"/>
            <a:ext cx="3504301" cy="5949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23" name="مستوى النص الأول…"/>
          <p:cNvSpPr txBox="1"/>
          <p:nvPr>
            <p:ph type="body" sz="quarter" idx="1"/>
          </p:nvPr>
        </p:nvSpPr>
        <p:spPr>
          <a:xfrm>
            <a:off x="713225" y="2791787"/>
            <a:ext cx="3504301" cy="8334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4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342;p25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33" name="مستوى النص الأول…"/>
          <p:cNvSpPr txBox="1"/>
          <p:nvPr>
            <p:ph type="body" idx="1"/>
          </p:nvPr>
        </p:nvSpPr>
        <p:spPr>
          <a:xfrm>
            <a:off x="713225" y="1017724"/>
            <a:ext cx="7717501" cy="3586202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4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346;p26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2" name="نص العنوان"/>
          <p:cNvSpPr txBox="1"/>
          <p:nvPr>
            <p:ph type="title"/>
          </p:nvPr>
        </p:nvSpPr>
        <p:spPr>
          <a:xfrm>
            <a:off x="4926474" y="2237263"/>
            <a:ext cx="3504301" cy="5949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43" name="مستوى النص الأول…"/>
          <p:cNvSpPr txBox="1"/>
          <p:nvPr>
            <p:ph type="body" sz="quarter" idx="1"/>
          </p:nvPr>
        </p:nvSpPr>
        <p:spPr>
          <a:xfrm>
            <a:off x="4926474" y="2832237"/>
            <a:ext cx="3504301" cy="8334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46" name="Google Shape;349;p26"/>
          <p:cNvGrpSpPr/>
          <p:nvPr/>
        </p:nvGrpSpPr>
        <p:grpSpPr>
          <a:xfrm>
            <a:off x="-549363" y="92499"/>
            <a:ext cx="1295076" cy="742201"/>
            <a:chOff x="24" y="0"/>
            <a:chExt cx="1295075" cy="742199"/>
          </a:xfrm>
        </p:grpSpPr>
        <p:sp>
          <p:nvSpPr>
            <p:cNvPr id="444" name="Google Shape;350;p26"/>
            <p:cNvSpPr/>
            <p:nvPr/>
          </p:nvSpPr>
          <p:spPr>
            <a:xfrm>
              <a:off x="955699" y="121149"/>
              <a:ext cx="339401" cy="329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51;p26"/>
            <p:cNvSpPr/>
            <p:nvPr/>
          </p:nvSpPr>
          <p:spPr>
            <a:xfrm>
              <a:off x="24" y="0"/>
              <a:ext cx="1181677" cy="74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47" name="Google Shape;352;p26"/>
          <p:cNvSpPr/>
          <p:nvPr/>
        </p:nvSpPr>
        <p:spPr>
          <a:xfrm>
            <a:off x="448911" y="3467975"/>
            <a:ext cx="171026" cy="1420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8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354;p27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6" name="نص العنوان"/>
          <p:cNvSpPr txBox="1"/>
          <p:nvPr>
            <p:ph type="title"/>
          </p:nvPr>
        </p:nvSpPr>
        <p:spPr>
          <a:xfrm>
            <a:off x="2730125" y="539500"/>
            <a:ext cx="3683700" cy="990601"/>
          </a:xfrm>
          <a:prstGeom prst="rect">
            <a:avLst/>
          </a:prstGeom>
        </p:spPr>
        <p:txBody>
          <a:bodyPr/>
          <a:lstStyle>
            <a:lvl1pPr algn="ctr">
              <a:defRPr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57" name="مستوى النص الأول…"/>
          <p:cNvSpPr txBox="1"/>
          <p:nvPr>
            <p:ph type="body" sz="quarter" idx="1"/>
          </p:nvPr>
        </p:nvSpPr>
        <p:spPr>
          <a:xfrm>
            <a:off x="2730175" y="1530100"/>
            <a:ext cx="3683700" cy="1368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15000"/>
              </a:lnSpc>
              <a:buClrTx/>
              <a:buSzTx/>
              <a:buNone/>
              <a:defRPr sz="1400"/>
            </a:lvl1pPr>
            <a:lvl2pPr marL="317500" indent="279400" algn="ctr">
              <a:lnSpc>
                <a:spcPct val="115000"/>
              </a:lnSpc>
              <a:buClrTx/>
              <a:buSzTx/>
              <a:buNone/>
              <a:defRPr sz="1400"/>
            </a:lvl2pPr>
            <a:lvl3pPr marL="317500" indent="736600" algn="ctr">
              <a:lnSpc>
                <a:spcPct val="115000"/>
              </a:lnSpc>
              <a:buClrTx/>
              <a:buSzTx/>
              <a:buNone/>
              <a:defRPr sz="1400"/>
            </a:lvl3pPr>
            <a:lvl4pPr marL="317500" indent="1193800" algn="ctr">
              <a:lnSpc>
                <a:spcPct val="115000"/>
              </a:lnSpc>
              <a:buClrTx/>
              <a:buSzTx/>
              <a:buNone/>
              <a:defRPr sz="1400"/>
            </a:lvl4pPr>
            <a:lvl5pPr marL="317500" indent="1651000" algn="ctr">
              <a:lnSpc>
                <a:spcPct val="115000"/>
              </a:lnSpc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8" name="Google Shape;357;p27"/>
          <p:cNvSpPr txBox="1"/>
          <p:nvPr/>
        </p:nvSpPr>
        <p:spPr>
          <a:xfrm>
            <a:off x="2730175" y="3550813"/>
            <a:ext cx="3683700" cy="678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defRPr sz="1100">
                <a:solidFill>
                  <a:srgbClr val="263238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infographics &amp; images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 and illustrations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</a:p>
        </p:txBody>
      </p:sp>
      <p:grpSp>
        <p:nvGrpSpPr>
          <p:cNvPr id="471" name="Google Shape;358;p27"/>
          <p:cNvGrpSpPr/>
          <p:nvPr/>
        </p:nvGrpSpPr>
        <p:grpSpPr>
          <a:xfrm>
            <a:off x="-88257" y="3405419"/>
            <a:ext cx="1419431" cy="2269436"/>
            <a:chOff x="0" y="0"/>
            <a:chExt cx="1419430" cy="2269435"/>
          </a:xfrm>
        </p:grpSpPr>
        <p:sp>
          <p:nvSpPr>
            <p:cNvPr id="459" name="Google Shape;359;p27"/>
            <p:cNvSpPr/>
            <p:nvPr/>
          </p:nvSpPr>
          <p:spPr>
            <a:xfrm rot="20564520">
              <a:off x="619324" y="841748"/>
              <a:ext cx="712653" cy="69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60;p27"/>
            <p:cNvSpPr/>
            <p:nvPr/>
          </p:nvSpPr>
          <p:spPr>
            <a:xfrm rot="20564520">
              <a:off x="163364" y="1065683"/>
              <a:ext cx="942102" cy="105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932" y="0"/>
                  </a:moveTo>
                  <a:cubicBezTo>
                    <a:pt x="346" y="0"/>
                    <a:pt x="277" y="201"/>
                    <a:pt x="206" y="527"/>
                  </a:cubicBezTo>
                  <a:cubicBezTo>
                    <a:pt x="-428" y="4582"/>
                    <a:pt x="406" y="8832"/>
                    <a:pt x="2619" y="12415"/>
                  </a:cubicBezTo>
                  <a:cubicBezTo>
                    <a:pt x="4868" y="16030"/>
                    <a:pt x="8495" y="18831"/>
                    <a:pt x="12830" y="20264"/>
                  </a:cubicBezTo>
                  <a:cubicBezTo>
                    <a:pt x="14008" y="20655"/>
                    <a:pt x="15223" y="20948"/>
                    <a:pt x="16474" y="21127"/>
                  </a:cubicBezTo>
                  <a:cubicBezTo>
                    <a:pt x="16747" y="21160"/>
                    <a:pt x="17019" y="21208"/>
                    <a:pt x="17291" y="21225"/>
                  </a:cubicBezTo>
                  <a:cubicBezTo>
                    <a:pt x="18107" y="21404"/>
                    <a:pt x="18941" y="21534"/>
                    <a:pt x="19794" y="21599"/>
                  </a:cubicBezTo>
                  <a:cubicBezTo>
                    <a:pt x="19806" y="21600"/>
                    <a:pt x="19819" y="21600"/>
                    <a:pt x="19832" y="21600"/>
                  </a:cubicBezTo>
                  <a:cubicBezTo>
                    <a:pt x="20198" y="21600"/>
                    <a:pt x="20539" y="21376"/>
                    <a:pt x="20573" y="21045"/>
                  </a:cubicBezTo>
                  <a:cubicBezTo>
                    <a:pt x="20646" y="20394"/>
                    <a:pt x="20736" y="19743"/>
                    <a:pt x="20827" y="19091"/>
                  </a:cubicBezTo>
                  <a:cubicBezTo>
                    <a:pt x="20882" y="18766"/>
                    <a:pt x="20918" y="18456"/>
                    <a:pt x="20972" y="18147"/>
                  </a:cubicBezTo>
                  <a:cubicBezTo>
                    <a:pt x="20990" y="17951"/>
                    <a:pt x="21027" y="17723"/>
                    <a:pt x="21063" y="17528"/>
                  </a:cubicBezTo>
                  <a:cubicBezTo>
                    <a:pt x="21172" y="17186"/>
                    <a:pt x="21027" y="16811"/>
                    <a:pt x="20610" y="16714"/>
                  </a:cubicBezTo>
                  <a:cubicBezTo>
                    <a:pt x="20519" y="16681"/>
                    <a:pt x="20428" y="16665"/>
                    <a:pt x="20302" y="16665"/>
                  </a:cubicBezTo>
                  <a:cubicBezTo>
                    <a:pt x="17291" y="16307"/>
                    <a:pt x="14443" y="15118"/>
                    <a:pt x="12194" y="13245"/>
                  </a:cubicBezTo>
                  <a:cubicBezTo>
                    <a:pt x="9927" y="11373"/>
                    <a:pt x="8386" y="8849"/>
                    <a:pt x="7787" y="6145"/>
                  </a:cubicBezTo>
                  <a:cubicBezTo>
                    <a:pt x="7461" y="4598"/>
                    <a:pt x="7407" y="3035"/>
                    <a:pt x="7679" y="1455"/>
                  </a:cubicBezTo>
                  <a:cubicBezTo>
                    <a:pt x="7733" y="1130"/>
                    <a:pt x="7425" y="804"/>
                    <a:pt x="7062" y="771"/>
                  </a:cubicBezTo>
                  <a:cubicBezTo>
                    <a:pt x="6028" y="609"/>
                    <a:pt x="4958" y="462"/>
                    <a:pt x="3888" y="315"/>
                  </a:cubicBezTo>
                  <a:cubicBezTo>
                    <a:pt x="3362" y="234"/>
                    <a:pt x="2854" y="186"/>
                    <a:pt x="2329" y="120"/>
                  </a:cubicBezTo>
                  <a:cubicBezTo>
                    <a:pt x="2075" y="87"/>
                    <a:pt x="1857" y="55"/>
                    <a:pt x="1603" y="55"/>
                  </a:cubicBezTo>
                  <a:cubicBezTo>
                    <a:pt x="1325" y="18"/>
                    <a:pt x="1106" y="0"/>
                    <a:pt x="93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61;p27"/>
            <p:cNvSpPr/>
            <p:nvPr/>
          </p:nvSpPr>
          <p:spPr>
            <a:xfrm rot="20564520">
              <a:off x="45677" y="15843"/>
              <a:ext cx="132015" cy="166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62;p27"/>
            <p:cNvSpPr/>
            <p:nvPr/>
          </p:nvSpPr>
          <p:spPr>
            <a:xfrm rot="20564520">
              <a:off x="509432" y="95219"/>
              <a:ext cx="132399" cy="165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63;p27"/>
            <p:cNvSpPr/>
            <p:nvPr/>
          </p:nvSpPr>
          <p:spPr>
            <a:xfrm rot="20564520">
              <a:off x="92480" y="253175"/>
              <a:ext cx="132299" cy="16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64;p27"/>
            <p:cNvSpPr/>
            <p:nvPr/>
          </p:nvSpPr>
          <p:spPr>
            <a:xfrm rot="20564520">
              <a:off x="329577" y="324958"/>
              <a:ext cx="131566" cy="16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90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65;p27"/>
            <p:cNvSpPr/>
            <p:nvPr/>
          </p:nvSpPr>
          <p:spPr>
            <a:xfrm rot="20564520">
              <a:off x="572588" y="343503"/>
              <a:ext cx="131916" cy="16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66;p27"/>
            <p:cNvSpPr/>
            <p:nvPr/>
          </p:nvSpPr>
          <p:spPr>
            <a:xfrm rot="20564520">
              <a:off x="163270" y="550248"/>
              <a:ext cx="132290" cy="16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67;p27"/>
            <p:cNvSpPr/>
            <p:nvPr/>
          </p:nvSpPr>
          <p:spPr>
            <a:xfrm rot="20564520">
              <a:off x="412179" y="590849"/>
              <a:ext cx="131566" cy="16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68;p27"/>
            <p:cNvSpPr/>
            <p:nvPr/>
          </p:nvSpPr>
          <p:spPr>
            <a:xfrm rot="20564520">
              <a:off x="268317" y="51530"/>
              <a:ext cx="132020" cy="165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2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69;p27"/>
            <p:cNvSpPr/>
            <p:nvPr/>
          </p:nvSpPr>
          <p:spPr>
            <a:xfrm rot="20564520">
              <a:off x="747673" y="136647"/>
              <a:ext cx="132828" cy="16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70;p27"/>
            <p:cNvSpPr/>
            <p:nvPr/>
          </p:nvSpPr>
          <p:spPr>
            <a:xfrm rot="20564520">
              <a:off x="127474" y="1126407"/>
              <a:ext cx="1021381" cy="101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76" name="Google Shape;371;p27"/>
          <p:cNvGrpSpPr/>
          <p:nvPr/>
        </p:nvGrpSpPr>
        <p:grpSpPr>
          <a:xfrm>
            <a:off x="-384676" y="-331008"/>
            <a:ext cx="2795994" cy="2536771"/>
            <a:chOff x="0" y="0"/>
            <a:chExt cx="2795993" cy="2536769"/>
          </a:xfrm>
        </p:grpSpPr>
        <p:sp>
          <p:nvSpPr>
            <p:cNvPr id="472" name="Google Shape;372;p27"/>
            <p:cNvSpPr/>
            <p:nvPr/>
          </p:nvSpPr>
          <p:spPr>
            <a:xfrm rot="1652168">
              <a:off x="1448708" y="234174"/>
              <a:ext cx="741787" cy="4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373;p27"/>
            <p:cNvSpPr/>
            <p:nvPr/>
          </p:nvSpPr>
          <p:spPr>
            <a:xfrm rot="1652168">
              <a:off x="2232152" y="580505"/>
              <a:ext cx="486395" cy="45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74;p27"/>
            <p:cNvSpPr/>
            <p:nvPr/>
          </p:nvSpPr>
          <p:spPr>
            <a:xfrm rot="1652168">
              <a:off x="465493" y="126082"/>
              <a:ext cx="1105253" cy="2284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375;p27"/>
            <p:cNvSpPr/>
            <p:nvPr/>
          </p:nvSpPr>
          <p:spPr>
            <a:xfrm rot="1652168">
              <a:off x="1108044" y="191375"/>
              <a:ext cx="560766" cy="65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1" name="Google Shape;376;p27"/>
          <p:cNvGrpSpPr/>
          <p:nvPr/>
        </p:nvGrpSpPr>
        <p:grpSpPr>
          <a:xfrm>
            <a:off x="7875796" y="-1263189"/>
            <a:ext cx="1126042" cy="6308039"/>
            <a:chOff x="0" y="0"/>
            <a:chExt cx="1126040" cy="6308037"/>
          </a:xfrm>
        </p:grpSpPr>
        <p:sp>
          <p:nvSpPr>
            <p:cNvPr id="477" name="Google Shape;377;p27"/>
            <p:cNvSpPr/>
            <p:nvPr/>
          </p:nvSpPr>
          <p:spPr>
            <a:xfrm flipH="1">
              <a:off x="626234" y="4684519"/>
              <a:ext cx="156232" cy="129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378;p27"/>
            <p:cNvSpPr/>
            <p:nvPr/>
          </p:nvSpPr>
          <p:spPr>
            <a:xfrm flipH="1">
              <a:off x="256767" y="5146088"/>
              <a:ext cx="869274" cy="11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379;p27"/>
            <p:cNvSpPr/>
            <p:nvPr/>
          </p:nvSpPr>
          <p:spPr>
            <a:xfrm flipH="1">
              <a:off x="-1" y="906077"/>
              <a:ext cx="680348" cy="74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0" name="Google Shape;380;p27"/>
            <p:cNvSpPr/>
            <p:nvPr/>
          </p:nvSpPr>
          <p:spPr>
            <a:xfrm flipH="1">
              <a:off x="137168" y="0"/>
              <a:ext cx="386983" cy="133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2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382;p28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99" name="Google Shape;383;p28"/>
          <p:cNvGrpSpPr/>
          <p:nvPr/>
        </p:nvGrpSpPr>
        <p:grpSpPr>
          <a:xfrm>
            <a:off x="-154544" y="4199847"/>
            <a:ext cx="2170186" cy="1711884"/>
            <a:chOff x="0" y="0"/>
            <a:chExt cx="2170185" cy="1711882"/>
          </a:xfrm>
        </p:grpSpPr>
        <p:sp>
          <p:nvSpPr>
            <p:cNvPr id="490" name="Google Shape;384;p28"/>
            <p:cNvSpPr/>
            <p:nvPr/>
          </p:nvSpPr>
          <p:spPr>
            <a:xfrm rot="5400000">
              <a:off x="540687" y="478875"/>
              <a:ext cx="554040" cy="54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385;p28"/>
            <p:cNvSpPr/>
            <p:nvPr/>
          </p:nvSpPr>
          <p:spPr>
            <a:xfrm rot="5400000">
              <a:off x="-3407" y="1033412"/>
              <a:ext cx="681877" cy="67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386;p28"/>
            <p:cNvSpPr/>
            <p:nvPr/>
          </p:nvSpPr>
          <p:spPr>
            <a:xfrm rot="5400000">
              <a:off x="1095024" y="1010083"/>
              <a:ext cx="336581" cy="33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387;p28"/>
            <p:cNvSpPr/>
            <p:nvPr/>
          </p:nvSpPr>
          <p:spPr>
            <a:xfrm rot="5400000">
              <a:off x="762051" y="54284"/>
              <a:ext cx="251109" cy="247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388;p28"/>
            <p:cNvSpPr/>
            <p:nvPr/>
          </p:nvSpPr>
          <p:spPr>
            <a:xfrm rot="5400000">
              <a:off x="107806" y="629398"/>
              <a:ext cx="249491" cy="24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389;p28"/>
            <p:cNvSpPr/>
            <p:nvPr/>
          </p:nvSpPr>
          <p:spPr>
            <a:xfrm rot="5400000">
              <a:off x="807998" y="1240531"/>
              <a:ext cx="162116" cy="16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390;p28"/>
            <p:cNvSpPr/>
            <p:nvPr/>
          </p:nvSpPr>
          <p:spPr>
            <a:xfrm rot="5400000">
              <a:off x="64061" y="3235"/>
              <a:ext cx="544287" cy="53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391;p28"/>
            <p:cNvSpPr/>
            <p:nvPr/>
          </p:nvSpPr>
          <p:spPr>
            <a:xfrm rot="5400000">
              <a:off x="1323840" y="37399"/>
              <a:ext cx="718435" cy="97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392;p28"/>
            <p:cNvSpPr/>
            <p:nvPr/>
          </p:nvSpPr>
          <p:spPr>
            <a:xfrm rot="5400000">
              <a:off x="1187983" y="545710"/>
              <a:ext cx="328956" cy="32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04" name="Google Shape;393;p28"/>
          <p:cNvGrpSpPr/>
          <p:nvPr/>
        </p:nvGrpSpPr>
        <p:grpSpPr>
          <a:xfrm>
            <a:off x="6992890" y="-810545"/>
            <a:ext cx="2456114" cy="3016972"/>
            <a:chOff x="0" y="0"/>
            <a:chExt cx="2456112" cy="3016970"/>
          </a:xfrm>
        </p:grpSpPr>
        <p:sp>
          <p:nvSpPr>
            <p:cNvPr id="500" name="Google Shape;394;p28"/>
            <p:cNvSpPr/>
            <p:nvPr/>
          </p:nvSpPr>
          <p:spPr>
            <a:xfrm rot="7824435">
              <a:off x="1462306" y="1891371"/>
              <a:ext cx="741800" cy="46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395;p28"/>
            <p:cNvSpPr/>
            <p:nvPr/>
          </p:nvSpPr>
          <p:spPr>
            <a:xfrm rot="7824435">
              <a:off x="1109436" y="2457446"/>
              <a:ext cx="486404" cy="45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396;p28"/>
            <p:cNvSpPr/>
            <p:nvPr/>
          </p:nvSpPr>
          <p:spPr>
            <a:xfrm rot="7824435">
              <a:off x="675420" y="18957"/>
              <a:ext cx="1105273" cy="2284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397;p28"/>
            <p:cNvSpPr/>
            <p:nvPr/>
          </p:nvSpPr>
          <p:spPr>
            <a:xfrm rot="7824435">
              <a:off x="1598009" y="1364432"/>
              <a:ext cx="560775" cy="65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07" name="Google Shape;398;p28"/>
          <p:cNvGrpSpPr/>
          <p:nvPr/>
        </p:nvGrpSpPr>
        <p:grpSpPr>
          <a:xfrm>
            <a:off x="-186038" y="92499"/>
            <a:ext cx="1295076" cy="742201"/>
            <a:chOff x="24" y="0"/>
            <a:chExt cx="1295075" cy="742199"/>
          </a:xfrm>
        </p:grpSpPr>
        <p:sp>
          <p:nvSpPr>
            <p:cNvPr id="505" name="Google Shape;399;p28"/>
            <p:cNvSpPr/>
            <p:nvPr/>
          </p:nvSpPr>
          <p:spPr>
            <a:xfrm>
              <a:off x="955699" y="121149"/>
              <a:ext cx="339401" cy="329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00;p28"/>
            <p:cNvSpPr/>
            <p:nvPr/>
          </p:nvSpPr>
          <p:spPr>
            <a:xfrm>
              <a:off x="24" y="0"/>
              <a:ext cx="1181677" cy="74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08" name="Google Shape;401;p28"/>
          <p:cNvSpPr/>
          <p:nvPr/>
        </p:nvSpPr>
        <p:spPr>
          <a:xfrm>
            <a:off x="187842" y="571500"/>
            <a:ext cx="552202" cy="100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9" name="Google Shape;402;p28"/>
          <p:cNvSpPr/>
          <p:nvPr/>
        </p:nvSpPr>
        <p:spPr>
          <a:xfrm rot="4785068">
            <a:off x="8229825" y="4363777"/>
            <a:ext cx="741777" cy="460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0" name="Google Shape;403;p28"/>
          <p:cNvSpPr/>
          <p:nvPr/>
        </p:nvSpPr>
        <p:spPr>
          <a:xfrm rot="7824313">
            <a:off x="7788349" y="4481017"/>
            <a:ext cx="741802" cy="460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1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405;p29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24" name="Google Shape;406;p29"/>
          <p:cNvGrpSpPr/>
          <p:nvPr/>
        </p:nvGrpSpPr>
        <p:grpSpPr>
          <a:xfrm>
            <a:off x="-269693" y="3179985"/>
            <a:ext cx="1144368" cy="1963507"/>
            <a:chOff x="0" y="0"/>
            <a:chExt cx="1144366" cy="1963505"/>
          </a:xfrm>
        </p:grpSpPr>
        <p:sp>
          <p:nvSpPr>
            <p:cNvPr id="519" name="Google Shape;407;p29"/>
            <p:cNvSpPr/>
            <p:nvPr/>
          </p:nvSpPr>
          <p:spPr>
            <a:xfrm>
              <a:off x="415524" y="0"/>
              <a:ext cx="188949" cy="156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08;p29"/>
            <p:cNvSpPr/>
            <p:nvPr/>
          </p:nvSpPr>
          <p:spPr>
            <a:xfrm>
              <a:off x="0" y="558227"/>
              <a:ext cx="1051313" cy="140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09;p29"/>
            <p:cNvSpPr/>
            <p:nvPr/>
          </p:nvSpPr>
          <p:spPr>
            <a:xfrm>
              <a:off x="879784" y="674425"/>
              <a:ext cx="264583" cy="26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10;p29"/>
            <p:cNvSpPr/>
            <p:nvPr/>
          </p:nvSpPr>
          <p:spPr>
            <a:xfrm>
              <a:off x="857784" y="1065054"/>
              <a:ext cx="263789" cy="26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11;p29"/>
            <p:cNvSpPr/>
            <p:nvPr/>
          </p:nvSpPr>
          <p:spPr>
            <a:xfrm>
              <a:off x="825551" y="1470433"/>
              <a:ext cx="264770" cy="26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2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2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5" name="Google Shape;412;p29"/>
          <p:cNvSpPr/>
          <p:nvPr/>
        </p:nvSpPr>
        <p:spPr>
          <a:xfrm rot="792347">
            <a:off x="8358375" y="170928"/>
            <a:ext cx="491209" cy="458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6" name="Google Shape;413;p29"/>
          <p:cNvSpPr/>
          <p:nvPr/>
        </p:nvSpPr>
        <p:spPr>
          <a:xfrm>
            <a:off x="383365" y="232411"/>
            <a:ext cx="264584" cy="261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7" name="Google Shape;414;p29"/>
          <p:cNvSpPr/>
          <p:nvPr/>
        </p:nvSpPr>
        <p:spPr>
          <a:xfrm>
            <a:off x="248015" y="120911"/>
            <a:ext cx="264584" cy="261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8" name="Google Shape;415;p29"/>
          <p:cNvSpPr/>
          <p:nvPr/>
        </p:nvSpPr>
        <p:spPr>
          <a:xfrm rot="792347">
            <a:off x="8408251" y="432778"/>
            <a:ext cx="491209" cy="458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31" name="Google Shape;416;p29"/>
          <p:cNvGrpSpPr/>
          <p:nvPr/>
        </p:nvGrpSpPr>
        <p:grpSpPr>
          <a:xfrm>
            <a:off x="8157888" y="3107450"/>
            <a:ext cx="744770" cy="1802251"/>
            <a:chOff x="0" y="0"/>
            <a:chExt cx="744768" cy="1802250"/>
          </a:xfrm>
        </p:grpSpPr>
        <p:sp>
          <p:nvSpPr>
            <p:cNvPr id="529" name="Google Shape;417;p29"/>
            <p:cNvSpPr/>
            <p:nvPr/>
          </p:nvSpPr>
          <p:spPr>
            <a:xfrm>
              <a:off x="-1" y="991875"/>
              <a:ext cx="744770" cy="81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18;p29"/>
            <p:cNvSpPr/>
            <p:nvPr/>
          </p:nvSpPr>
          <p:spPr>
            <a:xfrm>
              <a:off x="170986" y="0"/>
              <a:ext cx="423626" cy="145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32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رقم الشريحة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53;p5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2" name="مستوى النص الأول…"/>
          <p:cNvSpPr txBox="1"/>
          <p:nvPr>
            <p:ph type="body" sz="quarter" idx="1"/>
          </p:nvPr>
        </p:nvSpPr>
        <p:spPr>
          <a:xfrm>
            <a:off x="1832349" y="2302299"/>
            <a:ext cx="2536801" cy="3936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800">
                <a:solidFill>
                  <a:srgbClr val="0C1E4F"/>
                </a:solidFill>
              </a:defRPr>
            </a:lvl1pPr>
            <a:lvl2pPr marL="317500" indent="279400">
              <a:buClrTx/>
              <a:buSzTx/>
              <a:buNone/>
              <a:defRPr sz="1800">
                <a:solidFill>
                  <a:srgbClr val="0C1E4F"/>
                </a:solidFill>
              </a:defRPr>
            </a:lvl2pPr>
            <a:lvl3pPr marL="317500" indent="736600">
              <a:buClrTx/>
              <a:buSzTx/>
              <a:buNone/>
              <a:defRPr sz="1800">
                <a:solidFill>
                  <a:srgbClr val="0C1E4F"/>
                </a:solidFill>
              </a:defRPr>
            </a:lvl3pPr>
            <a:lvl4pPr marL="317500" indent="1193800">
              <a:buClrTx/>
              <a:buSzTx/>
              <a:buNone/>
              <a:defRPr sz="1800">
                <a:solidFill>
                  <a:srgbClr val="0C1E4F"/>
                </a:solidFill>
              </a:defRPr>
            </a:lvl4pPr>
            <a:lvl5pPr marL="317500" indent="1651000">
              <a:buClrTx/>
              <a:buSzTx/>
              <a:buNone/>
              <a:defRPr sz="1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3" name="Google Shape;60;p5"/>
          <p:cNvSpPr/>
          <p:nvPr/>
        </p:nvSpPr>
        <p:spPr>
          <a:xfrm rot="4500229">
            <a:off x="8228842" y="4355729"/>
            <a:ext cx="362553" cy="63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" name="Google Shape;61;p5"/>
          <p:cNvSpPr/>
          <p:nvPr/>
        </p:nvSpPr>
        <p:spPr>
          <a:xfrm>
            <a:off x="448911" y="3467975"/>
            <a:ext cx="171026" cy="1420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" name="Google Shape;62;p5"/>
          <p:cNvSpPr/>
          <p:nvPr/>
        </p:nvSpPr>
        <p:spPr>
          <a:xfrm rot="792347">
            <a:off x="-490464" y="-313576"/>
            <a:ext cx="1515919" cy="1252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" name="Google Shape;63;p5"/>
          <p:cNvSpPr/>
          <p:nvPr/>
        </p:nvSpPr>
        <p:spPr>
          <a:xfrm rot="792347">
            <a:off x="-681759" y="-297744"/>
            <a:ext cx="1105080" cy="1099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3" h="21600" fill="norm" stroke="1" extrusionOk="0">
                <a:moveTo>
                  <a:pt x="20413" y="0"/>
                </a:moveTo>
                <a:cubicBezTo>
                  <a:pt x="20377" y="0"/>
                  <a:pt x="20339" y="4"/>
                  <a:pt x="20297" y="14"/>
                </a:cubicBezTo>
                <a:cubicBezTo>
                  <a:pt x="19939" y="79"/>
                  <a:pt x="19645" y="295"/>
                  <a:pt x="19330" y="490"/>
                </a:cubicBezTo>
                <a:cubicBezTo>
                  <a:pt x="18993" y="685"/>
                  <a:pt x="18636" y="902"/>
                  <a:pt x="18320" y="1097"/>
                </a:cubicBezTo>
                <a:cubicBezTo>
                  <a:pt x="17689" y="1443"/>
                  <a:pt x="17058" y="1811"/>
                  <a:pt x="16427" y="2136"/>
                </a:cubicBezTo>
                <a:cubicBezTo>
                  <a:pt x="15144" y="2851"/>
                  <a:pt x="13840" y="3501"/>
                  <a:pt x="12494" y="4150"/>
                </a:cubicBezTo>
                <a:cubicBezTo>
                  <a:pt x="9865" y="5450"/>
                  <a:pt x="7173" y="6684"/>
                  <a:pt x="4607" y="8092"/>
                </a:cubicBezTo>
                <a:cubicBezTo>
                  <a:pt x="3156" y="8893"/>
                  <a:pt x="1768" y="9760"/>
                  <a:pt x="337" y="10626"/>
                </a:cubicBezTo>
                <a:cubicBezTo>
                  <a:pt x="169" y="10734"/>
                  <a:pt x="-20" y="10994"/>
                  <a:pt x="1" y="11232"/>
                </a:cubicBezTo>
                <a:cubicBezTo>
                  <a:pt x="22" y="11514"/>
                  <a:pt x="85" y="11730"/>
                  <a:pt x="337" y="11860"/>
                </a:cubicBezTo>
                <a:cubicBezTo>
                  <a:pt x="452" y="11919"/>
                  <a:pt x="590" y="11959"/>
                  <a:pt x="726" y="11959"/>
                </a:cubicBezTo>
                <a:cubicBezTo>
                  <a:pt x="842" y="11959"/>
                  <a:pt x="956" y="11930"/>
                  <a:pt x="1052" y="11860"/>
                </a:cubicBezTo>
                <a:cubicBezTo>
                  <a:pt x="3387" y="10084"/>
                  <a:pt x="6080" y="8742"/>
                  <a:pt x="8687" y="7442"/>
                </a:cubicBezTo>
                <a:cubicBezTo>
                  <a:pt x="11317" y="6143"/>
                  <a:pt x="13987" y="4908"/>
                  <a:pt x="16595" y="3522"/>
                </a:cubicBezTo>
                <a:cubicBezTo>
                  <a:pt x="17310" y="3154"/>
                  <a:pt x="18004" y="2764"/>
                  <a:pt x="18699" y="2353"/>
                </a:cubicBezTo>
                <a:cubicBezTo>
                  <a:pt x="18782" y="2309"/>
                  <a:pt x="18825" y="2288"/>
                  <a:pt x="18909" y="2223"/>
                </a:cubicBezTo>
                <a:cubicBezTo>
                  <a:pt x="18719" y="2634"/>
                  <a:pt x="18509" y="3046"/>
                  <a:pt x="18362" y="3436"/>
                </a:cubicBezTo>
                <a:cubicBezTo>
                  <a:pt x="17794" y="4800"/>
                  <a:pt x="17332" y="6186"/>
                  <a:pt x="16953" y="7594"/>
                </a:cubicBezTo>
                <a:cubicBezTo>
                  <a:pt x="16217" y="10366"/>
                  <a:pt x="15880" y="13268"/>
                  <a:pt x="15965" y="16148"/>
                </a:cubicBezTo>
                <a:cubicBezTo>
                  <a:pt x="15985" y="16928"/>
                  <a:pt x="16049" y="17729"/>
                  <a:pt x="16112" y="18531"/>
                </a:cubicBezTo>
                <a:cubicBezTo>
                  <a:pt x="16175" y="18921"/>
                  <a:pt x="16217" y="19310"/>
                  <a:pt x="16259" y="19722"/>
                </a:cubicBezTo>
                <a:cubicBezTo>
                  <a:pt x="16301" y="20155"/>
                  <a:pt x="16301" y="20631"/>
                  <a:pt x="16427" y="21043"/>
                </a:cubicBezTo>
                <a:cubicBezTo>
                  <a:pt x="16556" y="21346"/>
                  <a:pt x="16782" y="21600"/>
                  <a:pt x="17105" y="21600"/>
                </a:cubicBezTo>
                <a:cubicBezTo>
                  <a:pt x="17150" y="21600"/>
                  <a:pt x="17198" y="21595"/>
                  <a:pt x="17247" y="21584"/>
                </a:cubicBezTo>
                <a:cubicBezTo>
                  <a:pt x="17626" y="21519"/>
                  <a:pt x="17899" y="21194"/>
                  <a:pt x="17899" y="20826"/>
                </a:cubicBezTo>
                <a:cubicBezTo>
                  <a:pt x="17899" y="20415"/>
                  <a:pt x="17794" y="20068"/>
                  <a:pt x="17731" y="19678"/>
                </a:cubicBezTo>
                <a:cubicBezTo>
                  <a:pt x="17647" y="19354"/>
                  <a:pt x="17626" y="19029"/>
                  <a:pt x="17563" y="18704"/>
                </a:cubicBezTo>
                <a:cubicBezTo>
                  <a:pt x="17479" y="18011"/>
                  <a:pt x="17437" y="17340"/>
                  <a:pt x="17415" y="16625"/>
                </a:cubicBezTo>
                <a:cubicBezTo>
                  <a:pt x="17352" y="15217"/>
                  <a:pt x="17374" y="13831"/>
                  <a:pt x="17542" y="12423"/>
                </a:cubicBezTo>
                <a:cubicBezTo>
                  <a:pt x="17794" y="9673"/>
                  <a:pt x="18467" y="6901"/>
                  <a:pt x="19519" y="4345"/>
                </a:cubicBezTo>
                <a:cubicBezTo>
                  <a:pt x="19793" y="3631"/>
                  <a:pt x="20108" y="2894"/>
                  <a:pt x="20465" y="2223"/>
                </a:cubicBezTo>
                <a:cubicBezTo>
                  <a:pt x="20634" y="1789"/>
                  <a:pt x="21580" y="295"/>
                  <a:pt x="20739" y="122"/>
                </a:cubicBezTo>
                <a:cubicBezTo>
                  <a:pt x="20640" y="55"/>
                  <a:pt x="20542" y="0"/>
                  <a:pt x="20413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" name="Google Shape;64;p5"/>
          <p:cNvSpPr/>
          <p:nvPr/>
        </p:nvSpPr>
        <p:spPr>
          <a:xfrm rot="6377811">
            <a:off x="8010652" y="4317744"/>
            <a:ext cx="321521" cy="561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8" name="phonto 2.png" descr="phonto 2.png"/>
          <p:cNvPicPr>
            <a:picLocks noChangeAspect="1"/>
          </p:cNvPicPr>
          <p:nvPr/>
        </p:nvPicPr>
        <p:blipFill>
          <a:blip r:embed="rId2">
            <a:alphaModFix amt="50255"/>
            <a:extLst/>
          </a:blip>
          <a:srcRect l="37391" t="43801" r="29581" b="37391"/>
          <a:stretch>
            <a:fillRect/>
          </a:stretch>
        </p:blipFill>
        <p:spPr>
          <a:xfrm>
            <a:off x="1039218" y="4566147"/>
            <a:ext cx="961453" cy="241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G_1539.png" descr="IMG_1539.png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rcRect l="14312" t="18795" r="14312" b="8641"/>
          <a:stretch>
            <a:fillRect/>
          </a:stretch>
        </p:blipFill>
        <p:spPr>
          <a:xfrm>
            <a:off x="2430860" y="460342"/>
            <a:ext cx="4347297" cy="4436262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66;p6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70;p7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7" name="نص العنوان"/>
          <p:cNvSpPr txBox="1"/>
          <p:nvPr>
            <p:ph type="title"/>
          </p:nvPr>
        </p:nvSpPr>
        <p:spPr>
          <a:xfrm>
            <a:off x="2336250" y="1395075"/>
            <a:ext cx="4471500" cy="5214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98" name="مستوى النص الأول…"/>
          <p:cNvSpPr txBox="1"/>
          <p:nvPr>
            <p:ph type="body" sz="quarter" idx="1"/>
          </p:nvPr>
        </p:nvSpPr>
        <p:spPr>
          <a:xfrm>
            <a:off x="2336250" y="1916375"/>
            <a:ext cx="4471500" cy="21003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08" name="Google Shape;74;p7"/>
          <p:cNvGrpSpPr/>
          <p:nvPr/>
        </p:nvGrpSpPr>
        <p:grpSpPr>
          <a:xfrm>
            <a:off x="-154544" y="4199847"/>
            <a:ext cx="2170186" cy="1711884"/>
            <a:chOff x="0" y="0"/>
            <a:chExt cx="2170185" cy="1711882"/>
          </a:xfrm>
        </p:grpSpPr>
        <p:sp>
          <p:nvSpPr>
            <p:cNvPr id="99" name="Google Shape;75;p7"/>
            <p:cNvSpPr/>
            <p:nvPr/>
          </p:nvSpPr>
          <p:spPr>
            <a:xfrm rot="5400000">
              <a:off x="540687" y="478875"/>
              <a:ext cx="554040" cy="54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" name="Google Shape;76;p7"/>
            <p:cNvSpPr/>
            <p:nvPr/>
          </p:nvSpPr>
          <p:spPr>
            <a:xfrm rot="5400000">
              <a:off x="-3407" y="1033412"/>
              <a:ext cx="681877" cy="67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" name="Google Shape;77;p7"/>
            <p:cNvSpPr/>
            <p:nvPr/>
          </p:nvSpPr>
          <p:spPr>
            <a:xfrm rot="5400000">
              <a:off x="1095024" y="1010083"/>
              <a:ext cx="336581" cy="33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78;p7"/>
            <p:cNvSpPr/>
            <p:nvPr/>
          </p:nvSpPr>
          <p:spPr>
            <a:xfrm rot="5400000">
              <a:off x="762051" y="54284"/>
              <a:ext cx="251109" cy="247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79;p7"/>
            <p:cNvSpPr/>
            <p:nvPr/>
          </p:nvSpPr>
          <p:spPr>
            <a:xfrm rot="5400000">
              <a:off x="107806" y="629398"/>
              <a:ext cx="249491" cy="24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80;p7"/>
            <p:cNvSpPr/>
            <p:nvPr/>
          </p:nvSpPr>
          <p:spPr>
            <a:xfrm rot="5400000">
              <a:off x="807998" y="1240531"/>
              <a:ext cx="162116" cy="16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81;p7"/>
            <p:cNvSpPr/>
            <p:nvPr/>
          </p:nvSpPr>
          <p:spPr>
            <a:xfrm rot="5400000">
              <a:off x="64061" y="3235"/>
              <a:ext cx="544287" cy="53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" name="Google Shape;82;p7"/>
            <p:cNvSpPr/>
            <p:nvPr/>
          </p:nvSpPr>
          <p:spPr>
            <a:xfrm rot="5400000">
              <a:off x="1323840" y="37399"/>
              <a:ext cx="718435" cy="97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" name="Google Shape;83;p7"/>
            <p:cNvSpPr/>
            <p:nvPr/>
          </p:nvSpPr>
          <p:spPr>
            <a:xfrm rot="5400000">
              <a:off x="1187983" y="545710"/>
              <a:ext cx="328956" cy="32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1" name="Google Shape;84;p7"/>
          <p:cNvGrpSpPr/>
          <p:nvPr/>
        </p:nvGrpSpPr>
        <p:grpSpPr>
          <a:xfrm>
            <a:off x="-186038" y="92499"/>
            <a:ext cx="1295076" cy="742201"/>
            <a:chOff x="24" y="0"/>
            <a:chExt cx="1295075" cy="742199"/>
          </a:xfrm>
        </p:grpSpPr>
        <p:sp>
          <p:nvSpPr>
            <p:cNvPr id="109" name="Google Shape;85;p7"/>
            <p:cNvSpPr/>
            <p:nvPr/>
          </p:nvSpPr>
          <p:spPr>
            <a:xfrm>
              <a:off x="955699" y="121149"/>
              <a:ext cx="339401" cy="329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" name="Google Shape;86;p7"/>
            <p:cNvSpPr/>
            <p:nvPr/>
          </p:nvSpPr>
          <p:spPr>
            <a:xfrm>
              <a:off x="24" y="0"/>
              <a:ext cx="1181677" cy="74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2" name="Google Shape;87;p7"/>
          <p:cNvSpPr/>
          <p:nvPr/>
        </p:nvSpPr>
        <p:spPr>
          <a:xfrm>
            <a:off x="187842" y="571500"/>
            <a:ext cx="552202" cy="100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3" name="Google Shape;88;p7"/>
          <p:cNvSpPr/>
          <p:nvPr/>
        </p:nvSpPr>
        <p:spPr>
          <a:xfrm rot="4785068">
            <a:off x="8229825" y="4363777"/>
            <a:ext cx="741777" cy="460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" name="Google Shape;89;p7"/>
          <p:cNvSpPr/>
          <p:nvPr/>
        </p:nvSpPr>
        <p:spPr>
          <a:xfrm rot="7824313">
            <a:off x="7788349" y="4481017"/>
            <a:ext cx="741802" cy="460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15" name="phonto 2.png" descr="phonto 2.png"/>
          <p:cNvPicPr>
            <a:picLocks noChangeAspect="1"/>
          </p:cNvPicPr>
          <p:nvPr/>
        </p:nvPicPr>
        <p:blipFill>
          <a:blip r:embed="rId2">
            <a:alphaModFix amt="50255"/>
            <a:extLst/>
          </a:blip>
          <a:srcRect l="37391" t="43801" r="29581" b="37391"/>
          <a:stretch>
            <a:fillRect/>
          </a:stretch>
        </p:blipFill>
        <p:spPr>
          <a:xfrm>
            <a:off x="6902771" y="4568303"/>
            <a:ext cx="961454" cy="24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G_1539.png" descr="IMG_1539.png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rcRect l="14312" t="18795" r="14312" b="8641"/>
          <a:stretch>
            <a:fillRect/>
          </a:stretch>
        </p:blipFill>
        <p:spPr>
          <a:xfrm>
            <a:off x="2430860" y="460342"/>
            <a:ext cx="4347297" cy="443626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نص العنوان"/>
          <p:cNvSpPr txBox="1"/>
          <p:nvPr>
            <p:ph type="title"/>
          </p:nvPr>
        </p:nvSpPr>
        <p:spPr>
          <a:xfrm>
            <a:off x="3213724" y="2023199"/>
            <a:ext cx="5217002" cy="9447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Google Shape;93;p8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30" name="Google Shape;94;p8"/>
          <p:cNvGrpSpPr/>
          <p:nvPr/>
        </p:nvGrpSpPr>
        <p:grpSpPr>
          <a:xfrm>
            <a:off x="-384676" y="-331008"/>
            <a:ext cx="2795994" cy="2536771"/>
            <a:chOff x="0" y="0"/>
            <a:chExt cx="2795993" cy="2536769"/>
          </a:xfrm>
        </p:grpSpPr>
        <p:sp>
          <p:nvSpPr>
            <p:cNvPr id="126" name="Google Shape;95;p8"/>
            <p:cNvSpPr/>
            <p:nvPr/>
          </p:nvSpPr>
          <p:spPr>
            <a:xfrm rot="1652168">
              <a:off x="1448708" y="234174"/>
              <a:ext cx="741787" cy="4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96;p8"/>
            <p:cNvSpPr/>
            <p:nvPr/>
          </p:nvSpPr>
          <p:spPr>
            <a:xfrm rot="1652168">
              <a:off x="2232152" y="580505"/>
              <a:ext cx="486395" cy="45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" name="Google Shape;97;p8"/>
            <p:cNvSpPr/>
            <p:nvPr/>
          </p:nvSpPr>
          <p:spPr>
            <a:xfrm rot="1652168">
              <a:off x="465493" y="126082"/>
              <a:ext cx="1105253" cy="2284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98;p8"/>
            <p:cNvSpPr/>
            <p:nvPr/>
          </p:nvSpPr>
          <p:spPr>
            <a:xfrm rot="1652168">
              <a:off x="1108044" y="191375"/>
              <a:ext cx="560766" cy="65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1" name="Google Shape;99;p8"/>
          <p:cNvSpPr/>
          <p:nvPr/>
        </p:nvSpPr>
        <p:spPr>
          <a:xfrm flipH="1">
            <a:off x="8141238" y="3895850"/>
            <a:ext cx="869275" cy="1161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7070" y="0"/>
                </a:moveTo>
                <a:cubicBezTo>
                  <a:pt x="16968" y="0"/>
                  <a:pt x="16866" y="0"/>
                  <a:pt x="16763" y="2"/>
                </a:cubicBezTo>
                <a:cubicBezTo>
                  <a:pt x="16291" y="2"/>
                  <a:pt x="15951" y="285"/>
                  <a:pt x="15913" y="639"/>
                </a:cubicBezTo>
                <a:cubicBezTo>
                  <a:pt x="15856" y="1361"/>
                  <a:pt x="15781" y="2083"/>
                  <a:pt x="15761" y="2820"/>
                </a:cubicBezTo>
                <a:cubicBezTo>
                  <a:pt x="15761" y="3145"/>
                  <a:pt x="15686" y="3499"/>
                  <a:pt x="15761" y="3840"/>
                </a:cubicBezTo>
                <a:cubicBezTo>
                  <a:pt x="15667" y="5128"/>
                  <a:pt x="15535" y="6402"/>
                  <a:pt x="15422" y="7705"/>
                </a:cubicBezTo>
                <a:cubicBezTo>
                  <a:pt x="15232" y="9900"/>
                  <a:pt x="15006" y="12095"/>
                  <a:pt x="14741" y="14290"/>
                </a:cubicBezTo>
                <a:cubicBezTo>
                  <a:pt x="14666" y="14900"/>
                  <a:pt x="14590" y="15508"/>
                  <a:pt x="14533" y="16132"/>
                </a:cubicBezTo>
                <a:cubicBezTo>
                  <a:pt x="14477" y="16457"/>
                  <a:pt x="14420" y="16783"/>
                  <a:pt x="14382" y="17094"/>
                </a:cubicBezTo>
                <a:cubicBezTo>
                  <a:pt x="14363" y="17236"/>
                  <a:pt x="14325" y="17406"/>
                  <a:pt x="14307" y="17547"/>
                </a:cubicBezTo>
                <a:cubicBezTo>
                  <a:pt x="14307" y="17590"/>
                  <a:pt x="14287" y="17647"/>
                  <a:pt x="14287" y="17703"/>
                </a:cubicBezTo>
                <a:lnTo>
                  <a:pt x="14080" y="17703"/>
                </a:lnTo>
                <a:cubicBezTo>
                  <a:pt x="13872" y="17703"/>
                  <a:pt x="13645" y="17689"/>
                  <a:pt x="13437" y="17689"/>
                </a:cubicBezTo>
                <a:lnTo>
                  <a:pt x="12152" y="17633"/>
                </a:lnTo>
                <a:cubicBezTo>
                  <a:pt x="11283" y="17576"/>
                  <a:pt x="10413" y="17547"/>
                  <a:pt x="9544" y="17491"/>
                </a:cubicBezTo>
                <a:cubicBezTo>
                  <a:pt x="8032" y="17420"/>
                  <a:pt x="6540" y="17307"/>
                  <a:pt x="5027" y="17208"/>
                </a:cubicBezTo>
                <a:cubicBezTo>
                  <a:pt x="5235" y="15154"/>
                  <a:pt x="5425" y="13115"/>
                  <a:pt x="5633" y="11076"/>
                </a:cubicBezTo>
                <a:cubicBezTo>
                  <a:pt x="5878" y="8881"/>
                  <a:pt x="6105" y="6686"/>
                  <a:pt x="6332" y="4491"/>
                </a:cubicBezTo>
                <a:cubicBezTo>
                  <a:pt x="6445" y="3273"/>
                  <a:pt x="6653" y="2041"/>
                  <a:pt x="6558" y="809"/>
                </a:cubicBezTo>
                <a:cubicBezTo>
                  <a:pt x="6558" y="738"/>
                  <a:pt x="6540" y="695"/>
                  <a:pt x="6483" y="639"/>
                </a:cubicBezTo>
                <a:cubicBezTo>
                  <a:pt x="6374" y="449"/>
                  <a:pt x="6162" y="298"/>
                  <a:pt x="5895" y="298"/>
                </a:cubicBezTo>
                <a:cubicBezTo>
                  <a:pt x="5883" y="298"/>
                  <a:pt x="5871" y="298"/>
                  <a:pt x="5859" y="299"/>
                </a:cubicBezTo>
                <a:cubicBezTo>
                  <a:pt x="4801" y="341"/>
                  <a:pt x="3724" y="370"/>
                  <a:pt x="2666" y="427"/>
                </a:cubicBezTo>
                <a:cubicBezTo>
                  <a:pt x="2250" y="441"/>
                  <a:pt x="1967" y="653"/>
                  <a:pt x="1910" y="993"/>
                </a:cubicBezTo>
                <a:cubicBezTo>
                  <a:pt x="1815" y="1871"/>
                  <a:pt x="1777" y="2749"/>
                  <a:pt x="1721" y="3627"/>
                </a:cubicBezTo>
                <a:cubicBezTo>
                  <a:pt x="1683" y="4533"/>
                  <a:pt x="1551" y="5411"/>
                  <a:pt x="1456" y="6318"/>
                </a:cubicBezTo>
                <a:cubicBezTo>
                  <a:pt x="1305" y="8073"/>
                  <a:pt x="1116" y="9844"/>
                  <a:pt x="927" y="11600"/>
                </a:cubicBezTo>
                <a:cubicBezTo>
                  <a:pt x="757" y="13370"/>
                  <a:pt x="568" y="15154"/>
                  <a:pt x="379" y="16925"/>
                </a:cubicBezTo>
                <a:cubicBezTo>
                  <a:pt x="322" y="17364"/>
                  <a:pt x="285" y="17803"/>
                  <a:pt x="209" y="18256"/>
                </a:cubicBezTo>
                <a:cubicBezTo>
                  <a:pt x="133" y="18680"/>
                  <a:pt x="20" y="19133"/>
                  <a:pt x="1" y="19558"/>
                </a:cubicBezTo>
                <a:cubicBezTo>
                  <a:pt x="-18" y="20068"/>
                  <a:pt x="492" y="20351"/>
                  <a:pt x="1116" y="20451"/>
                </a:cubicBezTo>
                <a:cubicBezTo>
                  <a:pt x="1683" y="20536"/>
                  <a:pt x="2250" y="20621"/>
                  <a:pt x="2817" y="20691"/>
                </a:cubicBezTo>
                <a:cubicBezTo>
                  <a:pt x="7447" y="21258"/>
                  <a:pt x="12114" y="21442"/>
                  <a:pt x="16801" y="21555"/>
                </a:cubicBezTo>
                <a:cubicBezTo>
                  <a:pt x="17271" y="21555"/>
                  <a:pt x="17772" y="21600"/>
                  <a:pt x="18275" y="21600"/>
                </a:cubicBezTo>
                <a:cubicBezTo>
                  <a:pt x="18338" y="21600"/>
                  <a:pt x="18401" y="21599"/>
                  <a:pt x="18464" y="21598"/>
                </a:cubicBezTo>
                <a:cubicBezTo>
                  <a:pt x="19182" y="21583"/>
                  <a:pt x="19560" y="21244"/>
                  <a:pt x="19636" y="20734"/>
                </a:cubicBezTo>
                <a:cubicBezTo>
                  <a:pt x="19749" y="19856"/>
                  <a:pt x="19787" y="18978"/>
                  <a:pt x="19881" y="18086"/>
                </a:cubicBezTo>
                <a:cubicBezTo>
                  <a:pt x="20051" y="16315"/>
                  <a:pt x="20240" y="14531"/>
                  <a:pt x="20410" y="12761"/>
                </a:cubicBezTo>
                <a:cubicBezTo>
                  <a:pt x="20732" y="9221"/>
                  <a:pt x="21072" y="5680"/>
                  <a:pt x="21431" y="2140"/>
                </a:cubicBezTo>
                <a:lnTo>
                  <a:pt x="21563" y="809"/>
                </a:lnTo>
                <a:cubicBezTo>
                  <a:pt x="21582" y="582"/>
                  <a:pt x="21299" y="285"/>
                  <a:pt x="20940" y="228"/>
                </a:cubicBezTo>
                <a:cubicBezTo>
                  <a:pt x="19660" y="84"/>
                  <a:pt x="18380" y="0"/>
                  <a:pt x="1707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01;p9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0" name="نص العنوان"/>
          <p:cNvSpPr txBox="1"/>
          <p:nvPr>
            <p:ph type="title"/>
          </p:nvPr>
        </p:nvSpPr>
        <p:spPr>
          <a:xfrm>
            <a:off x="2549400" y="1641150"/>
            <a:ext cx="4045200" cy="8868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41" name="مستوى النص الأول…"/>
          <p:cNvSpPr txBox="1"/>
          <p:nvPr>
            <p:ph type="body" sz="quarter" idx="1"/>
          </p:nvPr>
        </p:nvSpPr>
        <p:spPr>
          <a:xfrm>
            <a:off x="2549400" y="2615550"/>
            <a:ext cx="4045200" cy="8868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15000"/>
              </a:lnSpc>
              <a:buClrTx/>
              <a:buSzTx/>
              <a:buNone/>
              <a:defRPr sz="1400"/>
            </a:lvl1pPr>
            <a:lvl2pPr marL="317500" indent="279400" algn="ctr">
              <a:lnSpc>
                <a:spcPct val="115000"/>
              </a:lnSpc>
              <a:buClrTx/>
              <a:buSzTx/>
              <a:buNone/>
              <a:defRPr sz="1400"/>
            </a:lvl2pPr>
            <a:lvl3pPr marL="317500" indent="736600" algn="ctr">
              <a:lnSpc>
                <a:spcPct val="115000"/>
              </a:lnSpc>
              <a:buClrTx/>
              <a:buSzTx/>
              <a:buNone/>
              <a:defRPr sz="1400"/>
            </a:lvl3pPr>
            <a:lvl4pPr marL="317500" indent="1193800" algn="ctr">
              <a:lnSpc>
                <a:spcPct val="115000"/>
              </a:lnSpc>
              <a:buClrTx/>
              <a:buSzTx/>
              <a:buNone/>
              <a:defRPr sz="1400"/>
            </a:lvl4pPr>
            <a:lvl5pPr marL="317500" indent="1651000" algn="ctr">
              <a:lnSpc>
                <a:spcPct val="115000"/>
              </a:lnSpc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2" name="Google Shape;105;p9"/>
          <p:cNvSpPr/>
          <p:nvPr/>
        </p:nvSpPr>
        <p:spPr>
          <a:xfrm rot="4500229">
            <a:off x="8228842" y="4355729"/>
            <a:ext cx="362553" cy="63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3" name="Google Shape;106;p9"/>
          <p:cNvSpPr/>
          <p:nvPr/>
        </p:nvSpPr>
        <p:spPr>
          <a:xfrm>
            <a:off x="448911" y="3467975"/>
            <a:ext cx="171026" cy="1420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4" name="Google Shape;107;p9"/>
          <p:cNvSpPr/>
          <p:nvPr/>
        </p:nvSpPr>
        <p:spPr>
          <a:xfrm rot="792347">
            <a:off x="-490464" y="-313576"/>
            <a:ext cx="1515919" cy="1252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5" name="Google Shape;108;p9"/>
          <p:cNvSpPr/>
          <p:nvPr/>
        </p:nvSpPr>
        <p:spPr>
          <a:xfrm rot="792347">
            <a:off x="214811" y="-235226"/>
            <a:ext cx="1515919" cy="1252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6" name="Google Shape;109;p9"/>
          <p:cNvSpPr/>
          <p:nvPr/>
        </p:nvSpPr>
        <p:spPr>
          <a:xfrm rot="6377811">
            <a:off x="8010652" y="4317744"/>
            <a:ext cx="321521" cy="561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47" name="phonto 2.png" descr="phonto 2.png"/>
          <p:cNvPicPr>
            <a:picLocks noChangeAspect="1"/>
          </p:cNvPicPr>
          <p:nvPr/>
        </p:nvPicPr>
        <p:blipFill>
          <a:blip r:embed="rId2">
            <a:alphaModFix amt="50255"/>
            <a:extLst/>
          </a:blip>
          <a:srcRect l="37391" t="43801" r="29581" b="37391"/>
          <a:stretch>
            <a:fillRect/>
          </a:stretch>
        </p:blipFill>
        <p:spPr>
          <a:xfrm>
            <a:off x="619936" y="4568303"/>
            <a:ext cx="961454" cy="24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1539.png" descr="IMG_1539.png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rcRect l="14312" t="18795" r="14312" b="8641"/>
          <a:stretch>
            <a:fillRect/>
          </a:stretch>
        </p:blipFill>
        <p:spPr>
          <a:xfrm>
            <a:off x="2430860" y="460342"/>
            <a:ext cx="4347297" cy="443626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مستوى النص الأول…"/>
          <p:cNvSpPr txBox="1"/>
          <p:nvPr>
            <p:ph type="body" sz="quarter" idx="1"/>
          </p:nvPr>
        </p:nvSpPr>
        <p:spPr>
          <a:xfrm>
            <a:off x="4305224" y="1357374"/>
            <a:ext cx="3741901" cy="1195501"/>
          </a:xfrm>
          <a:prstGeom prst="rect">
            <a:avLst/>
          </a:prstGeom>
        </p:spPr>
        <p:txBody>
          <a:bodyPr anchor="ctr"/>
          <a:lstStyle>
            <a:lvl1pPr marL="228600" indent="0">
              <a:buClrTx/>
              <a:buSzTx/>
              <a:buNone/>
              <a:defRPr sz="3300">
                <a:solidFill>
                  <a:srgbClr val="0C1E4F"/>
                </a:solidFill>
              </a:defRPr>
            </a:lvl1pPr>
            <a:lvl2pPr marL="1345292" indent="-748392">
              <a:buClrTx/>
              <a:buSzPts val="3300"/>
              <a:buChar char="○"/>
              <a:defRPr sz="3300">
                <a:solidFill>
                  <a:srgbClr val="0C1E4F"/>
                </a:solidFill>
              </a:defRPr>
            </a:lvl2pPr>
            <a:lvl3pPr marL="1802492" indent="-748392">
              <a:buClrTx/>
              <a:buSzPts val="3300"/>
              <a:buChar char="■"/>
              <a:defRPr sz="3300">
                <a:solidFill>
                  <a:srgbClr val="0C1E4F"/>
                </a:solidFill>
              </a:defRPr>
            </a:lvl3pPr>
            <a:lvl4pPr marL="2259692" indent="-748392">
              <a:buClrTx/>
              <a:buSzPts val="3300"/>
              <a:buChar char="●"/>
              <a:defRPr sz="3300">
                <a:solidFill>
                  <a:srgbClr val="0C1E4F"/>
                </a:solidFill>
              </a:defRPr>
            </a:lvl4pPr>
            <a:lvl5pPr marL="2716892" indent="-748392">
              <a:buClrTx/>
              <a:buSzPts val="3300"/>
              <a:buChar char="○"/>
              <a:defRPr sz="33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7" name="Google Shape;113;p10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7" name="Google Shape;114;p10"/>
          <p:cNvGrpSpPr/>
          <p:nvPr/>
        </p:nvGrpSpPr>
        <p:grpSpPr>
          <a:xfrm>
            <a:off x="-154544" y="4199847"/>
            <a:ext cx="2170186" cy="1711884"/>
            <a:chOff x="0" y="0"/>
            <a:chExt cx="2170185" cy="1711882"/>
          </a:xfrm>
        </p:grpSpPr>
        <p:sp>
          <p:nvSpPr>
            <p:cNvPr id="158" name="Google Shape;115;p10"/>
            <p:cNvSpPr/>
            <p:nvPr/>
          </p:nvSpPr>
          <p:spPr>
            <a:xfrm rot="5400000">
              <a:off x="540687" y="478875"/>
              <a:ext cx="554040" cy="54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116;p10"/>
            <p:cNvSpPr/>
            <p:nvPr/>
          </p:nvSpPr>
          <p:spPr>
            <a:xfrm rot="5400000">
              <a:off x="-3407" y="1033412"/>
              <a:ext cx="681877" cy="67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" name="Google Shape;117;p10"/>
            <p:cNvSpPr/>
            <p:nvPr/>
          </p:nvSpPr>
          <p:spPr>
            <a:xfrm rot="5400000">
              <a:off x="1095024" y="1010083"/>
              <a:ext cx="336581" cy="33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118;p10"/>
            <p:cNvSpPr/>
            <p:nvPr/>
          </p:nvSpPr>
          <p:spPr>
            <a:xfrm rot="5400000">
              <a:off x="762051" y="54284"/>
              <a:ext cx="251109" cy="247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119;p10"/>
            <p:cNvSpPr/>
            <p:nvPr/>
          </p:nvSpPr>
          <p:spPr>
            <a:xfrm rot="5400000">
              <a:off x="107806" y="629398"/>
              <a:ext cx="249491" cy="24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" name="Google Shape;120;p10"/>
            <p:cNvSpPr/>
            <p:nvPr/>
          </p:nvSpPr>
          <p:spPr>
            <a:xfrm rot="5400000">
              <a:off x="807998" y="1240531"/>
              <a:ext cx="162116" cy="16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" name="Google Shape;121;p10"/>
            <p:cNvSpPr/>
            <p:nvPr/>
          </p:nvSpPr>
          <p:spPr>
            <a:xfrm rot="5400000">
              <a:off x="64061" y="3235"/>
              <a:ext cx="544287" cy="53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" name="Google Shape;122;p10"/>
            <p:cNvSpPr/>
            <p:nvPr/>
          </p:nvSpPr>
          <p:spPr>
            <a:xfrm rot="5400000">
              <a:off x="1323840" y="37399"/>
              <a:ext cx="718435" cy="97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123;p10"/>
            <p:cNvSpPr/>
            <p:nvPr/>
          </p:nvSpPr>
          <p:spPr>
            <a:xfrm rot="5400000">
              <a:off x="1187983" y="545710"/>
              <a:ext cx="328956" cy="32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68" name="phonto 2.png" descr="phonto 2.png"/>
          <p:cNvPicPr>
            <a:picLocks noChangeAspect="1"/>
          </p:cNvPicPr>
          <p:nvPr/>
        </p:nvPicPr>
        <p:blipFill>
          <a:blip r:embed="rId2">
            <a:extLst/>
          </a:blip>
          <a:srcRect l="37391" t="43801" r="29581" b="37391"/>
          <a:stretch>
            <a:fillRect/>
          </a:stretch>
        </p:blipFill>
        <p:spPr>
          <a:xfrm rot="20520000">
            <a:off x="6289652" y="3113906"/>
            <a:ext cx="1406441" cy="353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539.png" descr="IMG_1539.png"/>
          <p:cNvPicPr>
            <a:picLocks noChangeAspect="1"/>
          </p:cNvPicPr>
          <p:nvPr/>
        </p:nvPicPr>
        <p:blipFill>
          <a:blip r:embed="rId3">
            <a:extLst/>
          </a:blip>
          <a:srcRect l="14312" t="18795" r="14312" b="8641"/>
          <a:stretch>
            <a:fillRect/>
          </a:stretch>
        </p:blipFill>
        <p:spPr>
          <a:xfrm>
            <a:off x="7323248" y="3584846"/>
            <a:ext cx="1175613" cy="119967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6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713225" y="445025"/>
            <a:ext cx="77175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713225" y="1152475"/>
            <a:ext cx="7717501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Google Shape;44;p4"/>
          <p:cNvSpPr/>
          <p:nvPr/>
        </p:nvSpPr>
        <p:spPr>
          <a:xfrm>
            <a:off x="548274" y="362974"/>
            <a:ext cx="8047802" cy="4412102"/>
          </a:xfrm>
          <a:prstGeom prst="rect">
            <a:avLst/>
          </a:prstGeom>
          <a:ln w="19050">
            <a:solidFill>
              <a:srgbClr val="0C1E4F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" name="Google Shape;45;p4"/>
          <p:cNvGrpSpPr/>
          <p:nvPr/>
        </p:nvGrpSpPr>
        <p:grpSpPr>
          <a:xfrm>
            <a:off x="-659639" y="4026073"/>
            <a:ext cx="1915390" cy="1807915"/>
            <a:chOff x="0" y="0"/>
            <a:chExt cx="1915389" cy="1807913"/>
          </a:xfrm>
        </p:grpSpPr>
        <p:sp>
          <p:nvSpPr>
            <p:cNvPr id="5" name="Google Shape;46;p4"/>
            <p:cNvSpPr/>
            <p:nvPr/>
          </p:nvSpPr>
          <p:spPr>
            <a:xfrm rot="6634728">
              <a:off x="578908" y="1349135"/>
              <a:ext cx="219985" cy="21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10200" y="0"/>
                  </a:moveTo>
                  <a:cubicBezTo>
                    <a:pt x="7554" y="0"/>
                    <a:pt x="4947" y="999"/>
                    <a:pt x="2969" y="3089"/>
                  </a:cubicBezTo>
                  <a:cubicBezTo>
                    <a:pt x="1315" y="4735"/>
                    <a:pt x="341" y="6998"/>
                    <a:pt x="49" y="9464"/>
                  </a:cubicBezTo>
                  <a:cubicBezTo>
                    <a:pt x="-438" y="14504"/>
                    <a:pt x="2774" y="19337"/>
                    <a:pt x="7248" y="20879"/>
                  </a:cubicBezTo>
                  <a:cubicBezTo>
                    <a:pt x="8610" y="21289"/>
                    <a:pt x="10072" y="21600"/>
                    <a:pt x="11434" y="21600"/>
                  </a:cubicBezTo>
                  <a:cubicBezTo>
                    <a:pt x="15521" y="21600"/>
                    <a:pt x="18438" y="18721"/>
                    <a:pt x="19899" y="14710"/>
                  </a:cubicBezTo>
                  <a:cubicBezTo>
                    <a:pt x="20870" y="11933"/>
                    <a:pt x="21162" y="8847"/>
                    <a:pt x="19899" y="6276"/>
                  </a:cubicBezTo>
                  <a:cubicBezTo>
                    <a:pt x="19024" y="3912"/>
                    <a:pt x="17075" y="2164"/>
                    <a:pt x="15033" y="1134"/>
                  </a:cubicBezTo>
                  <a:cubicBezTo>
                    <a:pt x="13502" y="385"/>
                    <a:pt x="11845" y="0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47;p4"/>
            <p:cNvSpPr/>
            <p:nvPr/>
          </p:nvSpPr>
          <p:spPr>
            <a:xfrm rot="6634728">
              <a:off x="327384" y="423395"/>
              <a:ext cx="752428" cy="74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0085" y="0"/>
                  </a:moveTo>
                  <a:cubicBezTo>
                    <a:pt x="7443" y="0"/>
                    <a:pt x="4846" y="945"/>
                    <a:pt x="2929" y="3025"/>
                  </a:cubicBezTo>
                  <a:cubicBezTo>
                    <a:pt x="1329" y="4789"/>
                    <a:pt x="300" y="7063"/>
                    <a:pt x="43" y="9485"/>
                  </a:cubicBezTo>
                  <a:cubicBezTo>
                    <a:pt x="-414" y="14481"/>
                    <a:pt x="2786" y="19356"/>
                    <a:pt x="7243" y="20942"/>
                  </a:cubicBezTo>
                  <a:cubicBezTo>
                    <a:pt x="8586" y="21421"/>
                    <a:pt x="10043" y="21600"/>
                    <a:pt x="11444" y="21600"/>
                  </a:cubicBezTo>
                  <a:cubicBezTo>
                    <a:pt x="15586" y="21600"/>
                    <a:pt x="18586" y="18758"/>
                    <a:pt x="20015" y="14840"/>
                  </a:cubicBezTo>
                  <a:cubicBezTo>
                    <a:pt x="21015" y="12028"/>
                    <a:pt x="21186" y="8947"/>
                    <a:pt x="20015" y="6195"/>
                  </a:cubicBezTo>
                  <a:cubicBezTo>
                    <a:pt x="19072" y="3922"/>
                    <a:pt x="17158" y="2127"/>
                    <a:pt x="15044" y="1110"/>
                  </a:cubicBezTo>
                  <a:cubicBezTo>
                    <a:pt x="13483" y="386"/>
                    <a:pt x="11774" y="0"/>
                    <a:pt x="100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" name="Google Shape;48;p4"/>
            <p:cNvSpPr/>
            <p:nvPr/>
          </p:nvSpPr>
          <p:spPr>
            <a:xfrm rot="6634728">
              <a:off x="544119" y="37960"/>
              <a:ext cx="256816" cy="25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0089" y="0"/>
                  </a:moveTo>
                  <a:cubicBezTo>
                    <a:pt x="7466" y="0"/>
                    <a:pt x="4894" y="980"/>
                    <a:pt x="2966" y="3056"/>
                  </a:cubicBezTo>
                  <a:cubicBezTo>
                    <a:pt x="1292" y="4813"/>
                    <a:pt x="288" y="7100"/>
                    <a:pt x="37" y="9560"/>
                  </a:cubicBezTo>
                  <a:cubicBezTo>
                    <a:pt x="-382" y="14482"/>
                    <a:pt x="2798" y="19403"/>
                    <a:pt x="7321" y="20984"/>
                  </a:cubicBezTo>
                  <a:cubicBezTo>
                    <a:pt x="8659" y="21423"/>
                    <a:pt x="10084" y="21597"/>
                    <a:pt x="11507" y="21597"/>
                  </a:cubicBezTo>
                  <a:cubicBezTo>
                    <a:pt x="11570" y="21600"/>
                    <a:pt x="11633" y="21600"/>
                    <a:pt x="11696" y="21600"/>
                  </a:cubicBezTo>
                  <a:cubicBezTo>
                    <a:pt x="15782" y="21600"/>
                    <a:pt x="18645" y="18815"/>
                    <a:pt x="20046" y="14919"/>
                  </a:cubicBezTo>
                  <a:cubicBezTo>
                    <a:pt x="20967" y="12195"/>
                    <a:pt x="21218" y="9121"/>
                    <a:pt x="20046" y="6220"/>
                  </a:cubicBezTo>
                  <a:cubicBezTo>
                    <a:pt x="19125" y="4023"/>
                    <a:pt x="17200" y="2179"/>
                    <a:pt x="15106" y="1212"/>
                  </a:cubicBezTo>
                  <a:cubicBezTo>
                    <a:pt x="13523" y="414"/>
                    <a:pt x="11796" y="0"/>
                    <a:pt x="10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Google Shape;49;p4"/>
            <p:cNvSpPr/>
            <p:nvPr/>
          </p:nvSpPr>
          <p:spPr>
            <a:xfrm rot="6634728">
              <a:off x="330840" y="332044"/>
              <a:ext cx="783733" cy="45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24" y="0"/>
                  </a:moveTo>
                  <a:cubicBezTo>
                    <a:pt x="15772" y="0"/>
                    <a:pt x="14611" y="732"/>
                    <a:pt x="13720" y="2496"/>
                  </a:cubicBezTo>
                  <a:cubicBezTo>
                    <a:pt x="12614" y="4704"/>
                    <a:pt x="12302" y="7500"/>
                    <a:pt x="12756" y="10051"/>
                  </a:cubicBezTo>
                  <a:cubicBezTo>
                    <a:pt x="11566" y="10885"/>
                    <a:pt x="10318" y="11768"/>
                    <a:pt x="9100" y="12553"/>
                  </a:cubicBezTo>
                  <a:cubicBezTo>
                    <a:pt x="7795" y="13486"/>
                    <a:pt x="6492" y="14320"/>
                    <a:pt x="5187" y="15202"/>
                  </a:cubicBezTo>
                  <a:cubicBezTo>
                    <a:pt x="4054" y="15889"/>
                    <a:pt x="2863" y="16674"/>
                    <a:pt x="1729" y="17508"/>
                  </a:cubicBezTo>
                  <a:cubicBezTo>
                    <a:pt x="1672" y="17460"/>
                    <a:pt x="1644" y="17410"/>
                    <a:pt x="1559" y="17410"/>
                  </a:cubicBezTo>
                  <a:cubicBezTo>
                    <a:pt x="1434" y="17339"/>
                    <a:pt x="1326" y="17294"/>
                    <a:pt x="1209" y="17294"/>
                  </a:cubicBezTo>
                  <a:cubicBezTo>
                    <a:pt x="1166" y="17294"/>
                    <a:pt x="1123" y="17299"/>
                    <a:pt x="1078" y="17313"/>
                  </a:cubicBezTo>
                  <a:cubicBezTo>
                    <a:pt x="879" y="17313"/>
                    <a:pt x="737" y="17460"/>
                    <a:pt x="596" y="17558"/>
                  </a:cubicBezTo>
                  <a:cubicBezTo>
                    <a:pt x="454" y="17705"/>
                    <a:pt x="369" y="17901"/>
                    <a:pt x="255" y="18147"/>
                  </a:cubicBezTo>
                  <a:cubicBezTo>
                    <a:pt x="142" y="18294"/>
                    <a:pt x="85" y="18539"/>
                    <a:pt x="28" y="18882"/>
                  </a:cubicBezTo>
                  <a:cubicBezTo>
                    <a:pt x="28" y="19029"/>
                    <a:pt x="0" y="19226"/>
                    <a:pt x="0" y="19422"/>
                  </a:cubicBezTo>
                  <a:cubicBezTo>
                    <a:pt x="0" y="19766"/>
                    <a:pt x="85" y="20157"/>
                    <a:pt x="170" y="20501"/>
                  </a:cubicBezTo>
                  <a:cubicBezTo>
                    <a:pt x="255" y="20648"/>
                    <a:pt x="312" y="20844"/>
                    <a:pt x="397" y="20943"/>
                  </a:cubicBezTo>
                  <a:cubicBezTo>
                    <a:pt x="539" y="21188"/>
                    <a:pt x="737" y="21384"/>
                    <a:pt x="964" y="21482"/>
                  </a:cubicBezTo>
                  <a:cubicBezTo>
                    <a:pt x="1089" y="21554"/>
                    <a:pt x="1197" y="21600"/>
                    <a:pt x="1314" y="21600"/>
                  </a:cubicBezTo>
                  <a:cubicBezTo>
                    <a:pt x="1356" y="21600"/>
                    <a:pt x="1400" y="21594"/>
                    <a:pt x="1445" y="21581"/>
                  </a:cubicBezTo>
                  <a:cubicBezTo>
                    <a:pt x="1644" y="21581"/>
                    <a:pt x="1786" y="21434"/>
                    <a:pt x="1927" y="21335"/>
                  </a:cubicBezTo>
                  <a:cubicBezTo>
                    <a:pt x="2069" y="21188"/>
                    <a:pt x="2154" y="20993"/>
                    <a:pt x="2268" y="20747"/>
                  </a:cubicBezTo>
                  <a:cubicBezTo>
                    <a:pt x="2353" y="20648"/>
                    <a:pt x="2409" y="20453"/>
                    <a:pt x="2438" y="20256"/>
                  </a:cubicBezTo>
                  <a:cubicBezTo>
                    <a:pt x="3572" y="19619"/>
                    <a:pt x="4677" y="18783"/>
                    <a:pt x="5783" y="18048"/>
                  </a:cubicBezTo>
                  <a:cubicBezTo>
                    <a:pt x="7115" y="17166"/>
                    <a:pt x="8476" y="16282"/>
                    <a:pt x="9808" y="15349"/>
                  </a:cubicBezTo>
                  <a:cubicBezTo>
                    <a:pt x="11140" y="14515"/>
                    <a:pt x="12444" y="13633"/>
                    <a:pt x="13777" y="12799"/>
                  </a:cubicBezTo>
                  <a:cubicBezTo>
                    <a:pt x="13777" y="12799"/>
                    <a:pt x="13833" y="12799"/>
                    <a:pt x="13833" y="12750"/>
                  </a:cubicBezTo>
                  <a:cubicBezTo>
                    <a:pt x="13975" y="12994"/>
                    <a:pt x="14145" y="13289"/>
                    <a:pt x="14315" y="13486"/>
                  </a:cubicBezTo>
                  <a:cubicBezTo>
                    <a:pt x="15075" y="14487"/>
                    <a:pt x="15991" y="14987"/>
                    <a:pt x="16913" y="14987"/>
                  </a:cubicBezTo>
                  <a:cubicBezTo>
                    <a:pt x="17573" y="14987"/>
                    <a:pt x="18237" y="14733"/>
                    <a:pt x="18851" y="14221"/>
                  </a:cubicBezTo>
                  <a:cubicBezTo>
                    <a:pt x="20211" y="13141"/>
                    <a:pt x="21260" y="10640"/>
                    <a:pt x="21487" y="8138"/>
                  </a:cubicBezTo>
                  <a:cubicBezTo>
                    <a:pt x="21600" y="6617"/>
                    <a:pt x="21487" y="4899"/>
                    <a:pt x="20920" y="3477"/>
                  </a:cubicBezTo>
                  <a:cubicBezTo>
                    <a:pt x="20381" y="2103"/>
                    <a:pt x="19645" y="1269"/>
                    <a:pt x="18794" y="631"/>
                  </a:cubicBezTo>
                  <a:cubicBezTo>
                    <a:pt x="18205" y="228"/>
                    <a:pt x="17565" y="0"/>
                    <a:pt x="1692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Google Shape;50;p4"/>
            <p:cNvSpPr/>
            <p:nvPr/>
          </p:nvSpPr>
          <p:spPr>
            <a:xfrm rot="6634728">
              <a:off x="3054" y="1195209"/>
              <a:ext cx="485417" cy="34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10524" y="0"/>
                  </a:moveTo>
                  <a:cubicBezTo>
                    <a:pt x="4409" y="0"/>
                    <a:pt x="-1626" y="7953"/>
                    <a:pt x="399" y="18284"/>
                  </a:cubicBezTo>
                  <a:cubicBezTo>
                    <a:pt x="440" y="18609"/>
                    <a:pt x="564" y="18869"/>
                    <a:pt x="647" y="19128"/>
                  </a:cubicBezTo>
                  <a:cubicBezTo>
                    <a:pt x="647" y="20105"/>
                    <a:pt x="1018" y="21015"/>
                    <a:pt x="1637" y="21144"/>
                  </a:cubicBezTo>
                  <a:cubicBezTo>
                    <a:pt x="2588" y="21405"/>
                    <a:pt x="3455" y="21600"/>
                    <a:pt x="4364" y="21600"/>
                  </a:cubicBezTo>
                  <a:lnTo>
                    <a:pt x="7048" y="21600"/>
                  </a:lnTo>
                  <a:cubicBezTo>
                    <a:pt x="8865" y="21600"/>
                    <a:pt x="10723" y="21600"/>
                    <a:pt x="12541" y="21536"/>
                  </a:cubicBezTo>
                  <a:cubicBezTo>
                    <a:pt x="13367" y="21536"/>
                    <a:pt x="14233" y="21469"/>
                    <a:pt x="15059" y="21405"/>
                  </a:cubicBezTo>
                  <a:cubicBezTo>
                    <a:pt x="16092" y="21341"/>
                    <a:pt x="17248" y="21469"/>
                    <a:pt x="18116" y="20559"/>
                  </a:cubicBezTo>
                  <a:cubicBezTo>
                    <a:pt x="19974" y="18674"/>
                    <a:pt x="19396" y="14511"/>
                    <a:pt x="19106" y="11715"/>
                  </a:cubicBezTo>
                  <a:cubicBezTo>
                    <a:pt x="18280" y="4886"/>
                    <a:pt x="15432" y="269"/>
                    <a:pt x="10888" y="8"/>
                  </a:cubicBezTo>
                  <a:cubicBezTo>
                    <a:pt x="10767" y="2"/>
                    <a:pt x="10645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" name="Google Shape;51;p4"/>
            <p:cNvSpPr/>
            <p:nvPr/>
          </p:nvSpPr>
          <p:spPr>
            <a:xfrm rot="6634728">
              <a:off x="836098" y="834191"/>
              <a:ext cx="1151613" cy="64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614" y="0"/>
                  </a:moveTo>
                  <a:cubicBezTo>
                    <a:pt x="16662" y="0"/>
                    <a:pt x="13687" y="917"/>
                    <a:pt x="10931" y="2728"/>
                  </a:cubicBezTo>
                  <a:cubicBezTo>
                    <a:pt x="7845" y="4739"/>
                    <a:pt x="4875" y="7719"/>
                    <a:pt x="2618" y="12051"/>
                  </a:cubicBezTo>
                  <a:cubicBezTo>
                    <a:pt x="2002" y="13229"/>
                    <a:pt x="1442" y="14581"/>
                    <a:pt x="960" y="15968"/>
                  </a:cubicBezTo>
                  <a:cubicBezTo>
                    <a:pt x="709" y="16661"/>
                    <a:pt x="516" y="17354"/>
                    <a:pt x="324" y="18081"/>
                  </a:cubicBezTo>
                  <a:cubicBezTo>
                    <a:pt x="169" y="18775"/>
                    <a:pt x="-62" y="19572"/>
                    <a:pt x="15" y="20335"/>
                  </a:cubicBezTo>
                  <a:cubicBezTo>
                    <a:pt x="-4" y="20716"/>
                    <a:pt x="54" y="21062"/>
                    <a:pt x="266" y="21339"/>
                  </a:cubicBezTo>
                  <a:cubicBezTo>
                    <a:pt x="377" y="21505"/>
                    <a:pt x="527" y="21600"/>
                    <a:pt x="680" y="21600"/>
                  </a:cubicBezTo>
                  <a:cubicBezTo>
                    <a:pt x="845" y="21600"/>
                    <a:pt x="1013" y="21488"/>
                    <a:pt x="1134" y="21235"/>
                  </a:cubicBezTo>
                  <a:cubicBezTo>
                    <a:pt x="1538" y="20369"/>
                    <a:pt x="1944" y="19468"/>
                    <a:pt x="2445" y="18740"/>
                  </a:cubicBezTo>
                  <a:cubicBezTo>
                    <a:pt x="2908" y="18012"/>
                    <a:pt x="3467" y="17423"/>
                    <a:pt x="4026" y="16903"/>
                  </a:cubicBezTo>
                  <a:cubicBezTo>
                    <a:pt x="5242" y="15794"/>
                    <a:pt x="6650" y="15101"/>
                    <a:pt x="8000" y="14616"/>
                  </a:cubicBezTo>
                  <a:cubicBezTo>
                    <a:pt x="8948" y="14268"/>
                    <a:pt x="9907" y="14087"/>
                    <a:pt x="10862" y="14087"/>
                  </a:cubicBezTo>
                  <a:cubicBezTo>
                    <a:pt x="12759" y="14087"/>
                    <a:pt x="14637" y="14803"/>
                    <a:pt x="16370" y="16349"/>
                  </a:cubicBezTo>
                  <a:cubicBezTo>
                    <a:pt x="17681" y="17562"/>
                    <a:pt x="18877" y="19156"/>
                    <a:pt x="19880" y="21166"/>
                  </a:cubicBezTo>
                  <a:cubicBezTo>
                    <a:pt x="20016" y="21420"/>
                    <a:pt x="20178" y="21529"/>
                    <a:pt x="20336" y="21529"/>
                  </a:cubicBezTo>
                  <a:cubicBezTo>
                    <a:pt x="20696" y="21529"/>
                    <a:pt x="21044" y="20972"/>
                    <a:pt x="21057" y="20299"/>
                  </a:cubicBezTo>
                  <a:cubicBezTo>
                    <a:pt x="21230" y="14235"/>
                    <a:pt x="21346" y="8205"/>
                    <a:pt x="21519" y="2139"/>
                  </a:cubicBezTo>
                  <a:cubicBezTo>
                    <a:pt x="21538" y="348"/>
                    <a:pt x="21369" y="57"/>
                    <a:pt x="20996" y="57"/>
                  </a:cubicBezTo>
                  <a:cubicBezTo>
                    <a:pt x="20973" y="57"/>
                    <a:pt x="20948" y="58"/>
                    <a:pt x="20922" y="60"/>
                  </a:cubicBezTo>
                  <a:cubicBezTo>
                    <a:pt x="20487" y="20"/>
                    <a:pt x="20051" y="0"/>
                    <a:pt x="196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" name="IMG_1539.png" descr="IMG_1539.png"/>
          <p:cNvPicPr>
            <a:picLocks noChangeAspect="1"/>
          </p:cNvPicPr>
          <p:nvPr/>
        </p:nvPicPr>
        <p:blipFill>
          <a:blip r:embed="rId2">
            <a:alphaModFix amt="5000"/>
            <a:extLst/>
          </a:blip>
          <a:srcRect l="14252" t="23226" r="11876" b="17441"/>
          <a:stretch>
            <a:fillRect/>
          </a:stretch>
        </p:blipFill>
        <p:spPr>
          <a:xfrm>
            <a:off x="2312654" y="789700"/>
            <a:ext cx="4273341" cy="3445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honto 2.png" descr="phonto 2.png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rcRect l="38307" t="31088" r="31088" b="31088"/>
          <a:stretch>
            <a:fillRect/>
          </a:stretch>
        </p:blipFill>
        <p:spPr>
          <a:xfrm>
            <a:off x="2623274" y="4399359"/>
            <a:ext cx="910050" cy="49625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8692034" y="4700819"/>
            <a:ext cx="32912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rgbClr val="26323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1pPr>
      <a:lvl2pPr marL="870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2pPr>
      <a:lvl3pPr marL="1328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3pPr>
      <a:lvl4pPr marL="1785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4pPr>
      <a:lvl5pPr marL="22424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5pPr>
      <a:lvl6pPr marL="26996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6pPr>
      <a:lvl7pPr marL="3156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7pPr>
      <a:lvl8pPr marL="3614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8pPr>
      <a:lvl9pPr marL="4071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427;p32"/>
          <p:cNvSpPr/>
          <p:nvPr/>
        </p:nvSpPr>
        <p:spPr>
          <a:xfrm>
            <a:off x="6751836" y="789700"/>
            <a:ext cx="2392164" cy="549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9" name="Google Shape;428;p32"/>
          <p:cNvSpPr txBox="1"/>
          <p:nvPr>
            <p:ph type="ctrTitle"/>
          </p:nvPr>
        </p:nvSpPr>
        <p:spPr>
          <a:xfrm>
            <a:off x="1892031" y="1339300"/>
            <a:ext cx="5114400" cy="1506301"/>
          </a:xfrm>
          <a:prstGeom prst="rect">
            <a:avLst/>
          </a:prstGeom>
        </p:spPr>
        <p:txBody>
          <a:bodyPr anchor="ctr"/>
          <a:lstStyle/>
          <a:p>
            <a:pPr algn="ctr" defTabSz="896111" rtl="0">
              <a:defRPr sz="3920">
                <a:latin typeface="Almarai"/>
                <a:ea typeface="Almarai"/>
                <a:cs typeface="Almarai"/>
                <a:sym typeface="Almarai"/>
              </a:defRPr>
            </a:pPr>
            <a:r>
              <a:rPr>
                <a:solidFill>
                  <a:schemeClr val="accent3"/>
                </a:solidFill>
              </a:rPr>
              <a:t>تهيئة</a:t>
            </a:r>
            <a:r>
              <a:t> </a:t>
            </a:r>
          </a:p>
          <a:p>
            <a:pPr algn="ctr" defTabSz="896111" rtl="0">
              <a:defRPr sz="3920">
                <a:latin typeface="Almarai"/>
                <a:ea typeface="Almarai"/>
                <a:cs typeface="Almarai"/>
                <a:sym typeface="Almarai"/>
              </a:defRPr>
            </a:pPr>
            <a:r>
              <a:t>الفصل الثالث:الضرب</a:t>
            </a:r>
          </a:p>
        </p:txBody>
      </p:sp>
      <p:grpSp>
        <p:nvGrpSpPr>
          <p:cNvPr id="552" name="Google Shape;432;p32"/>
          <p:cNvGrpSpPr/>
          <p:nvPr/>
        </p:nvGrpSpPr>
        <p:grpSpPr>
          <a:xfrm>
            <a:off x="8327821" y="-283677"/>
            <a:ext cx="680347" cy="1646356"/>
            <a:chOff x="0" y="0"/>
            <a:chExt cx="680345" cy="1646355"/>
          </a:xfrm>
        </p:grpSpPr>
        <p:sp>
          <p:nvSpPr>
            <p:cNvPr id="550" name="Google Shape;433;p32"/>
            <p:cNvSpPr/>
            <p:nvPr/>
          </p:nvSpPr>
          <p:spPr>
            <a:xfrm flipH="1">
              <a:off x="0" y="906077"/>
              <a:ext cx="680346" cy="74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434;p32"/>
            <p:cNvSpPr/>
            <p:nvPr/>
          </p:nvSpPr>
          <p:spPr>
            <a:xfrm flipH="1">
              <a:off x="137168" y="0"/>
              <a:ext cx="386983" cy="133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73" name="Google Shape;435;p32"/>
          <p:cNvGrpSpPr/>
          <p:nvPr/>
        </p:nvGrpSpPr>
        <p:grpSpPr>
          <a:xfrm>
            <a:off x="6351449" y="2385187"/>
            <a:ext cx="2656718" cy="2634001"/>
            <a:chOff x="0" y="0"/>
            <a:chExt cx="2656717" cy="2633999"/>
          </a:xfrm>
        </p:grpSpPr>
        <p:sp>
          <p:nvSpPr>
            <p:cNvPr id="553" name="Google Shape;436;p32"/>
            <p:cNvSpPr/>
            <p:nvPr/>
          </p:nvSpPr>
          <p:spPr>
            <a:xfrm>
              <a:off x="2031115" y="4724"/>
              <a:ext cx="468855" cy="46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9" h="21600" fill="norm" stroke="1" extrusionOk="0">
                  <a:moveTo>
                    <a:pt x="8871" y="0"/>
                  </a:moveTo>
                  <a:cubicBezTo>
                    <a:pt x="1816" y="0"/>
                    <a:pt x="-2393" y="9552"/>
                    <a:pt x="1465" y="16716"/>
                  </a:cubicBezTo>
                  <a:lnTo>
                    <a:pt x="186" y="20687"/>
                  </a:lnTo>
                  <a:lnTo>
                    <a:pt x="3528" y="19430"/>
                  </a:lnTo>
                  <a:cubicBezTo>
                    <a:pt x="5144" y="20911"/>
                    <a:pt x="7002" y="21600"/>
                    <a:pt x="8832" y="21600"/>
                  </a:cubicBezTo>
                  <a:cubicBezTo>
                    <a:pt x="12469" y="21600"/>
                    <a:pt x="15992" y="18876"/>
                    <a:pt x="17268" y="14227"/>
                  </a:cubicBezTo>
                  <a:cubicBezTo>
                    <a:pt x="19207" y="7239"/>
                    <a:pt x="14916" y="0"/>
                    <a:pt x="887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437;p32"/>
            <p:cNvSpPr/>
            <p:nvPr/>
          </p:nvSpPr>
          <p:spPr>
            <a:xfrm>
              <a:off x="2202869" y="180300"/>
              <a:ext cx="121618" cy="162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7874" y="0"/>
                  </a:moveTo>
                  <a:lnTo>
                    <a:pt x="7874" y="5726"/>
                  </a:lnTo>
                  <a:cubicBezTo>
                    <a:pt x="3171" y="6741"/>
                    <a:pt x="-93" y="10076"/>
                    <a:pt x="2" y="13844"/>
                  </a:cubicBezTo>
                  <a:cubicBezTo>
                    <a:pt x="2" y="20151"/>
                    <a:pt x="7491" y="21600"/>
                    <a:pt x="10660" y="21600"/>
                  </a:cubicBezTo>
                  <a:cubicBezTo>
                    <a:pt x="13155" y="21600"/>
                    <a:pt x="21507" y="21165"/>
                    <a:pt x="21412" y="13555"/>
                  </a:cubicBezTo>
                  <a:lnTo>
                    <a:pt x="15650" y="13555"/>
                  </a:lnTo>
                  <a:cubicBezTo>
                    <a:pt x="15745" y="15613"/>
                    <a:pt x="13538" y="17254"/>
                    <a:pt x="10835" y="17254"/>
                  </a:cubicBezTo>
                  <a:cubicBezTo>
                    <a:pt x="10775" y="17254"/>
                    <a:pt x="10717" y="17254"/>
                    <a:pt x="10660" y="17252"/>
                  </a:cubicBezTo>
                  <a:cubicBezTo>
                    <a:pt x="8740" y="17252"/>
                    <a:pt x="6915" y="16383"/>
                    <a:pt x="6242" y="15005"/>
                  </a:cubicBezTo>
                  <a:cubicBezTo>
                    <a:pt x="5571" y="13844"/>
                    <a:pt x="5764" y="12541"/>
                    <a:pt x="6627" y="11526"/>
                  </a:cubicBezTo>
                  <a:cubicBezTo>
                    <a:pt x="7422" y="10507"/>
                    <a:pt x="9005" y="9585"/>
                    <a:pt x="11701" y="9585"/>
                  </a:cubicBezTo>
                  <a:cubicBezTo>
                    <a:pt x="12265" y="9585"/>
                    <a:pt x="12876" y="9627"/>
                    <a:pt x="13540" y="9713"/>
                  </a:cubicBezTo>
                  <a:lnTo>
                    <a:pt x="135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438;p32"/>
            <p:cNvSpPr/>
            <p:nvPr/>
          </p:nvSpPr>
          <p:spPr>
            <a:xfrm>
              <a:off x="2247588" y="135037"/>
              <a:ext cx="32187" cy="3053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439;p32"/>
            <p:cNvSpPr/>
            <p:nvPr/>
          </p:nvSpPr>
          <p:spPr>
            <a:xfrm>
              <a:off x="2025266" y="0"/>
              <a:ext cx="476427" cy="478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10988" y="0"/>
                  </a:moveTo>
                  <a:cubicBezTo>
                    <a:pt x="10783" y="0"/>
                    <a:pt x="10578" y="6"/>
                    <a:pt x="10374" y="16"/>
                  </a:cubicBezTo>
                  <a:cubicBezTo>
                    <a:pt x="10126" y="16"/>
                    <a:pt x="9880" y="16"/>
                    <a:pt x="9632" y="66"/>
                  </a:cubicBezTo>
                  <a:lnTo>
                    <a:pt x="8866" y="164"/>
                  </a:lnTo>
                  <a:cubicBezTo>
                    <a:pt x="7828" y="361"/>
                    <a:pt x="6815" y="706"/>
                    <a:pt x="5876" y="1198"/>
                  </a:cubicBezTo>
                  <a:cubicBezTo>
                    <a:pt x="3824" y="2233"/>
                    <a:pt x="2169" y="3883"/>
                    <a:pt x="1156" y="5953"/>
                  </a:cubicBezTo>
                  <a:cubicBezTo>
                    <a:pt x="612" y="7012"/>
                    <a:pt x="241" y="8169"/>
                    <a:pt x="118" y="9377"/>
                  </a:cubicBezTo>
                  <a:cubicBezTo>
                    <a:pt x="68" y="9672"/>
                    <a:pt x="43" y="9993"/>
                    <a:pt x="18" y="10288"/>
                  </a:cubicBezTo>
                  <a:cubicBezTo>
                    <a:pt x="-6" y="10608"/>
                    <a:pt x="-6" y="10904"/>
                    <a:pt x="18" y="11224"/>
                  </a:cubicBezTo>
                  <a:cubicBezTo>
                    <a:pt x="43" y="11840"/>
                    <a:pt x="118" y="12456"/>
                    <a:pt x="241" y="13071"/>
                  </a:cubicBezTo>
                  <a:cubicBezTo>
                    <a:pt x="509" y="14359"/>
                    <a:pt x="1042" y="15598"/>
                    <a:pt x="1767" y="16719"/>
                  </a:cubicBezTo>
                  <a:cubicBezTo>
                    <a:pt x="1259" y="17974"/>
                    <a:pt x="750" y="19204"/>
                    <a:pt x="290" y="20387"/>
                  </a:cubicBezTo>
                  <a:lnTo>
                    <a:pt x="192" y="20609"/>
                  </a:lnTo>
                  <a:lnTo>
                    <a:pt x="414" y="20560"/>
                  </a:lnTo>
                  <a:lnTo>
                    <a:pt x="4393" y="19464"/>
                  </a:lnTo>
                  <a:cubicBezTo>
                    <a:pt x="5717" y="20478"/>
                    <a:pt x="7281" y="21155"/>
                    <a:pt x="8940" y="21446"/>
                  </a:cubicBezTo>
                  <a:cubicBezTo>
                    <a:pt x="9579" y="21549"/>
                    <a:pt x="10235" y="21600"/>
                    <a:pt x="10893" y="21600"/>
                  </a:cubicBezTo>
                  <a:cubicBezTo>
                    <a:pt x="11024" y="21600"/>
                    <a:pt x="11156" y="21599"/>
                    <a:pt x="11288" y="21594"/>
                  </a:cubicBezTo>
                  <a:cubicBezTo>
                    <a:pt x="11659" y="21570"/>
                    <a:pt x="12054" y="21545"/>
                    <a:pt x="12425" y="21471"/>
                  </a:cubicBezTo>
                  <a:lnTo>
                    <a:pt x="12969" y="21397"/>
                  </a:lnTo>
                  <a:cubicBezTo>
                    <a:pt x="13142" y="21347"/>
                    <a:pt x="13315" y="21299"/>
                    <a:pt x="13512" y="21249"/>
                  </a:cubicBezTo>
                  <a:cubicBezTo>
                    <a:pt x="15984" y="20633"/>
                    <a:pt x="18158" y="19156"/>
                    <a:pt x="19617" y="17087"/>
                  </a:cubicBezTo>
                  <a:cubicBezTo>
                    <a:pt x="20186" y="16323"/>
                    <a:pt x="20630" y="15461"/>
                    <a:pt x="20952" y="14574"/>
                  </a:cubicBezTo>
                  <a:lnTo>
                    <a:pt x="21149" y="14032"/>
                  </a:lnTo>
                  <a:cubicBezTo>
                    <a:pt x="21198" y="13835"/>
                    <a:pt x="21248" y="13663"/>
                    <a:pt x="21272" y="13490"/>
                  </a:cubicBezTo>
                  <a:lnTo>
                    <a:pt x="21396" y="12997"/>
                  </a:lnTo>
                  <a:cubicBezTo>
                    <a:pt x="21421" y="12850"/>
                    <a:pt x="21446" y="12702"/>
                    <a:pt x="21470" y="12554"/>
                  </a:cubicBezTo>
                  <a:cubicBezTo>
                    <a:pt x="21495" y="12283"/>
                    <a:pt x="21544" y="12012"/>
                    <a:pt x="21570" y="11815"/>
                  </a:cubicBezTo>
                  <a:cubicBezTo>
                    <a:pt x="21570" y="11593"/>
                    <a:pt x="21570" y="11396"/>
                    <a:pt x="21594" y="11249"/>
                  </a:cubicBezTo>
                  <a:cubicBezTo>
                    <a:pt x="21594" y="11101"/>
                    <a:pt x="21594" y="11002"/>
                    <a:pt x="21594" y="10928"/>
                  </a:cubicBezTo>
                  <a:cubicBezTo>
                    <a:pt x="21594" y="10879"/>
                    <a:pt x="21594" y="10854"/>
                    <a:pt x="21594" y="10806"/>
                  </a:cubicBezTo>
                  <a:cubicBezTo>
                    <a:pt x="21570" y="10830"/>
                    <a:pt x="21570" y="10879"/>
                    <a:pt x="21570" y="10928"/>
                  </a:cubicBezTo>
                  <a:cubicBezTo>
                    <a:pt x="21570" y="11002"/>
                    <a:pt x="21544" y="11101"/>
                    <a:pt x="21544" y="11249"/>
                  </a:cubicBezTo>
                  <a:cubicBezTo>
                    <a:pt x="21520" y="11396"/>
                    <a:pt x="21520" y="11593"/>
                    <a:pt x="21495" y="11791"/>
                  </a:cubicBezTo>
                  <a:cubicBezTo>
                    <a:pt x="21495" y="12012"/>
                    <a:pt x="21446" y="12259"/>
                    <a:pt x="21396" y="12554"/>
                  </a:cubicBezTo>
                  <a:cubicBezTo>
                    <a:pt x="20680" y="16692"/>
                    <a:pt x="17566" y="20043"/>
                    <a:pt x="13463" y="21077"/>
                  </a:cubicBezTo>
                  <a:cubicBezTo>
                    <a:pt x="13290" y="21102"/>
                    <a:pt x="13117" y="21175"/>
                    <a:pt x="12920" y="21200"/>
                  </a:cubicBezTo>
                  <a:lnTo>
                    <a:pt x="12400" y="21274"/>
                  </a:lnTo>
                  <a:cubicBezTo>
                    <a:pt x="12030" y="21347"/>
                    <a:pt x="11659" y="21373"/>
                    <a:pt x="11288" y="21373"/>
                  </a:cubicBezTo>
                  <a:cubicBezTo>
                    <a:pt x="11090" y="21385"/>
                    <a:pt x="10894" y="21391"/>
                    <a:pt x="10699" y="21391"/>
                  </a:cubicBezTo>
                  <a:cubicBezTo>
                    <a:pt x="10115" y="21391"/>
                    <a:pt x="9540" y="21336"/>
                    <a:pt x="8965" y="21225"/>
                  </a:cubicBezTo>
                  <a:cubicBezTo>
                    <a:pt x="7334" y="20929"/>
                    <a:pt x="5802" y="20264"/>
                    <a:pt x="4467" y="19254"/>
                  </a:cubicBezTo>
                  <a:lnTo>
                    <a:pt x="4418" y="19230"/>
                  </a:lnTo>
                  <a:lnTo>
                    <a:pt x="4368" y="19230"/>
                  </a:lnTo>
                  <a:lnTo>
                    <a:pt x="572" y="20258"/>
                  </a:lnTo>
                  <a:lnTo>
                    <a:pt x="2020" y="16717"/>
                  </a:lnTo>
                  <a:lnTo>
                    <a:pt x="2045" y="16668"/>
                  </a:lnTo>
                  <a:lnTo>
                    <a:pt x="1996" y="16619"/>
                  </a:lnTo>
                  <a:cubicBezTo>
                    <a:pt x="933" y="14992"/>
                    <a:pt x="340" y="13121"/>
                    <a:pt x="266" y="11199"/>
                  </a:cubicBezTo>
                  <a:cubicBezTo>
                    <a:pt x="241" y="10904"/>
                    <a:pt x="241" y="10608"/>
                    <a:pt x="266" y="10288"/>
                  </a:cubicBezTo>
                  <a:cubicBezTo>
                    <a:pt x="266" y="9993"/>
                    <a:pt x="290" y="9697"/>
                    <a:pt x="340" y="9401"/>
                  </a:cubicBezTo>
                  <a:cubicBezTo>
                    <a:pt x="488" y="8243"/>
                    <a:pt x="834" y="7110"/>
                    <a:pt x="1378" y="6051"/>
                  </a:cubicBezTo>
                  <a:cubicBezTo>
                    <a:pt x="1897" y="5041"/>
                    <a:pt x="2564" y="4105"/>
                    <a:pt x="3355" y="3317"/>
                  </a:cubicBezTo>
                  <a:cubicBezTo>
                    <a:pt x="4121" y="2554"/>
                    <a:pt x="5011" y="1888"/>
                    <a:pt x="5974" y="1396"/>
                  </a:cubicBezTo>
                  <a:cubicBezTo>
                    <a:pt x="6914" y="903"/>
                    <a:pt x="7902" y="583"/>
                    <a:pt x="8916" y="386"/>
                  </a:cubicBezTo>
                  <a:lnTo>
                    <a:pt x="9657" y="263"/>
                  </a:lnTo>
                  <a:cubicBezTo>
                    <a:pt x="9904" y="238"/>
                    <a:pt x="10152" y="238"/>
                    <a:pt x="10398" y="213"/>
                  </a:cubicBezTo>
                  <a:cubicBezTo>
                    <a:pt x="10536" y="206"/>
                    <a:pt x="10675" y="203"/>
                    <a:pt x="10816" y="203"/>
                  </a:cubicBezTo>
                  <a:cubicBezTo>
                    <a:pt x="11156" y="203"/>
                    <a:pt x="11500" y="221"/>
                    <a:pt x="11832" y="238"/>
                  </a:cubicBezTo>
                  <a:cubicBezTo>
                    <a:pt x="15094" y="534"/>
                    <a:pt x="18035" y="2307"/>
                    <a:pt x="19814" y="5041"/>
                  </a:cubicBezTo>
                  <a:cubicBezTo>
                    <a:pt x="20432" y="5953"/>
                    <a:pt x="20878" y="6963"/>
                    <a:pt x="21174" y="8022"/>
                  </a:cubicBezTo>
                  <a:cubicBezTo>
                    <a:pt x="21224" y="8243"/>
                    <a:pt x="21272" y="8440"/>
                    <a:pt x="21322" y="8637"/>
                  </a:cubicBezTo>
                  <a:cubicBezTo>
                    <a:pt x="21372" y="8835"/>
                    <a:pt x="21396" y="9007"/>
                    <a:pt x="21421" y="9180"/>
                  </a:cubicBezTo>
                  <a:cubicBezTo>
                    <a:pt x="21446" y="9352"/>
                    <a:pt x="21470" y="9524"/>
                    <a:pt x="21495" y="9672"/>
                  </a:cubicBezTo>
                  <a:cubicBezTo>
                    <a:pt x="21520" y="9795"/>
                    <a:pt x="21520" y="9943"/>
                    <a:pt x="21544" y="10066"/>
                  </a:cubicBezTo>
                  <a:cubicBezTo>
                    <a:pt x="21544" y="10288"/>
                    <a:pt x="21570" y="10461"/>
                    <a:pt x="21570" y="10608"/>
                  </a:cubicBezTo>
                  <a:cubicBezTo>
                    <a:pt x="21570" y="10657"/>
                    <a:pt x="21594" y="10732"/>
                    <a:pt x="21594" y="10780"/>
                  </a:cubicBezTo>
                  <a:cubicBezTo>
                    <a:pt x="21594" y="10732"/>
                    <a:pt x="21594" y="10657"/>
                    <a:pt x="21594" y="10608"/>
                  </a:cubicBezTo>
                  <a:cubicBezTo>
                    <a:pt x="21594" y="10461"/>
                    <a:pt x="21594" y="10288"/>
                    <a:pt x="21570" y="10066"/>
                  </a:cubicBezTo>
                  <a:cubicBezTo>
                    <a:pt x="21570" y="9943"/>
                    <a:pt x="21570" y="9795"/>
                    <a:pt x="21570" y="9648"/>
                  </a:cubicBezTo>
                  <a:cubicBezTo>
                    <a:pt x="21544" y="9500"/>
                    <a:pt x="21520" y="9352"/>
                    <a:pt x="21495" y="9180"/>
                  </a:cubicBezTo>
                  <a:cubicBezTo>
                    <a:pt x="21470" y="9007"/>
                    <a:pt x="21446" y="8810"/>
                    <a:pt x="21421" y="8613"/>
                  </a:cubicBezTo>
                  <a:cubicBezTo>
                    <a:pt x="21396" y="8416"/>
                    <a:pt x="21322" y="8219"/>
                    <a:pt x="21248" y="7997"/>
                  </a:cubicBezTo>
                  <a:cubicBezTo>
                    <a:pt x="20976" y="6913"/>
                    <a:pt x="20532" y="5904"/>
                    <a:pt x="19938" y="4967"/>
                  </a:cubicBezTo>
                  <a:cubicBezTo>
                    <a:pt x="18158" y="2159"/>
                    <a:pt x="15168" y="337"/>
                    <a:pt x="11856" y="41"/>
                  </a:cubicBezTo>
                  <a:cubicBezTo>
                    <a:pt x="11567" y="12"/>
                    <a:pt x="11278" y="0"/>
                    <a:pt x="109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440;p32"/>
            <p:cNvSpPr/>
            <p:nvPr/>
          </p:nvSpPr>
          <p:spPr>
            <a:xfrm>
              <a:off x="1321018" y="1540201"/>
              <a:ext cx="686390" cy="109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6" h="21600" fill="norm" stroke="1" extrusionOk="0">
                  <a:moveTo>
                    <a:pt x="16243" y="0"/>
                  </a:moveTo>
                  <a:lnTo>
                    <a:pt x="95" y="323"/>
                  </a:lnTo>
                  <a:cubicBezTo>
                    <a:pt x="-10" y="593"/>
                    <a:pt x="-504" y="12320"/>
                    <a:pt x="2506" y="21578"/>
                  </a:cubicBezTo>
                  <a:lnTo>
                    <a:pt x="17546" y="21600"/>
                  </a:lnTo>
                  <a:cubicBezTo>
                    <a:pt x="17741" y="15273"/>
                    <a:pt x="21096" y="5443"/>
                    <a:pt x="1624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441;p32"/>
            <p:cNvSpPr/>
            <p:nvPr/>
          </p:nvSpPr>
          <p:spPr>
            <a:xfrm>
              <a:off x="1832097" y="424579"/>
              <a:ext cx="256962" cy="487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3738" y="0"/>
                  </a:moveTo>
                  <a:lnTo>
                    <a:pt x="0" y="8312"/>
                  </a:lnTo>
                  <a:cubicBezTo>
                    <a:pt x="2735" y="12130"/>
                    <a:pt x="5788" y="15851"/>
                    <a:pt x="9204" y="19524"/>
                  </a:cubicBezTo>
                  <a:cubicBezTo>
                    <a:pt x="9842" y="20224"/>
                    <a:pt x="10618" y="20973"/>
                    <a:pt x="11894" y="21336"/>
                  </a:cubicBezTo>
                  <a:cubicBezTo>
                    <a:pt x="12497" y="21520"/>
                    <a:pt x="13150" y="21600"/>
                    <a:pt x="13816" y="21600"/>
                  </a:cubicBezTo>
                  <a:cubicBezTo>
                    <a:pt x="15517" y="21600"/>
                    <a:pt x="17302" y="21078"/>
                    <a:pt x="18547" y="20418"/>
                  </a:cubicBezTo>
                  <a:cubicBezTo>
                    <a:pt x="20233" y="19524"/>
                    <a:pt x="21280" y="18340"/>
                    <a:pt x="21463" y="17084"/>
                  </a:cubicBezTo>
                  <a:cubicBezTo>
                    <a:pt x="21600" y="15803"/>
                    <a:pt x="20414" y="14570"/>
                    <a:pt x="18319" y="13893"/>
                  </a:cubicBezTo>
                  <a:cubicBezTo>
                    <a:pt x="16951" y="13483"/>
                    <a:pt x="15084" y="13314"/>
                    <a:pt x="14400" y="12565"/>
                  </a:cubicBezTo>
                  <a:cubicBezTo>
                    <a:pt x="13853" y="11961"/>
                    <a:pt x="14263" y="11284"/>
                    <a:pt x="14308" y="10632"/>
                  </a:cubicBezTo>
                  <a:cubicBezTo>
                    <a:pt x="14354" y="8965"/>
                    <a:pt x="11984" y="7587"/>
                    <a:pt x="9752" y="6427"/>
                  </a:cubicBezTo>
                  <a:cubicBezTo>
                    <a:pt x="7519" y="5244"/>
                    <a:pt x="5240" y="2924"/>
                    <a:pt x="373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442;p32"/>
            <p:cNvSpPr/>
            <p:nvPr/>
          </p:nvSpPr>
          <p:spPr>
            <a:xfrm>
              <a:off x="1274917" y="87011"/>
              <a:ext cx="488810" cy="881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600" fill="norm" stroke="1" extrusionOk="0">
                  <a:moveTo>
                    <a:pt x="13264" y="0"/>
                  </a:moveTo>
                  <a:cubicBezTo>
                    <a:pt x="9541" y="0"/>
                    <a:pt x="5943" y="1660"/>
                    <a:pt x="5989" y="4197"/>
                  </a:cubicBezTo>
                  <a:cubicBezTo>
                    <a:pt x="6013" y="5280"/>
                    <a:pt x="6756" y="6416"/>
                    <a:pt x="5989" y="7405"/>
                  </a:cubicBezTo>
                  <a:cubicBezTo>
                    <a:pt x="5479" y="8100"/>
                    <a:pt x="4248" y="8634"/>
                    <a:pt x="4108" y="9383"/>
                  </a:cubicBezTo>
                  <a:cubicBezTo>
                    <a:pt x="3899" y="10265"/>
                    <a:pt x="5199" y="11053"/>
                    <a:pt x="5130" y="11948"/>
                  </a:cubicBezTo>
                  <a:cubicBezTo>
                    <a:pt x="5107" y="12523"/>
                    <a:pt x="4456" y="13031"/>
                    <a:pt x="3736" y="13432"/>
                  </a:cubicBezTo>
                  <a:cubicBezTo>
                    <a:pt x="3017" y="13833"/>
                    <a:pt x="2180" y="14167"/>
                    <a:pt x="1507" y="14608"/>
                  </a:cubicBezTo>
                  <a:cubicBezTo>
                    <a:pt x="-328" y="15811"/>
                    <a:pt x="-444" y="17708"/>
                    <a:pt x="926" y="19098"/>
                  </a:cubicBezTo>
                  <a:cubicBezTo>
                    <a:pt x="2320" y="20488"/>
                    <a:pt x="5013" y="21370"/>
                    <a:pt x="7778" y="21557"/>
                  </a:cubicBezTo>
                  <a:cubicBezTo>
                    <a:pt x="8209" y="21586"/>
                    <a:pt x="8641" y="21600"/>
                    <a:pt x="9072" y="21600"/>
                  </a:cubicBezTo>
                  <a:cubicBezTo>
                    <a:pt x="11426" y="21600"/>
                    <a:pt x="13756" y="21185"/>
                    <a:pt x="15837" y="20542"/>
                  </a:cubicBezTo>
                  <a:cubicBezTo>
                    <a:pt x="17440" y="20034"/>
                    <a:pt x="18949" y="19379"/>
                    <a:pt x="19878" y="18497"/>
                  </a:cubicBezTo>
                  <a:cubicBezTo>
                    <a:pt x="20831" y="17601"/>
                    <a:pt x="21156" y="16439"/>
                    <a:pt x="20412" y="15490"/>
                  </a:cubicBezTo>
                  <a:lnTo>
                    <a:pt x="18555" y="1378"/>
                  </a:lnTo>
                  <a:cubicBezTo>
                    <a:pt x="17063" y="425"/>
                    <a:pt x="15148" y="0"/>
                    <a:pt x="132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443;p32"/>
            <p:cNvSpPr/>
            <p:nvPr/>
          </p:nvSpPr>
          <p:spPr>
            <a:xfrm>
              <a:off x="1504402" y="115552"/>
              <a:ext cx="195209" cy="34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" y="0"/>
                  </a:moveTo>
                  <a:cubicBezTo>
                    <a:pt x="1644" y="0"/>
                    <a:pt x="1237" y="83"/>
                    <a:pt x="845" y="258"/>
                  </a:cubicBezTo>
                  <a:cubicBezTo>
                    <a:pt x="543" y="258"/>
                    <a:pt x="300" y="258"/>
                    <a:pt x="0" y="949"/>
                  </a:cubicBezTo>
                  <a:cubicBezTo>
                    <a:pt x="291" y="857"/>
                    <a:pt x="581" y="815"/>
                    <a:pt x="872" y="815"/>
                  </a:cubicBezTo>
                  <a:cubicBezTo>
                    <a:pt x="1662" y="815"/>
                    <a:pt x="2445" y="1125"/>
                    <a:pt x="3198" y="1631"/>
                  </a:cubicBezTo>
                  <a:cubicBezTo>
                    <a:pt x="5792" y="4386"/>
                    <a:pt x="8266" y="8514"/>
                    <a:pt x="10739" y="13684"/>
                  </a:cubicBezTo>
                  <a:cubicBezTo>
                    <a:pt x="13213" y="18845"/>
                    <a:pt x="15807" y="21600"/>
                    <a:pt x="18462" y="21600"/>
                  </a:cubicBezTo>
                  <a:cubicBezTo>
                    <a:pt x="19247" y="21259"/>
                    <a:pt x="20030" y="20568"/>
                    <a:pt x="20815" y="19195"/>
                  </a:cubicBezTo>
                  <a:cubicBezTo>
                    <a:pt x="21117" y="18845"/>
                    <a:pt x="21358" y="18153"/>
                    <a:pt x="21600" y="17121"/>
                  </a:cubicBezTo>
                  <a:cubicBezTo>
                    <a:pt x="20573" y="18845"/>
                    <a:pt x="19547" y="19536"/>
                    <a:pt x="18462" y="19877"/>
                  </a:cubicBezTo>
                  <a:cubicBezTo>
                    <a:pt x="15868" y="19877"/>
                    <a:pt x="13273" y="16781"/>
                    <a:pt x="10860" y="11620"/>
                  </a:cubicBezTo>
                  <a:cubicBezTo>
                    <a:pt x="8385" y="6450"/>
                    <a:pt x="5851" y="2663"/>
                    <a:pt x="3258" y="258"/>
                  </a:cubicBezTo>
                  <a:cubicBezTo>
                    <a:pt x="2865" y="83"/>
                    <a:pt x="2458" y="0"/>
                    <a:pt x="205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444;p32"/>
            <p:cNvSpPr/>
            <p:nvPr/>
          </p:nvSpPr>
          <p:spPr>
            <a:xfrm>
              <a:off x="1059455" y="681952"/>
              <a:ext cx="998754" cy="97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5085" y="0"/>
                  </a:moveTo>
                  <a:lnTo>
                    <a:pt x="11035" y="109"/>
                  </a:lnTo>
                  <a:cubicBezTo>
                    <a:pt x="11035" y="109"/>
                    <a:pt x="8030" y="1539"/>
                    <a:pt x="7419" y="2278"/>
                  </a:cubicBezTo>
                  <a:cubicBezTo>
                    <a:pt x="7384" y="2326"/>
                    <a:pt x="6973" y="2738"/>
                    <a:pt x="6950" y="2896"/>
                  </a:cubicBezTo>
                  <a:lnTo>
                    <a:pt x="3898" y="12237"/>
                  </a:lnTo>
                  <a:lnTo>
                    <a:pt x="0" y="14745"/>
                  </a:lnTo>
                  <a:lnTo>
                    <a:pt x="1068" y="16151"/>
                  </a:lnTo>
                  <a:lnTo>
                    <a:pt x="6821" y="15594"/>
                  </a:lnTo>
                  <a:lnTo>
                    <a:pt x="7513" y="14419"/>
                  </a:lnTo>
                  <a:cubicBezTo>
                    <a:pt x="7126" y="15303"/>
                    <a:pt x="5611" y="18865"/>
                    <a:pt x="5611" y="19968"/>
                  </a:cubicBezTo>
                  <a:cubicBezTo>
                    <a:pt x="5611" y="19968"/>
                    <a:pt x="13038" y="21600"/>
                    <a:pt x="17000" y="21600"/>
                  </a:cubicBezTo>
                  <a:cubicBezTo>
                    <a:pt x="17369" y="21600"/>
                    <a:pt x="17708" y="21586"/>
                    <a:pt x="18008" y="21555"/>
                  </a:cubicBezTo>
                  <a:cubicBezTo>
                    <a:pt x="19557" y="21398"/>
                    <a:pt x="19933" y="21240"/>
                    <a:pt x="19933" y="21240"/>
                  </a:cubicBezTo>
                  <a:lnTo>
                    <a:pt x="18900" y="17242"/>
                  </a:lnTo>
                  <a:cubicBezTo>
                    <a:pt x="19757" y="17181"/>
                    <a:pt x="20626" y="16636"/>
                    <a:pt x="20978" y="15873"/>
                  </a:cubicBezTo>
                  <a:cubicBezTo>
                    <a:pt x="21600" y="14564"/>
                    <a:pt x="21542" y="7245"/>
                    <a:pt x="21436" y="5488"/>
                  </a:cubicBezTo>
                  <a:cubicBezTo>
                    <a:pt x="21424" y="5295"/>
                    <a:pt x="21400" y="5113"/>
                    <a:pt x="21365" y="4931"/>
                  </a:cubicBezTo>
                  <a:cubicBezTo>
                    <a:pt x="21049" y="3405"/>
                    <a:pt x="20027" y="2145"/>
                    <a:pt x="18630" y="1551"/>
                  </a:cubicBezTo>
                  <a:lnTo>
                    <a:pt x="1508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445;p32"/>
            <p:cNvSpPr/>
            <p:nvPr/>
          </p:nvSpPr>
          <p:spPr>
            <a:xfrm>
              <a:off x="741567" y="991666"/>
              <a:ext cx="374055" cy="36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35" y="21600"/>
                  </a:lnTo>
                  <a:lnTo>
                    <a:pt x="21600" y="20250"/>
                  </a:lnTo>
                  <a:lnTo>
                    <a:pt x="19427" y="1639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446;p32"/>
            <p:cNvSpPr/>
            <p:nvPr/>
          </p:nvSpPr>
          <p:spPr>
            <a:xfrm>
              <a:off x="769928" y="973113"/>
              <a:ext cx="691386" cy="372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62" y="0"/>
                  </a:moveTo>
                  <a:lnTo>
                    <a:pt x="9761" y="1676"/>
                  </a:lnTo>
                  <a:lnTo>
                    <a:pt x="0" y="0"/>
                  </a:lnTo>
                  <a:lnTo>
                    <a:pt x="920" y="21600"/>
                  </a:lnTo>
                  <a:lnTo>
                    <a:pt x="21600" y="20335"/>
                  </a:lnTo>
                  <a:lnTo>
                    <a:pt x="19062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447;p32"/>
            <p:cNvSpPr/>
            <p:nvPr/>
          </p:nvSpPr>
          <p:spPr>
            <a:xfrm>
              <a:off x="769928" y="972034"/>
              <a:ext cx="694116" cy="37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" y="94"/>
                  </a:moveTo>
                  <a:lnTo>
                    <a:pt x="17" y="97"/>
                  </a:lnTo>
                  <a:cubicBezTo>
                    <a:pt x="17" y="95"/>
                    <a:pt x="17" y="94"/>
                    <a:pt x="17" y="94"/>
                  </a:cubicBezTo>
                  <a:close/>
                  <a:moveTo>
                    <a:pt x="0" y="94"/>
                  </a:moveTo>
                  <a:lnTo>
                    <a:pt x="17" y="97"/>
                  </a:lnTo>
                  <a:lnTo>
                    <a:pt x="0" y="94"/>
                  </a:lnTo>
                  <a:close/>
                  <a:moveTo>
                    <a:pt x="18987" y="0"/>
                  </a:moveTo>
                  <a:lnTo>
                    <a:pt x="9722" y="1695"/>
                  </a:lnTo>
                  <a:lnTo>
                    <a:pt x="2596" y="502"/>
                  </a:lnTo>
                  <a:lnTo>
                    <a:pt x="662" y="188"/>
                  </a:lnTo>
                  <a:lnTo>
                    <a:pt x="224" y="133"/>
                  </a:lnTo>
                  <a:lnTo>
                    <a:pt x="695" y="219"/>
                  </a:lnTo>
                  <a:lnTo>
                    <a:pt x="2630" y="565"/>
                  </a:lnTo>
                  <a:lnTo>
                    <a:pt x="9740" y="1820"/>
                  </a:lnTo>
                  <a:lnTo>
                    <a:pt x="18962" y="196"/>
                  </a:lnTo>
                  <a:cubicBezTo>
                    <a:pt x="19736" y="6358"/>
                    <a:pt x="20576" y="13105"/>
                    <a:pt x="21466" y="20192"/>
                  </a:cubicBezTo>
                  <a:lnTo>
                    <a:pt x="20565" y="20250"/>
                  </a:lnTo>
                  <a:lnTo>
                    <a:pt x="979" y="21409"/>
                  </a:lnTo>
                  <a:cubicBezTo>
                    <a:pt x="676" y="14892"/>
                    <a:pt x="440" y="9589"/>
                    <a:pt x="288" y="5902"/>
                  </a:cubicBezTo>
                  <a:cubicBezTo>
                    <a:pt x="203" y="4050"/>
                    <a:pt x="135" y="2605"/>
                    <a:pt x="84" y="1601"/>
                  </a:cubicBezTo>
                  <a:cubicBezTo>
                    <a:pt x="68" y="1098"/>
                    <a:pt x="51" y="722"/>
                    <a:pt x="34" y="471"/>
                  </a:cubicBezTo>
                  <a:cubicBezTo>
                    <a:pt x="18" y="243"/>
                    <a:pt x="17" y="118"/>
                    <a:pt x="17" y="97"/>
                  </a:cubicBezTo>
                  <a:lnTo>
                    <a:pt x="169" y="125"/>
                  </a:lnTo>
                  <a:lnTo>
                    <a:pt x="224" y="133"/>
                  </a:lnTo>
                  <a:lnTo>
                    <a:pt x="187" y="125"/>
                  </a:lnTo>
                  <a:lnTo>
                    <a:pt x="17" y="97"/>
                  </a:lnTo>
                  <a:cubicBezTo>
                    <a:pt x="17" y="97"/>
                    <a:pt x="17" y="97"/>
                    <a:pt x="17" y="97"/>
                  </a:cubicBezTo>
                  <a:lnTo>
                    <a:pt x="17" y="471"/>
                  </a:lnTo>
                  <a:cubicBezTo>
                    <a:pt x="17" y="722"/>
                    <a:pt x="34" y="1098"/>
                    <a:pt x="51" y="1570"/>
                  </a:cubicBezTo>
                  <a:cubicBezTo>
                    <a:pt x="102" y="2574"/>
                    <a:pt x="153" y="4018"/>
                    <a:pt x="220" y="5871"/>
                  </a:cubicBezTo>
                  <a:cubicBezTo>
                    <a:pt x="390" y="9576"/>
                    <a:pt x="610" y="14945"/>
                    <a:pt x="882" y="21538"/>
                  </a:cubicBezTo>
                  <a:lnTo>
                    <a:pt x="882" y="21600"/>
                  </a:lnTo>
                  <a:lnTo>
                    <a:pt x="916" y="21600"/>
                  </a:lnTo>
                  <a:lnTo>
                    <a:pt x="20548" y="20471"/>
                  </a:lnTo>
                  <a:lnTo>
                    <a:pt x="21532" y="20407"/>
                  </a:lnTo>
                  <a:lnTo>
                    <a:pt x="21600" y="20407"/>
                  </a:lnTo>
                  <a:lnTo>
                    <a:pt x="21583" y="20281"/>
                  </a:lnTo>
                  <a:cubicBezTo>
                    <a:pt x="20667" y="13123"/>
                    <a:pt x="19819" y="6279"/>
                    <a:pt x="19038" y="94"/>
                  </a:cubicBezTo>
                  <a:lnTo>
                    <a:pt x="1903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448;p32"/>
            <p:cNvSpPr/>
            <p:nvPr/>
          </p:nvSpPr>
          <p:spPr>
            <a:xfrm>
              <a:off x="1082356" y="1006378"/>
              <a:ext cx="53993" cy="32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3"/>
                    <a:pt x="0" y="146"/>
                    <a:pt x="0" y="218"/>
                  </a:cubicBezTo>
                  <a:cubicBezTo>
                    <a:pt x="0" y="401"/>
                    <a:pt x="222" y="619"/>
                    <a:pt x="222" y="875"/>
                  </a:cubicBezTo>
                  <a:cubicBezTo>
                    <a:pt x="654" y="1421"/>
                    <a:pt x="1092" y="2222"/>
                    <a:pt x="1746" y="3206"/>
                  </a:cubicBezTo>
                  <a:cubicBezTo>
                    <a:pt x="3276" y="5173"/>
                    <a:pt x="5454" y="7905"/>
                    <a:pt x="8508" y="10891"/>
                  </a:cubicBezTo>
                  <a:cubicBezTo>
                    <a:pt x="11346" y="13878"/>
                    <a:pt x="14616" y="16574"/>
                    <a:pt x="17016" y="18504"/>
                  </a:cubicBezTo>
                  <a:cubicBezTo>
                    <a:pt x="18324" y="19451"/>
                    <a:pt x="19416" y="20253"/>
                    <a:pt x="20286" y="20799"/>
                  </a:cubicBezTo>
                  <a:cubicBezTo>
                    <a:pt x="20508" y="21017"/>
                    <a:pt x="20946" y="21235"/>
                    <a:pt x="21162" y="21418"/>
                  </a:cubicBezTo>
                  <a:cubicBezTo>
                    <a:pt x="21162" y="21491"/>
                    <a:pt x="21378" y="21564"/>
                    <a:pt x="21600" y="21600"/>
                  </a:cubicBezTo>
                  <a:cubicBezTo>
                    <a:pt x="21600" y="21564"/>
                    <a:pt x="21600" y="21491"/>
                    <a:pt x="21378" y="21418"/>
                  </a:cubicBezTo>
                  <a:cubicBezTo>
                    <a:pt x="21162" y="21235"/>
                    <a:pt x="20946" y="21017"/>
                    <a:pt x="20724" y="20762"/>
                  </a:cubicBezTo>
                  <a:cubicBezTo>
                    <a:pt x="20070" y="20215"/>
                    <a:pt x="19200" y="19415"/>
                    <a:pt x="18108" y="18467"/>
                  </a:cubicBezTo>
                  <a:cubicBezTo>
                    <a:pt x="15924" y="16537"/>
                    <a:pt x="12870" y="13842"/>
                    <a:pt x="9816" y="10855"/>
                  </a:cubicBezTo>
                  <a:cubicBezTo>
                    <a:pt x="6762" y="7868"/>
                    <a:pt x="4362" y="5137"/>
                    <a:pt x="2838" y="3169"/>
                  </a:cubicBezTo>
                  <a:cubicBezTo>
                    <a:pt x="1962" y="2222"/>
                    <a:pt x="1308" y="1421"/>
                    <a:pt x="876" y="838"/>
                  </a:cubicBezTo>
                  <a:cubicBezTo>
                    <a:pt x="654" y="583"/>
                    <a:pt x="222" y="401"/>
                    <a:pt x="222" y="218"/>
                  </a:cubicBezTo>
                  <a:cubicBezTo>
                    <a:pt x="222" y="146"/>
                    <a:pt x="222" y="73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449;p32"/>
            <p:cNvSpPr/>
            <p:nvPr/>
          </p:nvSpPr>
          <p:spPr>
            <a:xfrm>
              <a:off x="983117" y="1271385"/>
              <a:ext cx="224649" cy="14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14984"/>
                  </a:lnTo>
                  <a:lnTo>
                    <a:pt x="5925" y="21519"/>
                  </a:lnTo>
                  <a:lnTo>
                    <a:pt x="6240" y="21600"/>
                  </a:lnTo>
                  <a:cubicBezTo>
                    <a:pt x="6240" y="21600"/>
                    <a:pt x="17144" y="17137"/>
                    <a:pt x="18350" y="15701"/>
                  </a:cubicBezTo>
                  <a:cubicBezTo>
                    <a:pt x="19555" y="14267"/>
                    <a:pt x="21600" y="8927"/>
                    <a:pt x="21600" y="8927"/>
                  </a:cubicBezTo>
                  <a:lnTo>
                    <a:pt x="14471" y="8927"/>
                  </a:lnTo>
                  <a:cubicBezTo>
                    <a:pt x="14628" y="7651"/>
                    <a:pt x="14680" y="6456"/>
                    <a:pt x="14680" y="5180"/>
                  </a:cubicBezTo>
                  <a:cubicBezTo>
                    <a:pt x="14746" y="3187"/>
                    <a:pt x="13971" y="2815"/>
                    <a:pt x="13382" y="2815"/>
                  </a:cubicBezTo>
                  <a:cubicBezTo>
                    <a:pt x="13028" y="2815"/>
                    <a:pt x="12740" y="2948"/>
                    <a:pt x="12740" y="2948"/>
                  </a:cubicBezTo>
                  <a:lnTo>
                    <a:pt x="12432" y="5524"/>
                  </a:lnTo>
                  <a:cubicBezTo>
                    <a:pt x="12505" y="4793"/>
                    <a:pt x="11958" y="4115"/>
                    <a:pt x="11341" y="4115"/>
                  </a:cubicBezTo>
                  <a:cubicBezTo>
                    <a:pt x="11033" y="4115"/>
                    <a:pt x="10708" y="4284"/>
                    <a:pt x="10433" y="4702"/>
                  </a:cubicBezTo>
                  <a:cubicBezTo>
                    <a:pt x="11167" y="2150"/>
                    <a:pt x="9438" y="239"/>
                    <a:pt x="9438" y="239"/>
                  </a:cubicBezTo>
                  <a:lnTo>
                    <a:pt x="4929" y="9961"/>
                  </a:lnTo>
                  <a:lnTo>
                    <a:pt x="5191" y="11954"/>
                  </a:lnTo>
                  <a:lnTo>
                    <a:pt x="3356" y="11077"/>
                  </a:lnTo>
                  <a:cubicBezTo>
                    <a:pt x="3356" y="11077"/>
                    <a:pt x="3147" y="7730"/>
                    <a:pt x="2884" y="4224"/>
                  </a:cubicBezTo>
                  <a:cubicBezTo>
                    <a:pt x="2727" y="2150"/>
                    <a:pt x="1679" y="478"/>
                    <a:pt x="314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450;p32"/>
            <p:cNvSpPr/>
            <p:nvPr/>
          </p:nvSpPr>
          <p:spPr>
            <a:xfrm>
              <a:off x="1034379" y="1340628"/>
              <a:ext cx="15964" cy="5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0" y="0"/>
                  </a:moveTo>
                  <a:cubicBezTo>
                    <a:pt x="0" y="7468"/>
                    <a:pt x="6956" y="15142"/>
                    <a:pt x="20200" y="21600"/>
                  </a:cubicBezTo>
                  <a:cubicBezTo>
                    <a:pt x="21600" y="21400"/>
                    <a:pt x="15333" y="16758"/>
                    <a:pt x="9756" y="10900"/>
                  </a:cubicBezTo>
                  <a:cubicBezTo>
                    <a:pt x="4178" y="5047"/>
                    <a:pt x="1400" y="0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451;p32"/>
            <p:cNvSpPr/>
            <p:nvPr/>
          </p:nvSpPr>
          <p:spPr>
            <a:xfrm>
              <a:off x="1067644" y="1303015"/>
              <a:ext cx="23981" cy="8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752" y="3084"/>
                    <a:pt x="6876" y="6463"/>
                    <a:pt x="972" y="9992"/>
                  </a:cubicBezTo>
                  <a:lnTo>
                    <a:pt x="0" y="10432"/>
                  </a:lnTo>
                  <a:lnTo>
                    <a:pt x="0" y="10727"/>
                  </a:lnTo>
                  <a:cubicBezTo>
                    <a:pt x="972" y="14401"/>
                    <a:pt x="3431" y="18071"/>
                    <a:pt x="6876" y="21600"/>
                  </a:cubicBezTo>
                  <a:cubicBezTo>
                    <a:pt x="6390" y="18005"/>
                    <a:pt x="4962" y="14410"/>
                    <a:pt x="3063" y="10815"/>
                  </a:cubicBezTo>
                  <a:lnTo>
                    <a:pt x="3917" y="10432"/>
                  </a:lnTo>
                  <a:cubicBezTo>
                    <a:pt x="10793" y="7053"/>
                    <a:pt x="16697" y="3670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452;p32"/>
            <p:cNvSpPr/>
            <p:nvPr/>
          </p:nvSpPr>
          <p:spPr>
            <a:xfrm>
              <a:off x="1102527" y="1299190"/>
              <a:ext cx="12555" cy="7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91" y="3413"/>
                    <a:pt x="8466" y="6981"/>
                    <a:pt x="4697" y="10554"/>
                  </a:cubicBezTo>
                  <a:cubicBezTo>
                    <a:pt x="2841" y="11854"/>
                    <a:pt x="1884" y="12993"/>
                    <a:pt x="0" y="14127"/>
                  </a:cubicBezTo>
                  <a:lnTo>
                    <a:pt x="0" y="14288"/>
                  </a:lnTo>
                  <a:cubicBezTo>
                    <a:pt x="0" y="16727"/>
                    <a:pt x="1884" y="19161"/>
                    <a:pt x="4697" y="21600"/>
                  </a:cubicBezTo>
                  <a:cubicBezTo>
                    <a:pt x="6553" y="19205"/>
                    <a:pt x="6581" y="16810"/>
                    <a:pt x="5681" y="14415"/>
                  </a:cubicBezTo>
                  <a:lnTo>
                    <a:pt x="10322" y="10880"/>
                  </a:lnTo>
                  <a:cubicBezTo>
                    <a:pt x="15975" y="7307"/>
                    <a:pt x="19716" y="3734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453;p32"/>
            <p:cNvSpPr/>
            <p:nvPr/>
          </p:nvSpPr>
          <p:spPr>
            <a:xfrm>
              <a:off x="1460849" y="182604"/>
              <a:ext cx="340192" cy="656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6955" y="0"/>
                  </a:moveTo>
                  <a:cubicBezTo>
                    <a:pt x="3296" y="0"/>
                    <a:pt x="229" y="1521"/>
                    <a:pt x="98" y="3477"/>
                  </a:cubicBezTo>
                  <a:cubicBezTo>
                    <a:pt x="-74" y="5756"/>
                    <a:pt x="-74" y="8537"/>
                    <a:pt x="546" y="10224"/>
                  </a:cubicBezTo>
                  <a:cubicBezTo>
                    <a:pt x="1749" y="13615"/>
                    <a:pt x="6770" y="13974"/>
                    <a:pt x="6770" y="13974"/>
                  </a:cubicBezTo>
                  <a:cubicBezTo>
                    <a:pt x="6770" y="13974"/>
                    <a:pt x="6978" y="16109"/>
                    <a:pt x="7081" y="18137"/>
                  </a:cubicBezTo>
                  <a:cubicBezTo>
                    <a:pt x="7217" y="20046"/>
                    <a:pt x="10482" y="21600"/>
                    <a:pt x="14407" y="21600"/>
                  </a:cubicBezTo>
                  <a:cubicBezTo>
                    <a:pt x="14430" y="21600"/>
                    <a:pt x="14453" y="21600"/>
                    <a:pt x="14474" y="21600"/>
                  </a:cubicBezTo>
                  <a:cubicBezTo>
                    <a:pt x="18396" y="21600"/>
                    <a:pt x="21526" y="20038"/>
                    <a:pt x="21457" y="18137"/>
                  </a:cubicBezTo>
                  <a:lnTo>
                    <a:pt x="21044" y="1665"/>
                  </a:lnTo>
                  <a:lnTo>
                    <a:pt x="21044" y="570"/>
                  </a:lnTo>
                  <a:lnTo>
                    <a:pt x="7562" y="14"/>
                  </a:lnTo>
                  <a:cubicBezTo>
                    <a:pt x="7358" y="4"/>
                    <a:pt x="7156" y="0"/>
                    <a:pt x="6955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454;p32"/>
            <p:cNvSpPr/>
            <p:nvPr/>
          </p:nvSpPr>
          <p:spPr>
            <a:xfrm>
              <a:off x="1501672" y="350841"/>
              <a:ext cx="26711" cy="2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63" y="0"/>
                  </a:moveTo>
                  <a:cubicBezTo>
                    <a:pt x="4481" y="0"/>
                    <a:pt x="0" y="4795"/>
                    <a:pt x="0" y="10374"/>
                  </a:cubicBezTo>
                  <a:cubicBezTo>
                    <a:pt x="436" y="16427"/>
                    <a:pt x="4851" y="21558"/>
                    <a:pt x="10575" y="21558"/>
                  </a:cubicBezTo>
                  <a:cubicBezTo>
                    <a:pt x="10866" y="21586"/>
                    <a:pt x="11144" y="21600"/>
                    <a:pt x="11421" y="21600"/>
                  </a:cubicBezTo>
                  <a:cubicBezTo>
                    <a:pt x="17198" y="21600"/>
                    <a:pt x="21600" y="17070"/>
                    <a:pt x="21600" y="10835"/>
                  </a:cubicBezTo>
                  <a:cubicBezTo>
                    <a:pt x="21600" y="4767"/>
                    <a:pt x="16749" y="112"/>
                    <a:pt x="11025" y="112"/>
                  </a:cubicBezTo>
                  <a:cubicBezTo>
                    <a:pt x="10562" y="42"/>
                    <a:pt x="10113" y="0"/>
                    <a:pt x="96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455;p32"/>
            <p:cNvSpPr/>
            <p:nvPr/>
          </p:nvSpPr>
          <p:spPr>
            <a:xfrm>
              <a:off x="1482258" y="317168"/>
              <a:ext cx="52951" cy="14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10069" y="0"/>
                  </a:moveTo>
                  <a:cubicBezTo>
                    <a:pt x="7258" y="780"/>
                    <a:pt x="4454" y="3923"/>
                    <a:pt x="2077" y="11036"/>
                  </a:cubicBezTo>
                  <a:cubicBezTo>
                    <a:pt x="348" y="15763"/>
                    <a:pt x="-300" y="19709"/>
                    <a:pt x="127" y="21269"/>
                  </a:cubicBezTo>
                  <a:cubicBezTo>
                    <a:pt x="192" y="21505"/>
                    <a:pt x="283" y="21600"/>
                    <a:pt x="406" y="21600"/>
                  </a:cubicBezTo>
                  <a:cubicBezTo>
                    <a:pt x="1546" y="21600"/>
                    <a:pt x="5212" y="12525"/>
                    <a:pt x="10283" y="11816"/>
                  </a:cubicBezTo>
                  <a:cubicBezTo>
                    <a:pt x="10477" y="11793"/>
                    <a:pt x="10672" y="11769"/>
                    <a:pt x="10866" y="11769"/>
                  </a:cubicBezTo>
                  <a:cubicBezTo>
                    <a:pt x="15503" y="11769"/>
                    <a:pt x="19169" y="19473"/>
                    <a:pt x="20458" y="19473"/>
                  </a:cubicBezTo>
                  <a:cubicBezTo>
                    <a:pt x="20652" y="19473"/>
                    <a:pt x="20788" y="19308"/>
                    <a:pt x="20873" y="18906"/>
                  </a:cubicBezTo>
                  <a:cubicBezTo>
                    <a:pt x="21300" y="15763"/>
                    <a:pt x="20439" y="13400"/>
                    <a:pt x="18496" y="8673"/>
                  </a:cubicBezTo>
                  <a:cubicBezTo>
                    <a:pt x="16119" y="3143"/>
                    <a:pt x="13094" y="0"/>
                    <a:pt x="1006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456;p32"/>
            <p:cNvSpPr/>
            <p:nvPr/>
          </p:nvSpPr>
          <p:spPr>
            <a:xfrm>
              <a:off x="1642349" y="350841"/>
              <a:ext cx="27266" cy="2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9" y="0"/>
                  </a:moveTo>
                  <a:cubicBezTo>
                    <a:pt x="4455" y="0"/>
                    <a:pt x="401" y="4795"/>
                    <a:pt x="0" y="10374"/>
                  </a:cubicBezTo>
                  <a:cubicBezTo>
                    <a:pt x="427" y="16427"/>
                    <a:pt x="5180" y="21558"/>
                    <a:pt x="10800" y="21558"/>
                  </a:cubicBezTo>
                  <a:cubicBezTo>
                    <a:pt x="11059" y="21586"/>
                    <a:pt x="11318" y="21600"/>
                    <a:pt x="11577" y="21600"/>
                  </a:cubicBezTo>
                  <a:cubicBezTo>
                    <a:pt x="16847" y="21600"/>
                    <a:pt x="21186" y="17070"/>
                    <a:pt x="21600" y="10835"/>
                  </a:cubicBezTo>
                  <a:cubicBezTo>
                    <a:pt x="21173" y="4767"/>
                    <a:pt x="16847" y="112"/>
                    <a:pt x="10800" y="112"/>
                  </a:cubicBezTo>
                  <a:cubicBezTo>
                    <a:pt x="10347" y="42"/>
                    <a:pt x="9906" y="0"/>
                    <a:pt x="947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457;p32"/>
            <p:cNvSpPr/>
            <p:nvPr/>
          </p:nvSpPr>
          <p:spPr>
            <a:xfrm>
              <a:off x="1622943" y="316072"/>
              <a:ext cx="52660" cy="1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10063" y="0"/>
                  </a:moveTo>
                  <a:cubicBezTo>
                    <a:pt x="7039" y="0"/>
                    <a:pt x="4229" y="4053"/>
                    <a:pt x="2073" y="10533"/>
                  </a:cubicBezTo>
                  <a:cubicBezTo>
                    <a:pt x="344" y="15387"/>
                    <a:pt x="-303" y="20241"/>
                    <a:pt x="131" y="21042"/>
                  </a:cubicBezTo>
                  <a:cubicBezTo>
                    <a:pt x="202" y="21430"/>
                    <a:pt x="325" y="21600"/>
                    <a:pt x="487" y="21600"/>
                  </a:cubicBezTo>
                  <a:cubicBezTo>
                    <a:pt x="1717" y="21600"/>
                    <a:pt x="5324" y="12135"/>
                    <a:pt x="10277" y="12135"/>
                  </a:cubicBezTo>
                  <a:cubicBezTo>
                    <a:pt x="10491" y="12111"/>
                    <a:pt x="10698" y="12111"/>
                    <a:pt x="10898" y="12111"/>
                  </a:cubicBezTo>
                  <a:cubicBezTo>
                    <a:pt x="15470" y="12111"/>
                    <a:pt x="19089" y="19246"/>
                    <a:pt x="20268" y="19246"/>
                  </a:cubicBezTo>
                  <a:cubicBezTo>
                    <a:pt x="20462" y="19246"/>
                    <a:pt x="20591" y="19052"/>
                    <a:pt x="20643" y="18615"/>
                  </a:cubicBezTo>
                  <a:cubicBezTo>
                    <a:pt x="21297" y="15387"/>
                    <a:pt x="20429" y="12960"/>
                    <a:pt x="18487" y="8907"/>
                  </a:cubicBezTo>
                  <a:cubicBezTo>
                    <a:pt x="15897" y="2427"/>
                    <a:pt x="13087" y="0"/>
                    <a:pt x="100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458;p32"/>
            <p:cNvSpPr/>
            <p:nvPr/>
          </p:nvSpPr>
          <p:spPr>
            <a:xfrm>
              <a:off x="1537657" y="318786"/>
              <a:ext cx="39984" cy="12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600" fill="norm" stroke="1" extrusionOk="0">
                  <a:moveTo>
                    <a:pt x="20453" y="0"/>
                  </a:moveTo>
                  <a:cubicBezTo>
                    <a:pt x="19520" y="0"/>
                    <a:pt x="13121" y="5643"/>
                    <a:pt x="5890" y="12826"/>
                  </a:cubicBezTo>
                  <a:lnTo>
                    <a:pt x="1123" y="17914"/>
                  </a:lnTo>
                  <a:cubicBezTo>
                    <a:pt x="-4" y="18698"/>
                    <a:pt x="-281" y="19578"/>
                    <a:pt x="282" y="20459"/>
                  </a:cubicBezTo>
                  <a:cubicBezTo>
                    <a:pt x="846" y="20949"/>
                    <a:pt x="1964" y="21242"/>
                    <a:pt x="3368" y="21342"/>
                  </a:cubicBezTo>
                  <a:cubicBezTo>
                    <a:pt x="4486" y="21439"/>
                    <a:pt x="5613" y="21535"/>
                    <a:pt x="6731" y="21535"/>
                  </a:cubicBezTo>
                  <a:cubicBezTo>
                    <a:pt x="8354" y="21577"/>
                    <a:pt x="9985" y="21600"/>
                    <a:pt x="11633" y="21600"/>
                  </a:cubicBezTo>
                  <a:cubicBezTo>
                    <a:pt x="13962" y="21600"/>
                    <a:pt x="16325" y="21553"/>
                    <a:pt x="18788" y="21439"/>
                  </a:cubicBezTo>
                  <a:cubicBezTo>
                    <a:pt x="14862" y="21048"/>
                    <a:pt x="10658" y="20752"/>
                    <a:pt x="6731" y="20752"/>
                  </a:cubicBezTo>
                  <a:cubicBezTo>
                    <a:pt x="4772" y="20752"/>
                    <a:pt x="3082" y="20558"/>
                    <a:pt x="2805" y="20165"/>
                  </a:cubicBezTo>
                  <a:cubicBezTo>
                    <a:pt x="2527" y="19481"/>
                    <a:pt x="2805" y="18795"/>
                    <a:pt x="3923" y="18208"/>
                  </a:cubicBezTo>
                  <a:lnTo>
                    <a:pt x="8976" y="13120"/>
                  </a:lnTo>
                  <a:cubicBezTo>
                    <a:pt x="15988" y="5974"/>
                    <a:pt x="21319" y="100"/>
                    <a:pt x="20478" y="3"/>
                  </a:cubicBezTo>
                  <a:cubicBezTo>
                    <a:pt x="20470" y="0"/>
                    <a:pt x="20461" y="0"/>
                    <a:pt x="2045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459;p32"/>
            <p:cNvSpPr/>
            <p:nvPr/>
          </p:nvSpPr>
          <p:spPr>
            <a:xfrm>
              <a:off x="1568741" y="566351"/>
              <a:ext cx="137948" cy="6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12" y="8583"/>
                    <a:pt x="7684" y="13231"/>
                    <a:pt x="0" y="13414"/>
                  </a:cubicBezTo>
                  <a:lnTo>
                    <a:pt x="340" y="21461"/>
                  </a:lnTo>
                  <a:cubicBezTo>
                    <a:pt x="1049" y="21552"/>
                    <a:pt x="1738" y="21600"/>
                    <a:pt x="2403" y="21600"/>
                  </a:cubicBezTo>
                  <a:cubicBezTo>
                    <a:pt x="1707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460;p32"/>
            <p:cNvSpPr/>
            <p:nvPr/>
          </p:nvSpPr>
          <p:spPr>
            <a:xfrm>
              <a:off x="1579918" y="462012"/>
              <a:ext cx="43964" cy="31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908" y="0"/>
                  </a:moveTo>
                  <a:cubicBezTo>
                    <a:pt x="6234" y="0"/>
                    <a:pt x="2724" y="2550"/>
                    <a:pt x="649" y="6846"/>
                  </a:cubicBezTo>
                  <a:lnTo>
                    <a:pt x="392" y="7215"/>
                  </a:lnTo>
                  <a:cubicBezTo>
                    <a:pt x="-131" y="8345"/>
                    <a:pt x="-131" y="9832"/>
                    <a:pt x="392" y="10951"/>
                  </a:cubicBezTo>
                  <a:cubicBezTo>
                    <a:pt x="906" y="12070"/>
                    <a:pt x="1429" y="12819"/>
                    <a:pt x="2209" y="13938"/>
                  </a:cubicBezTo>
                  <a:cubicBezTo>
                    <a:pt x="4815" y="16924"/>
                    <a:pt x="7935" y="19161"/>
                    <a:pt x="11320" y="21030"/>
                  </a:cubicBezTo>
                  <a:cubicBezTo>
                    <a:pt x="12124" y="21410"/>
                    <a:pt x="12951" y="21600"/>
                    <a:pt x="13770" y="21600"/>
                  </a:cubicBezTo>
                  <a:cubicBezTo>
                    <a:pt x="16118" y="21600"/>
                    <a:pt x="18427" y="20068"/>
                    <a:pt x="20166" y="17293"/>
                  </a:cubicBezTo>
                  <a:cubicBezTo>
                    <a:pt x="21469" y="13569"/>
                    <a:pt x="21204" y="8714"/>
                    <a:pt x="19386" y="5727"/>
                  </a:cubicBezTo>
                  <a:cubicBezTo>
                    <a:pt x="17303" y="2371"/>
                    <a:pt x="14441" y="134"/>
                    <a:pt x="11320" y="134"/>
                  </a:cubicBezTo>
                  <a:cubicBezTo>
                    <a:pt x="10845" y="45"/>
                    <a:pt x="10376" y="0"/>
                    <a:pt x="9908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461;p32"/>
            <p:cNvSpPr/>
            <p:nvPr/>
          </p:nvSpPr>
          <p:spPr>
            <a:xfrm>
              <a:off x="1572010" y="446892"/>
              <a:ext cx="46984" cy="42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0222" y="0"/>
                  </a:moveTo>
                  <a:cubicBezTo>
                    <a:pt x="20192" y="0"/>
                    <a:pt x="20155" y="8"/>
                    <a:pt x="20125" y="25"/>
                  </a:cubicBezTo>
                  <a:cubicBezTo>
                    <a:pt x="19127" y="25"/>
                    <a:pt x="19380" y="7872"/>
                    <a:pt x="13414" y="13753"/>
                  </a:cubicBezTo>
                  <a:cubicBezTo>
                    <a:pt x="7456" y="19642"/>
                    <a:pt x="0" y="18802"/>
                    <a:pt x="0" y="19920"/>
                  </a:cubicBezTo>
                  <a:cubicBezTo>
                    <a:pt x="0" y="20483"/>
                    <a:pt x="1735" y="21600"/>
                    <a:pt x="4968" y="21600"/>
                  </a:cubicBezTo>
                  <a:cubicBezTo>
                    <a:pt x="8945" y="21323"/>
                    <a:pt x="12923" y="19642"/>
                    <a:pt x="16148" y="16559"/>
                  </a:cubicBezTo>
                  <a:cubicBezTo>
                    <a:pt x="19127" y="13753"/>
                    <a:pt x="20870" y="9552"/>
                    <a:pt x="21369" y="5066"/>
                  </a:cubicBezTo>
                  <a:cubicBezTo>
                    <a:pt x="21600" y="1916"/>
                    <a:pt x="20743" y="0"/>
                    <a:pt x="2022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462;p32"/>
            <p:cNvSpPr/>
            <p:nvPr/>
          </p:nvSpPr>
          <p:spPr>
            <a:xfrm>
              <a:off x="1617746" y="263028"/>
              <a:ext cx="65582" cy="1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9487" y="0"/>
                  </a:moveTo>
                  <a:cubicBezTo>
                    <a:pt x="7252" y="0"/>
                    <a:pt x="5007" y="1559"/>
                    <a:pt x="2857" y="4678"/>
                  </a:cubicBezTo>
                  <a:cubicBezTo>
                    <a:pt x="728" y="7893"/>
                    <a:pt x="-153" y="11743"/>
                    <a:pt x="22" y="13668"/>
                  </a:cubicBezTo>
                  <a:cubicBezTo>
                    <a:pt x="553" y="18154"/>
                    <a:pt x="5155" y="15594"/>
                    <a:pt x="10644" y="17519"/>
                  </a:cubicBezTo>
                  <a:cubicBezTo>
                    <a:pt x="14456" y="18905"/>
                    <a:pt x="17896" y="21600"/>
                    <a:pt x="19807" y="21600"/>
                  </a:cubicBezTo>
                  <a:cubicBezTo>
                    <a:pt x="20555" y="21600"/>
                    <a:pt x="21070" y="21176"/>
                    <a:pt x="21272" y="20079"/>
                  </a:cubicBezTo>
                  <a:cubicBezTo>
                    <a:pt x="21447" y="18154"/>
                    <a:pt x="20741" y="13668"/>
                    <a:pt x="18968" y="9818"/>
                  </a:cubicBezTo>
                  <a:cubicBezTo>
                    <a:pt x="16022" y="3330"/>
                    <a:pt x="12762" y="0"/>
                    <a:pt x="94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463;p32"/>
            <p:cNvSpPr/>
            <p:nvPr/>
          </p:nvSpPr>
          <p:spPr>
            <a:xfrm>
              <a:off x="1486071" y="274536"/>
              <a:ext cx="49188" cy="1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11263" y="0"/>
                  </a:moveTo>
                  <a:cubicBezTo>
                    <a:pt x="10887" y="0"/>
                    <a:pt x="10504" y="42"/>
                    <a:pt x="10128" y="125"/>
                  </a:cubicBezTo>
                  <a:cubicBezTo>
                    <a:pt x="7113" y="811"/>
                    <a:pt x="4320" y="3597"/>
                    <a:pt x="2002" y="9126"/>
                  </a:cubicBezTo>
                  <a:cubicBezTo>
                    <a:pt x="372" y="13991"/>
                    <a:pt x="-324" y="18149"/>
                    <a:pt x="143" y="20228"/>
                  </a:cubicBezTo>
                  <a:cubicBezTo>
                    <a:pt x="477" y="21226"/>
                    <a:pt x="1062" y="21600"/>
                    <a:pt x="1842" y="21600"/>
                  </a:cubicBezTo>
                  <a:cubicBezTo>
                    <a:pt x="3784" y="21600"/>
                    <a:pt x="6953" y="19334"/>
                    <a:pt x="10594" y="18835"/>
                  </a:cubicBezTo>
                  <a:cubicBezTo>
                    <a:pt x="11207" y="18752"/>
                    <a:pt x="11806" y="18731"/>
                    <a:pt x="12398" y="18731"/>
                  </a:cubicBezTo>
                  <a:cubicBezTo>
                    <a:pt x="14167" y="18731"/>
                    <a:pt x="15810" y="19022"/>
                    <a:pt x="17182" y="19022"/>
                  </a:cubicBezTo>
                  <a:cubicBezTo>
                    <a:pt x="19013" y="19022"/>
                    <a:pt x="20350" y="18502"/>
                    <a:pt x="20816" y="16070"/>
                  </a:cubicBezTo>
                  <a:cubicBezTo>
                    <a:pt x="21276" y="13991"/>
                    <a:pt x="20580" y="9833"/>
                    <a:pt x="18720" y="6362"/>
                  </a:cubicBezTo>
                  <a:cubicBezTo>
                    <a:pt x="16485" y="2121"/>
                    <a:pt x="13895" y="0"/>
                    <a:pt x="112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464;p32"/>
            <p:cNvSpPr/>
            <p:nvPr/>
          </p:nvSpPr>
          <p:spPr>
            <a:xfrm>
              <a:off x="1644418" y="144109"/>
              <a:ext cx="328112" cy="84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863" y="761"/>
                  </a:moveTo>
                  <a:cubicBezTo>
                    <a:pt x="855" y="766"/>
                    <a:pt x="848" y="770"/>
                    <a:pt x="840" y="774"/>
                  </a:cubicBezTo>
                  <a:lnTo>
                    <a:pt x="863" y="761"/>
                  </a:lnTo>
                  <a:close/>
                  <a:moveTo>
                    <a:pt x="4964" y="0"/>
                  </a:moveTo>
                  <a:cubicBezTo>
                    <a:pt x="3486" y="0"/>
                    <a:pt x="2061" y="206"/>
                    <a:pt x="1073" y="658"/>
                  </a:cubicBezTo>
                  <a:cubicBezTo>
                    <a:pt x="1115" y="631"/>
                    <a:pt x="1160" y="604"/>
                    <a:pt x="1206" y="578"/>
                  </a:cubicBezTo>
                  <a:lnTo>
                    <a:pt x="863" y="761"/>
                  </a:lnTo>
                  <a:cubicBezTo>
                    <a:pt x="930" y="726"/>
                    <a:pt x="1001" y="691"/>
                    <a:pt x="1073" y="658"/>
                  </a:cubicBezTo>
                  <a:cubicBezTo>
                    <a:pt x="-394" y="1601"/>
                    <a:pt x="1327" y="2879"/>
                    <a:pt x="3207" y="3707"/>
                  </a:cubicBezTo>
                  <a:cubicBezTo>
                    <a:pt x="5174" y="4573"/>
                    <a:pt x="7540" y="5551"/>
                    <a:pt x="7006" y="6711"/>
                  </a:cubicBezTo>
                  <a:cubicBezTo>
                    <a:pt x="6407" y="8052"/>
                    <a:pt x="2007" y="8918"/>
                    <a:pt x="2673" y="10245"/>
                  </a:cubicBezTo>
                  <a:cubicBezTo>
                    <a:pt x="2907" y="10734"/>
                    <a:pt x="3807" y="11153"/>
                    <a:pt x="3841" y="11642"/>
                  </a:cubicBezTo>
                  <a:cubicBezTo>
                    <a:pt x="3841" y="12550"/>
                    <a:pt x="1041" y="12983"/>
                    <a:pt x="240" y="13821"/>
                  </a:cubicBezTo>
                  <a:cubicBezTo>
                    <a:pt x="-860" y="14967"/>
                    <a:pt x="2174" y="16112"/>
                    <a:pt x="2207" y="17342"/>
                  </a:cubicBezTo>
                  <a:cubicBezTo>
                    <a:pt x="2240" y="18040"/>
                    <a:pt x="1306" y="18697"/>
                    <a:pt x="1240" y="19395"/>
                  </a:cubicBezTo>
                  <a:cubicBezTo>
                    <a:pt x="1154" y="20645"/>
                    <a:pt x="4211" y="21600"/>
                    <a:pt x="7179" y="21600"/>
                  </a:cubicBezTo>
                  <a:cubicBezTo>
                    <a:pt x="7628" y="21600"/>
                    <a:pt x="8073" y="21578"/>
                    <a:pt x="8507" y="21533"/>
                  </a:cubicBezTo>
                  <a:cubicBezTo>
                    <a:pt x="11840" y="21183"/>
                    <a:pt x="14107" y="19828"/>
                    <a:pt x="14839" y="18417"/>
                  </a:cubicBezTo>
                  <a:cubicBezTo>
                    <a:pt x="15573" y="17021"/>
                    <a:pt x="14473" y="15037"/>
                    <a:pt x="13906" y="13626"/>
                  </a:cubicBezTo>
                  <a:lnTo>
                    <a:pt x="19673" y="14184"/>
                  </a:lnTo>
                  <a:cubicBezTo>
                    <a:pt x="20740" y="13751"/>
                    <a:pt x="19273" y="13305"/>
                    <a:pt x="19039" y="12690"/>
                  </a:cubicBezTo>
                  <a:cubicBezTo>
                    <a:pt x="18440" y="11153"/>
                    <a:pt x="16039" y="9854"/>
                    <a:pt x="14873" y="8373"/>
                  </a:cubicBezTo>
                  <a:cubicBezTo>
                    <a:pt x="13873" y="7074"/>
                    <a:pt x="13873" y="5691"/>
                    <a:pt x="13439" y="4350"/>
                  </a:cubicBezTo>
                  <a:cubicBezTo>
                    <a:pt x="13007" y="2995"/>
                    <a:pt x="12006" y="1598"/>
                    <a:pt x="9540" y="704"/>
                  </a:cubicBezTo>
                  <a:cubicBezTo>
                    <a:pt x="8293" y="252"/>
                    <a:pt x="6596" y="0"/>
                    <a:pt x="49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465;p32"/>
            <p:cNvSpPr/>
            <p:nvPr/>
          </p:nvSpPr>
          <p:spPr>
            <a:xfrm>
              <a:off x="1596853" y="797292"/>
              <a:ext cx="152369" cy="38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0" h="21600" fill="norm" stroke="1" extrusionOk="0">
                  <a:moveTo>
                    <a:pt x="18879" y="0"/>
                  </a:moveTo>
                  <a:cubicBezTo>
                    <a:pt x="17765" y="0"/>
                    <a:pt x="15994" y="195"/>
                    <a:pt x="15754" y="1407"/>
                  </a:cubicBezTo>
                  <a:cubicBezTo>
                    <a:pt x="15470" y="2436"/>
                    <a:pt x="15329" y="3374"/>
                    <a:pt x="15329" y="3374"/>
                  </a:cubicBezTo>
                  <a:lnTo>
                    <a:pt x="11149" y="2799"/>
                  </a:lnTo>
                  <a:lnTo>
                    <a:pt x="5200" y="3556"/>
                  </a:lnTo>
                  <a:cubicBezTo>
                    <a:pt x="5200" y="3556"/>
                    <a:pt x="5438" y="4616"/>
                    <a:pt x="7311" y="4616"/>
                  </a:cubicBezTo>
                  <a:cubicBezTo>
                    <a:pt x="7489" y="4616"/>
                    <a:pt x="7682" y="4607"/>
                    <a:pt x="7892" y="4585"/>
                  </a:cubicBezTo>
                  <a:cubicBezTo>
                    <a:pt x="9073" y="4459"/>
                    <a:pt x="10253" y="4396"/>
                    <a:pt x="11474" y="4396"/>
                  </a:cubicBezTo>
                  <a:cubicBezTo>
                    <a:pt x="11718" y="4396"/>
                    <a:pt x="11964" y="4399"/>
                    <a:pt x="12213" y="4404"/>
                  </a:cubicBezTo>
                  <a:lnTo>
                    <a:pt x="14478" y="5827"/>
                  </a:lnTo>
                  <a:lnTo>
                    <a:pt x="14478" y="6341"/>
                  </a:lnTo>
                  <a:lnTo>
                    <a:pt x="11434" y="5403"/>
                  </a:lnTo>
                  <a:lnTo>
                    <a:pt x="5485" y="5403"/>
                  </a:lnTo>
                  <a:lnTo>
                    <a:pt x="1801" y="6765"/>
                  </a:lnTo>
                  <a:cubicBezTo>
                    <a:pt x="1801" y="6765"/>
                    <a:pt x="2759" y="7719"/>
                    <a:pt x="4256" y="7719"/>
                  </a:cubicBezTo>
                  <a:cubicBezTo>
                    <a:pt x="4487" y="7719"/>
                    <a:pt x="4733" y="7696"/>
                    <a:pt x="4988" y="7643"/>
                  </a:cubicBezTo>
                  <a:cubicBezTo>
                    <a:pt x="4988" y="7644"/>
                    <a:pt x="1801" y="11367"/>
                    <a:pt x="1449" y="12064"/>
                  </a:cubicBezTo>
                  <a:cubicBezTo>
                    <a:pt x="1449" y="12064"/>
                    <a:pt x="-1810" y="15666"/>
                    <a:pt x="1449" y="17785"/>
                  </a:cubicBezTo>
                  <a:cubicBezTo>
                    <a:pt x="3714" y="19148"/>
                    <a:pt x="6264" y="20450"/>
                    <a:pt x="9166" y="21600"/>
                  </a:cubicBezTo>
                  <a:lnTo>
                    <a:pt x="16673" y="18270"/>
                  </a:lnTo>
                  <a:lnTo>
                    <a:pt x="12920" y="16120"/>
                  </a:lnTo>
                  <a:lnTo>
                    <a:pt x="18019" y="11307"/>
                  </a:lnTo>
                  <a:lnTo>
                    <a:pt x="19790" y="44"/>
                  </a:lnTo>
                  <a:cubicBezTo>
                    <a:pt x="19790" y="44"/>
                    <a:pt x="19408" y="0"/>
                    <a:pt x="18879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466;p32"/>
            <p:cNvSpPr/>
            <p:nvPr/>
          </p:nvSpPr>
          <p:spPr>
            <a:xfrm>
              <a:off x="1714877" y="859163"/>
              <a:ext cx="26172" cy="6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98" y="3743"/>
                    <a:pt x="6746" y="7312"/>
                    <a:pt x="11238" y="10887"/>
                  </a:cubicBezTo>
                  <a:cubicBezTo>
                    <a:pt x="14396" y="13268"/>
                    <a:pt x="17539" y="15818"/>
                    <a:pt x="19347" y="18367"/>
                  </a:cubicBezTo>
                  <a:cubicBezTo>
                    <a:pt x="19792" y="19387"/>
                    <a:pt x="19347" y="20580"/>
                    <a:pt x="17998" y="21600"/>
                  </a:cubicBezTo>
                  <a:cubicBezTo>
                    <a:pt x="17998" y="21600"/>
                    <a:pt x="18902" y="21432"/>
                    <a:pt x="19792" y="20922"/>
                  </a:cubicBezTo>
                  <a:cubicBezTo>
                    <a:pt x="21141" y="20239"/>
                    <a:pt x="21600" y="19219"/>
                    <a:pt x="21600" y="18367"/>
                  </a:cubicBezTo>
                  <a:cubicBezTo>
                    <a:pt x="21600" y="17179"/>
                    <a:pt x="20251" y="15818"/>
                    <a:pt x="18902" y="14624"/>
                  </a:cubicBezTo>
                  <a:cubicBezTo>
                    <a:pt x="17539" y="13268"/>
                    <a:pt x="15745" y="11907"/>
                    <a:pt x="13950" y="10377"/>
                  </a:cubicBezTo>
                  <a:cubicBezTo>
                    <a:pt x="10348" y="6802"/>
                    <a:pt x="5397" y="3233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467;p32"/>
            <p:cNvSpPr/>
            <p:nvPr/>
          </p:nvSpPr>
          <p:spPr>
            <a:xfrm>
              <a:off x="1684857" y="894062"/>
              <a:ext cx="39829" cy="2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14" y="0"/>
                  </a:moveTo>
                  <a:cubicBezTo>
                    <a:pt x="-275" y="806"/>
                    <a:pt x="4101" y="6109"/>
                    <a:pt x="9939" y="12217"/>
                  </a:cubicBezTo>
                  <a:cubicBezTo>
                    <a:pt x="13439" y="15895"/>
                    <a:pt x="17238" y="19144"/>
                    <a:pt x="21325" y="21600"/>
                  </a:cubicBezTo>
                  <a:cubicBezTo>
                    <a:pt x="18113" y="17116"/>
                    <a:pt x="14901" y="13036"/>
                    <a:pt x="11103" y="9774"/>
                  </a:cubicBezTo>
                  <a:cubicBezTo>
                    <a:pt x="7602" y="6109"/>
                    <a:pt x="3812" y="2847"/>
                    <a:pt x="14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468;p32"/>
            <p:cNvSpPr/>
            <p:nvPr/>
          </p:nvSpPr>
          <p:spPr>
            <a:xfrm>
              <a:off x="1635254" y="918042"/>
              <a:ext cx="68767" cy="43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5103" y="0"/>
                  </a:moveTo>
                  <a:cubicBezTo>
                    <a:pt x="4252" y="819"/>
                    <a:pt x="3405" y="1917"/>
                    <a:pt x="2722" y="3286"/>
                  </a:cubicBezTo>
                  <a:lnTo>
                    <a:pt x="1193" y="6293"/>
                  </a:lnTo>
                  <a:cubicBezTo>
                    <a:pt x="510" y="7932"/>
                    <a:pt x="0" y="8473"/>
                    <a:pt x="0" y="8751"/>
                  </a:cubicBezTo>
                  <a:cubicBezTo>
                    <a:pt x="0" y="8751"/>
                    <a:pt x="683" y="8202"/>
                    <a:pt x="1703" y="6834"/>
                  </a:cubicBezTo>
                  <a:cubicBezTo>
                    <a:pt x="2213" y="6015"/>
                    <a:pt x="2722" y="5195"/>
                    <a:pt x="3232" y="4105"/>
                  </a:cubicBezTo>
                  <a:cubicBezTo>
                    <a:pt x="3905" y="3024"/>
                    <a:pt x="4573" y="2212"/>
                    <a:pt x="5409" y="1401"/>
                  </a:cubicBezTo>
                  <a:cubicBezTo>
                    <a:pt x="7596" y="1942"/>
                    <a:pt x="10262" y="2483"/>
                    <a:pt x="13097" y="3286"/>
                  </a:cubicBezTo>
                  <a:cubicBezTo>
                    <a:pt x="13606" y="3286"/>
                    <a:pt x="14116" y="3286"/>
                    <a:pt x="14458" y="3556"/>
                  </a:cubicBezTo>
                  <a:cubicBezTo>
                    <a:pt x="14794" y="3827"/>
                    <a:pt x="14968" y="4376"/>
                    <a:pt x="15136" y="4925"/>
                  </a:cubicBezTo>
                  <a:cubicBezTo>
                    <a:pt x="15477" y="6564"/>
                    <a:pt x="15819" y="7932"/>
                    <a:pt x="16155" y="9292"/>
                  </a:cubicBezTo>
                  <a:cubicBezTo>
                    <a:pt x="16665" y="11759"/>
                    <a:pt x="17517" y="14217"/>
                    <a:pt x="18536" y="16126"/>
                  </a:cubicBezTo>
                  <a:cubicBezTo>
                    <a:pt x="19219" y="18314"/>
                    <a:pt x="20239" y="20232"/>
                    <a:pt x="21427" y="21600"/>
                  </a:cubicBezTo>
                  <a:cubicBezTo>
                    <a:pt x="21600" y="21600"/>
                    <a:pt x="20580" y="19412"/>
                    <a:pt x="19219" y="15585"/>
                  </a:cubicBezTo>
                  <a:cubicBezTo>
                    <a:pt x="18368" y="13398"/>
                    <a:pt x="17690" y="11210"/>
                    <a:pt x="17007" y="8751"/>
                  </a:cubicBezTo>
                  <a:cubicBezTo>
                    <a:pt x="16665" y="7383"/>
                    <a:pt x="16497" y="6015"/>
                    <a:pt x="16155" y="4376"/>
                  </a:cubicBezTo>
                  <a:cubicBezTo>
                    <a:pt x="15987" y="3556"/>
                    <a:pt x="15477" y="2737"/>
                    <a:pt x="14968" y="2188"/>
                  </a:cubicBezTo>
                  <a:cubicBezTo>
                    <a:pt x="14458" y="1639"/>
                    <a:pt x="13948" y="1639"/>
                    <a:pt x="13265" y="1368"/>
                  </a:cubicBezTo>
                  <a:cubicBezTo>
                    <a:pt x="10374" y="819"/>
                    <a:pt x="7652" y="279"/>
                    <a:pt x="5271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469;p32"/>
            <p:cNvSpPr/>
            <p:nvPr/>
          </p:nvSpPr>
          <p:spPr>
            <a:xfrm>
              <a:off x="1661326" y="922963"/>
              <a:ext cx="9500" cy="4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43" y="3199"/>
                    <a:pt x="8876" y="6933"/>
                    <a:pt x="6324" y="10396"/>
                  </a:cubicBezTo>
                  <a:cubicBezTo>
                    <a:pt x="1257" y="14131"/>
                    <a:pt x="0" y="17865"/>
                    <a:pt x="0" y="21600"/>
                  </a:cubicBezTo>
                  <a:cubicBezTo>
                    <a:pt x="7619" y="18137"/>
                    <a:pt x="12686" y="14403"/>
                    <a:pt x="13943" y="10932"/>
                  </a:cubicBezTo>
                  <a:cubicBezTo>
                    <a:pt x="19048" y="7197"/>
                    <a:pt x="21600" y="3463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470;p32"/>
            <p:cNvSpPr/>
            <p:nvPr/>
          </p:nvSpPr>
          <p:spPr>
            <a:xfrm>
              <a:off x="1636181" y="952811"/>
              <a:ext cx="76507" cy="5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3560" y="0"/>
                  </a:moveTo>
                  <a:cubicBezTo>
                    <a:pt x="13344" y="0"/>
                    <a:pt x="13128" y="13"/>
                    <a:pt x="12917" y="52"/>
                  </a:cubicBezTo>
                  <a:cubicBezTo>
                    <a:pt x="11387" y="274"/>
                    <a:pt x="10005" y="1142"/>
                    <a:pt x="8779" y="2447"/>
                  </a:cubicBezTo>
                  <a:cubicBezTo>
                    <a:pt x="6174" y="5057"/>
                    <a:pt x="3726" y="8327"/>
                    <a:pt x="1582" y="11805"/>
                  </a:cubicBezTo>
                  <a:cubicBezTo>
                    <a:pt x="966" y="12679"/>
                    <a:pt x="507" y="13985"/>
                    <a:pt x="199" y="15074"/>
                  </a:cubicBezTo>
                  <a:cubicBezTo>
                    <a:pt x="-104" y="16379"/>
                    <a:pt x="-104" y="17900"/>
                    <a:pt x="507" y="19212"/>
                  </a:cubicBezTo>
                  <a:cubicBezTo>
                    <a:pt x="1343" y="20732"/>
                    <a:pt x="2643" y="21600"/>
                    <a:pt x="4043" y="21600"/>
                  </a:cubicBezTo>
                  <a:cubicBezTo>
                    <a:pt x="4443" y="21600"/>
                    <a:pt x="4852" y="21528"/>
                    <a:pt x="5256" y="21385"/>
                  </a:cubicBezTo>
                  <a:cubicBezTo>
                    <a:pt x="6634" y="20732"/>
                    <a:pt x="7860" y="19864"/>
                    <a:pt x="9086" y="18559"/>
                  </a:cubicBezTo>
                  <a:cubicBezTo>
                    <a:pt x="10005" y="17469"/>
                    <a:pt x="11079" y="16817"/>
                    <a:pt x="12150" y="16164"/>
                  </a:cubicBezTo>
                  <a:cubicBezTo>
                    <a:pt x="12609" y="15942"/>
                    <a:pt x="13110" y="15838"/>
                    <a:pt x="13587" y="15838"/>
                  </a:cubicBezTo>
                  <a:cubicBezTo>
                    <a:pt x="14065" y="15838"/>
                    <a:pt x="14524" y="15942"/>
                    <a:pt x="14910" y="16164"/>
                  </a:cubicBezTo>
                  <a:cubicBezTo>
                    <a:pt x="15677" y="16595"/>
                    <a:pt x="16136" y="17247"/>
                    <a:pt x="16595" y="18122"/>
                  </a:cubicBezTo>
                  <a:cubicBezTo>
                    <a:pt x="16747" y="18990"/>
                    <a:pt x="16899" y="20080"/>
                    <a:pt x="16747" y="20947"/>
                  </a:cubicBezTo>
                  <a:cubicBezTo>
                    <a:pt x="16747" y="20947"/>
                    <a:pt x="17358" y="19864"/>
                    <a:pt x="17055" y="17900"/>
                  </a:cubicBezTo>
                  <a:cubicBezTo>
                    <a:pt x="16747" y="16817"/>
                    <a:pt x="16136" y="15942"/>
                    <a:pt x="15369" y="15290"/>
                  </a:cubicBezTo>
                  <a:cubicBezTo>
                    <a:pt x="14777" y="14931"/>
                    <a:pt x="14189" y="14768"/>
                    <a:pt x="13596" y="14768"/>
                  </a:cubicBezTo>
                  <a:cubicBezTo>
                    <a:pt x="13114" y="14768"/>
                    <a:pt x="12632" y="14879"/>
                    <a:pt x="12150" y="15074"/>
                  </a:cubicBezTo>
                  <a:cubicBezTo>
                    <a:pt x="9853" y="15942"/>
                    <a:pt x="7860" y="18990"/>
                    <a:pt x="5104" y="20080"/>
                  </a:cubicBezTo>
                  <a:cubicBezTo>
                    <a:pt x="4824" y="20171"/>
                    <a:pt x="4539" y="20210"/>
                    <a:pt x="4264" y="20210"/>
                  </a:cubicBezTo>
                  <a:cubicBezTo>
                    <a:pt x="3180" y="20210"/>
                    <a:pt x="2160" y="19551"/>
                    <a:pt x="1425" y="18337"/>
                  </a:cubicBezTo>
                  <a:cubicBezTo>
                    <a:pt x="663" y="16817"/>
                    <a:pt x="1274" y="14422"/>
                    <a:pt x="2344" y="12679"/>
                  </a:cubicBezTo>
                  <a:cubicBezTo>
                    <a:pt x="4489" y="9195"/>
                    <a:pt x="6790" y="6147"/>
                    <a:pt x="9394" y="3322"/>
                  </a:cubicBezTo>
                  <a:cubicBezTo>
                    <a:pt x="10464" y="2232"/>
                    <a:pt x="11690" y="1357"/>
                    <a:pt x="13068" y="1142"/>
                  </a:cubicBezTo>
                  <a:cubicBezTo>
                    <a:pt x="13261" y="1103"/>
                    <a:pt x="13454" y="1083"/>
                    <a:pt x="13651" y="1083"/>
                  </a:cubicBezTo>
                  <a:cubicBezTo>
                    <a:pt x="14570" y="1083"/>
                    <a:pt x="15557" y="1475"/>
                    <a:pt x="16439" y="2010"/>
                  </a:cubicBezTo>
                  <a:cubicBezTo>
                    <a:pt x="17822" y="3322"/>
                    <a:pt x="19200" y="5057"/>
                    <a:pt x="20270" y="7022"/>
                  </a:cubicBezTo>
                  <a:cubicBezTo>
                    <a:pt x="20577" y="7674"/>
                    <a:pt x="21037" y="8542"/>
                    <a:pt x="21496" y="9195"/>
                  </a:cubicBezTo>
                  <a:cubicBezTo>
                    <a:pt x="21188" y="8327"/>
                    <a:pt x="20885" y="7452"/>
                    <a:pt x="20577" y="6584"/>
                  </a:cubicBezTo>
                  <a:cubicBezTo>
                    <a:pt x="19503" y="4405"/>
                    <a:pt x="18281" y="2662"/>
                    <a:pt x="16747" y="1142"/>
                  </a:cubicBezTo>
                  <a:cubicBezTo>
                    <a:pt x="15732" y="418"/>
                    <a:pt x="14611" y="0"/>
                    <a:pt x="1356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471;p32"/>
            <p:cNvSpPr/>
            <p:nvPr/>
          </p:nvSpPr>
          <p:spPr>
            <a:xfrm>
              <a:off x="1642349" y="1101252"/>
              <a:ext cx="352248" cy="357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20" y="0"/>
                  </a:moveTo>
                  <a:lnTo>
                    <a:pt x="6453" y="66"/>
                  </a:lnTo>
                  <a:lnTo>
                    <a:pt x="33" y="6562"/>
                  </a:lnTo>
                  <a:lnTo>
                    <a:pt x="0" y="6629"/>
                  </a:lnTo>
                  <a:lnTo>
                    <a:pt x="33" y="6695"/>
                  </a:lnTo>
                  <a:cubicBezTo>
                    <a:pt x="235" y="7024"/>
                    <a:pt x="401" y="7387"/>
                    <a:pt x="601" y="7717"/>
                  </a:cubicBezTo>
                  <a:cubicBezTo>
                    <a:pt x="1505" y="9300"/>
                    <a:pt x="2541" y="10784"/>
                    <a:pt x="3678" y="12202"/>
                  </a:cubicBezTo>
                  <a:cubicBezTo>
                    <a:pt x="4748" y="13521"/>
                    <a:pt x="5952" y="14741"/>
                    <a:pt x="7222" y="15830"/>
                  </a:cubicBezTo>
                  <a:cubicBezTo>
                    <a:pt x="8426" y="16918"/>
                    <a:pt x="9597" y="17907"/>
                    <a:pt x="10733" y="18797"/>
                  </a:cubicBezTo>
                  <a:cubicBezTo>
                    <a:pt x="11770" y="19654"/>
                    <a:pt x="12940" y="20347"/>
                    <a:pt x="14176" y="20908"/>
                  </a:cubicBezTo>
                  <a:cubicBezTo>
                    <a:pt x="15180" y="21370"/>
                    <a:pt x="16283" y="21600"/>
                    <a:pt x="17420" y="21600"/>
                  </a:cubicBezTo>
                  <a:cubicBezTo>
                    <a:pt x="18256" y="21600"/>
                    <a:pt x="19092" y="21436"/>
                    <a:pt x="19861" y="21106"/>
                  </a:cubicBezTo>
                  <a:cubicBezTo>
                    <a:pt x="20363" y="20908"/>
                    <a:pt x="20797" y="20611"/>
                    <a:pt x="21198" y="20249"/>
                  </a:cubicBezTo>
                  <a:cubicBezTo>
                    <a:pt x="21332" y="20116"/>
                    <a:pt x="21466" y="19985"/>
                    <a:pt x="21600" y="19852"/>
                  </a:cubicBezTo>
                  <a:cubicBezTo>
                    <a:pt x="21600" y="19850"/>
                    <a:pt x="21599" y="19848"/>
                    <a:pt x="21597" y="19848"/>
                  </a:cubicBezTo>
                  <a:cubicBezTo>
                    <a:pt x="21576" y="19848"/>
                    <a:pt x="21443" y="20004"/>
                    <a:pt x="21198" y="20215"/>
                  </a:cubicBezTo>
                  <a:cubicBezTo>
                    <a:pt x="20797" y="20545"/>
                    <a:pt x="20329" y="20809"/>
                    <a:pt x="19861" y="21007"/>
                  </a:cubicBezTo>
                  <a:cubicBezTo>
                    <a:pt x="19092" y="21336"/>
                    <a:pt x="18256" y="21469"/>
                    <a:pt x="17420" y="21469"/>
                  </a:cubicBezTo>
                  <a:cubicBezTo>
                    <a:pt x="16317" y="21469"/>
                    <a:pt x="15247" y="21205"/>
                    <a:pt x="14244" y="20776"/>
                  </a:cubicBezTo>
                  <a:cubicBezTo>
                    <a:pt x="11970" y="19820"/>
                    <a:pt x="9797" y="17808"/>
                    <a:pt x="7389" y="15697"/>
                  </a:cubicBezTo>
                  <a:cubicBezTo>
                    <a:pt x="6118" y="14576"/>
                    <a:pt x="4916" y="13356"/>
                    <a:pt x="3845" y="12070"/>
                  </a:cubicBezTo>
                  <a:cubicBezTo>
                    <a:pt x="2708" y="10652"/>
                    <a:pt x="1705" y="9168"/>
                    <a:pt x="803" y="7618"/>
                  </a:cubicBezTo>
                  <a:cubicBezTo>
                    <a:pt x="618" y="7285"/>
                    <a:pt x="434" y="6981"/>
                    <a:pt x="251" y="6677"/>
                  </a:cubicBezTo>
                  <a:lnTo>
                    <a:pt x="6571" y="249"/>
                  </a:lnTo>
                  <a:cubicBezTo>
                    <a:pt x="10746" y="2768"/>
                    <a:pt x="14227" y="5023"/>
                    <a:pt x="16718" y="6562"/>
                  </a:cubicBezTo>
                  <a:cubicBezTo>
                    <a:pt x="18023" y="7322"/>
                    <a:pt x="18992" y="7915"/>
                    <a:pt x="19693" y="8344"/>
                  </a:cubicBezTo>
                  <a:lnTo>
                    <a:pt x="20463" y="8805"/>
                  </a:lnTo>
                  <a:lnTo>
                    <a:pt x="20664" y="8904"/>
                  </a:lnTo>
                  <a:cubicBezTo>
                    <a:pt x="20730" y="8937"/>
                    <a:pt x="20764" y="8937"/>
                    <a:pt x="20764" y="8937"/>
                  </a:cubicBezTo>
                  <a:lnTo>
                    <a:pt x="20697" y="8904"/>
                  </a:lnTo>
                  <a:lnTo>
                    <a:pt x="20496" y="8772"/>
                  </a:lnTo>
                  <a:lnTo>
                    <a:pt x="19728" y="8278"/>
                  </a:lnTo>
                  <a:lnTo>
                    <a:pt x="16785" y="6431"/>
                  </a:lnTo>
                  <a:cubicBezTo>
                    <a:pt x="14278" y="4881"/>
                    <a:pt x="10766" y="2606"/>
                    <a:pt x="6587" y="34"/>
                  </a:cubicBezTo>
                  <a:lnTo>
                    <a:pt x="652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472;p32"/>
            <p:cNvSpPr/>
            <p:nvPr/>
          </p:nvSpPr>
          <p:spPr>
            <a:xfrm>
              <a:off x="1873150" y="997110"/>
              <a:ext cx="9500" cy="18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20" y="1083"/>
                    <a:pt x="13510" y="2103"/>
                    <a:pt x="13510" y="3186"/>
                  </a:cubicBezTo>
                  <a:cubicBezTo>
                    <a:pt x="10800" y="5098"/>
                    <a:pt x="8130" y="7837"/>
                    <a:pt x="5420" y="10769"/>
                  </a:cubicBezTo>
                  <a:cubicBezTo>
                    <a:pt x="2710" y="13763"/>
                    <a:pt x="0" y="16504"/>
                    <a:pt x="0" y="18414"/>
                  </a:cubicBezTo>
                  <a:lnTo>
                    <a:pt x="0" y="20773"/>
                  </a:lnTo>
                  <a:cubicBezTo>
                    <a:pt x="0" y="21027"/>
                    <a:pt x="0" y="21346"/>
                    <a:pt x="1375" y="21600"/>
                  </a:cubicBezTo>
                  <a:cubicBezTo>
                    <a:pt x="2710" y="21346"/>
                    <a:pt x="4085" y="21027"/>
                    <a:pt x="4085" y="20773"/>
                  </a:cubicBezTo>
                  <a:lnTo>
                    <a:pt x="6755" y="18479"/>
                  </a:lnTo>
                  <a:cubicBezTo>
                    <a:pt x="9465" y="16504"/>
                    <a:pt x="12175" y="13763"/>
                    <a:pt x="14845" y="10832"/>
                  </a:cubicBezTo>
                  <a:cubicBezTo>
                    <a:pt x="16220" y="7900"/>
                    <a:pt x="18890" y="5224"/>
                    <a:pt x="20265" y="3186"/>
                  </a:cubicBezTo>
                  <a:cubicBezTo>
                    <a:pt x="20265" y="2294"/>
                    <a:pt x="21600" y="1530"/>
                    <a:pt x="21600" y="892"/>
                  </a:cubicBezTo>
                  <a:cubicBezTo>
                    <a:pt x="21600" y="573"/>
                    <a:pt x="21600" y="31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473;p32"/>
            <p:cNvSpPr/>
            <p:nvPr/>
          </p:nvSpPr>
          <p:spPr>
            <a:xfrm>
              <a:off x="1887168" y="817725"/>
              <a:ext cx="81258" cy="10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65" y="108"/>
                    <a:pt x="20583" y="217"/>
                    <a:pt x="20149" y="329"/>
                  </a:cubicBezTo>
                  <a:cubicBezTo>
                    <a:pt x="18845" y="657"/>
                    <a:pt x="17542" y="1095"/>
                    <a:pt x="16381" y="1535"/>
                  </a:cubicBezTo>
                  <a:cubicBezTo>
                    <a:pt x="14639" y="2301"/>
                    <a:pt x="12901" y="3179"/>
                    <a:pt x="11306" y="4165"/>
                  </a:cubicBezTo>
                  <a:cubicBezTo>
                    <a:pt x="7539" y="6469"/>
                    <a:pt x="4493" y="9539"/>
                    <a:pt x="2464" y="13047"/>
                  </a:cubicBezTo>
                  <a:cubicBezTo>
                    <a:pt x="1595" y="14362"/>
                    <a:pt x="1017" y="15897"/>
                    <a:pt x="582" y="17432"/>
                  </a:cubicBezTo>
                  <a:cubicBezTo>
                    <a:pt x="291" y="18421"/>
                    <a:pt x="148" y="19407"/>
                    <a:pt x="0" y="20394"/>
                  </a:cubicBezTo>
                  <a:cubicBezTo>
                    <a:pt x="0" y="20831"/>
                    <a:pt x="0" y="21163"/>
                    <a:pt x="0" y="21600"/>
                  </a:cubicBezTo>
                  <a:cubicBezTo>
                    <a:pt x="291" y="21600"/>
                    <a:pt x="291" y="19956"/>
                    <a:pt x="1160" y="17432"/>
                  </a:cubicBezTo>
                  <a:cubicBezTo>
                    <a:pt x="1742" y="16009"/>
                    <a:pt x="2320" y="14582"/>
                    <a:pt x="3189" y="13267"/>
                  </a:cubicBezTo>
                  <a:cubicBezTo>
                    <a:pt x="5219" y="9868"/>
                    <a:pt x="8265" y="6906"/>
                    <a:pt x="11888" y="4605"/>
                  </a:cubicBezTo>
                  <a:cubicBezTo>
                    <a:pt x="13335" y="3616"/>
                    <a:pt x="15078" y="2742"/>
                    <a:pt x="16668" y="1972"/>
                  </a:cubicBezTo>
                  <a:cubicBezTo>
                    <a:pt x="19714" y="657"/>
                    <a:pt x="21600" y="10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474;p32"/>
            <p:cNvSpPr/>
            <p:nvPr/>
          </p:nvSpPr>
          <p:spPr>
            <a:xfrm>
              <a:off x="1398069" y="904965"/>
              <a:ext cx="38170" cy="29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5" y="0"/>
                  </a:moveTo>
                  <a:cubicBezTo>
                    <a:pt x="12960" y="0"/>
                    <a:pt x="13580" y="322"/>
                    <a:pt x="13580" y="885"/>
                  </a:cubicBezTo>
                  <a:cubicBezTo>
                    <a:pt x="13885" y="1648"/>
                    <a:pt x="13580" y="2454"/>
                    <a:pt x="12340" y="3217"/>
                  </a:cubicBezTo>
                  <a:cubicBezTo>
                    <a:pt x="10805" y="4183"/>
                    <a:pt x="8020" y="5349"/>
                    <a:pt x="5245" y="6596"/>
                  </a:cubicBezTo>
                  <a:cubicBezTo>
                    <a:pt x="3700" y="7280"/>
                    <a:pt x="2470" y="7963"/>
                    <a:pt x="1545" y="8648"/>
                  </a:cubicBezTo>
                  <a:cubicBezTo>
                    <a:pt x="305" y="9411"/>
                    <a:pt x="0" y="10136"/>
                    <a:pt x="0" y="10901"/>
                  </a:cubicBezTo>
                  <a:cubicBezTo>
                    <a:pt x="0" y="13997"/>
                    <a:pt x="7095" y="16692"/>
                    <a:pt x="12340" y="18583"/>
                  </a:cubicBezTo>
                  <a:cubicBezTo>
                    <a:pt x="14810" y="19508"/>
                    <a:pt x="17280" y="20312"/>
                    <a:pt x="18825" y="20795"/>
                  </a:cubicBezTo>
                  <a:cubicBezTo>
                    <a:pt x="19750" y="21077"/>
                    <a:pt x="20675" y="21318"/>
                    <a:pt x="21600" y="21600"/>
                  </a:cubicBezTo>
                  <a:cubicBezTo>
                    <a:pt x="21295" y="21318"/>
                    <a:pt x="20675" y="21037"/>
                    <a:pt x="19750" y="20755"/>
                  </a:cubicBezTo>
                  <a:cubicBezTo>
                    <a:pt x="18205" y="20231"/>
                    <a:pt x="16050" y="19468"/>
                    <a:pt x="13580" y="18502"/>
                  </a:cubicBezTo>
                  <a:cubicBezTo>
                    <a:pt x="8945" y="16611"/>
                    <a:pt x="2165" y="13957"/>
                    <a:pt x="2165" y="10901"/>
                  </a:cubicBezTo>
                  <a:cubicBezTo>
                    <a:pt x="2165" y="10136"/>
                    <a:pt x="2470" y="9411"/>
                    <a:pt x="3395" y="8688"/>
                  </a:cubicBezTo>
                  <a:cubicBezTo>
                    <a:pt x="4320" y="8004"/>
                    <a:pt x="5865" y="7321"/>
                    <a:pt x="7095" y="6677"/>
                  </a:cubicBezTo>
                  <a:cubicBezTo>
                    <a:pt x="9870" y="5390"/>
                    <a:pt x="12340" y="4264"/>
                    <a:pt x="13580" y="3258"/>
                  </a:cubicBezTo>
                  <a:cubicBezTo>
                    <a:pt x="14810" y="2454"/>
                    <a:pt x="15125" y="1648"/>
                    <a:pt x="14505" y="885"/>
                  </a:cubicBezTo>
                  <a:cubicBezTo>
                    <a:pt x="14190" y="643"/>
                    <a:pt x="13885" y="443"/>
                    <a:pt x="13580" y="241"/>
                  </a:cubicBezTo>
                  <a:cubicBezTo>
                    <a:pt x="13580" y="160"/>
                    <a:pt x="13265" y="80"/>
                    <a:pt x="1326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475;p32"/>
            <p:cNvSpPr/>
            <p:nvPr/>
          </p:nvSpPr>
          <p:spPr>
            <a:xfrm>
              <a:off x="1450410" y="1474766"/>
              <a:ext cx="319539" cy="3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26" y="0"/>
                    <a:pt x="21452" y="0"/>
                    <a:pt x="21378" y="336"/>
                  </a:cubicBezTo>
                  <a:lnTo>
                    <a:pt x="20789" y="1700"/>
                  </a:lnTo>
                  <a:cubicBezTo>
                    <a:pt x="20235" y="3400"/>
                    <a:pt x="19462" y="5090"/>
                    <a:pt x="18504" y="7471"/>
                  </a:cubicBezTo>
                  <a:cubicBezTo>
                    <a:pt x="17545" y="9843"/>
                    <a:pt x="16402" y="12225"/>
                    <a:pt x="15113" y="13925"/>
                  </a:cubicBezTo>
                  <a:cubicBezTo>
                    <a:pt x="13822" y="15961"/>
                    <a:pt x="12385" y="17661"/>
                    <a:pt x="10910" y="18679"/>
                  </a:cubicBezTo>
                  <a:cubicBezTo>
                    <a:pt x="9804" y="19177"/>
                    <a:pt x="8737" y="19493"/>
                    <a:pt x="7725" y="19493"/>
                  </a:cubicBezTo>
                  <a:cubicBezTo>
                    <a:pt x="7354" y="19493"/>
                    <a:pt x="6990" y="19442"/>
                    <a:pt x="6635" y="19350"/>
                  </a:cubicBezTo>
                  <a:cubicBezTo>
                    <a:pt x="5345" y="18679"/>
                    <a:pt x="4128" y="17997"/>
                    <a:pt x="3170" y="16979"/>
                  </a:cubicBezTo>
                  <a:cubicBezTo>
                    <a:pt x="2212" y="15961"/>
                    <a:pt x="1401" y="14943"/>
                    <a:pt x="885" y="13925"/>
                  </a:cubicBezTo>
                  <a:lnTo>
                    <a:pt x="221" y="13243"/>
                  </a:lnTo>
                  <a:cubicBezTo>
                    <a:pt x="185" y="13070"/>
                    <a:pt x="148" y="12989"/>
                    <a:pt x="110" y="12989"/>
                  </a:cubicBezTo>
                  <a:cubicBezTo>
                    <a:pt x="74" y="12989"/>
                    <a:pt x="38" y="13070"/>
                    <a:pt x="0" y="13243"/>
                  </a:cubicBezTo>
                  <a:cubicBezTo>
                    <a:pt x="74" y="13243"/>
                    <a:pt x="148" y="13579"/>
                    <a:pt x="221" y="13579"/>
                  </a:cubicBezTo>
                  <a:lnTo>
                    <a:pt x="849" y="14943"/>
                  </a:lnTo>
                  <a:cubicBezTo>
                    <a:pt x="1365" y="15961"/>
                    <a:pt x="2175" y="17315"/>
                    <a:pt x="3170" y="18679"/>
                  </a:cubicBezTo>
                  <a:cubicBezTo>
                    <a:pt x="4128" y="19697"/>
                    <a:pt x="5308" y="21050"/>
                    <a:pt x="6635" y="21396"/>
                  </a:cubicBezTo>
                  <a:cubicBezTo>
                    <a:pt x="7120" y="21519"/>
                    <a:pt x="7621" y="21600"/>
                    <a:pt x="8135" y="21600"/>
                  </a:cubicBezTo>
                  <a:cubicBezTo>
                    <a:pt x="9024" y="21600"/>
                    <a:pt x="9952" y="21356"/>
                    <a:pt x="10910" y="20714"/>
                  </a:cubicBezTo>
                  <a:cubicBezTo>
                    <a:pt x="12422" y="20032"/>
                    <a:pt x="13860" y="18333"/>
                    <a:pt x="15149" y="16297"/>
                  </a:cubicBezTo>
                  <a:cubicBezTo>
                    <a:pt x="16440" y="13925"/>
                    <a:pt x="17619" y="11543"/>
                    <a:pt x="18577" y="9171"/>
                  </a:cubicBezTo>
                  <a:cubicBezTo>
                    <a:pt x="19536" y="6789"/>
                    <a:pt x="20273" y="4418"/>
                    <a:pt x="20825" y="2718"/>
                  </a:cubicBezTo>
                  <a:lnTo>
                    <a:pt x="21415" y="682"/>
                  </a:lnTo>
                  <a:cubicBezTo>
                    <a:pt x="21490" y="682"/>
                    <a:pt x="21562" y="336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476;p32"/>
            <p:cNvSpPr/>
            <p:nvPr/>
          </p:nvSpPr>
          <p:spPr>
            <a:xfrm>
              <a:off x="1320097" y="1322042"/>
              <a:ext cx="92145" cy="257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66" y="0"/>
                    <a:pt x="21305" y="312"/>
                    <a:pt x="20707" y="825"/>
                  </a:cubicBezTo>
                  <a:lnTo>
                    <a:pt x="18021" y="3108"/>
                  </a:lnTo>
                  <a:cubicBezTo>
                    <a:pt x="15848" y="5026"/>
                    <a:pt x="12783" y="7674"/>
                    <a:pt x="9714" y="10642"/>
                  </a:cubicBezTo>
                  <a:cubicBezTo>
                    <a:pt x="6648" y="13656"/>
                    <a:pt x="3962" y="16350"/>
                    <a:pt x="2429" y="18359"/>
                  </a:cubicBezTo>
                  <a:cubicBezTo>
                    <a:pt x="1533" y="19362"/>
                    <a:pt x="893" y="20185"/>
                    <a:pt x="640" y="20732"/>
                  </a:cubicBezTo>
                  <a:cubicBezTo>
                    <a:pt x="383" y="21006"/>
                    <a:pt x="126" y="21326"/>
                    <a:pt x="0" y="21600"/>
                  </a:cubicBezTo>
                  <a:cubicBezTo>
                    <a:pt x="383" y="21326"/>
                    <a:pt x="640" y="21053"/>
                    <a:pt x="893" y="20779"/>
                  </a:cubicBezTo>
                  <a:lnTo>
                    <a:pt x="2939" y="18404"/>
                  </a:lnTo>
                  <a:cubicBezTo>
                    <a:pt x="4728" y="16441"/>
                    <a:pt x="7415" y="13748"/>
                    <a:pt x="10480" y="10734"/>
                  </a:cubicBezTo>
                  <a:cubicBezTo>
                    <a:pt x="13549" y="7766"/>
                    <a:pt x="16488" y="5118"/>
                    <a:pt x="18535" y="3155"/>
                  </a:cubicBezTo>
                  <a:cubicBezTo>
                    <a:pt x="19558" y="2195"/>
                    <a:pt x="20450" y="1419"/>
                    <a:pt x="20964" y="872"/>
                  </a:cubicBezTo>
                  <a:cubicBezTo>
                    <a:pt x="21347" y="552"/>
                    <a:pt x="21474" y="278"/>
                    <a:pt x="21600" y="4"/>
                  </a:cubicBezTo>
                  <a:cubicBezTo>
                    <a:pt x="21600" y="1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477;p32"/>
            <p:cNvSpPr/>
            <p:nvPr/>
          </p:nvSpPr>
          <p:spPr>
            <a:xfrm>
              <a:off x="1856093" y="1662880"/>
              <a:ext cx="36138" cy="96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0" y="0"/>
                  </a:moveTo>
                  <a:cubicBezTo>
                    <a:pt x="0" y="12"/>
                    <a:pt x="0" y="37"/>
                    <a:pt x="0" y="61"/>
                  </a:cubicBezTo>
                  <a:cubicBezTo>
                    <a:pt x="319" y="97"/>
                    <a:pt x="319" y="146"/>
                    <a:pt x="648" y="219"/>
                  </a:cubicBezTo>
                  <a:cubicBezTo>
                    <a:pt x="1614" y="365"/>
                    <a:pt x="2261" y="572"/>
                    <a:pt x="3547" y="840"/>
                  </a:cubicBezTo>
                  <a:cubicBezTo>
                    <a:pt x="3866" y="901"/>
                    <a:pt x="4194" y="974"/>
                    <a:pt x="4513" y="1047"/>
                  </a:cubicBezTo>
                  <a:cubicBezTo>
                    <a:pt x="4832" y="1133"/>
                    <a:pt x="5161" y="1206"/>
                    <a:pt x="5161" y="1291"/>
                  </a:cubicBezTo>
                  <a:cubicBezTo>
                    <a:pt x="5799" y="1449"/>
                    <a:pt x="6446" y="1632"/>
                    <a:pt x="7094" y="1827"/>
                  </a:cubicBezTo>
                  <a:cubicBezTo>
                    <a:pt x="8708" y="2216"/>
                    <a:pt x="9674" y="2654"/>
                    <a:pt x="10641" y="3141"/>
                  </a:cubicBezTo>
                  <a:cubicBezTo>
                    <a:pt x="15473" y="5090"/>
                    <a:pt x="18053" y="7793"/>
                    <a:pt x="18701" y="10776"/>
                  </a:cubicBezTo>
                  <a:cubicBezTo>
                    <a:pt x="19667" y="13771"/>
                    <a:pt x="18701" y="16474"/>
                    <a:pt x="18701" y="18434"/>
                  </a:cubicBezTo>
                  <a:cubicBezTo>
                    <a:pt x="18701" y="19408"/>
                    <a:pt x="19020" y="20200"/>
                    <a:pt x="19339" y="20748"/>
                  </a:cubicBezTo>
                  <a:cubicBezTo>
                    <a:pt x="19339" y="21028"/>
                    <a:pt x="19667" y="21235"/>
                    <a:pt x="19667" y="21381"/>
                  </a:cubicBezTo>
                  <a:lnTo>
                    <a:pt x="19667" y="21551"/>
                  </a:lnTo>
                  <a:cubicBezTo>
                    <a:pt x="19667" y="21563"/>
                    <a:pt x="19667" y="21588"/>
                    <a:pt x="19667" y="21600"/>
                  </a:cubicBezTo>
                  <a:cubicBezTo>
                    <a:pt x="19986" y="21576"/>
                    <a:pt x="19986" y="21563"/>
                    <a:pt x="20315" y="21539"/>
                  </a:cubicBezTo>
                  <a:lnTo>
                    <a:pt x="20315" y="20748"/>
                  </a:lnTo>
                  <a:cubicBezTo>
                    <a:pt x="20315" y="20188"/>
                    <a:pt x="20315" y="19396"/>
                    <a:pt x="20315" y="18422"/>
                  </a:cubicBezTo>
                  <a:cubicBezTo>
                    <a:pt x="20952" y="16462"/>
                    <a:pt x="21600" y="13759"/>
                    <a:pt x="21281" y="10776"/>
                  </a:cubicBezTo>
                  <a:cubicBezTo>
                    <a:pt x="20634" y="7781"/>
                    <a:pt x="17734" y="5077"/>
                    <a:pt x="12573" y="3129"/>
                  </a:cubicBezTo>
                  <a:cubicBezTo>
                    <a:pt x="10959" y="2642"/>
                    <a:pt x="9993" y="2204"/>
                    <a:pt x="8379" y="1814"/>
                  </a:cubicBezTo>
                  <a:cubicBezTo>
                    <a:pt x="7741" y="1620"/>
                    <a:pt x="7094" y="1437"/>
                    <a:pt x="6446" y="1279"/>
                  </a:cubicBezTo>
                  <a:cubicBezTo>
                    <a:pt x="6127" y="1193"/>
                    <a:pt x="5799" y="1108"/>
                    <a:pt x="5480" y="1035"/>
                  </a:cubicBezTo>
                  <a:cubicBezTo>
                    <a:pt x="5161" y="962"/>
                    <a:pt x="4832" y="889"/>
                    <a:pt x="4513" y="828"/>
                  </a:cubicBezTo>
                  <a:cubicBezTo>
                    <a:pt x="3228" y="560"/>
                    <a:pt x="1933" y="353"/>
                    <a:pt x="1285" y="207"/>
                  </a:cubicBezTo>
                  <a:lnTo>
                    <a:pt x="319" y="49"/>
                  </a:lnTo>
                  <a:cubicBezTo>
                    <a:pt x="319" y="37"/>
                    <a:pt x="319" y="12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478;p32"/>
            <p:cNvSpPr/>
            <p:nvPr/>
          </p:nvSpPr>
          <p:spPr>
            <a:xfrm>
              <a:off x="1802118" y="141346"/>
              <a:ext cx="123590" cy="13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4" h="21600" fill="norm" stroke="1" extrusionOk="0">
                  <a:moveTo>
                    <a:pt x="9221" y="0"/>
                  </a:moveTo>
                  <a:cubicBezTo>
                    <a:pt x="8001" y="0"/>
                    <a:pt x="6776" y="244"/>
                    <a:pt x="5616" y="732"/>
                  </a:cubicBezTo>
                  <a:cubicBezTo>
                    <a:pt x="2937" y="1944"/>
                    <a:pt x="1381" y="4800"/>
                    <a:pt x="1728" y="7743"/>
                  </a:cubicBezTo>
                  <a:lnTo>
                    <a:pt x="0" y="19695"/>
                  </a:lnTo>
                  <a:cubicBezTo>
                    <a:pt x="632" y="19394"/>
                    <a:pt x="1300" y="19274"/>
                    <a:pt x="1982" y="19274"/>
                  </a:cubicBezTo>
                  <a:cubicBezTo>
                    <a:pt x="3067" y="19274"/>
                    <a:pt x="4173" y="19580"/>
                    <a:pt x="5183" y="19954"/>
                  </a:cubicBezTo>
                  <a:cubicBezTo>
                    <a:pt x="6825" y="20819"/>
                    <a:pt x="8553" y="21340"/>
                    <a:pt x="10281" y="21600"/>
                  </a:cubicBezTo>
                  <a:cubicBezTo>
                    <a:pt x="12355" y="21600"/>
                    <a:pt x="14342" y="20819"/>
                    <a:pt x="15811" y="19435"/>
                  </a:cubicBezTo>
                  <a:cubicBezTo>
                    <a:pt x="21600" y="14326"/>
                    <a:pt x="20564" y="4974"/>
                    <a:pt x="13824" y="1251"/>
                  </a:cubicBezTo>
                  <a:cubicBezTo>
                    <a:pt x="12405" y="415"/>
                    <a:pt x="10817" y="0"/>
                    <a:pt x="922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479;p32"/>
            <p:cNvSpPr/>
            <p:nvPr/>
          </p:nvSpPr>
          <p:spPr>
            <a:xfrm>
              <a:off x="1809751" y="182474"/>
              <a:ext cx="49613" cy="9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2" y="3103"/>
                    <a:pt x="9494" y="6456"/>
                    <a:pt x="13529" y="10054"/>
                  </a:cubicBezTo>
                  <a:cubicBezTo>
                    <a:pt x="16853" y="13779"/>
                    <a:pt x="19700" y="17626"/>
                    <a:pt x="21600" y="21600"/>
                  </a:cubicBezTo>
                  <a:cubicBezTo>
                    <a:pt x="21600" y="20357"/>
                    <a:pt x="21365" y="19114"/>
                    <a:pt x="20653" y="17875"/>
                  </a:cubicBezTo>
                  <a:cubicBezTo>
                    <a:pt x="18042" y="12164"/>
                    <a:pt x="12818" y="6828"/>
                    <a:pt x="5224" y="2359"/>
                  </a:cubicBezTo>
                  <a:cubicBezTo>
                    <a:pt x="3558" y="1492"/>
                    <a:pt x="1900" y="62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480;p32"/>
            <p:cNvSpPr/>
            <p:nvPr/>
          </p:nvSpPr>
          <p:spPr>
            <a:xfrm>
              <a:off x="1653807" y="186299"/>
              <a:ext cx="188655" cy="7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" y="0"/>
                  </a:moveTo>
                  <a:cubicBezTo>
                    <a:pt x="187" y="0"/>
                    <a:pt x="124" y="159"/>
                    <a:pt x="124" y="643"/>
                  </a:cubicBezTo>
                  <a:cubicBezTo>
                    <a:pt x="62" y="1290"/>
                    <a:pt x="0" y="1933"/>
                    <a:pt x="0" y="2581"/>
                  </a:cubicBezTo>
                  <a:cubicBezTo>
                    <a:pt x="62" y="5157"/>
                    <a:pt x="311" y="7579"/>
                    <a:pt x="874" y="9671"/>
                  </a:cubicBezTo>
                  <a:cubicBezTo>
                    <a:pt x="1684" y="12736"/>
                    <a:pt x="2746" y="15157"/>
                    <a:pt x="4058" y="16767"/>
                  </a:cubicBezTo>
                  <a:cubicBezTo>
                    <a:pt x="5619" y="18700"/>
                    <a:pt x="7241" y="20155"/>
                    <a:pt x="8927" y="20957"/>
                  </a:cubicBezTo>
                  <a:cubicBezTo>
                    <a:pt x="9953" y="21383"/>
                    <a:pt x="10986" y="21600"/>
                    <a:pt x="12016" y="21600"/>
                  </a:cubicBezTo>
                  <a:cubicBezTo>
                    <a:pt x="14116" y="21600"/>
                    <a:pt x="16197" y="20701"/>
                    <a:pt x="18166" y="18864"/>
                  </a:cubicBezTo>
                  <a:cubicBezTo>
                    <a:pt x="19103" y="18057"/>
                    <a:pt x="19914" y="17091"/>
                    <a:pt x="20788" y="15800"/>
                  </a:cubicBezTo>
                  <a:cubicBezTo>
                    <a:pt x="21100" y="15476"/>
                    <a:pt x="21351" y="14993"/>
                    <a:pt x="21600" y="14350"/>
                  </a:cubicBezTo>
                  <a:cubicBezTo>
                    <a:pt x="20477" y="15800"/>
                    <a:pt x="19290" y="17091"/>
                    <a:pt x="18104" y="18057"/>
                  </a:cubicBezTo>
                  <a:cubicBezTo>
                    <a:pt x="16204" y="19730"/>
                    <a:pt x="14224" y="20517"/>
                    <a:pt x="12251" y="20517"/>
                  </a:cubicBezTo>
                  <a:cubicBezTo>
                    <a:pt x="11179" y="20517"/>
                    <a:pt x="10107" y="20285"/>
                    <a:pt x="9051" y="19831"/>
                  </a:cubicBezTo>
                  <a:cubicBezTo>
                    <a:pt x="5493" y="18217"/>
                    <a:pt x="2371" y="14350"/>
                    <a:pt x="1123" y="9188"/>
                  </a:cubicBezTo>
                  <a:cubicBezTo>
                    <a:pt x="561" y="7255"/>
                    <a:pt x="249" y="4998"/>
                    <a:pt x="187" y="2581"/>
                  </a:cubicBezTo>
                  <a:cubicBezTo>
                    <a:pt x="124" y="967"/>
                    <a:pt x="187" y="0"/>
                    <a:pt x="18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481;p32"/>
            <p:cNvSpPr/>
            <p:nvPr/>
          </p:nvSpPr>
          <p:spPr>
            <a:xfrm>
              <a:off x="1727415" y="271774"/>
              <a:ext cx="122680" cy="47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3" y="0"/>
                  </a:moveTo>
                  <a:cubicBezTo>
                    <a:pt x="21361" y="0"/>
                    <a:pt x="20495" y="2560"/>
                    <a:pt x="18817" y="5751"/>
                  </a:cubicBezTo>
                  <a:cubicBezTo>
                    <a:pt x="16704" y="10210"/>
                    <a:pt x="14209" y="13920"/>
                    <a:pt x="11616" y="16398"/>
                  </a:cubicBezTo>
                  <a:cubicBezTo>
                    <a:pt x="9023" y="18869"/>
                    <a:pt x="6240" y="20353"/>
                    <a:pt x="3457" y="20606"/>
                  </a:cubicBezTo>
                  <a:cubicBezTo>
                    <a:pt x="2046" y="20606"/>
                    <a:pt x="981" y="20494"/>
                    <a:pt x="426" y="20494"/>
                  </a:cubicBezTo>
                  <a:cubicBezTo>
                    <a:pt x="150" y="20494"/>
                    <a:pt x="0" y="20524"/>
                    <a:pt x="0" y="20606"/>
                  </a:cubicBezTo>
                  <a:cubicBezTo>
                    <a:pt x="0" y="20606"/>
                    <a:pt x="288" y="20851"/>
                    <a:pt x="863" y="21095"/>
                  </a:cubicBezTo>
                  <a:cubicBezTo>
                    <a:pt x="1727" y="21593"/>
                    <a:pt x="2590" y="21593"/>
                    <a:pt x="3457" y="21593"/>
                  </a:cubicBezTo>
                  <a:cubicBezTo>
                    <a:pt x="3580" y="21600"/>
                    <a:pt x="3707" y="21600"/>
                    <a:pt x="3831" y="21600"/>
                  </a:cubicBezTo>
                  <a:cubicBezTo>
                    <a:pt x="9463" y="21600"/>
                    <a:pt x="14975" y="16183"/>
                    <a:pt x="19200" y="6745"/>
                  </a:cubicBezTo>
                  <a:cubicBezTo>
                    <a:pt x="19873" y="5261"/>
                    <a:pt x="20449" y="3769"/>
                    <a:pt x="21024" y="2041"/>
                  </a:cubicBezTo>
                  <a:cubicBezTo>
                    <a:pt x="21407" y="801"/>
                    <a:pt x="21600" y="59"/>
                    <a:pt x="21600" y="59"/>
                  </a:cubicBezTo>
                  <a:cubicBezTo>
                    <a:pt x="21591" y="22"/>
                    <a:pt x="21580" y="0"/>
                    <a:pt x="2156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482;p32"/>
            <p:cNvSpPr/>
            <p:nvPr/>
          </p:nvSpPr>
          <p:spPr>
            <a:xfrm>
              <a:off x="1850094" y="196662"/>
              <a:ext cx="64549" cy="4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1415" y="0"/>
                  </a:moveTo>
                  <a:cubicBezTo>
                    <a:pt x="21235" y="0"/>
                    <a:pt x="21056" y="2600"/>
                    <a:pt x="20147" y="5990"/>
                  </a:cubicBezTo>
                  <a:cubicBezTo>
                    <a:pt x="17797" y="14416"/>
                    <a:pt x="12035" y="20171"/>
                    <a:pt x="5735" y="20171"/>
                  </a:cubicBezTo>
                  <a:cubicBezTo>
                    <a:pt x="5218" y="20171"/>
                    <a:pt x="4695" y="20132"/>
                    <a:pt x="4173" y="20054"/>
                  </a:cubicBezTo>
                  <a:cubicBezTo>
                    <a:pt x="1915" y="19827"/>
                    <a:pt x="370" y="18976"/>
                    <a:pt x="60" y="18976"/>
                  </a:cubicBezTo>
                  <a:cubicBezTo>
                    <a:pt x="22" y="18976"/>
                    <a:pt x="0" y="18984"/>
                    <a:pt x="0" y="19015"/>
                  </a:cubicBezTo>
                  <a:cubicBezTo>
                    <a:pt x="1273" y="20319"/>
                    <a:pt x="2541" y="21100"/>
                    <a:pt x="4173" y="21358"/>
                  </a:cubicBezTo>
                  <a:cubicBezTo>
                    <a:pt x="4918" y="21522"/>
                    <a:pt x="5664" y="21600"/>
                    <a:pt x="6398" y="21600"/>
                  </a:cubicBezTo>
                  <a:cubicBezTo>
                    <a:pt x="12868" y="21600"/>
                    <a:pt x="18918" y="15603"/>
                    <a:pt x="20871" y="6247"/>
                  </a:cubicBezTo>
                  <a:cubicBezTo>
                    <a:pt x="21415" y="4162"/>
                    <a:pt x="21600" y="2085"/>
                    <a:pt x="2141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483;p32"/>
            <p:cNvSpPr/>
            <p:nvPr/>
          </p:nvSpPr>
          <p:spPr>
            <a:xfrm>
              <a:off x="68703" y="2380451"/>
              <a:ext cx="2569858" cy="253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" y="0"/>
                  </a:moveTo>
                  <a:lnTo>
                    <a:pt x="0" y="6983"/>
                  </a:lnTo>
                  <a:lnTo>
                    <a:pt x="4175" y="6983"/>
                  </a:lnTo>
                  <a:lnTo>
                    <a:pt x="4175" y="21554"/>
                  </a:lnTo>
                  <a:lnTo>
                    <a:pt x="4583" y="21554"/>
                  </a:lnTo>
                  <a:lnTo>
                    <a:pt x="4583" y="6983"/>
                  </a:lnTo>
                  <a:lnTo>
                    <a:pt x="19913" y="6983"/>
                  </a:lnTo>
                  <a:lnTo>
                    <a:pt x="19913" y="21600"/>
                  </a:lnTo>
                  <a:lnTo>
                    <a:pt x="20317" y="21600"/>
                  </a:lnTo>
                  <a:lnTo>
                    <a:pt x="20317" y="6983"/>
                  </a:lnTo>
                  <a:lnTo>
                    <a:pt x="21600" y="698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484;p32"/>
            <p:cNvSpPr/>
            <p:nvPr/>
          </p:nvSpPr>
          <p:spPr>
            <a:xfrm>
              <a:off x="1909647" y="1308344"/>
              <a:ext cx="276872" cy="74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5135" y="0"/>
                  </a:moveTo>
                  <a:cubicBezTo>
                    <a:pt x="4810" y="0"/>
                    <a:pt x="4512" y="78"/>
                    <a:pt x="4396" y="209"/>
                  </a:cubicBezTo>
                  <a:cubicBezTo>
                    <a:pt x="4396" y="304"/>
                    <a:pt x="5752" y="2756"/>
                    <a:pt x="5752" y="2756"/>
                  </a:cubicBezTo>
                  <a:cubicBezTo>
                    <a:pt x="5752" y="2756"/>
                    <a:pt x="2684" y="587"/>
                    <a:pt x="2095" y="587"/>
                  </a:cubicBezTo>
                  <a:cubicBezTo>
                    <a:pt x="2085" y="587"/>
                    <a:pt x="2075" y="587"/>
                    <a:pt x="2067" y="589"/>
                  </a:cubicBezTo>
                  <a:cubicBezTo>
                    <a:pt x="1643" y="620"/>
                    <a:pt x="1346" y="763"/>
                    <a:pt x="1346" y="937"/>
                  </a:cubicBezTo>
                  <a:cubicBezTo>
                    <a:pt x="1304" y="1095"/>
                    <a:pt x="3464" y="3468"/>
                    <a:pt x="3464" y="3468"/>
                  </a:cubicBezTo>
                  <a:cubicBezTo>
                    <a:pt x="3464" y="3468"/>
                    <a:pt x="1073" y="1774"/>
                    <a:pt x="602" y="1774"/>
                  </a:cubicBezTo>
                  <a:cubicBezTo>
                    <a:pt x="595" y="1774"/>
                    <a:pt x="590" y="1775"/>
                    <a:pt x="584" y="1775"/>
                  </a:cubicBezTo>
                  <a:cubicBezTo>
                    <a:pt x="160" y="1870"/>
                    <a:pt x="-94" y="2060"/>
                    <a:pt x="33" y="2250"/>
                  </a:cubicBezTo>
                  <a:cubicBezTo>
                    <a:pt x="76" y="2408"/>
                    <a:pt x="3083" y="5826"/>
                    <a:pt x="3676" y="6459"/>
                  </a:cubicBezTo>
                  <a:lnTo>
                    <a:pt x="4947" y="14575"/>
                  </a:lnTo>
                  <a:lnTo>
                    <a:pt x="13671" y="21600"/>
                  </a:lnTo>
                  <a:lnTo>
                    <a:pt x="21506" y="17486"/>
                  </a:lnTo>
                  <a:cubicBezTo>
                    <a:pt x="21506" y="17486"/>
                    <a:pt x="15239" y="13025"/>
                    <a:pt x="15239" y="12898"/>
                  </a:cubicBezTo>
                  <a:cubicBezTo>
                    <a:pt x="15239" y="12803"/>
                    <a:pt x="11172" y="6016"/>
                    <a:pt x="10876" y="5509"/>
                  </a:cubicBezTo>
                  <a:lnTo>
                    <a:pt x="14307" y="3611"/>
                  </a:lnTo>
                  <a:cubicBezTo>
                    <a:pt x="14307" y="3611"/>
                    <a:pt x="15577" y="3168"/>
                    <a:pt x="15154" y="2962"/>
                  </a:cubicBezTo>
                  <a:cubicBezTo>
                    <a:pt x="14947" y="2851"/>
                    <a:pt x="14653" y="2795"/>
                    <a:pt x="14313" y="2795"/>
                  </a:cubicBezTo>
                  <a:cubicBezTo>
                    <a:pt x="14026" y="2795"/>
                    <a:pt x="13705" y="2835"/>
                    <a:pt x="13375" y="2915"/>
                  </a:cubicBezTo>
                  <a:cubicBezTo>
                    <a:pt x="12909" y="3041"/>
                    <a:pt x="10410" y="3516"/>
                    <a:pt x="10410" y="3516"/>
                  </a:cubicBezTo>
                  <a:cubicBezTo>
                    <a:pt x="10410" y="3516"/>
                    <a:pt x="9478" y="779"/>
                    <a:pt x="9309" y="573"/>
                  </a:cubicBezTo>
                  <a:cubicBezTo>
                    <a:pt x="9167" y="446"/>
                    <a:pt x="8894" y="362"/>
                    <a:pt x="8628" y="362"/>
                  </a:cubicBezTo>
                  <a:cubicBezTo>
                    <a:pt x="8494" y="362"/>
                    <a:pt x="8363" y="383"/>
                    <a:pt x="8250" y="431"/>
                  </a:cubicBezTo>
                  <a:cubicBezTo>
                    <a:pt x="7868" y="573"/>
                    <a:pt x="7996" y="2440"/>
                    <a:pt x="7996" y="2440"/>
                  </a:cubicBezTo>
                  <a:cubicBezTo>
                    <a:pt x="7996" y="2440"/>
                    <a:pt x="6006" y="130"/>
                    <a:pt x="5582" y="51"/>
                  </a:cubicBezTo>
                  <a:cubicBezTo>
                    <a:pt x="5437" y="16"/>
                    <a:pt x="5283" y="0"/>
                    <a:pt x="5135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485;p32"/>
            <p:cNvSpPr/>
            <p:nvPr/>
          </p:nvSpPr>
          <p:spPr>
            <a:xfrm>
              <a:off x="2247324" y="1824283"/>
              <a:ext cx="131690" cy="25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1600" fill="norm" stroke="1" extrusionOk="0">
                  <a:moveTo>
                    <a:pt x="541" y="0"/>
                  </a:moveTo>
                  <a:cubicBezTo>
                    <a:pt x="541" y="0"/>
                    <a:pt x="-1536" y="16896"/>
                    <a:pt x="2451" y="19557"/>
                  </a:cubicBezTo>
                  <a:cubicBezTo>
                    <a:pt x="5119" y="21299"/>
                    <a:pt x="9569" y="21600"/>
                    <a:pt x="12319" y="21600"/>
                  </a:cubicBezTo>
                  <a:cubicBezTo>
                    <a:pt x="13768" y="21600"/>
                    <a:pt x="14747" y="21517"/>
                    <a:pt x="14747" y="21517"/>
                  </a:cubicBezTo>
                  <a:lnTo>
                    <a:pt x="20064" y="714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486;p32"/>
            <p:cNvSpPr/>
            <p:nvPr/>
          </p:nvSpPr>
          <p:spPr>
            <a:xfrm>
              <a:off x="2025131" y="1912080"/>
              <a:ext cx="631587" cy="72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5612" y="0"/>
                  </a:moveTo>
                  <a:cubicBezTo>
                    <a:pt x="1495" y="278"/>
                    <a:pt x="1182" y="5861"/>
                    <a:pt x="1182" y="6041"/>
                  </a:cubicBezTo>
                  <a:cubicBezTo>
                    <a:pt x="1182" y="6204"/>
                    <a:pt x="3489" y="7624"/>
                    <a:pt x="3489" y="7624"/>
                  </a:cubicBezTo>
                  <a:cubicBezTo>
                    <a:pt x="3489" y="7624"/>
                    <a:pt x="4246" y="8604"/>
                    <a:pt x="4135" y="9339"/>
                  </a:cubicBezTo>
                  <a:cubicBezTo>
                    <a:pt x="4006" y="10073"/>
                    <a:pt x="0" y="21584"/>
                    <a:pt x="0" y="21584"/>
                  </a:cubicBezTo>
                  <a:lnTo>
                    <a:pt x="17797" y="21600"/>
                  </a:lnTo>
                  <a:lnTo>
                    <a:pt x="17631" y="18661"/>
                  </a:lnTo>
                  <a:lnTo>
                    <a:pt x="20972" y="11347"/>
                  </a:lnTo>
                  <a:lnTo>
                    <a:pt x="21286" y="10433"/>
                  </a:lnTo>
                  <a:cubicBezTo>
                    <a:pt x="21600" y="9535"/>
                    <a:pt x="21138" y="8555"/>
                    <a:pt x="20196" y="8114"/>
                  </a:cubicBezTo>
                  <a:lnTo>
                    <a:pt x="11262" y="3984"/>
                  </a:lnTo>
                  <a:lnTo>
                    <a:pt x="7348" y="2155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487;p32"/>
            <p:cNvSpPr/>
            <p:nvPr/>
          </p:nvSpPr>
          <p:spPr>
            <a:xfrm>
              <a:off x="2124872" y="2166707"/>
              <a:ext cx="54569" cy="153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5" y="0"/>
                  </a:moveTo>
                  <a:cubicBezTo>
                    <a:pt x="-197" y="0"/>
                    <a:pt x="1938" y="1072"/>
                    <a:pt x="4932" y="2836"/>
                  </a:cubicBezTo>
                  <a:cubicBezTo>
                    <a:pt x="8997" y="5132"/>
                    <a:pt x="12421" y="7660"/>
                    <a:pt x="15197" y="10188"/>
                  </a:cubicBezTo>
                  <a:cubicBezTo>
                    <a:pt x="16697" y="11566"/>
                    <a:pt x="17979" y="13022"/>
                    <a:pt x="18838" y="14553"/>
                  </a:cubicBezTo>
                  <a:cubicBezTo>
                    <a:pt x="19691" y="15703"/>
                    <a:pt x="20332" y="16927"/>
                    <a:pt x="20544" y="18153"/>
                  </a:cubicBezTo>
                  <a:cubicBezTo>
                    <a:pt x="20973" y="20298"/>
                    <a:pt x="20762" y="21600"/>
                    <a:pt x="20973" y="21600"/>
                  </a:cubicBezTo>
                  <a:cubicBezTo>
                    <a:pt x="21185" y="21295"/>
                    <a:pt x="21185" y="21065"/>
                    <a:pt x="21403" y="20757"/>
                  </a:cubicBezTo>
                  <a:cubicBezTo>
                    <a:pt x="21403" y="20374"/>
                    <a:pt x="21403" y="20068"/>
                    <a:pt x="21403" y="19685"/>
                  </a:cubicBezTo>
                  <a:lnTo>
                    <a:pt x="21403" y="18229"/>
                  </a:lnTo>
                  <a:cubicBezTo>
                    <a:pt x="21185" y="17005"/>
                    <a:pt x="20762" y="15703"/>
                    <a:pt x="20121" y="14477"/>
                  </a:cubicBezTo>
                  <a:cubicBezTo>
                    <a:pt x="19262" y="13022"/>
                    <a:pt x="17979" y="11490"/>
                    <a:pt x="16485" y="10112"/>
                  </a:cubicBezTo>
                  <a:cubicBezTo>
                    <a:pt x="13703" y="7506"/>
                    <a:pt x="10068" y="4980"/>
                    <a:pt x="5791" y="2682"/>
                  </a:cubicBezTo>
                  <a:cubicBezTo>
                    <a:pt x="4079" y="1839"/>
                    <a:pt x="2797" y="1150"/>
                    <a:pt x="1726" y="691"/>
                  </a:cubicBezTo>
                  <a:cubicBezTo>
                    <a:pt x="1085" y="383"/>
                    <a:pt x="656" y="154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488;p32"/>
            <p:cNvSpPr/>
            <p:nvPr/>
          </p:nvSpPr>
          <p:spPr>
            <a:xfrm>
              <a:off x="2212149" y="2508051"/>
              <a:ext cx="265547" cy="72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34" y="161"/>
                    <a:pt x="21024" y="487"/>
                    <a:pt x="20757" y="813"/>
                  </a:cubicBezTo>
                  <a:lnTo>
                    <a:pt x="18451" y="3087"/>
                  </a:lnTo>
                  <a:lnTo>
                    <a:pt x="10822" y="10883"/>
                  </a:lnTo>
                  <a:lnTo>
                    <a:pt x="3150" y="18352"/>
                  </a:lnTo>
                  <a:lnTo>
                    <a:pt x="843" y="20626"/>
                  </a:lnTo>
                  <a:cubicBezTo>
                    <a:pt x="533" y="20792"/>
                    <a:pt x="266" y="21113"/>
                    <a:pt x="0" y="21600"/>
                  </a:cubicBezTo>
                  <a:cubicBezTo>
                    <a:pt x="266" y="21439"/>
                    <a:pt x="577" y="21279"/>
                    <a:pt x="843" y="20952"/>
                  </a:cubicBezTo>
                  <a:cubicBezTo>
                    <a:pt x="1420" y="20626"/>
                    <a:pt x="2218" y="19979"/>
                    <a:pt x="3194" y="19165"/>
                  </a:cubicBezTo>
                  <a:cubicBezTo>
                    <a:pt x="5190" y="17378"/>
                    <a:pt x="7895" y="14944"/>
                    <a:pt x="10867" y="12017"/>
                  </a:cubicBezTo>
                  <a:cubicBezTo>
                    <a:pt x="13883" y="8935"/>
                    <a:pt x="16543" y="6009"/>
                    <a:pt x="18495" y="3900"/>
                  </a:cubicBezTo>
                  <a:cubicBezTo>
                    <a:pt x="19471" y="2761"/>
                    <a:pt x="20225" y="1787"/>
                    <a:pt x="20802" y="1135"/>
                  </a:cubicBezTo>
                  <a:cubicBezTo>
                    <a:pt x="21068" y="813"/>
                    <a:pt x="21334" y="48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489;p32"/>
            <p:cNvSpPr/>
            <p:nvPr/>
          </p:nvSpPr>
          <p:spPr>
            <a:xfrm>
              <a:off x="2091105" y="2253980"/>
              <a:ext cx="558898" cy="31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79" y="3157"/>
                  </a:moveTo>
                  <a:cubicBezTo>
                    <a:pt x="15617" y="3263"/>
                    <a:pt x="15851" y="3405"/>
                    <a:pt x="16079" y="3586"/>
                  </a:cubicBezTo>
                  <a:cubicBezTo>
                    <a:pt x="16985" y="4258"/>
                    <a:pt x="17638" y="5640"/>
                    <a:pt x="17849" y="7323"/>
                  </a:cubicBezTo>
                  <a:cubicBezTo>
                    <a:pt x="18039" y="8929"/>
                    <a:pt x="17722" y="10611"/>
                    <a:pt x="16985" y="11620"/>
                  </a:cubicBezTo>
                  <a:cubicBezTo>
                    <a:pt x="16627" y="12049"/>
                    <a:pt x="16216" y="12264"/>
                    <a:pt x="15805" y="12264"/>
                  </a:cubicBezTo>
                  <a:cubicBezTo>
                    <a:pt x="15394" y="12264"/>
                    <a:pt x="14983" y="12049"/>
                    <a:pt x="14625" y="11620"/>
                  </a:cubicBezTo>
                  <a:cubicBezTo>
                    <a:pt x="14308" y="11209"/>
                    <a:pt x="14077" y="10574"/>
                    <a:pt x="13993" y="9900"/>
                  </a:cubicBezTo>
                  <a:cubicBezTo>
                    <a:pt x="13887" y="9228"/>
                    <a:pt x="13887" y="8555"/>
                    <a:pt x="13950" y="7883"/>
                  </a:cubicBezTo>
                  <a:cubicBezTo>
                    <a:pt x="14098" y="6650"/>
                    <a:pt x="14372" y="5454"/>
                    <a:pt x="14794" y="4408"/>
                  </a:cubicBezTo>
                  <a:cubicBezTo>
                    <a:pt x="14974" y="3964"/>
                    <a:pt x="15168" y="3545"/>
                    <a:pt x="15379" y="3157"/>
                  </a:cubicBezTo>
                  <a:close/>
                  <a:moveTo>
                    <a:pt x="8987" y="8677"/>
                  </a:moveTo>
                  <a:cubicBezTo>
                    <a:pt x="9089" y="8718"/>
                    <a:pt x="9191" y="8765"/>
                    <a:pt x="9293" y="8817"/>
                  </a:cubicBezTo>
                  <a:cubicBezTo>
                    <a:pt x="9820" y="9041"/>
                    <a:pt x="10305" y="9527"/>
                    <a:pt x="10684" y="10163"/>
                  </a:cubicBezTo>
                  <a:cubicBezTo>
                    <a:pt x="11485" y="11582"/>
                    <a:pt x="11611" y="13786"/>
                    <a:pt x="10958" y="15431"/>
                  </a:cubicBezTo>
                  <a:cubicBezTo>
                    <a:pt x="10642" y="16253"/>
                    <a:pt x="10178" y="16813"/>
                    <a:pt x="9630" y="17075"/>
                  </a:cubicBezTo>
                  <a:cubicBezTo>
                    <a:pt x="9453" y="17147"/>
                    <a:pt x="9277" y="17189"/>
                    <a:pt x="9100" y="17189"/>
                  </a:cubicBezTo>
                  <a:cubicBezTo>
                    <a:pt x="9003" y="17189"/>
                    <a:pt x="8906" y="17176"/>
                    <a:pt x="8808" y="17149"/>
                  </a:cubicBezTo>
                  <a:cubicBezTo>
                    <a:pt x="8535" y="17075"/>
                    <a:pt x="8282" y="16813"/>
                    <a:pt x="8113" y="16440"/>
                  </a:cubicBezTo>
                  <a:cubicBezTo>
                    <a:pt x="7966" y="16029"/>
                    <a:pt x="7903" y="15543"/>
                    <a:pt x="7903" y="15020"/>
                  </a:cubicBezTo>
                  <a:cubicBezTo>
                    <a:pt x="7882" y="14534"/>
                    <a:pt x="7903" y="14011"/>
                    <a:pt x="7945" y="13525"/>
                  </a:cubicBezTo>
                  <a:cubicBezTo>
                    <a:pt x="8029" y="12554"/>
                    <a:pt x="8177" y="11582"/>
                    <a:pt x="8387" y="10648"/>
                  </a:cubicBezTo>
                  <a:cubicBezTo>
                    <a:pt x="8556" y="9962"/>
                    <a:pt x="8757" y="9302"/>
                    <a:pt x="8987" y="8677"/>
                  </a:cubicBezTo>
                  <a:close/>
                  <a:moveTo>
                    <a:pt x="3880" y="11173"/>
                  </a:moveTo>
                  <a:cubicBezTo>
                    <a:pt x="4157" y="11624"/>
                    <a:pt x="4409" y="12177"/>
                    <a:pt x="4615" y="12815"/>
                  </a:cubicBezTo>
                  <a:cubicBezTo>
                    <a:pt x="4931" y="13825"/>
                    <a:pt x="5163" y="14871"/>
                    <a:pt x="5290" y="15991"/>
                  </a:cubicBezTo>
                  <a:cubicBezTo>
                    <a:pt x="5458" y="17224"/>
                    <a:pt x="5374" y="18533"/>
                    <a:pt x="5036" y="19691"/>
                  </a:cubicBezTo>
                  <a:cubicBezTo>
                    <a:pt x="4868" y="20288"/>
                    <a:pt x="4594" y="20774"/>
                    <a:pt x="4257" y="21073"/>
                  </a:cubicBezTo>
                  <a:cubicBezTo>
                    <a:pt x="4033" y="21307"/>
                    <a:pt x="3792" y="21424"/>
                    <a:pt x="3551" y="21424"/>
                  </a:cubicBezTo>
                  <a:cubicBezTo>
                    <a:pt x="3406" y="21424"/>
                    <a:pt x="3261" y="21382"/>
                    <a:pt x="3119" y="21298"/>
                  </a:cubicBezTo>
                  <a:cubicBezTo>
                    <a:pt x="2297" y="20774"/>
                    <a:pt x="1749" y="19429"/>
                    <a:pt x="1728" y="17898"/>
                  </a:cubicBezTo>
                  <a:cubicBezTo>
                    <a:pt x="1707" y="16328"/>
                    <a:pt x="2108" y="14759"/>
                    <a:pt x="2655" y="13413"/>
                  </a:cubicBezTo>
                  <a:cubicBezTo>
                    <a:pt x="3013" y="12576"/>
                    <a:pt x="3424" y="11821"/>
                    <a:pt x="3880" y="11173"/>
                  </a:cubicBezTo>
                  <a:close/>
                  <a:moveTo>
                    <a:pt x="19410" y="0"/>
                  </a:moveTo>
                  <a:cubicBezTo>
                    <a:pt x="18232" y="0"/>
                    <a:pt x="17068" y="643"/>
                    <a:pt x="16100" y="1866"/>
                  </a:cubicBezTo>
                  <a:cubicBezTo>
                    <a:pt x="15849" y="2187"/>
                    <a:pt x="15614" y="2540"/>
                    <a:pt x="15394" y="2927"/>
                  </a:cubicBezTo>
                  <a:cubicBezTo>
                    <a:pt x="15046" y="2777"/>
                    <a:pt x="14691" y="2702"/>
                    <a:pt x="14336" y="2702"/>
                  </a:cubicBezTo>
                  <a:cubicBezTo>
                    <a:pt x="13909" y="2702"/>
                    <a:pt x="13482" y="2810"/>
                    <a:pt x="13065" y="3025"/>
                  </a:cubicBezTo>
                  <a:cubicBezTo>
                    <a:pt x="12538" y="3287"/>
                    <a:pt x="12033" y="3623"/>
                    <a:pt x="11569" y="4109"/>
                  </a:cubicBezTo>
                  <a:cubicBezTo>
                    <a:pt x="11085" y="4557"/>
                    <a:pt x="10642" y="5117"/>
                    <a:pt x="10220" y="5753"/>
                  </a:cubicBezTo>
                  <a:cubicBezTo>
                    <a:pt x="9724" y="6524"/>
                    <a:pt x="9285" y="7411"/>
                    <a:pt x="8914" y="8386"/>
                  </a:cubicBezTo>
                  <a:cubicBezTo>
                    <a:pt x="8605" y="8288"/>
                    <a:pt x="8293" y="8247"/>
                    <a:pt x="7985" y="8247"/>
                  </a:cubicBezTo>
                  <a:cubicBezTo>
                    <a:pt x="7901" y="8247"/>
                    <a:pt x="7817" y="8250"/>
                    <a:pt x="7734" y="8256"/>
                  </a:cubicBezTo>
                  <a:cubicBezTo>
                    <a:pt x="6295" y="8439"/>
                    <a:pt x="4939" y="9382"/>
                    <a:pt x="3835" y="10936"/>
                  </a:cubicBezTo>
                  <a:cubicBezTo>
                    <a:pt x="3325" y="10166"/>
                    <a:pt x="2745" y="9722"/>
                    <a:pt x="2212" y="9676"/>
                  </a:cubicBezTo>
                  <a:cubicBezTo>
                    <a:pt x="2139" y="9664"/>
                    <a:pt x="2066" y="9659"/>
                    <a:pt x="1993" y="9659"/>
                  </a:cubicBezTo>
                  <a:cubicBezTo>
                    <a:pt x="1398" y="9659"/>
                    <a:pt x="830" y="10061"/>
                    <a:pt x="379" y="10760"/>
                  </a:cubicBezTo>
                  <a:cubicBezTo>
                    <a:pt x="253" y="10947"/>
                    <a:pt x="147" y="11209"/>
                    <a:pt x="63" y="11470"/>
                  </a:cubicBezTo>
                  <a:cubicBezTo>
                    <a:pt x="21" y="11620"/>
                    <a:pt x="0" y="11732"/>
                    <a:pt x="0" y="11732"/>
                  </a:cubicBezTo>
                  <a:cubicBezTo>
                    <a:pt x="106" y="11395"/>
                    <a:pt x="232" y="11059"/>
                    <a:pt x="401" y="10798"/>
                  </a:cubicBezTo>
                  <a:cubicBezTo>
                    <a:pt x="611" y="10462"/>
                    <a:pt x="843" y="10237"/>
                    <a:pt x="1096" y="10051"/>
                  </a:cubicBezTo>
                  <a:cubicBezTo>
                    <a:pt x="1396" y="9862"/>
                    <a:pt x="1711" y="9779"/>
                    <a:pt x="2028" y="9779"/>
                  </a:cubicBezTo>
                  <a:cubicBezTo>
                    <a:pt x="2090" y="9779"/>
                    <a:pt x="2151" y="9783"/>
                    <a:pt x="2212" y="9788"/>
                  </a:cubicBezTo>
                  <a:cubicBezTo>
                    <a:pt x="2726" y="9834"/>
                    <a:pt x="3287" y="10268"/>
                    <a:pt x="3780" y="11014"/>
                  </a:cubicBezTo>
                  <a:cubicBezTo>
                    <a:pt x="3320" y="11674"/>
                    <a:pt x="2907" y="12440"/>
                    <a:pt x="2550" y="13301"/>
                  </a:cubicBezTo>
                  <a:cubicBezTo>
                    <a:pt x="1981" y="14647"/>
                    <a:pt x="1581" y="16253"/>
                    <a:pt x="1601" y="17898"/>
                  </a:cubicBezTo>
                  <a:cubicBezTo>
                    <a:pt x="1622" y="19504"/>
                    <a:pt x="2212" y="20925"/>
                    <a:pt x="3077" y="21485"/>
                  </a:cubicBezTo>
                  <a:cubicBezTo>
                    <a:pt x="3216" y="21562"/>
                    <a:pt x="3360" y="21600"/>
                    <a:pt x="3504" y="21600"/>
                  </a:cubicBezTo>
                  <a:cubicBezTo>
                    <a:pt x="3777" y="21600"/>
                    <a:pt x="4051" y="21467"/>
                    <a:pt x="4299" y="21222"/>
                  </a:cubicBezTo>
                  <a:cubicBezTo>
                    <a:pt x="4636" y="20886"/>
                    <a:pt x="4931" y="20363"/>
                    <a:pt x="5121" y="19765"/>
                  </a:cubicBezTo>
                  <a:cubicBezTo>
                    <a:pt x="5458" y="18570"/>
                    <a:pt x="5542" y="17224"/>
                    <a:pt x="5374" y="15954"/>
                  </a:cubicBezTo>
                  <a:cubicBezTo>
                    <a:pt x="5247" y="14833"/>
                    <a:pt x="5015" y="13750"/>
                    <a:pt x="4678" y="12740"/>
                  </a:cubicBezTo>
                  <a:cubicBezTo>
                    <a:pt x="4469" y="12099"/>
                    <a:pt x="4214" y="11547"/>
                    <a:pt x="3936" y="11095"/>
                  </a:cubicBezTo>
                  <a:cubicBezTo>
                    <a:pt x="4217" y="10704"/>
                    <a:pt x="4514" y="10354"/>
                    <a:pt x="4826" y="10051"/>
                  </a:cubicBezTo>
                  <a:cubicBezTo>
                    <a:pt x="5732" y="9153"/>
                    <a:pt x="6722" y="8630"/>
                    <a:pt x="7755" y="8518"/>
                  </a:cubicBezTo>
                  <a:cubicBezTo>
                    <a:pt x="7863" y="8502"/>
                    <a:pt x="7969" y="8496"/>
                    <a:pt x="8075" y="8496"/>
                  </a:cubicBezTo>
                  <a:cubicBezTo>
                    <a:pt x="8329" y="8496"/>
                    <a:pt x="8578" y="8538"/>
                    <a:pt x="8827" y="8620"/>
                  </a:cubicBezTo>
                  <a:cubicBezTo>
                    <a:pt x="8605" y="9228"/>
                    <a:pt x="8409" y="9870"/>
                    <a:pt x="8240" y="10536"/>
                  </a:cubicBezTo>
                  <a:cubicBezTo>
                    <a:pt x="8029" y="11470"/>
                    <a:pt x="7860" y="12479"/>
                    <a:pt x="7776" y="13487"/>
                  </a:cubicBezTo>
                  <a:cubicBezTo>
                    <a:pt x="7755" y="13974"/>
                    <a:pt x="7734" y="14497"/>
                    <a:pt x="7734" y="15020"/>
                  </a:cubicBezTo>
                  <a:cubicBezTo>
                    <a:pt x="7734" y="15580"/>
                    <a:pt x="7839" y="16103"/>
                    <a:pt x="7987" y="16552"/>
                  </a:cubicBezTo>
                  <a:cubicBezTo>
                    <a:pt x="8177" y="17000"/>
                    <a:pt x="8450" y="17299"/>
                    <a:pt x="8767" y="17375"/>
                  </a:cubicBezTo>
                  <a:cubicBezTo>
                    <a:pt x="8865" y="17399"/>
                    <a:pt x="8963" y="17412"/>
                    <a:pt x="9062" y="17412"/>
                  </a:cubicBezTo>
                  <a:cubicBezTo>
                    <a:pt x="9258" y="17412"/>
                    <a:pt x="9455" y="17361"/>
                    <a:pt x="9652" y="17263"/>
                  </a:cubicBezTo>
                  <a:cubicBezTo>
                    <a:pt x="10220" y="17000"/>
                    <a:pt x="10726" y="16402"/>
                    <a:pt x="11063" y="15543"/>
                  </a:cubicBezTo>
                  <a:cubicBezTo>
                    <a:pt x="11738" y="13786"/>
                    <a:pt x="11611" y="11470"/>
                    <a:pt x="10768" y="9976"/>
                  </a:cubicBezTo>
                  <a:cubicBezTo>
                    <a:pt x="10368" y="9302"/>
                    <a:pt x="9862" y="8817"/>
                    <a:pt x="9335" y="8555"/>
                  </a:cubicBezTo>
                  <a:cubicBezTo>
                    <a:pt x="9249" y="8513"/>
                    <a:pt x="9162" y="8474"/>
                    <a:pt x="9075" y="8442"/>
                  </a:cubicBezTo>
                  <a:cubicBezTo>
                    <a:pt x="9428" y="7524"/>
                    <a:pt x="9846" y="6684"/>
                    <a:pt x="10326" y="5939"/>
                  </a:cubicBezTo>
                  <a:cubicBezTo>
                    <a:pt x="10726" y="5304"/>
                    <a:pt x="11169" y="4744"/>
                    <a:pt x="11632" y="4296"/>
                  </a:cubicBezTo>
                  <a:cubicBezTo>
                    <a:pt x="12096" y="3847"/>
                    <a:pt x="12581" y="3474"/>
                    <a:pt x="13087" y="3250"/>
                  </a:cubicBezTo>
                  <a:cubicBezTo>
                    <a:pt x="13494" y="3034"/>
                    <a:pt x="13913" y="2926"/>
                    <a:pt x="14331" y="2926"/>
                  </a:cubicBezTo>
                  <a:cubicBezTo>
                    <a:pt x="14652" y="2926"/>
                    <a:pt x="14973" y="2990"/>
                    <a:pt x="15288" y="3118"/>
                  </a:cubicBezTo>
                  <a:cubicBezTo>
                    <a:pt x="15087" y="3493"/>
                    <a:pt x="14900" y="3898"/>
                    <a:pt x="14730" y="4333"/>
                  </a:cubicBezTo>
                  <a:cubicBezTo>
                    <a:pt x="14288" y="5379"/>
                    <a:pt x="13993" y="6575"/>
                    <a:pt x="13845" y="7846"/>
                  </a:cubicBezTo>
                  <a:cubicBezTo>
                    <a:pt x="13782" y="8555"/>
                    <a:pt x="13782" y="9265"/>
                    <a:pt x="13887" y="9939"/>
                  </a:cubicBezTo>
                  <a:cubicBezTo>
                    <a:pt x="13972" y="10648"/>
                    <a:pt x="14224" y="11321"/>
                    <a:pt x="14540" y="11769"/>
                  </a:cubicBezTo>
                  <a:cubicBezTo>
                    <a:pt x="14924" y="12241"/>
                    <a:pt x="15366" y="12475"/>
                    <a:pt x="15808" y="12475"/>
                  </a:cubicBezTo>
                  <a:cubicBezTo>
                    <a:pt x="16240" y="12475"/>
                    <a:pt x="16673" y="12251"/>
                    <a:pt x="17048" y="11806"/>
                  </a:cubicBezTo>
                  <a:cubicBezTo>
                    <a:pt x="17807" y="10723"/>
                    <a:pt x="18165" y="8966"/>
                    <a:pt x="17976" y="7285"/>
                  </a:cubicBezTo>
                  <a:cubicBezTo>
                    <a:pt x="17744" y="5528"/>
                    <a:pt x="17069" y="4071"/>
                    <a:pt x="16121" y="3362"/>
                  </a:cubicBezTo>
                  <a:cubicBezTo>
                    <a:pt x="15913" y="3200"/>
                    <a:pt x="15700" y="3069"/>
                    <a:pt x="15483" y="2967"/>
                  </a:cubicBezTo>
                  <a:cubicBezTo>
                    <a:pt x="15687" y="2610"/>
                    <a:pt x="15907" y="2280"/>
                    <a:pt x="16142" y="1978"/>
                  </a:cubicBezTo>
                  <a:cubicBezTo>
                    <a:pt x="16985" y="895"/>
                    <a:pt x="17976" y="260"/>
                    <a:pt x="19008" y="111"/>
                  </a:cubicBezTo>
                  <a:cubicBezTo>
                    <a:pt x="19157" y="93"/>
                    <a:pt x="19309" y="84"/>
                    <a:pt x="19462" y="84"/>
                  </a:cubicBezTo>
                  <a:cubicBezTo>
                    <a:pt x="19956" y="84"/>
                    <a:pt x="20464" y="181"/>
                    <a:pt x="20947" y="409"/>
                  </a:cubicBezTo>
                  <a:cubicBezTo>
                    <a:pt x="21094" y="484"/>
                    <a:pt x="21263" y="596"/>
                    <a:pt x="21431" y="671"/>
                  </a:cubicBezTo>
                  <a:lnTo>
                    <a:pt x="21600" y="783"/>
                  </a:lnTo>
                  <a:cubicBezTo>
                    <a:pt x="21389" y="596"/>
                    <a:pt x="21158" y="484"/>
                    <a:pt x="20947" y="372"/>
                  </a:cubicBezTo>
                  <a:cubicBezTo>
                    <a:pt x="20441" y="122"/>
                    <a:pt x="19925" y="0"/>
                    <a:pt x="1941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490;p32"/>
            <p:cNvSpPr/>
            <p:nvPr/>
          </p:nvSpPr>
          <p:spPr>
            <a:xfrm>
              <a:off x="2084566" y="1986161"/>
              <a:ext cx="213190" cy="15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73" y="456"/>
                  </a:moveTo>
                  <a:cubicBezTo>
                    <a:pt x="7512" y="456"/>
                    <a:pt x="8452" y="756"/>
                    <a:pt x="9225" y="1427"/>
                  </a:cubicBezTo>
                  <a:cubicBezTo>
                    <a:pt x="9998" y="2099"/>
                    <a:pt x="10663" y="2920"/>
                    <a:pt x="11159" y="3965"/>
                  </a:cubicBezTo>
                  <a:cubicBezTo>
                    <a:pt x="12153" y="5905"/>
                    <a:pt x="12595" y="8218"/>
                    <a:pt x="12541" y="10532"/>
                  </a:cubicBezTo>
                  <a:cubicBezTo>
                    <a:pt x="12484" y="11652"/>
                    <a:pt x="12319" y="12697"/>
                    <a:pt x="12098" y="13742"/>
                  </a:cubicBezTo>
                  <a:cubicBezTo>
                    <a:pt x="12007" y="14060"/>
                    <a:pt x="11911" y="14371"/>
                    <a:pt x="11807" y="14675"/>
                  </a:cubicBezTo>
                  <a:cubicBezTo>
                    <a:pt x="11477" y="14610"/>
                    <a:pt x="11151" y="14523"/>
                    <a:pt x="10828" y="14413"/>
                  </a:cubicBezTo>
                  <a:cubicBezTo>
                    <a:pt x="9336" y="13816"/>
                    <a:pt x="7900" y="12771"/>
                    <a:pt x="6739" y="11353"/>
                  </a:cubicBezTo>
                  <a:cubicBezTo>
                    <a:pt x="6131" y="10608"/>
                    <a:pt x="5580" y="9713"/>
                    <a:pt x="5083" y="8815"/>
                  </a:cubicBezTo>
                  <a:cubicBezTo>
                    <a:pt x="4584" y="7771"/>
                    <a:pt x="4253" y="6726"/>
                    <a:pt x="4033" y="5533"/>
                  </a:cubicBezTo>
                  <a:cubicBezTo>
                    <a:pt x="3756" y="4412"/>
                    <a:pt x="3867" y="3144"/>
                    <a:pt x="4309" y="2099"/>
                  </a:cubicBezTo>
                  <a:cubicBezTo>
                    <a:pt x="4806" y="1054"/>
                    <a:pt x="5689" y="456"/>
                    <a:pt x="6573" y="456"/>
                  </a:cubicBezTo>
                  <a:close/>
                  <a:moveTo>
                    <a:pt x="6823" y="0"/>
                  </a:moveTo>
                  <a:cubicBezTo>
                    <a:pt x="6741" y="0"/>
                    <a:pt x="6658" y="2"/>
                    <a:pt x="6573" y="9"/>
                  </a:cubicBezTo>
                  <a:cubicBezTo>
                    <a:pt x="5523" y="9"/>
                    <a:pt x="4530" y="680"/>
                    <a:pt x="3977" y="1875"/>
                  </a:cubicBezTo>
                  <a:cubicBezTo>
                    <a:pt x="3480" y="2994"/>
                    <a:pt x="3369" y="4412"/>
                    <a:pt x="3645" y="5681"/>
                  </a:cubicBezTo>
                  <a:cubicBezTo>
                    <a:pt x="3867" y="6876"/>
                    <a:pt x="4253" y="8070"/>
                    <a:pt x="4806" y="9039"/>
                  </a:cubicBezTo>
                  <a:cubicBezTo>
                    <a:pt x="5248" y="10010"/>
                    <a:pt x="5856" y="10905"/>
                    <a:pt x="6519" y="11726"/>
                  </a:cubicBezTo>
                  <a:cubicBezTo>
                    <a:pt x="7734" y="13145"/>
                    <a:pt x="9170" y="14190"/>
                    <a:pt x="10717" y="14787"/>
                  </a:cubicBezTo>
                  <a:cubicBezTo>
                    <a:pt x="11035" y="14890"/>
                    <a:pt x="11356" y="14973"/>
                    <a:pt x="11678" y="15035"/>
                  </a:cubicBezTo>
                  <a:cubicBezTo>
                    <a:pt x="11496" y="15532"/>
                    <a:pt x="11289" y="16018"/>
                    <a:pt x="11048" y="16503"/>
                  </a:cubicBezTo>
                  <a:cubicBezTo>
                    <a:pt x="10220" y="17922"/>
                    <a:pt x="9170" y="19116"/>
                    <a:pt x="7955" y="19935"/>
                  </a:cubicBezTo>
                  <a:cubicBezTo>
                    <a:pt x="6550" y="20857"/>
                    <a:pt x="5048" y="21334"/>
                    <a:pt x="3523" y="21334"/>
                  </a:cubicBezTo>
                  <a:cubicBezTo>
                    <a:pt x="3067" y="21334"/>
                    <a:pt x="2610" y="21291"/>
                    <a:pt x="2155" y="21206"/>
                  </a:cubicBezTo>
                  <a:cubicBezTo>
                    <a:pt x="1436" y="21056"/>
                    <a:pt x="717" y="20833"/>
                    <a:pt x="0" y="20609"/>
                  </a:cubicBezTo>
                  <a:cubicBezTo>
                    <a:pt x="662" y="20980"/>
                    <a:pt x="1381" y="21280"/>
                    <a:pt x="2098" y="21430"/>
                  </a:cubicBezTo>
                  <a:cubicBezTo>
                    <a:pt x="2622" y="21544"/>
                    <a:pt x="3143" y="21600"/>
                    <a:pt x="3662" y="21600"/>
                  </a:cubicBezTo>
                  <a:cubicBezTo>
                    <a:pt x="5176" y="21600"/>
                    <a:pt x="6666" y="21123"/>
                    <a:pt x="8066" y="20235"/>
                  </a:cubicBezTo>
                  <a:cubicBezTo>
                    <a:pt x="9336" y="19414"/>
                    <a:pt x="10441" y="18219"/>
                    <a:pt x="11325" y="16727"/>
                  </a:cubicBezTo>
                  <a:cubicBezTo>
                    <a:pt x="11588" y="16192"/>
                    <a:pt x="11814" y="15660"/>
                    <a:pt x="12009" y="15094"/>
                  </a:cubicBezTo>
                  <a:cubicBezTo>
                    <a:pt x="12373" y="15147"/>
                    <a:pt x="12738" y="15174"/>
                    <a:pt x="13102" y="15174"/>
                  </a:cubicBezTo>
                  <a:cubicBezTo>
                    <a:pt x="13712" y="15174"/>
                    <a:pt x="14319" y="15098"/>
                    <a:pt x="14916" y="14937"/>
                  </a:cubicBezTo>
                  <a:cubicBezTo>
                    <a:pt x="16905" y="14413"/>
                    <a:pt x="18783" y="13145"/>
                    <a:pt x="20219" y="11205"/>
                  </a:cubicBezTo>
                  <a:cubicBezTo>
                    <a:pt x="20772" y="10532"/>
                    <a:pt x="21214" y="9713"/>
                    <a:pt x="21600" y="8815"/>
                  </a:cubicBezTo>
                  <a:cubicBezTo>
                    <a:pt x="21158" y="9563"/>
                    <a:pt x="20661" y="10308"/>
                    <a:pt x="20164" y="11055"/>
                  </a:cubicBezTo>
                  <a:cubicBezTo>
                    <a:pt x="18672" y="12921"/>
                    <a:pt x="16850" y="14116"/>
                    <a:pt x="14916" y="14637"/>
                  </a:cubicBezTo>
                  <a:cubicBezTo>
                    <a:pt x="14364" y="14758"/>
                    <a:pt x="13811" y="14816"/>
                    <a:pt x="13263" y="14816"/>
                  </a:cubicBezTo>
                  <a:cubicBezTo>
                    <a:pt x="12883" y="14816"/>
                    <a:pt x="12504" y="14787"/>
                    <a:pt x="12130" y="14731"/>
                  </a:cubicBezTo>
                  <a:cubicBezTo>
                    <a:pt x="12216" y="14460"/>
                    <a:pt x="12297" y="14181"/>
                    <a:pt x="12375" y="13892"/>
                  </a:cubicBezTo>
                  <a:cubicBezTo>
                    <a:pt x="12650" y="12847"/>
                    <a:pt x="12817" y="11726"/>
                    <a:pt x="12872" y="10608"/>
                  </a:cubicBezTo>
                  <a:cubicBezTo>
                    <a:pt x="12927" y="8144"/>
                    <a:pt x="12484" y="5757"/>
                    <a:pt x="11491" y="3667"/>
                  </a:cubicBezTo>
                  <a:cubicBezTo>
                    <a:pt x="10937" y="2622"/>
                    <a:pt x="10220" y="1725"/>
                    <a:pt x="9391" y="1054"/>
                  </a:cubicBezTo>
                  <a:cubicBezTo>
                    <a:pt x="8632" y="371"/>
                    <a:pt x="7734" y="0"/>
                    <a:pt x="682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491;p32"/>
            <p:cNvSpPr/>
            <p:nvPr/>
          </p:nvSpPr>
          <p:spPr>
            <a:xfrm>
              <a:off x="2430118" y="2595226"/>
              <a:ext cx="109744" cy="3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2370" y="0"/>
                  </a:moveTo>
                  <a:cubicBezTo>
                    <a:pt x="11533" y="0"/>
                    <a:pt x="10693" y="222"/>
                    <a:pt x="9866" y="684"/>
                  </a:cubicBezTo>
                  <a:cubicBezTo>
                    <a:pt x="6978" y="2294"/>
                    <a:pt x="4304" y="6467"/>
                    <a:pt x="2166" y="12896"/>
                  </a:cubicBezTo>
                  <a:cubicBezTo>
                    <a:pt x="1525" y="14506"/>
                    <a:pt x="989" y="16761"/>
                    <a:pt x="457" y="19007"/>
                  </a:cubicBezTo>
                  <a:cubicBezTo>
                    <a:pt x="134" y="20617"/>
                    <a:pt x="-78" y="20935"/>
                    <a:pt x="28" y="21581"/>
                  </a:cubicBezTo>
                  <a:cubicBezTo>
                    <a:pt x="31" y="21590"/>
                    <a:pt x="37" y="21600"/>
                    <a:pt x="44" y="21600"/>
                  </a:cubicBezTo>
                  <a:cubicBezTo>
                    <a:pt x="194" y="21600"/>
                    <a:pt x="948" y="17880"/>
                    <a:pt x="2487" y="13860"/>
                  </a:cubicBezTo>
                  <a:cubicBezTo>
                    <a:pt x="5308" y="6236"/>
                    <a:pt x="8917" y="2101"/>
                    <a:pt x="12610" y="2101"/>
                  </a:cubicBezTo>
                  <a:cubicBezTo>
                    <a:pt x="14521" y="2101"/>
                    <a:pt x="16454" y="3200"/>
                    <a:pt x="18313" y="5504"/>
                  </a:cubicBezTo>
                  <a:cubicBezTo>
                    <a:pt x="20230" y="7624"/>
                    <a:pt x="21288" y="10034"/>
                    <a:pt x="21493" y="10034"/>
                  </a:cubicBezTo>
                  <a:cubicBezTo>
                    <a:pt x="21506" y="10034"/>
                    <a:pt x="21516" y="10024"/>
                    <a:pt x="21522" y="10005"/>
                  </a:cubicBezTo>
                  <a:cubicBezTo>
                    <a:pt x="21522" y="10005"/>
                    <a:pt x="21201" y="9359"/>
                    <a:pt x="20772" y="8077"/>
                  </a:cubicBezTo>
                  <a:cubicBezTo>
                    <a:pt x="20025" y="6467"/>
                    <a:pt x="19275" y="5186"/>
                    <a:pt x="18528" y="3894"/>
                  </a:cubicBezTo>
                  <a:cubicBezTo>
                    <a:pt x="16544" y="1378"/>
                    <a:pt x="14453" y="0"/>
                    <a:pt x="1237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492;p32"/>
            <p:cNvSpPr/>
            <p:nvPr/>
          </p:nvSpPr>
          <p:spPr>
            <a:xfrm>
              <a:off x="2238875" y="1983497"/>
              <a:ext cx="362056" cy="26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8" y="808"/>
                    <a:pt x="1398" y="1437"/>
                    <a:pt x="1627" y="2647"/>
                  </a:cubicBezTo>
                  <a:cubicBezTo>
                    <a:pt x="1822" y="3904"/>
                    <a:pt x="1854" y="5160"/>
                    <a:pt x="1756" y="6416"/>
                  </a:cubicBezTo>
                  <a:cubicBezTo>
                    <a:pt x="1627" y="9782"/>
                    <a:pt x="1822" y="13147"/>
                    <a:pt x="2375" y="16423"/>
                  </a:cubicBezTo>
                  <a:cubicBezTo>
                    <a:pt x="2699" y="18442"/>
                    <a:pt x="3351" y="20685"/>
                    <a:pt x="4781" y="21404"/>
                  </a:cubicBezTo>
                  <a:cubicBezTo>
                    <a:pt x="5086" y="21544"/>
                    <a:pt x="5397" y="21600"/>
                    <a:pt x="5710" y="21600"/>
                  </a:cubicBezTo>
                  <a:cubicBezTo>
                    <a:pt x="6400" y="21600"/>
                    <a:pt x="7102" y="21322"/>
                    <a:pt x="7774" y="21044"/>
                  </a:cubicBezTo>
                  <a:cubicBezTo>
                    <a:pt x="12101" y="19294"/>
                    <a:pt x="17273" y="17410"/>
                    <a:pt x="21600" y="15616"/>
                  </a:cubicBezTo>
                  <a:cubicBezTo>
                    <a:pt x="20331" y="11397"/>
                    <a:pt x="16525" y="8660"/>
                    <a:pt x="13468" y="6821"/>
                  </a:cubicBezTo>
                  <a:cubicBezTo>
                    <a:pt x="10409" y="4981"/>
                    <a:pt x="6994" y="4756"/>
                    <a:pt x="3773" y="27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493;p32"/>
            <p:cNvSpPr/>
            <p:nvPr/>
          </p:nvSpPr>
          <p:spPr>
            <a:xfrm>
              <a:off x="2228318" y="1655524"/>
              <a:ext cx="418761" cy="52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8351" y="0"/>
                  </a:moveTo>
                  <a:cubicBezTo>
                    <a:pt x="8118" y="0"/>
                    <a:pt x="7861" y="17"/>
                    <a:pt x="7569" y="56"/>
                  </a:cubicBezTo>
                  <a:cubicBezTo>
                    <a:pt x="6796" y="168"/>
                    <a:pt x="6051" y="393"/>
                    <a:pt x="5390" y="751"/>
                  </a:cubicBezTo>
                  <a:cubicBezTo>
                    <a:pt x="2575" y="2143"/>
                    <a:pt x="1003" y="4454"/>
                    <a:pt x="176" y="7170"/>
                  </a:cubicBezTo>
                  <a:cubicBezTo>
                    <a:pt x="-128" y="8180"/>
                    <a:pt x="-128" y="9437"/>
                    <a:pt x="921" y="10065"/>
                  </a:cubicBezTo>
                  <a:cubicBezTo>
                    <a:pt x="1665" y="10491"/>
                    <a:pt x="2741" y="10447"/>
                    <a:pt x="3486" y="10873"/>
                  </a:cubicBezTo>
                  <a:cubicBezTo>
                    <a:pt x="4341" y="11366"/>
                    <a:pt x="4562" y="12332"/>
                    <a:pt x="4368" y="13162"/>
                  </a:cubicBezTo>
                  <a:cubicBezTo>
                    <a:pt x="4203" y="13992"/>
                    <a:pt x="3734" y="14755"/>
                    <a:pt x="3431" y="15563"/>
                  </a:cubicBezTo>
                  <a:cubicBezTo>
                    <a:pt x="2741" y="17516"/>
                    <a:pt x="3238" y="19603"/>
                    <a:pt x="3762" y="21600"/>
                  </a:cubicBezTo>
                  <a:lnTo>
                    <a:pt x="18410" y="21264"/>
                  </a:lnTo>
                  <a:cubicBezTo>
                    <a:pt x="18961" y="21241"/>
                    <a:pt x="19596" y="21219"/>
                    <a:pt x="19983" y="20904"/>
                  </a:cubicBezTo>
                  <a:cubicBezTo>
                    <a:pt x="20313" y="20590"/>
                    <a:pt x="20506" y="20231"/>
                    <a:pt x="20534" y="19849"/>
                  </a:cubicBezTo>
                  <a:cubicBezTo>
                    <a:pt x="21472" y="15676"/>
                    <a:pt x="21389" y="11412"/>
                    <a:pt x="20341" y="7282"/>
                  </a:cubicBezTo>
                  <a:cubicBezTo>
                    <a:pt x="19927" y="5711"/>
                    <a:pt x="19347" y="4118"/>
                    <a:pt x="18052" y="2906"/>
                  </a:cubicBezTo>
                  <a:cubicBezTo>
                    <a:pt x="16561" y="1515"/>
                    <a:pt x="14217" y="797"/>
                    <a:pt x="11927" y="684"/>
                  </a:cubicBezTo>
                  <a:cubicBezTo>
                    <a:pt x="10252" y="589"/>
                    <a:pt x="9727" y="0"/>
                    <a:pt x="835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494;p32"/>
            <p:cNvSpPr/>
            <p:nvPr/>
          </p:nvSpPr>
          <p:spPr>
            <a:xfrm>
              <a:off x="2253587" y="1677608"/>
              <a:ext cx="111259" cy="160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1493" y="0"/>
                  </a:moveTo>
                  <a:cubicBezTo>
                    <a:pt x="20965" y="72"/>
                    <a:pt x="20545" y="292"/>
                    <a:pt x="20125" y="439"/>
                  </a:cubicBezTo>
                  <a:cubicBezTo>
                    <a:pt x="19598" y="659"/>
                    <a:pt x="19070" y="878"/>
                    <a:pt x="18543" y="1098"/>
                  </a:cubicBezTo>
                  <a:cubicBezTo>
                    <a:pt x="17911" y="1317"/>
                    <a:pt x="17279" y="1611"/>
                    <a:pt x="16540" y="1978"/>
                  </a:cubicBezTo>
                  <a:cubicBezTo>
                    <a:pt x="14857" y="2856"/>
                    <a:pt x="13275" y="3809"/>
                    <a:pt x="11800" y="4834"/>
                  </a:cubicBezTo>
                  <a:cubicBezTo>
                    <a:pt x="10009" y="6078"/>
                    <a:pt x="8325" y="7468"/>
                    <a:pt x="6850" y="8934"/>
                  </a:cubicBezTo>
                  <a:cubicBezTo>
                    <a:pt x="5376" y="10398"/>
                    <a:pt x="4216" y="11935"/>
                    <a:pt x="3162" y="13546"/>
                  </a:cubicBezTo>
                  <a:cubicBezTo>
                    <a:pt x="2214" y="14863"/>
                    <a:pt x="1582" y="16255"/>
                    <a:pt x="1055" y="17647"/>
                  </a:cubicBezTo>
                  <a:cubicBezTo>
                    <a:pt x="739" y="18233"/>
                    <a:pt x="635" y="18819"/>
                    <a:pt x="423" y="19258"/>
                  </a:cubicBezTo>
                  <a:cubicBezTo>
                    <a:pt x="316" y="19697"/>
                    <a:pt x="212" y="20136"/>
                    <a:pt x="107" y="20502"/>
                  </a:cubicBezTo>
                  <a:cubicBezTo>
                    <a:pt x="0" y="20869"/>
                    <a:pt x="0" y="21236"/>
                    <a:pt x="0" y="21600"/>
                  </a:cubicBezTo>
                  <a:cubicBezTo>
                    <a:pt x="107" y="21600"/>
                    <a:pt x="423" y="20136"/>
                    <a:pt x="1475" y="17794"/>
                  </a:cubicBezTo>
                  <a:cubicBezTo>
                    <a:pt x="2110" y="16402"/>
                    <a:pt x="2846" y="15085"/>
                    <a:pt x="3689" y="13766"/>
                  </a:cubicBezTo>
                  <a:cubicBezTo>
                    <a:pt x="4741" y="12229"/>
                    <a:pt x="6007" y="10690"/>
                    <a:pt x="7482" y="9226"/>
                  </a:cubicBezTo>
                  <a:cubicBezTo>
                    <a:pt x="8850" y="7762"/>
                    <a:pt x="10536" y="6443"/>
                    <a:pt x="12223" y="5126"/>
                  </a:cubicBezTo>
                  <a:cubicBezTo>
                    <a:pt x="13698" y="4100"/>
                    <a:pt x="15173" y="3148"/>
                    <a:pt x="16859" y="2270"/>
                  </a:cubicBezTo>
                  <a:cubicBezTo>
                    <a:pt x="19598" y="806"/>
                    <a:pt x="21600" y="72"/>
                    <a:pt x="2149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495;p32"/>
            <p:cNvSpPr/>
            <p:nvPr/>
          </p:nvSpPr>
          <p:spPr>
            <a:xfrm>
              <a:off x="2287736" y="1752311"/>
              <a:ext cx="32921" cy="12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21387" y="0"/>
                  </a:moveTo>
                  <a:cubicBezTo>
                    <a:pt x="19263" y="925"/>
                    <a:pt x="17139" y="1945"/>
                    <a:pt x="15727" y="2965"/>
                  </a:cubicBezTo>
                  <a:cubicBezTo>
                    <a:pt x="11829" y="5378"/>
                    <a:pt x="8633" y="7879"/>
                    <a:pt x="5808" y="10475"/>
                  </a:cubicBezTo>
                  <a:cubicBezTo>
                    <a:pt x="3323" y="13071"/>
                    <a:pt x="1550" y="15666"/>
                    <a:pt x="849" y="18357"/>
                  </a:cubicBezTo>
                  <a:cubicBezTo>
                    <a:pt x="137" y="19377"/>
                    <a:pt x="-213" y="20488"/>
                    <a:pt x="137" y="21600"/>
                  </a:cubicBezTo>
                  <a:cubicBezTo>
                    <a:pt x="1199" y="20580"/>
                    <a:pt x="1911" y="19468"/>
                    <a:pt x="2261" y="18357"/>
                  </a:cubicBezTo>
                  <a:cubicBezTo>
                    <a:pt x="5097" y="13165"/>
                    <a:pt x="10056" y="8065"/>
                    <a:pt x="17139" y="3152"/>
                  </a:cubicBezTo>
                  <a:cubicBezTo>
                    <a:pt x="18913" y="2132"/>
                    <a:pt x="20325" y="1112"/>
                    <a:pt x="2138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496;p32"/>
            <p:cNvSpPr/>
            <p:nvPr/>
          </p:nvSpPr>
          <p:spPr>
            <a:xfrm>
              <a:off x="2453160" y="1698874"/>
              <a:ext cx="121703" cy="42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0" y="0"/>
                  </a:moveTo>
                  <a:cubicBezTo>
                    <a:pt x="289" y="28"/>
                    <a:pt x="578" y="56"/>
                    <a:pt x="867" y="84"/>
                  </a:cubicBezTo>
                  <a:cubicBezTo>
                    <a:pt x="1639" y="140"/>
                    <a:pt x="2411" y="195"/>
                    <a:pt x="3183" y="279"/>
                  </a:cubicBezTo>
                  <a:cubicBezTo>
                    <a:pt x="5978" y="615"/>
                    <a:pt x="8487" y="1061"/>
                    <a:pt x="10705" y="1676"/>
                  </a:cubicBezTo>
                  <a:cubicBezTo>
                    <a:pt x="13887" y="2542"/>
                    <a:pt x="16394" y="3632"/>
                    <a:pt x="17937" y="4834"/>
                  </a:cubicBezTo>
                  <a:cubicBezTo>
                    <a:pt x="19866" y="6315"/>
                    <a:pt x="20828" y="7880"/>
                    <a:pt x="20828" y="9445"/>
                  </a:cubicBezTo>
                  <a:cubicBezTo>
                    <a:pt x="20926" y="11010"/>
                    <a:pt x="20637" y="12602"/>
                    <a:pt x="20155" y="14167"/>
                  </a:cubicBezTo>
                  <a:cubicBezTo>
                    <a:pt x="19672" y="15621"/>
                    <a:pt x="19478" y="16933"/>
                    <a:pt x="19478" y="18052"/>
                  </a:cubicBezTo>
                  <a:cubicBezTo>
                    <a:pt x="19478" y="18918"/>
                    <a:pt x="19672" y="19784"/>
                    <a:pt x="20155" y="20650"/>
                  </a:cubicBezTo>
                  <a:cubicBezTo>
                    <a:pt x="20345" y="20957"/>
                    <a:pt x="20539" y="21181"/>
                    <a:pt x="20637" y="21349"/>
                  </a:cubicBezTo>
                  <a:cubicBezTo>
                    <a:pt x="20733" y="21432"/>
                    <a:pt x="20828" y="21516"/>
                    <a:pt x="20926" y="21600"/>
                  </a:cubicBezTo>
                  <a:cubicBezTo>
                    <a:pt x="20926" y="21516"/>
                    <a:pt x="20828" y="21432"/>
                    <a:pt x="20828" y="21349"/>
                  </a:cubicBezTo>
                  <a:cubicBezTo>
                    <a:pt x="20733" y="21181"/>
                    <a:pt x="20637" y="20957"/>
                    <a:pt x="20444" y="20650"/>
                  </a:cubicBezTo>
                  <a:cubicBezTo>
                    <a:pt x="20056" y="19784"/>
                    <a:pt x="19866" y="18918"/>
                    <a:pt x="19961" y="18052"/>
                  </a:cubicBezTo>
                  <a:cubicBezTo>
                    <a:pt x="19961" y="16933"/>
                    <a:pt x="20250" y="15648"/>
                    <a:pt x="20733" y="14195"/>
                  </a:cubicBezTo>
                  <a:cubicBezTo>
                    <a:pt x="21311" y="12602"/>
                    <a:pt x="21600" y="11010"/>
                    <a:pt x="21505" y="9445"/>
                  </a:cubicBezTo>
                  <a:cubicBezTo>
                    <a:pt x="21505" y="7852"/>
                    <a:pt x="20444" y="6259"/>
                    <a:pt x="18516" y="4778"/>
                  </a:cubicBezTo>
                  <a:cubicBezTo>
                    <a:pt x="16876" y="3548"/>
                    <a:pt x="14272" y="2459"/>
                    <a:pt x="10994" y="1565"/>
                  </a:cubicBezTo>
                  <a:cubicBezTo>
                    <a:pt x="8776" y="978"/>
                    <a:pt x="6076" y="503"/>
                    <a:pt x="3278" y="224"/>
                  </a:cubicBezTo>
                  <a:cubicBezTo>
                    <a:pt x="2506" y="140"/>
                    <a:pt x="1639" y="84"/>
                    <a:pt x="867" y="56"/>
                  </a:cubicBezTo>
                  <a:cubicBezTo>
                    <a:pt x="578" y="28"/>
                    <a:pt x="289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497;p32"/>
            <p:cNvSpPr/>
            <p:nvPr/>
          </p:nvSpPr>
          <p:spPr>
            <a:xfrm>
              <a:off x="2539366" y="1966595"/>
              <a:ext cx="9500" cy="14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20574" y="0"/>
                  </a:moveTo>
                  <a:cubicBezTo>
                    <a:pt x="13905" y="1026"/>
                    <a:pt x="10620" y="2051"/>
                    <a:pt x="10620" y="3155"/>
                  </a:cubicBezTo>
                  <a:cubicBezTo>
                    <a:pt x="5643" y="5124"/>
                    <a:pt x="2309" y="7806"/>
                    <a:pt x="666" y="10800"/>
                  </a:cubicBezTo>
                  <a:cubicBezTo>
                    <a:pt x="-1026" y="13797"/>
                    <a:pt x="666" y="16476"/>
                    <a:pt x="3951" y="18447"/>
                  </a:cubicBezTo>
                  <a:cubicBezTo>
                    <a:pt x="3951" y="19471"/>
                    <a:pt x="5643" y="20496"/>
                    <a:pt x="10620" y="21600"/>
                  </a:cubicBezTo>
                  <a:cubicBezTo>
                    <a:pt x="12262" y="20496"/>
                    <a:pt x="12262" y="19471"/>
                    <a:pt x="10620" y="18447"/>
                  </a:cubicBezTo>
                  <a:cubicBezTo>
                    <a:pt x="10620" y="16476"/>
                    <a:pt x="10620" y="13797"/>
                    <a:pt x="10620" y="10800"/>
                  </a:cubicBezTo>
                  <a:cubicBezTo>
                    <a:pt x="12262" y="7806"/>
                    <a:pt x="15597" y="5124"/>
                    <a:pt x="17239" y="3155"/>
                  </a:cubicBezTo>
                  <a:cubicBezTo>
                    <a:pt x="20574" y="2129"/>
                    <a:pt x="20574" y="1026"/>
                    <a:pt x="2057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498;p32"/>
            <p:cNvSpPr/>
            <p:nvPr/>
          </p:nvSpPr>
          <p:spPr>
            <a:xfrm>
              <a:off x="1095995" y="1925157"/>
              <a:ext cx="152130" cy="11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0364" y="0"/>
                  </a:moveTo>
                  <a:lnTo>
                    <a:pt x="1620" y="6486"/>
                  </a:lnTo>
                  <a:cubicBezTo>
                    <a:pt x="848" y="6686"/>
                    <a:pt x="231" y="7386"/>
                    <a:pt x="78" y="8383"/>
                  </a:cubicBezTo>
                  <a:cubicBezTo>
                    <a:pt x="-77" y="9481"/>
                    <a:pt x="-1" y="10480"/>
                    <a:pt x="309" y="11377"/>
                  </a:cubicBezTo>
                  <a:cubicBezTo>
                    <a:pt x="1697" y="16368"/>
                    <a:pt x="5478" y="19658"/>
                    <a:pt x="9412" y="20858"/>
                  </a:cubicBezTo>
                  <a:cubicBezTo>
                    <a:pt x="11047" y="21388"/>
                    <a:pt x="12696" y="21600"/>
                    <a:pt x="14347" y="21600"/>
                  </a:cubicBezTo>
                  <a:cubicBezTo>
                    <a:pt x="16743" y="21600"/>
                    <a:pt x="19146" y="21148"/>
                    <a:pt x="21523" y="20559"/>
                  </a:cubicBezTo>
                  <a:cubicBezTo>
                    <a:pt x="21137" y="13771"/>
                    <a:pt x="20751" y="6887"/>
                    <a:pt x="20364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499;p32"/>
            <p:cNvSpPr/>
            <p:nvPr/>
          </p:nvSpPr>
          <p:spPr>
            <a:xfrm>
              <a:off x="899559" y="1543797"/>
              <a:ext cx="439076" cy="45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13296" y="0"/>
                  </a:moveTo>
                  <a:cubicBezTo>
                    <a:pt x="12751" y="0"/>
                    <a:pt x="12150" y="351"/>
                    <a:pt x="11648" y="639"/>
                  </a:cubicBezTo>
                  <a:cubicBezTo>
                    <a:pt x="11461" y="743"/>
                    <a:pt x="11221" y="874"/>
                    <a:pt x="10954" y="1005"/>
                  </a:cubicBezTo>
                  <a:cubicBezTo>
                    <a:pt x="10510" y="867"/>
                    <a:pt x="9960" y="793"/>
                    <a:pt x="9413" y="793"/>
                  </a:cubicBezTo>
                  <a:cubicBezTo>
                    <a:pt x="8613" y="793"/>
                    <a:pt x="7820" y="951"/>
                    <a:pt x="7376" y="1293"/>
                  </a:cubicBezTo>
                  <a:cubicBezTo>
                    <a:pt x="6495" y="1947"/>
                    <a:pt x="5801" y="2862"/>
                    <a:pt x="4813" y="3412"/>
                  </a:cubicBezTo>
                  <a:cubicBezTo>
                    <a:pt x="3958" y="3883"/>
                    <a:pt x="2890" y="4093"/>
                    <a:pt x="2196" y="4773"/>
                  </a:cubicBezTo>
                  <a:cubicBezTo>
                    <a:pt x="968" y="5977"/>
                    <a:pt x="1635" y="7965"/>
                    <a:pt x="995" y="9535"/>
                  </a:cubicBezTo>
                  <a:cubicBezTo>
                    <a:pt x="781" y="10059"/>
                    <a:pt x="407" y="10530"/>
                    <a:pt x="194" y="11053"/>
                  </a:cubicBezTo>
                  <a:cubicBezTo>
                    <a:pt x="-46" y="11576"/>
                    <a:pt x="-100" y="12230"/>
                    <a:pt x="247" y="12702"/>
                  </a:cubicBezTo>
                  <a:cubicBezTo>
                    <a:pt x="594" y="13173"/>
                    <a:pt x="1342" y="13435"/>
                    <a:pt x="1342" y="14010"/>
                  </a:cubicBezTo>
                  <a:cubicBezTo>
                    <a:pt x="1369" y="14585"/>
                    <a:pt x="621" y="14952"/>
                    <a:pt x="675" y="15502"/>
                  </a:cubicBezTo>
                  <a:cubicBezTo>
                    <a:pt x="755" y="16051"/>
                    <a:pt x="1663" y="16260"/>
                    <a:pt x="2063" y="16732"/>
                  </a:cubicBezTo>
                  <a:cubicBezTo>
                    <a:pt x="2570" y="17359"/>
                    <a:pt x="2063" y="18354"/>
                    <a:pt x="2490" y="19034"/>
                  </a:cubicBezTo>
                  <a:cubicBezTo>
                    <a:pt x="2970" y="19741"/>
                    <a:pt x="4145" y="19584"/>
                    <a:pt x="5027" y="19793"/>
                  </a:cubicBezTo>
                  <a:cubicBezTo>
                    <a:pt x="6488" y="20133"/>
                    <a:pt x="7606" y="21600"/>
                    <a:pt x="9018" y="21600"/>
                  </a:cubicBezTo>
                  <a:cubicBezTo>
                    <a:pt x="9127" y="21600"/>
                    <a:pt x="9238" y="21591"/>
                    <a:pt x="9352" y="21573"/>
                  </a:cubicBezTo>
                  <a:cubicBezTo>
                    <a:pt x="9966" y="21494"/>
                    <a:pt x="10473" y="21101"/>
                    <a:pt x="11087" y="21023"/>
                  </a:cubicBezTo>
                  <a:cubicBezTo>
                    <a:pt x="11203" y="21005"/>
                    <a:pt x="11319" y="20997"/>
                    <a:pt x="11434" y="20997"/>
                  </a:cubicBezTo>
                  <a:cubicBezTo>
                    <a:pt x="12140" y="20997"/>
                    <a:pt x="12832" y="21300"/>
                    <a:pt x="13544" y="21389"/>
                  </a:cubicBezTo>
                  <a:cubicBezTo>
                    <a:pt x="13686" y="21407"/>
                    <a:pt x="13828" y="21416"/>
                    <a:pt x="13969" y="21416"/>
                  </a:cubicBezTo>
                  <a:cubicBezTo>
                    <a:pt x="15285" y="21416"/>
                    <a:pt x="16546" y="20685"/>
                    <a:pt x="17656" y="19976"/>
                  </a:cubicBezTo>
                  <a:cubicBezTo>
                    <a:pt x="18296" y="19584"/>
                    <a:pt x="18963" y="19112"/>
                    <a:pt x="19124" y="18432"/>
                  </a:cubicBezTo>
                  <a:cubicBezTo>
                    <a:pt x="19284" y="17804"/>
                    <a:pt x="18963" y="17124"/>
                    <a:pt x="19311" y="16548"/>
                  </a:cubicBezTo>
                  <a:cubicBezTo>
                    <a:pt x="19657" y="15972"/>
                    <a:pt x="20405" y="15842"/>
                    <a:pt x="20699" y="15292"/>
                  </a:cubicBezTo>
                  <a:cubicBezTo>
                    <a:pt x="21126" y="14429"/>
                    <a:pt x="20085" y="13460"/>
                    <a:pt x="20352" y="12571"/>
                  </a:cubicBezTo>
                  <a:cubicBezTo>
                    <a:pt x="20592" y="11917"/>
                    <a:pt x="21500" y="11524"/>
                    <a:pt x="21500" y="10818"/>
                  </a:cubicBezTo>
                  <a:cubicBezTo>
                    <a:pt x="21500" y="10138"/>
                    <a:pt x="20539" y="9719"/>
                    <a:pt x="20272" y="9039"/>
                  </a:cubicBezTo>
                  <a:cubicBezTo>
                    <a:pt x="19845" y="8018"/>
                    <a:pt x="21100" y="6945"/>
                    <a:pt x="20806" y="5898"/>
                  </a:cubicBezTo>
                  <a:cubicBezTo>
                    <a:pt x="20459" y="4642"/>
                    <a:pt x="18243" y="4511"/>
                    <a:pt x="17842" y="3281"/>
                  </a:cubicBezTo>
                  <a:cubicBezTo>
                    <a:pt x="17682" y="2784"/>
                    <a:pt x="17842" y="2130"/>
                    <a:pt x="17415" y="1763"/>
                  </a:cubicBezTo>
                  <a:cubicBezTo>
                    <a:pt x="17203" y="1576"/>
                    <a:pt x="16934" y="1530"/>
                    <a:pt x="16645" y="1530"/>
                  </a:cubicBezTo>
                  <a:cubicBezTo>
                    <a:pt x="16366" y="1530"/>
                    <a:pt x="16068" y="1573"/>
                    <a:pt x="15783" y="1573"/>
                  </a:cubicBezTo>
                  <a:cubicBezTo>
                    <a:pt x="15578" y="1573"/>
                    <a:pt x="15379" y="1551"/>
                    <a:pt x="15199" y="1476"/>
                  </a:cubicBezTo>
                  <a:cubicBezTo>
                    <a:pt x="14558" y="1188"/>
                    <a:pt x="14372" y="351"/>
                    <a:pt x="13730" y="89"/>
                  </a:cubicBezTo>
                  <a:cubicBezTo>
                    <a:pt x="13592" y="27"/>
                    <a:pt x="13446" y="0"/>
                    <a:pt x="132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500;p32"/>
            <p:cNvSpPr/>
            <p:nvPr/>
          </p:nvSpPr>
          <p:spPr>
            <a:xfrm>
              <a:off x="989672" y="1616538"/>
              <a:ext cx="117752" cy="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4129" y="4797"/>
                  </a:moveTo>
                  <a:cubicBezTo>
                    <a:pt x="14684" y="6487"/>
                    <a:pt x="14842" y="8497"/>
                    <a:pt x="14565" y="10333"/>
                  </a:cubicBezTo>
                  <a:cubicBezTo>
                    <a:pt x="14268" y="11645"/>
                    <a:pt x="13674" y="12585"/>
                    <a:pt x="12979" y="12962"/>
                  </a:cubicBezTo>
                  <a:cubicBezTo>
                    <a:pt x="12875" y="13024"/>
                    <a:pt x="12765" y="13058"/>
                    <a:pt x="12658" y="13058"/>
                  </a:cubicBezTo>
                  <a:cubicBezTo>
                    <a:pt x="12156" y="13058"/>
                    <a:pt x="11657" y="12382"/>
                    <a:pt x="11494" y="11459"/>
                  </a:cubicBezTo>
                  <a:cubicBezTo>
                    <a:pt x="11295" y="10141"/>
                    <a:pt x="11396" y="8829"/>
                    <a:pt x="11791" y="7703"/>
                  </a:cubicBezTo>
                  <a:cubicBezTo>
                    <a:pt x="12186" y="6571"/>
                    <a:pt x="12783" y="5822"/>
                    <a:pt x="13377" y="5259"/>
                  </a:cubicBezTo>
                  <a:cubicBezTo>
                    <a:pt x="13621" y="5068"/>
                    <a:pt x="13873" y="4916"/>
                    <a:pt x="14129" y="4797"/>
                  </a:cubicBezTo>
                  <a:close/>
                  <a:moveTo>
                    <a:pt x="10178" y="0"/>
                  </a:moveTo>
                  <a:cubicBezTo>
                    <a:pt x="9821" y="0"/>
                    <a:pt x="9465" y="62"/>
                    <a:pt x="9114" y="186"/>
                  </a:cubicBezTo>
                  <a:cubicBezTo>
                    <a:pt x="6539" y="749"/>
                    <a:pt x="4061" y="3007"/>
                    <a:pt x="2178" y="6385"/>
                  </a:cubicBezTo>
                  <a:cubicBezTo>
                    <a:pt x="891" y="8829"/>
                    <a:pt x="98" y="12022"/>
                    <a:pt x="0" y="15400"/>
                  </a:cubicBezTo>
                  <a:cubicBezTo>
                    <a:pt x="0" y="16341"/>
                    <a:pt x="0" y="17281"/>
                    <a:pt x="98" y="18030"/>
                  </a:cubicBezTo>
                  <a:cubicBezTo>
                    <a:pt x="98" y="18407"/>
                    <a:pt x="196" y="18785"/>
                    <a:pt x="297" y="18970"/>
                  </a:cubicBezTo>
                  <a:cubicBezTo>
                    <a:pt x="196" y="17844"/>
                    <a:pt x="98" y="16527"/>
                    <a:pt x="196" y="15400"/>
                  </a:cubicBezTo>
                  <a:cubicBezTo>
                    <a:pt x="395" y="12208"/>
                    <a:pt x="1188" y="9201"/>
                    <a:pt x="2377" y="6948"/>
                  </a:cubicBezTo>
                  <a:cubicBezTo>
                    <a:pt x="4260" y="3756"/>
                    <a:pt x="6637" y="1689"/>
                    <a:pt x="9114" y="1126"/>
                  </a:cubicBezTo>
                  <a:cubicBezTo>
                    <a:pt x="9411" y="1053"/>
                    <a:pt x="9705" y="1014"/>
                    <a:pt x="9993" y="1014"/>
                  </a:cubicBezTo>
                  <a:cubicBezTo>
                    <a:pt x="11149" y="1014"/>
                    <a:pt x="12227" y="1616"/>
                    <a:pt x="13178" y="2815"/>
                  </a:cubicBezTo>
                  <a:cubicBezTo>
                    <a:pt x="13407" y="3148"/>
                    <a:pt x="13609" y="3514"/>
                    <a:pt x="13784" y="3908"/>
                  </a:cubicBezTo>
                  <a:cubicBezTo>
                    <a:pt x="13582" y="4020"/>
                    <a:pt x="13377" y="4161"/>
                    <a:pt x="13178" y="4319"/>
                  </a:cubicBezTo>
                  <a:cubicBezTo>
                    <a:pt x="12486" y="4882"/>
                    <a:pt x="11791" y="5822"/>
                    <a:pt x="11396" y="7140"/>
                  </a:cubicBezTo>
                  <a:cubicBezTo>
                    <a:pt x="10799" y="8452"/>
                    <a:pt x="10700" y="10141"/>
                    <a:pt x="10900" y="11830"/>
                  </a:cubicBezTo>
                  <a:cubicBezTo>
                    <a:pt x="10998" y="12771"/>
                    <a:pt x="11396" y="13525"/>
                    <a:pt x="11791" y="13897"/>
                  </a:cubicBezTo>
                  <a:cubicBezTo>
                    <a:pt x="12082" y="14173"/>
                    <a:pt x="12423" y="14347"/>
                    <a:pt x="12783" y="14347"/>
                  </a:cubicBezTo>
                  <a:cubicBezTo>
                    <a:pt x="12914" y="14347"/>
                    <a:pt x="13044" y="14325"/>
                    <a:pt x="13178" y="14274"/>
                  </a:cubicBezTo>
                  <a:cubicBezTo>
                    <a:pt x="14069" y="13897"/>
                    <a:pt x="14862" y="12585"/>
                    <a:pt x="15160" y="10896"/>
                  </a:cubicBezTo>
                  <a:cubicBezTo>
                    <a:pt x="15558" y="9392"/>
                    <a:pt x="15558" y="7512"/>
                    <a:pt x="15160" y="6008"/>
                  </a:cubicBezTo>
                  <a:cubicBezTo>
                    <a:pt x="15070" y="5496"/>
                    <a:pt x="14960" y="5023"/>
                    <a:pt x="14836" y="4578"/>
                  </a:cubicBezTo>
                  <a:cubicBezTo>
                    <a:pt x="15011" y="4544"/>
                    <a:pt x="15189" y="4527"/>
                    <a:pt x="15367" y="4527"/>
                  </a:cubicBezTo>
                  <a:cubicBezTo>
                    <a:pt x="15973" y="4527"/>
                    <a:pt x="16580" y="4719"/>
                    <a:pt x="17141" y="5073"/>
                  </a:cubicBezTo>
                  <a:cubicBezTo>
                    <a:pt x="18231" y="5822"/>
                    <a:pt x="19223" y="7140"/>
                    <a:pt x="19818" y="9015"/>
                  </a:cubicBezTo>
                  <a:cubicBezTo>
                    <a:pt x="20810" y="11645"/>
                    <a:pt x="21205" y="14837"/>
                    <a:pt x="21107" y="18030"/>
                  </a:cubicBezTo>
                  <a:cubicBezTo>
                    <a:pt x="21006" y="20474"/>
                    <a:pt x="20810" y="21600"/>
                    <a:pt x="20810" y="21600"/>
                  </a:cubicBezTo>
                  <a:cubicBezTo>
                    <a:pt x="20908" y="21600"/>
                    <a:pt x="20908" y="21414"/>
                    <a:pt x="21006" y="20851"/>
                  </a:cubicBezTo>
                  <a:cubicBezTo>
                    <a:pt x="21205" y="19911"/>
                    <a:pt x="21303" y="18970"/>
                    <a:pt x="21303" y="18221"/>
                  </a:cubicBezTo>
                  <a:cubicBezTo>
                    <a:pt x="21600" y="14837"/>
                    <a:pt x="21205" y="11459"/>
                    <a:pt x="20213" y="8452"/>
                  </a:cubicBezTo>
                  <a:cubicBezTo>
                    <a:pt x="19137" y="5327"/>
                    <a:pt x="17284" y="3480"/>
                    <a:pt x="15367" y="3480"/>
                  </a:cubicBezTo>
                  <a:cubicBezTo>
                    <a:pt x="15079" y="3480"/>
                    <a:pt x="14794" y="3519"/>
                    <a:pt x="14506" y="3604"/>
                  </a:cubicBezTo>
                  <a:cubicBezTo>
                    <a:pt x="14271" y="3013"/>
                    <a:pt x="13992" y="2500"/>
                    <a:pt x="13674" y="2067"/>
                  </a:cubicBezTo>
                  <a:cubicBezTo>
                    <a:pt x="12670" y="749"/>
                    <a:pt x="11428" y="0"/>
                    <a:pt x="1017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501;p32"/>
            <p:cNvSpPr/>
            <p:nvPr/>
          </p:nvSpPr>
          <p:spPr>
            <a:xfrm>
              <a:off x="953907" y="1683672"/>
              <a:ext cx="136639" cy="11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5755" y="0"/>
                  </a:moveTo>
                  <a:cubicBezTo>
                    <a:pt x="14217" y="0"/>
                    <a:pt x="12679" y="515"/>
                    <a:pt x="11354" y="1561"/>
                  </a:cubicBezTo>
                  <a:cubicBezTo>
                    <a:pt x="9497" y="3034"/>
                    <a:pt x="8233" y="5393"/>
                    <a:pt x="7896" y="8043"/>
                  </a:cubicBezTo>
                  <a:cubicBezTo>
                    <a:pt x="7825" y="8780"/>
                    <a:pt x="7813" y="9584"/>
                    <a:pt x="7861" y="10341"/>
                  </a:cubicBezTo>
                  <a:cubicBezTo>
                    <a:pt x="7575" y="10302"/>
                    <a:pt x="7292" y="10282"/>
                    <a:pt x="7008" y="10282"/>
                  </a:cubicBezTo>
                  <a:cubicBezTo>
                    <a:pt x="5407" y="10282"/>
                    <a:pt x="3859" y="10897"/>
                    <a:pt x="2580" y="12072"/>
                  </a:cubicBezTo>
                  <a:cubicBezTo>
                    <a:pt x="470" y="14037"/>
                    <a:pt x="-458" y="17279"/>
                    <a:pt x="217" y="20325"/>
                  </a:cubicBezTo>
                  <a:cubicBezTo>
                    <a:pt x="301" y="20817"/>
                    <a:pt x="470" y="21208"/>
                    <a:pt x="723" y="21600"/>
                  </a:cubicBezTo>
                  <a:cubicBezTo>
                    <a:pt x="723" y="21503"/>
                    <a:pt x="554" y="21111"/>
                    <a:pt x="470" y="20325"/>
                  </a:cubicBezTo>
                  <a:cubicBezTo>
                    <a:pt x="301" y="19147"/>
                    <a:pt x="301" y="17966"/>
                    <a:pt x="554" y="16788"/>
                  </a:cubicBezTo>
                  <a:cubicBezTo>
                    <a:pt x="893" y="15118"/>
                    <a:pt x="1735" y="13545"/>
                    <a:pt x="2916" y="12464"/>
                  </a:cubicBezTo>
                  <a:cubicBezTo>
                    <a:pt x="4123" y="11451"/>
                    <a:pt x="5541" y="10871"/>
                    <a:pt x="7044" y="10871"/>
                  </a:cubicBezTo>
                  <a:cubicBezTo>
                    <a:pt x="7436" y="10871"/>
                    <a:pt x="7833" y="10909"/>
                    <a:pt x="8233" y="10991"/>
                  </a:cubicBezTo>
                  <a:lnTo>
                    <a:pt x="8569" y="11089"/>
                  </a:lnTo>
                  <a:lnTo>
                    <a:pt x="8486" y="10697"/>
                  </a:lnTo>
                  <a:cubicBezTo>
                    <a:pt x="8402" y="9813"/>
                    <a:pt x="8402" y="8927"/>
                    <a:pt x="8486" y="8143"/>
                  </a:cubicBezTo>
                  <a:cubicBezTo>
                    <a:pt x="8822" y="5687"/>
                    <a:pt x="9920" y="3425"/>
                    <a:pt x="11693" y="2050"/>
                  </a:cubicBezTo>
                  <a:cubicBezTo>
                    <a:pt x="12945" y="1022"/>
                    <a:pt x="14389" y="442"/>
                    <a:pt x="15914" y="442"/>
                  </a:cubicBezTo>
                  <a:cubicBezTo>
                    <a:pt x="16137" y="442"/>
                    <a:pt x="16359" y="454"/>
                    <a:pt x="16584" y="480"/>
                  </a:cubicBezTo>
                  <a:cubicBezTo>
                    <a:pt x="17765" y="577"/>
                    <a:pt x="18947" y="969"/>
                    <a:pt x="19961" y="1658"/>
                  </a:cubicBezTo>
                  <a:cubicBezTo>
                    <a:pt x="20297" y="1953"/>
                    <a:pt x="20720" y="2150"/>
                    <a:pt x="21142" y="2445"/>
                  </a:cubicBezTo>
                  <a:cubicBezTo>
                    <a:pt x="21142" y="2445"/>
                    <a:pt x="21056" y="2344"/>
                    <a:pt x="20889" y="2150"/>
                  </a:cubicBezTo>
                  <a:cubicBezTo>
                    <a:pt x="20634" y="1855"/>
                    <a:pt x="20381" y="1658"/>
                    <a:pt x="20044" y="1461"/>
                  </a:cubicBezTo>
                  <a:cubicBezTo>
                    <a:pt x="18752" y="492"/>
                    <a:pt x="17255" y="0"/>
                    <a:pt x="1575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502;p32"/>
            <p:cNvSpPr/>
            <p:nvPr/>
          </p:nvSpPr>
          <p:spPr>
            <a:xfrm>
              <a:off x="1125984" y="1612288"/>
              <a:ext cx="68705" cy="3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05" y="0"/>
                  </a:moveTo>
                  <a:cubicBezTo>
                    <a:pt x="9795" y="0"/>
                    <a:pt x="4281" y="5617"/>
                    <a:pt x="1372" y="14894"/>
                  </a:cubicBezTo>
                  <a:cubicBezTo>
                    <a:pt x="684" y="16724"/>
                    <a:pt x="170" y="19166"/>
                    <a:pt x="0" y="21600"/>
                  </a:cubicBezTo>
                  <a:cubicBezTo>
                    <a:pt x="170" y="21600"/>
                    <a:pt x="684" y="19166"/>
                    <a:pt x="2056" y="15498"/>
                  </a:cubicBezTo>
                  <a:cubicBezTo>
                    <a:pt x="5237" y="7008"/>
                    <a:pt x="10628" y="1665"/>
                    <a:pt x="16456" y="1665"/>
                  </a:cubicBezTo>
                  <a:cubicBezTo>
                    <a:pt x="16908" y="1665"/>
                    <a:pt x="17365" y="1702"/>
                    <a:pt x="17828" y="1766"/>
                  </a:cubicBezTo>
                  <a:cubicBezTo>
                    <a:pt x="19740" y="1766"/>
                    <a:pt x="21143" y="2443"/>
                    <a:pt x="21507" y="2443"/>
                  </a:cubicBezTo>
                  <a:cubicBezTo>
                    <a:pt x="21569" y="2443"/>
                    <a:pt x="21600" y="2424"/>
                    <a:pt x="21600" y="2379"/>
                  </a:cubicBezTo>
                  <a:cubicBezTo>
                    <a:pt x="20397" y="1162"/>
                    <a:pt x="19200" y="238"/>
                    <a:pt x="17828" y="238"/>
                  </a:cubicBezTo>
                  <a:cubicBezTo>
                    <a:pt x="17119" y="82"/>
                    <a:pt x="16409" y="0"/>
                    <a:pt x="1570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503;p32"/>
            <p:cNvSpPr/>
            <p:nvPr/>
          </p:nvSpPr>
          <p:spPr>
            <a:xfrm>
              <a:off x="1184324" y="1693856"/>
              <a:ext cx="117740" cy="103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3461" y="0"/>
                  </a:moveTo>
                  <a:cubicBezTo>
                    <a:pt x="2538" y="0"/>
                    <a:pt x="1632" y="325"/>
                    <a:pt x="871" y="821"/>
                  </a:cubicBezTo>
                  <a:cubicBezTo>
                    <a:pt x="485" y="1051"/>
                    <a:pt x="195" y="1280"/>
                    <a:pt x="0" y="1622"/>
                  </a:cubicBezTo>
                  <a:cubicBezTo>
                    <a:pt x="290" y="1393"/>
                    <a:pt x="679" y="1280"/>
                    <a:pt x="970" y="1051"/>
                  </a:cubicBezTo>
                  <a:cubicBezTo>
                    <a:pt x="1690" y="671"/>
                    <a:pt x="2480" y="452"/>
                    <a:pt x="3278" y="452"/>
                  </a:cubicBezTo>
                  <a:cubicBezTo>
                    <a:pt x="3447" y="452"/>
                    <a:pt x="3612" y="459"/>
                    <a:pt x="3778" y="479"/>
                  </a:cubicBezTo>
                  <a:cubicBezTo>
                    <a:pt x="5328" y="479"/>
                    <a:pt x="6684" y="1280"/>
                    <a:pt x="7651" y="2649"/>
                  </a:cubicBezTo>
                  <a:cubicBezTo>
                    <a:pt x="8815" y="4247"/>
                    <a:pt x="9297" y="6530"/>
                    <a:pt x="8815" y="8584"/>
                  </a:cubicBezTo>
                  <a:lnTo>
                    <a:pt x="8621" y="9385"/>
                  </a:lnTo>
                  <a:lnTo>
                    <a:pt x="9297" y="8930"/>
                  </a:lnTo>
                  <a:cubicBezTo>
                    <a:pt x="10171" y="8358"/>
                    <a:pt x="11138" y="8016"/>
                    <a:pt x="12204" y="7899"/>
                  </a:cubicBezTo>
                  <a:cubicBezTo>
                    <a:pt x="12515" y="7851"/>
                    <a:pt x="12825" y="7827"/>
                    <a:pt x="13133" y="7827"/>
                  </a:cubicBezTo>
                  <a:cubicBezTo>
                    <a:pt x="15018" y="7827"/>
                    <a:pt x="16792" y="8711"/>
                    <a:pt x="18209" y="10182"/>
                  </a:cubicBezTo>
                  <a:cubicBezTo>
                    <a:pt x="19565" y="11668"/>
                    <a:pt x="20340" y="13725"/>
                    <a:pt x="20436" y="15891"/>
                  </a:cubicBezTo>
                  <a:cubicBezTo>
                    <a:pt x="20534" y="17264"/>
                    <a:pt x="20436" y="18746"/>
                    <a:pt x="19954" y="20118"/>
                  </a:cubicBezTo>
                  <a:cubicBezTo>
                    <a:pt x="19663" y="21028"/>
                    <a:pt x="19370" y="21600"/>
                    <a:pt x="19370" y="21600"/>
                  </a:cubicBezTo>
                  <a:cubicBezTo>
                    <a:pt x="19469" y="21600"/>
                    <a:pt x="19469" y="21487"/>
                    <a:pt x="19663" y="21258"/>
                  </a:cubicBezTo>
                  <a:cubicBezTo>
                    <a:pt x="19855" y="20915"/>
                    <a:pt x="20049" y="20573"/>
                    <a:pt x="20145" y="20231"/>
                  </a:cubicBezTo>
                  <a:cubicBezTo>
                    <a:pt x="21600" y="16692"/>
                    <a:pt x="20921" y="12469"/>
                    <a:pt x="18693" y="9727"/>
                  </a:cubicBezTo>
                  <a:cubicBezTo>
                    <a:pt x="17038" y="7981"/>
                    <a:pt x="14991" y="7068"/>
                    <a:pt x="12834" y="7068"/>
                  </a:cubicBezTo>
                  <a:cubicBezTo>
                    <a:pt x="12593" y="7068"/>
                    <a:pt x="12349" y="7078"/>
                    <a:pt x="12108" y="7102"/>
                  </a:cubicBezTo>
                  <a:cubicBezTo>
                    <a:pt x="11225" y="7194"/>
                    <a:pt x="10346" y="7523"/>
                    <a:pt x="9521" y="8023"/>
                  </a:cubicBezTo>
                  <a:cubicBezTo>
                    <a:pt x="9762" y="5894"/>
                    <a:pt x="9245" y="3816"/>
                    <a:pt x="8040" y="2190"/>
                  </a:cubicBezTo>
                  <a:cubicBezTo>
                    <a:pt x="6974" y="821"/>
                    <a:pt x="5424" y="24"/>
                    <a:pt x="3873" y="24"/>
                  </a:cubicBezTo>
                  <a:cubicBezTo>
                    <a:pt x="3737" y="7"/>
                    <a:pt x="3600" y="0"/>
                    <a:pt x="346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504;p32"/>
            <p:cNvSpPr/>
            <p:nvPr/>
          </p:nvSpPr>
          <p:spPr>
            <a:xfrm>
              <a:off x="778470" y="1956689"/>
              <a:ext cx="653404" cy="67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5914" y="0"/>
                  </a:moveTo>
                  <a:cubicBezTo>
                    <a:pt x="4819" y="0"/>
                    <a:pt x="4251" y="657"/>
                    <a:pt x="3684" y="1330"/>
                  </a:cubicBezTo>
                  <a:cubicBezTo>
                    <a:pt x="3094" y="2011"/>
                    <a:pt x="256" y="11456"/>
                    <a:pt x="24" y="12783"/>
                  </a:cubicBezTo>
                  <a:cubicBezTo>
                    <a:pt x="-208" y="14110"/>
                    <a:pt x="1327" y="15087"/>
                    <a:pt x="1738" y="15367"/>
                  </a:cubicBezTo>
                  <a:cubicBezTo>
                    <a:pt x="1826" y="15431"/>
                    <a:pt x="2023" y="15456"/>
                    <a:pt x="2277" y="15456"/>
                  </a:cubicBezTo>
                  <a:cubicBezTo>
                    <a:pt x="3204" y="15456"/>
                    <a:pt x="4897" y="15122"/>
                    <a:pt x="4897" y="15122"/>
                  </a:cubicBezTo>
                  <a:lnTo>
                    <a:pt x="4916" y="15105"/>
                  </a:lnTo>
                  <a:lnTo>
                    <a:pt x="4433" y="21600"/>
                  </a:lnTo>
                  <a:lnTo>
                    <a:pt x="21392" y="21600"/>
                  </a:lnTo>
                  <a:lnTo>
                    <a:pt x="20535" y="17549"/>
                  </a:lnTo>
                  <a:cubicBezTo>
                    <a:pt x="20535" y="17549"/>
                    <a:pt x="20856" y="6498"/>
                    <a:pt x="20856" y="4892"/>
                  </a:cubicBezTo>
                  <a:cubicBezTo>
                    <a:pt x="20856" y="3285"/>
                    <a:pt x="19393" y="2412"/>
                    <a:pt x="18750" y="1959"/>
                  </a:cubicBezTo>
                  <a:cubicBezTo>
                    <a:pt x="18377" y="1702"/>
                    <a:pt x="17200" y="1646"/>
                    <a:pt x="16246" y="1646"/>
                  </a:cubicBezTo>
                  <a:cubicBezTo>
                    <a:pt x="15513" y="1646"/>
                    <a:pt x="14912" y="1679"/>
                    <a:pt x="14912" y="1679"/>
                  </a:cubicBezTo>
                  <a:cubicBezTo>
                    <a:pt x="14912" y="1679"/>
                    <a:pt x="7200" y="55"/>
                    <a:pt x="6040" y="3"/>
                  </a:cubicBezTo>
                  <a:cubicBezTo>
                    <a:pt x="5997" y="1"/>
                    <a:pt x="5955" y="0"/>
                    <a:pt x="59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505;p32"/>
            <p:cNvSpPr/>
            <p:nvPr/>
          </p:nvSpPr>
          <p:spPr>
            <a:xfrm>
              <a:off x="904452" y="2122539"/>
              <a:ext cx="23749" cy="30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3" h="21600" fill="norm" stroke="1" extrusionOk="0">
                  <a:moveTo>
                    <a:pt x="130" y="0"/>
                  </a:moveTo>
                  <a:cubicBezTo>
                    <a:pt x="-793" y="0"/>
                    <a:pt x="3340" y="4805"/>
                    <a:pt x="8395" y="10801"/>
                  </a:cubicBezTo>
                  <a:cubicBezTo>
                    <a:pt x="13919" y="16797"/>
                    <a:pt x="19429" y="21600"/>
                    <a:pt x="19884" y="21600"/>
                  </a:cubicBezTo>
                  <a:cubicBezTo>
                    <a:pt x="20807" y="21562"/>
                    <a:pt x="16674" y="16757"/>
                    <a:pt x="11619" y="10761"/>
                  </a:cubicBezTo>
                  <a:cubicBezTo>
                    <a:pt x="6095" y="4805"/>
                    <a:pt x="585" y="0"/>
                    <a:pt x="13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506;p32"/>
            <p:cNvSpPr/>
            <p:nvPr/>
          </p:nvSpPr>
          <p:spPr>
            <a:xfrm>
              <a:off x="884434" y="2026586"/>
              <a:ext cx="530538" cy="74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" y="157"/>
                    <a:pt x="155" y="314"/>
                    <a:pt x="222" y="314"/>
                  </a:cubicBezTo>
                  <a:lnTo>
                    <a:pt x="866" y="790"/>
                  </a:lnTo>
                  <a:lnTo>
                    <a:pt x="3175" y="2381"/>
                  </a:lnTo>
                  <a:cubicBezTo>
                    <a:pt x="5150" y="3810"/>
                    <a:pt x="7858" y="6033"/>
                    <a:pt x="10833" y="9052"/>
                  </a:cubicBezTo>
                  <a:cubicBezTo>
                    <a:pt x="13830" y="12071"/>
                    <a:pt x="16516" y="15248"/>
                    <a:pt x="18447" y="17629"/>
                  </a:cubicBezTo>
                  <a:lnTo>
                    <a:pt x="20757" y="20648"/>
                  </a:lnTo>
                  <a:lnTo>
                    <a:pt x="21378" y="21443"/>
                  </a:lnTo>
                  <a:cubicBezTo>
                    <a:pt x="21445" y="21600"/>
                    <a:pt x="21533" y="21600"/>
                    <a:pt x="21600" y="21600"/>
                  </a:cubicBezTo>
                  <a:cubicBezTo>
                    <a:pt x="21533" y="21443"/>
                    <a:pt x="21467" y="21281"/>
                    <a:pt x="21378" y="21281"/>
                  </a:cubicBezTo>
                  <a:lnTo>
                    <a:pt x="20757" y="20171"/>
                  </a:lnTo>
                  <a:cubicBezTo>
                    <a:pt x="20224" y="19376"/>
                    <a:pt x="19446" y="18267"/>
                    <a:pt x="18470" y="16995"/>
                  </a:cubicBezTo>
                  <a:cubicBezTo>
                    <a:pt x="16539" y="14295"/>
                    <a:pt x="13852" y="10957"/>
                    <a:pt x="10855" y="7938"/>
                  </a:cubicBezTo>
                  <a:cubicBezTo>
                    <a:pt x="7880" y="5081"/>
                    <a:pt x="5172" y="2857"/>
                    <a:pt x="3196" y="1743"/>
                  </a:cubicBezTo>
                  <a:cubicBezTo>
                    <a:pt x="2219" y="1110"/>
                    <a:pt x="1420" y="633"/>
                    <a:pt x="866" y="314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507;p32"/>
            <p:cNvSpPr/>
            <p:nvPr/>
          </p:nvSpPr>
          <p:spPr>
            <a:xfrm>
              <a:off x="908414" y="2180895"/>
              <a:ext cx="497290" cy="45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" y="254"/>
                    <a:pt x="142" y="254"/>
                    <a:pt x="214" y="509"/>
                  </a:cubicBezTo>
                  <a:lnTo>
                    <a:pt x="829" y="1542"/>
                  </a:lnTo>
                  <a:cubicBezTo>
                    <a:pt x="1374" y="2567"/>
                    <a:pt x="2156" y="3600"/>
                    <a:pt x="3126" y="5142"/>
                  </a:cubicBezTo>
                  <a:cubicBezTo>
                    <a:pt x="5092" y="7971"/>
                    <a:pt x="7792" y="11309"/>
                    <a:pt x="10777" y="14400"/>
                  </a:cubicBezTo>
                  <a:cubicBezTo>
                    <a:pt x="13761" y="17229"/>
                    <a:pt x="16461" y="19280"/>
                    <a:pt x="18426" y="20313"/>
                  </a:cubicBezTo>
                  <a:cubicBezTo>
                    <a:pt x="19398" y="20829"/>
                    <a:pt x="20203" y="21338"/>
                    <a:pt x="20747" y="21338"/>
                  </a:cubicBezTo>
                  <a:lnTo>
                    <a:pt x="21387" y="21600"/>
                  </a:lnTo>
                  <a:lnTo>
                    <a:pt x="21600" y="21600"/>
                  </a:lnTo>
                  <a:cubicBezTo>
                    <a:pt x="21529" y="21338"/>
                    <a:pt x="21458" y="21084"/>
                    <a:pt x="21387" y="21084"/>
                  </a:cubicBezTo>
                  <a:lnTo>
                    <a:pt x="20747" y="20567"/>
                  </a:lnTo>
                  <a:lnTo>
                    <a:pt x="18426" y="19025"/>
                  </a:lnTo>
                  <a:cubicBezTo>
                    <a:pt x="16461" y="17738"/>
                    <a:pt x="13761" y="15680"/>
                    <a:pt x="10777" y="12596"/>
                  </a:cubicBezTo>
                  <a:cubicBezTo>
                    <a:pt x="7792" y="9767"/>
                    <a:pt x="5092" y="6429"/>
                    <a:pt x="3150" y="3854"/>
                  </a:cubicBezTo>
                  <a:lnTo>
                    <a:pt x="853" y="1025"/>
                  </a:lnTo>
                  <a:lnTo>
                    <a:pt x="214" y="254"/>
                  </a:lnTo>
                  <a:cubicBezTo>
                    <a:pt x="142" y="0"/>
                    <a:pt x="71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508;p32"/>
            <p:cNvSpPr/>
            <p:nvPr/>
          </p:nvSpPr>
          <p:spPr>
            <a:xfrm>
              <a:off x="929681" y="2343509"/>
              <a:ext cx="484196" cy="1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69" y="0"/>
                  </a:moveTo>
                  <a:cubicBezTo>
                    <a:pt x="21430" y="0"/>
                    <a:pt x="21394" y="178"/>
                    <a:pt x="21357" y="494"/>
                  </a:cubicBezTo>
                  <a:lnTo>
                    <a:pt x="20749" y="1818"/>
                  </a:lnTo>
                  <a:cubicBezTo>
                    <a:pt x="20190" y="3794"/>
                    <a:pt x="19411" y="5771"/>
                    <a:pt x="18438" y="7747"/>
                  </a:cubicBezTo>
                  <a:cubicBezTo>
                    <a:pt x="16468" y="12371"/>
                    <a:pt x="13768" y="16976"/>
                    <a:pt x="10800" y="16976"/>
                  </a:cubicBezTo>
                  <a:cubicBezTo>
                    <a:pt x="7808" y="16976"/>
                    <a:pt x="5108" y="13023"/>
                    <a:pt x="3138" y="8419"/>
                  </a:cubicBezTo>
                  <a:cubicBezTo>
                    <a:pt x="2165" y="5771"/>
                    <a:pt x="1387" y="3794"/>
                    <a:pt x="827" y="1818"/>
                  </a:cubicBezTo>
                  <a:lnTo>
                    <a:pt x="219" y="494"/>
                  </a:lnTo>
                  <a:lnTo>
                    <a:pt x="0" y="494"/>
                  </a:lnTo>
                  <a:cubicBezTo>
                    <a:pt x="73" y="1166"/>
                    <a:pt x="146" y="1166"/>
                    <a:pt x="219" y="1818"/>
                  </a:cubicBezTo>
                  <a:lnTo>
                    <a:pt x="827" y="3794"/>
                  </a:lnTo>
                  <a:cubicBezTo>
                    <a:pt x="1387" y="6442"/>
                    <a:pt x="2165" y="9071"/>
                    <a:pt x="3138" y="11047"/>
                  </a:cubicBezTo>
                  <a:cubicBezTo>
                    <a:pt x="5084" y="16976"/>
                    <a:pt x="7808" y="21600"/>
                    <a:pt x="10800" y="21600"/>
                  </a:cubicBezTo>
                  <a:cubicBezTo>
                    <a:pt x="13792" y="21600"/>
                    <a:pt x="16492" y="16324"/>
                    <a:pt x="18438" y="11047"/>
                  </a:cubicBezTo>
                  <a:cubicBezTo>
                    <a:pt x="19411" y="8419"/>
                    <a:pt x="20214" y="5771"/>
                    <a:pt x="20749" y="3794"/>
                  </a:cubicBezTo>
                  <a:lnTo>
                    <a:pt x="21381" y="1166"/>
                  </a:lnTo>
                  <a:cubicBezTo>
                    <a:pt x="21454" y="1166"/>
                    <a:pt x="21527" y="494"/>
                    <a:pt x="21600" y="494"/>
                  </a:cubicBezTo>
                  <a:cubicBezTo>
                    <a:pt x="21552" y="178"/>
                    <a:pt x="21509" y="0"/>
                    <a:pt x="21469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509;p32"/>
            <p:cNvSpPr/>
            <p:nvPr/>
          </p:nvSpPr>
          <p:spPr>
            <a:xfrm>
              <a:off x="922603" y="2515128"/>
              <a:ext cx="482006" cy="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45" y="0"/>
                  </a:moveTo>
                  <a:lnTo>
                    <a:pt x="18424" y="1881"/>
                  </a:lnTo>
                  <a:lnTo>
                    <a:pt x="10800" y="7580"/>
                  </a:lnTo>
                  <a:cubicBezTo>
                    <a:pt x="9927" y="8150"/>
                    <a:pt x="9077" y="8378"/>
                    <a:pt x="8262" y="8378"/>
                  </a:cubicBezTo>
                  <a:cubicBezTo>
                    <a:pt x="6295" y="8378"/>
                    <a:pt x="4534" y="7010"/>
                    <a:pt x="3152" y="5699"/>
                  </a:cubicBezTo>
                  <a:cubicBezTo>
                    <a:pt x="2174" y="3761"/>
                    <a:pt x="1393" y="1881"/>
                    <a:pt x="831" y="1881"/>
                  </a:cubicBezTo>
                  <a:lnTo>
                    <a:pt x="220" y="1881"/>
                  </a:lnTo>
                  <a:cubicBezTo>
                    <a:pt x="183" y="912"/>
                    <a:pt x="147" y="456"/>
                    <a:pt x="110" y="456"/>
                  </a:cubicBezTo>
                  <a:cubicBezTo>
                    <a:pt x="73" y="456"/>
                    <a:pt x="37" y="912"/>
                    <a:pt x="0" y="1881"/>
                  </a:cubicBezTo>
                  <a:cubicBezTo>
                    <a:pt x="73" y="1881"/>
                    <a:pt x="147" y="3761"/>
                    <a:pt x="220" y="3761"/>
                  </a:cubicBezTo>
                  <a:lnTo>
                    <a:pt x="831" y="7580"/>
                  </a:lnTo>
                  <a:cubicBezTo>
                    <a:pt x="1393" y="9461"/>
                    <a:pt x="2174" y="11398"/>
                    <a:pt x="3152" y="15217"/>
                  </a:cubicBezTo>
                  <a:cubicBezTo>
                    <a:pt x="4618" y="19491"/>
                    <a:pt x="6510" y="21600"/>
                    <a:pt x="8623" y="21600"/>
                  </a:cubicBezTo>
                  <a:cubicBezTo>
                    <a:pt x="9327" y="21600"/>
                    <a:pt x="10055" y="21372"/>
                    <a:pt x="10800" y="20916"/>
                  </a:cubicBezTo>
                  <a:cubicBezTo>
                    <a:pt x="13757" y="18978"/>
                    <a:pt x="16469" y="15217"/>
                    <a:pt x="18424" y="11398"/>
                  </a:cubicBezTo>
                  <a:lnTo>
                    <a:pt x="20745" y="5699"/>
                  </a:lnTo>
                  <a:lnTo>
                    <a:pt x="21380" y="1881"/>
                  </a:lnTo>
                  <a:lnTo>
                    <a:pt x="21600" y="1881"/>
                  </a:lnTo>
                  <a:cubicBezTo>
                    <a:pt x="21527" y="0"/>
                    <a:pt x="21453" y="0"/>
                    <a:pt x="2138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510;p32"/>
            <p:cNvSpPr/>
            <p:nvPr/>
          </p:nvSpPr>
          <p:spPr>
            <a:xfrm>
              <a:off x="808097" y="2246330"/>
              <a:ext cx="107952" cy="3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90" y="4752"/>
                    <a:pt x="7091" y="8780"/>
                    <a:pt x="10692" y="12073"/>
                  </a:cubicBezTo>
                  <a:cubicBezTo>
                    <a:pt x="14290" y="16101"/>
                    <a:pt x="17891" y="19032"/>
                    <a:pt x="21600" y="21600"/>
                  </a:cubicBezTo>
                  <a:cubicBezTo>
                    <a:pt x="18110" y="16837"/>
                    <a:pt x="14617" y="12809"/>
                    <a:pt x="10908" y="9516"/>
                  </a:cubicBezTo>
                  <a:cubicBezTo>
                    <a:pt x="7418" y="5488"/>
                    <a:pt x="3709" y="2195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511;p32"/>
            <p:cNvSpPr/>
            <p:nvPr/>
          </p:nvSpPr>
          <p:spPr>
            <a:xfrm>
              <a:off x="107339" y="1651241"/>
              <a:ext cx="355872" cy="46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4264" y="0"/>
                  </a:moveTo>
                  <a:cubicBezTo>
                    <a:pt x="14112" y="0"/>
                    <a:pt x="13960" y="3"/>
                    <a:pt x="13809" y="9"/>
                  </a:cubicBezTo>
                  <a:cubicBezTo>
                    <a:pt x="10854" y="136"/>
                    <a:pt x="8093" y="1253"/>
                    <a:pt x="5527" y="2422"/>
                  </a:cubicBezTo>
                  <a:cubicBezTo>
                    <a:pt x="3903" y="3134"/>
                    <a:pt x="2246" y="3895"/>
                    <a:pt x="1044" y="5039"/>
                  </a:cubicBezTo>
                  <a:cubicBezTo>
                    <a:pt x="-352" y="6384"/>
                    <a:pt x="-92" y="7884"/>
                    <a:pt x="363" y="9585"/>
                  </a:cubicBezTo>
                  <a:cubicBezTo>
                    <a:pt x="1207" y="12888"/>
                    <a:pt x="3286" y="16266"/>
                    <a:pt x="3383" y="18120"/>
                  </a:cubicBezTo>
                  <a:lnTo>
                    <a:pt x="6924" y="21600"/>
                  </a:lnTo>
                  <a:lnTo>
                    <a:pt x="13908" y="20101"/>
                  </a:lnTo>
                  <a:cubicBezTo>
                    <a:pt x="13128" y="19416"/>
                    <a:pt x="13908" y="18247"/>
                    <a:pt x="14947" y="17815"/>
                  </a:cubicBezTo>
                  <a:cubicBezTo>
                    <a:pt x="16019" y="17384"/>
                    <a:pt x="17286" y="17358"/>
                    <a:pt x="18325" y="16927"/>
                  </a:cubicBezTo>
                  <a:cubicBezTo>
                    <a:pt x="19526" y="16368"/>
                    <a:pt x="20404" y="15478"/>
                    <a:pt x="20761" y="14411"/>
                  </a:cubicBezTo>
                  <a:cubicBezTo>
                    <a:pt x="21118" y="13370"/>
                    <a:pt x="21248" y="12304"/>
                    <a:pt x="21184" y="11211"/>
                  </a:cubicBezTo>
                  <a:cubicBezTo>
                    <a:pt x="21151" y="9128"/>
                    <a:pt x="20956" y="7071"/>
                    <a:pt x="20599" y="5013"/>
                  </a:cubicBezTo>
                  <a:cubicBezTo>
                    <a:pt x="20404" y="3769"/>
                    <a:pt x="20112" y="2473"/>
                    <a:pt x="19105" y="1508"/>
                  </a:cubicBezTo>
                  <a:cubicBezTo>
                    <a:pt x="17965" y="429"/>
                    <a:pt x="16079" y="0"/>
                    <a:pt x="14264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512;p32"/>
            <p:cNvSpPr/>
            <p:nvPr/>
          </p:nvSpPr>
          <p:spPr>
            <a:xfrm>
              <a:off x="100856" y="1634355"/>
              <a:ext cx="399785" cy="404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3052" y="0"/>
                  </a:moveTo>
                  <a:cubicBezTo>
                    <a:pt x="12312" y="0"/>
                    <a:pt x="11680" y="75"/>
                    <a:pt x="11256" y="243"/>
                  </a:cubicBezTo>
                  <a:cubicBezTo>
                    <a:pt x="11256" y="243"/>
                    <a:pt x="3489" y="3590"/>
                    <a:pt x="3108" y="3880"/>
                  </a:cubicBezTo>
                  <a:cubicBezTo>
                    <a:pt x="2727" y="4142"/>
                    <a:pt x="-57" y="5133"/>
                    <a:pt x="1" y="8509"/>
                  </a:cubicBezTo>
                  <a:cubicBezTo>
                    <a:pt x="60" y="11914"/>
                    <a:pt x="2082" y="18550"/>
                    <a:pt x="2082" y="18550"/>
                  </a:cubicBezTo>
                  <a:cubicBezTo>
                    <a:pt x="2727" y="19890"/>
                    <a:pt x="3899" y="20938"/>
                    <a:pt x="5365" y="21403"/>
                  </a:cubicBezTo>
                  <a:cubicBezTo>
                    <a:pt x="5773" y="21535"/>
                    <a:pt x="6195" y="21600"/>
                    <a:pt x="6616" y="21600"/>
                  </a:cubicBezTo>
                  <a:cubicBezTo>
                    <a:pt x="7677" y="21600"/>
                    <a:pt x="8729" y="21193"/>
                    <a:pt x="9526" y="20442"/>
                  </a:cubicBezTo>
                  <a:cubicBezTo>
                    <a:pt x="10142" y="19831"/>
                    <a:pt x="10493" y="18987"/>
                    <a:pt x="10934" y="18230"/>
                  </a:cubicBezTo>
                  <a:cubicBezTo>
                    <a:pt x="11344" y="17445"/>
                    <a:pt x="11871" y="16659"/>
                    <a:pt x="12663" y="16280"/>
                  </a:cubicBezTo>
                  <a:cubicBezTo>
                    <a:pt x="12955" y="16130"/>
                    <a:pt x="13296" y="16050"/>
                    <a:pt x="13632" y="16050"/>
                  </a:cubicBezTo>
                  <a:cubicBezTo>
                    <a:pt x="14203" y="16050"/>
                    <a:pt x="14759" y="16280"/>
                    <a:pt x="15037" y="16775"/>
                  </a:cubicBezTo>
                  <a:cubicBezTo>
                    <a:pt x="15183" y="17008"/>
                    <a:pt x="15271" y="17299"/>
                    <a:pt x="15505" y="17445"/>
                  </a:cubicBezTo>
                  <a:cubicBezTo>
                    <a:pt x="15574" y="17467"/>
                    <a:pt x="15643" y="17478"/>
                    <a:pt x="15712" y="17478"/>
                  </a:cubicBezTo>
                  <a:cubicBezTo>
                    <a:pt x="15996" y="17478"/>
                    <a:pt x="16267" y="17296"/>
                    <a:pt x="16385" y="17037"/>
                  </a:cubicBezTo>
                  <a:cubicBezTo>
                    <a:pt x="16472" y="16687"/>
                    <a:pt x="16472" y="16310"/>
                    <a:pt x="16385" y="15989"/>
                  </a:cubicBezTo>
                  <a:cubicBezTo>
                    <a:pt x="16121" y="14680"/>
                    <a:pt x="15974" y="13370"/>
                    <a:pt x="15974" y="12060"/>
                  </a:cubicBezTo>
                  <a:cubicBezTo>
                    <a:pt x="16033" y="10721"/>
                    <a:pt x="16414" y="9382"/>
                    <a:pt x="17322" y="8421"/>
                  </a:cubicBezTo>
                  <a:cubicBezTo>
                    <a:pt x="18026" y="7694"/>
                    <a:pt x="18963" y="7228"/>
                    <a:pt x="19814" y="6646"/>
                  </a:cubicBezTo>
                  <a:cubicBezTo>
                    <a:pt x="20635" y="6064"/>
                    <a:pt x="21425" y="5249"/>
                    <a:pt x="21484" y="4230"/>
                  </a:cubicBezTo>
                  <a:cubicBezTo>
                    <a:pt x="21543" y="3327"/>
                    <a:pt x="21015" y="2483"/>
                    <a:pt x="20341" y="1873"/>
                  </a:cubicBezTo>
                  <a:cubicBezTo>
                    <a:pt x="19213" y="841"/>
                    <a:pt x="15530" y="0"/>
                    <a:pt x="1305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513;p32"/>
            <p:cNvSpPr/>
            <p:nvPr/>
          </p:nvSpPr>
          <p:spPr>
            <a:xfrm>
              <a:off x="107339" y="1651241"/>
              <a:ext cx="355872" cy="46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4264" y="0"/>
                  </a:moveTo>
                  <a:cubicBezTo>
                    <a:pt x="14112" y="0"/>
                    <a:pt x="13960" y="3"/>
                    <a:pt x="13809" y="9"/>
                  </a:cubicBezTo>
                  <a:cubicBezTo>
                    <a:pt x="10854" y="136"/>
                    <a:pt x="8093" y="1253"/>
                    <a:pt x="5527" y="2422"/>
                  </a:cubicBezTo>
                  <a:cubicBezTo>
                    <a:pt x="3903" y="3134"/>
                    <a:pt x="2246" y="3895"/>
                    <a:pt x="1044" y="5039"/>
                  </a:cubicBezTo>
                  <a:cubicBezTo>
                    <a:pt x="-352" y="6384"/>
                    <a:pt x="-92" y="7884"/>
                    <a:pt x="363" y="9585"/>
                  </a:cubicBezTo>
                  <a:cubicBezTo>
                    <a:pt x="1207" y="12888"/>
                    <a:pt x="3286" y="16266"/>
                    <a:pt x="3383" y="18120"/>
                  </a:cubicBezTo>
                  <a:lnTo>
                    <a:pt x="6924" y="21600"/>
                  </a:lnTo>
                  <a:lnTo>
                    <a:pt x="13908" y="20101"/>
                  </a:lnTo>
                  <a:cubicBezTo>
                    <a:pt x="13128" y="19416"/>
                    <a:pt x="13908" y="18247"/>
                    <a:pt x="14947" y="17815"/>
                  </a:cubicBezTo>
                  <a:cubicBezTo>
                    <a:pt x="16019" y="17384"/>
                    <a:pt x="17286" y="17358"/>
                    <a:pt x="18325" y="16927"/>
                  </a:cubicBezTo>
                  <a:cubicBezTo>
                    <a:pt x="19526" y="16368"/>
                    <a:pt x="20404" y="15478"/>
                    <a:pt x="20761" y="14411"/>
                  </a:cubicBezTo>
                  <a:cubicBezTo>
                    <a:pt x="21118" y="13370"/>
                    <a:pt x="21248" y="12304"/>
                    <a:pt x="21184" y="11211"/>
                  </a:cubicBezTo>
                  <a:cubicBezTo>
                    <a:pt x="21151" y="9128"/>
                    <a:pt x="20956" y="7071"/>
                    <a:pt x="20599" y="5013"/>
                  </a:cubicBezTo>
                  <a:cubicBezTo>
                    <a:pt x="20404" y="3769"/>
                    <a:pt x="20112" y="2473"/>
                    <a:pt x="19105" y="1508"/>
                  </a:cubicBezTo>
                  <a:cubicBezTo>
                    <a:pt x="17965" y="429"/>
                    <a:pt x="16079" y="0"/>
                    <a:pt x="14264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514;p32"/>
            <p:cNvSpPr/>
            <p:nvPr/>
          </p:nvSpPr>
          <p:spPr>
            <a:xfrm>
              <a:off x="100738" y="1580772"/>
              <a:ext cx="408937" cy="45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0913" y="0"/>
                  </a:moveTo>
                  <a:cubicBezTo>
                    <a:pt x="10816" y="0"/>
                    <a:pt x="10718" y="5"/>
                    <a:pt x="10621" y="15"/>
                  </a:cubicBezTo>
                  <a:cubicBezTo>
                    <a:pt x="8704" y="92"/>
                    <a:pt x="6988" y="1043"/>
                    <a:pt x="6044" y="2559"/>
                  </a:cubicBezTo>
                  <a:cubicBezTo>
                    <a:pt x="5702" y="2436"/>
                    <a:pt x="5360" y="2380"/>
                    <a:pt x="5032" y="2380"/>
                  </a:cubicBezTo>
                  <a:cubicBezTo>
                    <a:pt x="3297" y="2380"/>
                    <a:pt x="1904" y="3945"/>
                    <a:pt x="2553" y="5565"/>
                  </a:cubicBezTo>
                  <a:cubicBezTo>
                    <a:pt x="1523" y="5770"/>
                    <a:pt x="779" y="6592"/>
                    <a:pt x="808" y="7543"/>
                  </a:cubicBezTo>
                  <a:cubicBezTo>
                    <a:pt x="236" y="8262"/>
                    <a:pt x="-50" y="9162"/>
                    <a:pt x="7" y="10035"/>
                  </a:cubicBezTo>
                  <a:cubicBezTo>
                    <a:pt x="92" y="13041"/>
                    <a:pt x="2038" y="18899"/>
                    <a:pt x="2038" y="18899"/>
                  </a:cubicBezTo>
                  <a:cubicBezTo>
                    <a:pt x="2668" y="20107"/>
                    <a:pt x="3812" y="21006"/>
                    <a:pt x="5243" y="21443"/>
                  </a:cubicBezTo>
                  <a:cubicBezTo>
                    <a:pt x="5628" y="21548"/>
                    <a:pt x="6025" y="21600"/>
                    <a:pt x="6423" y="21600"/>
                  </a:cubicBezTo>
                  <a:cubicBezTo>
                    <a:pt x="7472" y="21600"/>
                    <a:pt x="8517" y="21240"/>
                    <a:pt x="9305" y="20569"/>
                  </a:cubicBezTo>
                  <a:cubicBezTo>
                    <a:pt x="9906" y="20030"/>
                    <a:pt x="10249" y="19285"/>
                    <a:pt x="10679" y="18616"/>
                  </a:cubicBezTo>
                  <a:cubicBezTo>
                    <a:pt x="11079" y="17923"/>
                    <a:pt x="11594" y="17229"/>
                    <a:pt x="12367" y="16895"/>
                  </a:cubicBezTo>
                  <a:cubicBezTo>
                    <a:pt x="12647" y="16765"/>
                    <a:pt x="12942" y="16715"/>
                    <a:pt x="13245" y="16715"/>
                  </a:cubicBezTo>
                  <a:cubicBezTo>
                    <a:pt x="13775" y="16715"/>
                    <a:pt x="14327" y="16867"/>
                    <a:pt x="14856" y="16998"/>
                  </a:cubicBezTo>
                  <a:cubicBezTo>
                    <a:pt x="14989" y="17033"/>
                    <a:pt x="15099" y="17050"/>
                    <a:pt x="15190" y="17050"/>
                  </a:cubicBezTo>
                  <a:cubicBezTo>
                    <a:pt x="15629" y="17050"/>
                    <a:pt x="15633" y="16674"/>
                    <a:pt x="15657" y="16227"/>
                  </a:cubicBezTo>
                  <a:lnTo>
                    <a:pt x="15599" y="13170"/>
                  </a:lnTo>
                  <a:cubicBezTo>
                    <a:pt x="15657" y="11988"/>
                    <a:pt x="16028" y="10806"/>
                    <a:pt x="16915" y="9958"/>
                  </a:cubicBezTo>
                  <a:cubicBezTo>
                    <a:pt x="17602" y="9316"/>
                    <a:pt x="18517" y="8904"/>
                    <a:pt x="19347" y="8391"/>
                  </a:cubicBezTo>
                  <a:cubicBezTo>
                    <a:pt x="20149" y="7877"/>
                    <a:pt x="20920" y="7158"/>
                    <a:pt x="20978" y="6259"/>
                  </a:cubicBezTo>
                  <a:cubicBezTo>
                    <a:pt x="21007" y="6130"/>
                    <a:pt x="20978" y="6002"/>
                    <a:pt x="20978" y="5873"/>
                  </a:cubicBezTo>
                  <a:cubicBezTo>
                    <a:pt x="21121" y="5693"/>
                    <a:pt x="21264" y="5488"/>
                    <a:pt x="21350" y="5282"/>
                  </a:cubicBezTo>
                  <a:cubicBezTo>
                    <a:pt x="21550" y="4845"/>
                    <a:pt x="21464" y="4332"/>
                    <a:pt x="21121" y="3972"/>
                  </a:cubicBezTo>
                  <a:cubicBezTo>
                    <a:pt x="20932" y="3814"/>
                    <a:pt x="20698" y="3736"/>
                    <a:pt x="20468" y="3736"/>
                  </a:cubicBezTo>
                  <a:cubicBezTo>
                    <a:pt x="20210" y="3736"/>
                    <a:pt x="19957" y="3833"/>
                    <a:pt x="19776" y="4023"/>
                  </a:cubicBezTo>
                  <a:cubicBezTo>
                    <a:pt x="20646" y="2964"/>
                    <a:pt x="19613" y="1796"/>
                    <a:pt x="18510" y="1796"/>
                  </a:cubicBezTo>
                  <a:cubicBezTo>
                    <a:pt x="18088" y="1796"/>
                    <a:pt x="17656" y="1967"/>
                    <a:pt x="17316" y="2379"/>
                  </a:cubicBezTo>
                  <a:cubicBezTo>
                    <a:pt x="17630" y="1762"/>
                    <a:pt x="17402" y="1017"/>
                    <a:pt x="16773" y="632"/>
                  </a:cubicBezTo>
                  <a:cubicBezTo>
                    <a:pt x="16378" y="396"/>
                    <a:pt x="15909" y="270"/>
                    <a:pt x="15431" y="270"/>
                  </a:cubicBezTo>
                  <a:cubicBezTo>
                    <a:pt x="15182" y="270"/>
                    <a:pt x="14930" y="304"/>
                    <a:pt x="14684" y="375"/>
                  </a:cubicBezTo>
                  <a:cubicBezTo>
                    <a:pt x="13997" y="581"/>
                    <a:pt x="13339" y="889"/>
                    <a:pt x="12767" y="1274"/>
                  </a:cubicBezTo>
                  <a:cubicBezTo>
                    <a:pt x="12767" y="837"/>
                    <a:pt x="12481" y="426"/>
                    <a:pt x="12023" y="246"/>
                  </a:cubicBezTo>
                  <a:cubicBezTo>
                    <a:pt x="11680" y="82"/>
                    <a:pt x="11300" y="0"/>
                    <a:pt x="109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515;p32"/>
            <p:cNvSpPr/>
            <p:nvPr/>
          </p:nvSpPr>
          <p:spPr>
            <a:xfrm>
              <a:off x="146675" y="1765943"/>
              <a:ext cx="163040" cy="4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89"/>
                  </a:lnTo>
                  <a:cubicBezTo>
                    <a:pt x="0" y="1985"/>
                    <a:pt x="74" y="2729"/>
                    <a:pt x="145" y="3718"/>
                  </a:cubicBezTo>
                  <a:cubicBezTo>
                    <a:pt x="362" y="7190"/>
                    <a:pt x="795" y="10417"/>
                    <a:pt x="1447" y="13146"/>
                  </a:cubicBezTo>
                  <a:cubicBezTo>
                    <a:pt x="2458" y="17362"/>
                    <a:pt x="3829" y="20336"/>
                    <a:pt x="5347" y="21332"/>
                  </a:cubicBezTo>
                  <a:cubicBezTo>
                    <a:pt x="5706" y="21511"/>
                    <a:pt x="6068" y="21600"/>
                    <a:pt x="6425" y="21600"/>
                  </a:cubicBezTo>
                  <a:cubicBezTo>
                    <a:pt x="8004" y="21600"/>
                    <a:pt x="9529" y="19853"/>
                    <a:pt x="10765" y="16618"/>
                  </a:cubicBezTo>
                  <a:cubicBezTo>
                    <a:pt x="11268" y="15317"/>
                    <a:pt x="11662" y="13837"/>
                    <a:pt x="12041" y="12164"/>
                  </a:cubicBezTo>
                  <a:cubicBezTo>
                    <a:pt x="13115" y="16150"/>
                    <a:pt x="14622" y="18351"/>
                    <a:pt x="16255" y="18351"/>
                  </a:cubicBezTo>
                  <a:cubicBezTo>
                    <a:pt x="18494" y="18105"/>
                    <a:pt x="20517" y="13391"/>
                    <a:pt x="21383" y="6201"/>
                  </a:cubicBezTo>
                  <a:cubicBezTo>
                    <a:pt x="21529" y="5205"/>
                    <a:pt x="21600" y="4216"/>
                    <a:pt x="21600" y="3220"/>
                  </a:cubicBezTo>
                  <a:cubicBezTo>
                    <a:pt x="21600" y="3227"/>
                    <a:pt x="21529" y="4216"/>
                    <a:pt x="21238" y="5948"/>
                  </a:cubicBezTo>
                  <a:cubicBezTo>
                    <a:pt x="20879" y="8677"/>
                    <a:pt x="20301" y="10915"/>
                    <a:pt x="19651" y="12648"/>
                  </a:cubicBezTo>
                  <a:cubicBezTo>
                    <a:pt x="18778" y="15414"/>
                    <a:pt x="17659" y="16893"/>
                    <a:pt x="16519" y="16893"/>
                  </a:cubicBezTo>
                  <a:cubicBezTo>
                    <a:pt x="16431" y="16893"/>
                    <a:pt x="16342" y="16878"/>
                    <a:pt x="16255" y="16864"/>
                  </a:cubicBezTo>
                  <a:cubicBezTo>
                    <a:pt x="14666" y="16864"/>
                    <a:pt x="13221" y="14388"/>
                    <a:pt x="12210" y="10417"/>
                  </a:cubicBezTo>
                  <a:lnTo>
                    <a:pt x="11993" y="9674"/>
                  </a:lnTo>
                  <a:lnTo>
                    <a:pt x="11848" y="10417"/>
                  </a:lnTo>
                  <a:cubicBezTo>
                    <a:pt x="11487" y="12402"/>
                    <a:pt x="10982" y="13889"/>
                    <a:pt x="10549" y="15377"/>
                  </a:cubicBezTo>
                  <a:cubicBezTo>
                    <a:pt x="9345" y="18477"/>
                    <a:pt x="7889" y="20024"/>
                    <a:pt x="6393" y="20024"/>
                  </a:cubicBezTo>
                  <a:cubicBezTo>
                    <a:pt x="6092" y="20024"/>
                    <a:pt x="5793" y="19964"/>
                    <a:pt x="5492" y="19838"/>
                  </a:cubicBezTo>
                  <a:cubicBezTo>
                    <a:pt x="4045" y="19094"/>
                    <a:pt x="2675" y="16365"/>
                    <a:pt x="1663" y="12648"/>
                  </a:cubicBezTo>
                  <a:cubicBezTo>
                    <a:pt x="1011" y="9919"/>
                    <a:pt x="578" y="6945"/>
                    <a:pt x="290" y="3718"/>
                  </a:cubicBezTo>
                  <a:cubicBezTo>
                    <a:pt x="74" y="124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516;p32"/>
            <p:cNvSpPr/>
            <p:nvPr/>
          </p:nvSpPr>
          <p:spPr>
            <a:xfrm>
              <a:off x="346787" y="1729949"/>
              <a:ext cx="58754" cy="3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0614" y="0"/>
                  </a:moveTo>
                  <a:cubicBezTo>
                    <a:pt x="20614" y="2258"/>
                    <a:pt x="20614" y="4900"/>
                    <a:pt x="20216" y="7159"/>
                  </a:cubicBezTo>
                  <a:cubicBezTo>
                    <a:pt x="19818" y="9801"/>
                    <a:pt x="19028" y="12059"/>
                    <a:pt x="18036" y="13933"/>
                  </a:cubicBezTo>
                  <a:cubicBezTo>
                    <a:pt x="16848" y="16203"/>
                    <a:pt x="15261" y="17705"/>
                    <a:pt x="13479" y="18461"/>
                  </a:cubicBezTo>
                  <a:cubicBezTo>
                    <a:pt x="12291" y="18879"/>
                    <a:pt x="11097" y="19093"/>
                    <a:pt x="9909" y="19093"/>
                  </a:cubicBezTo>
                  <a:cubicBezTo>
                    <a:pt x="7931" y="19093"/>
                    <a:pt x="5947" y="18506"/>
                    <a:pt x="3968" y="17332"/>
                  </a:cubicBezTo>
                  <a:cubicBezTo>
                    <a:pt x="2774" y="16203"/>
                    <a:pt x="1390" y="15446"/>
                    <a:pt x="0" y="15074"/>
                  </a:cubicBezTo>
                  <a:cubicBezTo>
                    <a:pt x="1194" y="16948"/>
                    <a:pt x="2382" y="18077"/>
                    <a:pt x="3766" y="18834"/>
                  </a:cubicBezTo>
                  <a:cubicBezTo>
                    <a:pt x="5988" y="20685"/>
                    <a:pt x="8400" y="21600"/>
                    <a:pt x="10806" y="21600"/>
                  </a:cubicBezTo>
                  <a:cubicBezTo>
                    <a:pt x="11834" y="21600"/>
                    <a:pt x="12861" y="21431"/>
                    <a:pt x="13871" y="21092"/>
                  </a:cubicBezTo>
                  <a:cubicBezTo>
                    <a:pt x="15659" y="19963"/>
                    <a:pt x="17442" y="18077"/>
                    <a:pt x="18826" y="15819"/>
                  </a:cubicBezTo>
                  <a:cubicBezTo>
                    <a:pt x="20020" y="13561"/>
                    <a:pt x="20614" y="10930"/>
                    <a:pt x="21006" y="7915"/>
                  </a:cubicBezTo>
                  <a:cubicBezTo>
                    <a:pt x="21600" y="5273"/>
                    <a:pt x="21404" y="2258"/>
                    <a:pt x="2061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517;p32"/>
            <p:cNvSpPr/>
            <p:nvPr/>
          </p:nvSpPr>
          <p:spPr>
            <a:xfrm>
              <a:off x="411682" y="1706508"/>
              <a:ext cx="59036" cy="3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1404" y="0"/>
                  </a:moveTo>
                  <a:cubicBezTo>
                    <a:pt x="21202" y="0"/>
                    <a:pt x="21006" y="2691"/>
                    <a:pt x="19818" y="6390"/>
                  </a:cubicBezTo>
                  <a:cubicBezTo>
                    <a:pt x="18428" y="11097"/>
                    <a:pt x="16051" y="15129"/>
                    <a:pt x="13081" y="17478"/>
                  </a:cubicBezTo>
                  <a:cubicBezTo>
                    <a:pt x="11251" y="18929"/>
                    <a:pt x="9350" y="19614"/>
                    <a:pt x="7420" y="19614"/>
                  </a:cubicBezTo>
                  <a:cubicBezTo>
                    <a:pt x="6208" y="19614"/>
                    <a:pt x="4984" y="19342"/>
                    <a:pt x="3766" y="18828"/>
                  </a:cubicBezTo>
                  <a:cubicBezTo>
                    <a:pt x="1598" y="17911"/>
                    <a:pt x="255" y="16429"/>
                    <a:pt x="30" y="16429"/>
                  </a:cubicBezTo>
                  <a:cubicBezTo>
                    <a:pt x="12" y="16429"/>
                    <a:pt x="0" y="16439"/>
                    <a:pt x="0" y="16470"/>
                  </a:cubicBezTo>
                  <a:cubicBezTo>
                    <a:pt x="790" y="18496"/>
                    <a:pt x="2180" y="19836"/>
                    <a:pt x="3564" y="20169"/>
                  </a:cubicBezTo>
                  <a:cubicBezTo>
                    <a:pt x="5061" y="21136"/>
                    <a:pt x="6600" y="21600"/>
                    <a:pt x="8127" y="21600"/>
                  </a:cubicBezTo>
                  <a:cubicBezTo>
                    <a:pt x="13473" y="21600"/>
                    <a:pt x="18606" y="15956"/>
                    <a:pt x="20608" y="7056"/>
                  </a:cubicBezTo>
                  <a:cubicBezTo>
                    <a:pt x="21202" y="4707"/>
                    <a:pt x="21600" y="2348"/>
                    <a:pt x="2140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518;p32"/>
            <p:cNvSpPr/>
            <p:nvPr/>
          </p:nvSpPr>
          <p:spPr>
            <a:xfrm>
              <a:off x="274814" y="1648642"/>
              <a:ext cx="114507" cy="4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73" y="0"/>
                  </a:moveTo>
                  <a:cubicBezTo>
                    <a:pt x="15174" y="0"/>
                    <a:pt x="14181" y="560"/>
                    <a:pt x="13268" y="1474"/>
                  </a:cubicBezTo>
                  <a:cubicBezTo>
                    <a:pt x="10795" y="4336"/>
                    <a:pt x="9029" y="10162"/>
                    <a:pt x="8381" y="17152"/>
                  </a:cubicBezTo>
                  <a:cubicBezTo>
                    <a:pt x="8236" y="16359"/>
                    <a:pt x="8048" y="15627"/>
                    <a:pt x="7817" y="14989"/>
                  </a:cubicBezTo>
                  <a:cubicBezTo>
                    <a:pt x="7200" y="13550"/>
                    <a:pt x="6482" y="12395"/>
                    <a:pt x="5760" y="12110"/>
                  </a:cubicBezTo>
                  <a:cubicBezTo>
                    <a:pt x="5513" y="11998"/>
                    <a:pt x="5264" y="11938"/>
                    <a:pt x="5011" y="11938"/>
                  </a:cubicBezTo>
                  <a:cubicBezTo>
                    <a:pt x="4005" y="11938"/>
                    <a:pt x="2985" y="12860"/>
                    <a:pt x="2162" y="14696"/>
                  </a:cubicBezTo>
                  <a:cubicBezTo>
                    <a:pt x="1545" y="15851"/>
                    <a:pt x="928" y="17282"/>
                    <a:pt x="413" y="19014"/>
                  </a:cubicBezTo>
                  <a:cubicBezTo>
                    <a:pt x="105" y="20445"/>
                    <a:pt x="0" y="21307"/>
                    <a:pt x="0" y="21307"/>
                  </a:cubicBezTo>
                  <a:cubicBezTo>
                    <a:pt x="722" y="19299"/>
                    <a:pt x="1545" y="17282"/>
                    <a:pt x="2470" y="15558"/>
                  </a:cubicBezTo>
                  <a:cubicBezTo>
                    <a:pt x="3244" y="14118"/>
                    <a:pt x="4166" y="13481"/>
                    <a:pt x="5109" y="13481"/>
                  </a:cubicBezTo>
                  <a:cubicBezTo>
                    <a:pt x="5291" y="13481"/>
                    <a:pt x="5473" y="13498"/>
                    <a:pt x="5658" y="13550"/>
                  </a:cubicBezTo>
                  <a:cubicBezTo>
                    <a:pt x="6996" y="14127"/>
                    <a:pt x="8023" y="17575"/>
                    <a:pt x="8128" y="21600"/>
                  </a:cubicBezTo>
                  <a:lnTo>
                    <a:pt x="8745" y="21600"/>
                  </a:lnTo>
                  <a:cubicBezTo>
                    <a:pt x="8847" y="18721"/>
                    <a:pt x="9053" y="15851"/>
                    <a:pt x="9568" y="13550"/>
                  </a:cubicBezTo>
                  <a:cubicBezTo>
                    <a:pt x="10814" y="6085"/>
                    <a:pt x="13524" y="1414"/>
                    <a:pt x="16364" y="1414"/>
                  </a:cubicBezTo>
                  <a:cubicBezTo>
                    <a:pt x="16805" y="1414"/>
                    <a:pt x="17249" y="1526"/>
                    <a:pt x="17693" y="1758"/>
                  </a:cubicBezTo>
                  <a:cubicBezTo>
                    <a:pt x="19133" y="2620"/>
                    <a:pt x="20367" y="4060"/>
                    <a:pt x="21600" y="6361"/>
                  </a:cubicBezTo>
                  <a:cubicBezTo>
                    <a:pt x="21600" y="6361"/>
                    <a:pt x="21396" y="5206"/>
                    <a:pt x="20777" y="4060"/>
                  </a:cubicBezTo>
                  <a:cubicBezTo>
                    <a:pt x="19956" y="2336"/>
                    <a:pt x="18927" y="1181"/>
                    <a:pt x="17897" y="612"/>
                  </a:cubicBezTo>
                  <a:cubicBezTo>
                    <a:pt x="17332" y="190"/>
                    <a:pt x="16753" y="0"/>
                    <a:pt x="1617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519;p32"/>
            <p:cNvSpPr/>
            <p:nvPr/>
          </p:nvSpPr>
          <p:spPr>
            <a:xfrm>
              <a:off x="292250" y="1610457"/>
              <a:ext cx="32783" cy="39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19196" y="0"/>
                  </a:moveTo>
                  <a:cubicBezTo>
                    <a:pt x="18228" y="0"/>
                    <a:pt x="16924" y="89"/>
                    <a:pt x="15442" y="336"/>
                  </a:cubicBezTo>
                  <a:cubicBezTo>
                    <a:pt x="5977" y="1815"/>
                    <a:pt x="-343" y="9198"/>
                    <a:pt x="15" y="17174"/>
                  </a:cubicBezTo>
                  <a:cubicBezTo>
                    <a:pt x="362" y="20122"/>
                    <a:pt x="1413" y="21600"/>
                    <a:pt x="1771" y="21600"/>
                  </a:cubicBezTo>
                  <a:cubicBezTo>
                    <a:pt x="1771" y="20122"/>
                    <a:pt x="1771" y="18652"/>
                    <a:pt x="1771" y="17174"/>
                  </a:cubicBezTo>
                  <a:cubicBezTo>
                    <a:pt x="1771" y="13624"/>
                    <a:pt x="3516" y="10384"/>
                    <a:pt x="5977" y="7427"/>
                  </a:cubicBezTo>
                  <a:cubicBezTo>
                    <a:pt x="8427" y="4771"/>
                    <a:pt x="11940" y="2700"/>
                    <a:pt x="16146" y="1523"/>
                  </a:cubicBezTo>
                  <a:cubicBezTo>
                    <a:pt x="19301" y="637"/>
                    <a:pt x="21057" y="637"/>
                    <a:pt x="21057" y="336"/>
                  </a:cubicBezTo>
                  <a:cubicBezTo>
                    <a:pt x="21257" y="168"/>
                    <a:pt x="20531" y="0"/>
                    <a:pt x="19196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520;p32"/>
            <p:cNvSpPr/>
            <p:nvPr/>
          </p:nvSpPr>
          <p:spPr>
            <a:xfrm>
              <a:off x="192478" y="1675401"/>
              <a:ext cx="67693" cy="2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8060" y="0"/>
                  </a:moveTo>
                  <a:cubicBezTo>
                    <a:pt x="7449" y="0"/>
                    <a:pt x="6832" y="142"/>
                    <a:pt x="6221" y="453"/>
                  </a:cubicBezTo>
                  <a:cubicBezTo>
                    <a:pt x="4667" y="880"/>
                    <a:pt x="3284" y="2174"/>
                    <a:pt x="2248" y="4336"/>
                  </a:cubicBezTo>
                  <a:cubicBezTo>
                    <a:pt x="347" y="8218"/>
                    <a:pt x="0" y="12114"/>
                    <a:pt x="0" y="12114"/>
                  </a:cubicBezTo>
                  <a:cubicBezTo>
                    <a:pt x="10" y="12127"/>
                    <a:pt x="26" y="12139"/>
                    <a:pt x="36" y="12139"/>
                  </a:cubicBezTo>
                  <a:cubicBezTo>
                    <a:pt x="259" y="12139"/>
                    <a:pt x="974" y="8917"/>
                    <a:pt x="2766" y="6070"/>
                  </a:cubicBezTo>
                  <a:cubicBezTo>
                    <a:pt x="3802" y="4336"/>
                    <a:pt x="5014" y="3041"/>
                    <a:pt x="6397" y="2614"/>
                  </a:cubicBezTo>
                  <a:cubicBezTo>
                    <a:pt x="7951" y="2614"/>
                    <a:pt x="9505" y="3041"/>
                    <a:pt x="11059" y="4336"/>
                  </a:cubicBezTo>
                  <a:cubicBezTo>
                    <a:pt x="13825" y="6924"/>
                    <a:pt x="16244" y="10806"/>
                    <a:pt x="18492" y="15996"/>
                  </a:cubicBezTo>
                  <a:cubicBezTo>
                    <a:pt x="19352" y="18157"/>
                    <a:pt x="20393" y="19879"/>
                    <a:pt x="21429" y="21600"/>
                  </a:cubicBezTo>
                  <a:cubicBezTo>
                    <a:pt x="21600" y="21600"/>
                    <a:pt x="20735" y="18585"/>
                    <a:pt x="19010" y="14262"/>
                  </a:cubicBezTo>
                  <a:cubicBezTo>
                    <a:pt x="16933" y="8658"/>
                    <a:pt x="14343" y="4336"/>
                    <a:pt x="11406" y="1320"/>
                  </a:cubicBezTo>
                  <a:cubicBezTo>
                    <a:pt x="10292" y="479"/>
                    <a:pt x="9174" y="0"/>
                    <a:pt x="806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521;p32"/>
            <p:cNvSpPr/>
            <p:nvPr/>
          </p:nvSpPr>
          <p:spPr>
            <a:xfrm>
              <a:off x="258920" y="1710317"/>
              <a:ext cx="12086" cy="35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8" h="21600" fill="norm" stroke="1" extrusionOk="0">
                  <a:moveTo>
                    <a:pt x="17098" y="0"/>
                  </a:moveTo>
                  <a:cubicBezTo>
                    <a:pt x="886" y="4989"/>
                    <a:pt x="-4502" y="13952"/>
                    <a:pt x="3985" y="21600"/>
                  </a:cubicBezTo>
                  <a:cubicBezTo>
                    <a:pt x="3985" y="17607"/>
                    <a:pt x="4749" y="13952"/>
                    <a:pt x="6298" y="10297"/>
                  </a:cubicBezTo>
                  <a:cubicBezTo>
                    <a:pt x="9374" y="6652"/>
                    <a:pt x="12473" y="3326"/>
                    <a:pt x="1709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522;p32"/>
            <p:cNvSpPr/>
            <p:nvPr/>
          </p:nvSpPr>
          <p:spPr>
            <a:xfrm>
              <a:off x="483643" y="2008589"/>
              <a:ext cx="220559" cy="376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1600" fill="norm" stroke="1" extrusionOk="0">
                  <a:moveTo>
                    <a:pt x="14947" y="0"/>
                  </a:moveTo>
                  <a:lnTo>
                    <a:pt x="5745" y="1847"/>
                  </a:lnTo>
                  <a:lnTo>
                    <a:pt x="7475" y="12274"/>
                  </a:lnTo>
                  <a:lnTo>
                    <a:pt x="6864" y="13057"/>
                  </a:lnTo>
                  <a:lnTo>
                    <a:pt x="1" y="19977"/>
                  </a:lnTo>
                  <a:cubicBezTo>
                    <a:pt x="-101" y="20102"/>
                    <a:pt x="6966" y="21135"/>
                    <a:pt x="9610" y="21480"/>
                  </a:cubicBezTo>
                  <a:cubicBezTo>
                    <a:pt x="10163" y="21552"/>
                    <a:pt x="10863" y="21600"/>
                    <a:pt x="11640" y="21600"/>
                  </a:cubicBezTo>
                  <a:cubicBezTo>
                    <a:pt x="15577" y="21600"/>
                    <a:pt x="21499" y="20359"/>
                    <a:pt x="20438" y="14685"/>
                  </a:cubicBezTo>
                  <a:cubicBezTo>
                    <a:pt x="19472" y="9926"/>
                    <a:pt x="14947" y="0"/>
                    <a:pt x="14947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523;p32"/>
            <p:cNvSpPr/>
            <p:nvPr/>
          </p:nvSpPr>
          <p:spPr>
            <a:xfrm>
              <a:off x="510162" y="1878259"/>
              <a:ext cx="27470" cy="51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21338" y="0"/>
                  </a:moveTo>
                  <a:cubicBezTo>
                    <a:pt x="8640" y="3180"/>
                    <a:pt x="589" y="9996"/>
                    <a:pt x="170" y="17269"/>
                  </a:cubicBezTo>
                  <a:cubicBezTo>
                    <a:pt x="-262" y="18175"/>
                    <a:pt x="170" y="19312"/>
                    <a:pt x="1008" y="20218"/>
                  </a:cubicBezTo>
                  <a:cubicBezTo>
                    <a:pt x="2379" y="21096"/>
                    <a:pt x="4627" y="21600"/>
                    <a:pt x="6849" y="21600"/>
                  </a:cubicBezTo>
                  <a:cubicBezTo>
                    <a:pt x="8068" y="21600"/>
                    <a:pt x="9275" y="21450"/>
                    <a:pt x="10328" y="21130"/>
                  </a:cubicBezTo>
                  <a:cubicBezTo>
                    <a:pt x="13300" y="20218"/>
                    <a:pt x="15840" y="18856"/>
                    <a:pt x="17960" y="17269"/>
                  </a:cubicBezTo>
                  <a:lnTo>
                    <a:pt x="21338" y="0"/>
                  </a:ln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524;p32"/>
            <p:cNvSpPr/>
            <p:nvPr/>
          </p:nvSpPr>
          <p:spPr>
            <a:xfrm>
              <a:off x="508538" y="1878259"/>
              <a:ext cx="28554" cy="5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1341" y="0"/>
                  </a:moveTo>
                  <a:cubicBezTo>
                    <a:pt x="18079" y="443"/>
                    <a:pt x="15232" y="1328"/>
                    <a:pt x="13192" y="2425"/>
                  </a:cubicBezTo>
                  <a:cubicBezTo>
                    <a:pt x="7084" y="5075"/>
                    <a:pt x="2600" y="8821"/>
                    <a:pt x="963" y="13004"/>
                  </a:cubicBezTo>
                  <a:cubicBezTo>
                    <a:pt x="156" y="14107"/>
                    <a:pt x="156" y="15429"/>
                    <a:pt x="156" y="16757"/>
                  </a:cubicBezTo>
                  <a:cubicBezTo>
                    <a:pt x="-259" y="17854"/>
                    <a:pt x="156" y="19175"/>
                    <a:pt x="1378" y="20278"/>
                  </a:cubicBezTo>
                  <a:cubicBezTo>
                    <a:pt x="3003" y="21164"/>
                    <a:pt x="5043" y="21600"/>
                    <a:pt x="7084" y="21600"/>
                  </a:cubicBezTo>
                  <a:cubicBezTo>
                    <a:pt x="9112" y="21600"/>
                    <a:pt x="10749" y="21382"/>
                    <a:pt x="12374" y="20939"/>
                  </a:cubicBezTo>
                  <a:cubicBezTo>
                    <a:pt x="14414" y="20278"/>
                    <a:pt x="16039" y="19175"/>
                    <a:pt x="17273" y="18078"/>
                  </a:cubicBezTo>
                  <a:cubicBezTo>
                    <a:pt x="18494" y="17417"/>
                    <a:pt x="18494" y="16975"/>
                    <a:pt x="18494" y="16975"/>
                  </a:cubicBezTo>
                  <a:cubicBezTo>
                    <a:pt x="18494" y="16942"/>
                    <a:pt x="18470" y="16928"/>
                    <a:pt x="18446" y="16928"/>
                  </a:cubicBezTo>
                  <a:cubicBezTo>
                    <a:pt x="18262" y="16928"/>
                    <a:pt x="17505" y="17477"/>
                    <a:pt x="16454" y="17854"/>
                  </a:cubicBezTo>
                  <a:cubicBezTo>
                    <a:pt x="14817" y="18739"/>
                    <a:pt x="13192" y="19400"/>
                    <a:pt x="11567" y="20060"/>
                  </a:cubicBezTo>
                  <a:cubicBezTo>
                    <a:pt x="10492" y="20305"/>
                    <a:pt x="9368" y="20430"/>
                    <a:pt x="8269" y="20430"/>
                  </a:cubicBezTo>
                  <a:cubicBezTo>
                    <a:pt x="6436" y="20430"/>
                    <a:pt x="4689" y="20087"/>
                    <a:pt x="3406" y="19400"/>
                  </a:cubicBezTo>
                  <a:cubicBezTo>
                    <a:pt x="2600" y="18514"/>
                    <a:pt x="2184" y="17635"/>
                    <a:pt x="2600" y="16757"/>
                  </a:cubicBezTo>
                  <a:cubicBezTo>
                    <a:pt x="2600" y="15653"/>
                    <a:pt x="3003" y="14550"/>
                    <a:pt x="3406" y="13446"/>
                  </a:cubicBezTo>
                  <a:cubicBezTo>
                    <a:pt x="5043" y="9482"/>
                    <a:pt x="9112" y="5953"/>
                    <a:pt x="14414" y="3310"/>
                  </a:cubicBezTo>
                  <a:cubicBezTo>
                    <a:pt x="18494" y="1103"/>
                    <a:pt x="21341" y="225"/>
                    <a:pt x="21341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525;p32"/>
            <p:cNvSpPr/>
            <p:nvPr/>
          </p:nvSpPr>
          <p:spPr>
            <a:xfrm>
              <a:off x="524014" y="1790103"/>
              <a:ext cx="167950" cy="25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20558" y="0"/>
                  </a:moveTo>
                  <a:cubicBezTo>
                    <a:pt x="20079" y="0"/>
                    <a:pt x="19462" y="232"/>
                    <a:pt x="18804" y="773"/>
                  </a:cubicBezTo>
                  <a:cubicBezTo>
                    <a:pt x="17266" y="1930"/>
                    <a:pt x="13980" y="6466"/>
                    <a:pt x="13980" y="6466"/>
                  </a:cubicBezTo>
                  <a:lnTo>
                    <a:pt x="9156" y="7530"/>
                  </a:lnTo>
                  <a:cubicBezTo>
                    <a:pt x="9156" y="7530"/>
                    <a:pt x="2936" y="9150"/>
                    <a:pt x="2167" y="10493"/>
                  </a:cubicBezTo>
                  <a:cubicBezTo>
                    <a:pt x="1398" y="11834"/>
                    <a:pt x="0" y="16787"/>
                    <a:pt x="0" y="16787"/>
                  </a:cubicBezTo>
                  <a:lnTo>
                    <a:pt x="2724" y="21600"/>
                  </a:lnTo>
                  <a:lnTo>
                    <a:pt x="15168" y="19934"/>
                  </a:lnTo>
                  <a:cubicBezTo>
                    <a:pt x="15168" y="19934"/>
                    <a:pt x="17057" y="10168"/>
                    <a:pt x="17195" y="9890"/>
                  </a:cubicBezTo>
                  <a:cubicBezTo>
                    <a:pt x="17195" y="9890"/>
                    <a:pt x="21600" y="1651"/>
                    <a:pt x="21531" y="912"/>
                  </a:cubicBezTo>
                  <a:cubicBezTo>
                    <a:pt x="21531" y="350"/>
                    <a:pt x="21147" y="0"/>
                    <a:pt x="20558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526;p32"/>
            <p:cNvSpPr/>
            <p:nvPr/>
          </p:nvSpPr>
          <p:spPr>
            <a:xfrm>
              <a:off x="533249" y="1854966"/>
              <a:ext cx="52915" cy="7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8508" y="0"/>
                  </a:moveTo>
                  <a:cubicBezTo>
                    <a:pt x="15508" y="0"/>
                    <a:pt x="12548" y="379"/>
                    <a:pt x="9707" y="1206"/>
                  </a:cubicBezTo>
                  <a:cubicBezTo>
                    <a:pt x="6403" y="2609"/>
                    <a:pt x="3760" y="4793"/>
                    <a:pt x="2657" y="7445"/>
                  </a:cubicBezTo>
                  <a:cubicBezTo>
                    <a:pt x="1335" y="9942"/>
                    <a:pt x="450" y="12593"/>
                    <a:pt x="232" y="15399"/>
                  </a:cubicBezTo>
                  <a:cubicBezTo>
                    <a:pt x="-211" y="17274"/>
                    <a:pt x="-211" y="19767"/>
                    <a:pt x="1996" y="21015"/>
                  </a:cubicBezTo>
                  <a:cubicBezTo>
                    <a:pt x="2795" y="21394"/>
                    <a:pt x="3674" y="21600"/>
                    <a:pt x="4540" y="21600"/>
                  </a:cubicBezTo>
                  <a:cubicBezTo>
                    <a:pt x="5108" y="21600"/>
                    <a:pt x="5663" y="21511"/>
                    <a:pt x="6185" y="21329"/>
                  </a:cubicBezTo>
                  <a:cubicBezTo>
                    <a:pt x="7507" y="21015"/>
                    <a:pt x="8385" y="20080"/>
                    <a:pt x="8610" y="19145"/>
                  </a:cubicBezTo>
                  <a:lnTo>
                    <a:pt x="21389" y="112"/>
                  </a:lnTo>
                  <a:cubicBezTo>
                    <a:pt x="20431" y="37"/>
                    <a:pt x="19466" y="0"/>
                    <a:pt x="18508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527;p32"/>
            <p:cNvSpPr/>
            <p:nvPr/>
          </p:nvSpPr>
          <p:spPr>
            <a:xfrm>
              <a:off x="531648" y="1854410"/>
              <a:ext cx="53976" cy="77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10" y="0"/>
                  </a:moveTo>
                  <a:cubicBezTo>
                    <a:pt x="15981" y="0"/>
                    <a:pt x="15052" y="37"/>
                    <a:pt x="14182" y="115"/>
                  </a:cubicBezTo>
                  <a:cubicBezTo>
                    <a:pt x="11343" y="422"/>
                    <a:pt x="8726" y="1339"/>
                    <a:pt x="6764" y="2714"/>
                  </a:cubicBezTo>
                  <a:cubicBezTo>
                    <a:pt x="4141" y="4396"/>
                    <a:pt x="2394" y="6688"/>
                    <a:pt x="1740" y="8985"/>
                  </a:cubicBezTo>
                  <a:cubicBezTo>
                    <a:pt x="870" y="11277"/>
                    <a:pt x="216" y="13725"/>
                    <a:pt x="0" y="16017"/>
                  </a:cubicBezTo>
                  <a:cubicBezTo>
                    <a:pt x="0" y="17089"/>
                    <a:pt x="0" y="18157"/>
                    <a:pt x="432" y="19230"/>
                  </a:cubicBezTo>
                  <a:cubicBezTo>
                    <a:pt x="870" y="20147"/>
                    <a:pt x="1962" y="21064"/>
                    <a:pt x="3271" y="21371"/>
                  </a:cubicBezTo>
                  <a:cubicBezTo>
                    <a:pt x="3814" y="21522"/>
                    <a:pt x="4363" y="21600"/>
                    <a:pt x="4906" y="21600"/>
                  </a:cubicBezTo>
                  <a:cubicBezTo>
                    <a:pt x="5449" y="21600"/>
                    <a:pt x="5999" y="21522"/>
                    <a:pt x="6541" y="21371"/>
                  </a:cubicBezTo>
                  <a:cubicBezTo>
                    <a:pt x="7418" y="21215"/>
                    <a:pt x="8072" y="20757"/>
                    <a:pt x="8504" y="20298"/>
                  </a:cubicBezTo>
                  <a:cubicBezTo>
                    <a:pt x="9380" y="19533"/>
                    <a:pt x="9165" y="18923"/>
                    <a:pt x="9165" y="18923"/>
                  </a:cubicBezTo>
                  <a:cubicBezTo>
                    <a:pt x="8726" y="19381"/>
                    <a:pt x="8504" y="19688"/>
                    <a:pt x="8072" y="20147"/>
                  </a:cubicBezTo>
                  <a:cubicBezTo>
                    <a:pt x="7222" y="20738"/>
                    <a:pt x="6195" y="21077"/>
                    <a:pt x="5161" y="21077"/>
                  </a:cubicBezTo>
                  <a:cubicBezTo>
                    <a:pt x="4599" y="21077"/>
                    <a:pt x="4030" y="20977"/>
                    <a:pt x="3487" y="20757"/>
                  </a:cubicBezTo>
                  <a:cubicBezTo>
                    <a:pt x="2394" y="20454"/>
                    <a:pt x="1740" y="19840"/>
                    <a:pt x="1524" y="19074"/>
                  </a:cubicBezTo>
                  <a:cubicBezTo>
                    <a:pt x="1086" y="18006"/>
                    <a:pt x="1086" y="17089"/>
                    <a:pt x="1308" y="16172"/>
                  </a:cubicBezTo>
                  <a:cubicBezTo>
                    <a:pt x="1524" y="13876"/>
                    <a:pt x="2178" y="11584"/>
                    <a:pt x="2832" y="9287"/>
                  </a:cubicBezTo>
                  <a:cubicBezTo>
                    <a:pt x="3709" y="7147"/>
                    <a:pt x="5233" y="5006"/>
                    <a:pt x="7418" y="3328"/>
                  </a:cubicBezTo>
                  <a:cubicBezTo>
                    <a:pt x="9380" y="2104"/>
                    <a:pt x="11559" y="1187"/>
                    <a:pt x="14182" y="880"/>
                  </a:cubicBezTo>
                  <a:cubicBezTo>
                    <a:pt x="18761" y="422"/>
                    <a:pt x="21600" y="573"/>
                    <a:pt x="21600" y="422"/>
                  </a:cubicBezTo>
                  <a:cubicBezTo>
                    <a:pt x="20946" y="266"/>
                    <a:pt x="20292" y="115"/>
                    <a:pt x="19638" y="115"/>
                  </a:cubicBezTo>
                  <a:cubicBezTo>
                    <a:pt x="18761" y="37"/>
                    <a:pt x="17832" y="0"/>
                    <a:pt x="16910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528;p32"/>
            <p:cNvSpPr/>
            <p:nvPr/>
          </p:nvSpPr>
          <p:spPr>
            <a:xfrm>
              <a:off x="553860" y="1850045"/>
              <a:ext cx="77567" cy="8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4053" y="0"/>
                  </a:moveTo>
                  <a:cubicBezTo>
                    <a:pt x="11820" y="0"/>
                    <a:pt x="9696" y="826"/>
                    <a:pt x="8193" y="2238"/>
                  </a:cubicBezTo>
                  <a:cubicBezTo>
                    <a:pt x="6232" y="4081"/>
                    <a:pt x="4720" y="6068"/>
                    <a:pt x="3665" y="8481"/>
                  </a:cubicBezTo>
                  <a:cubicBezTo>
                    <a:pt x="2759" y="10328"/>
                    <a:pt x="1849" y="12174"/>
                    <a:pt x="943" y="14162"/>
                  </a:cubicBezTo>
                  <a:cubicBezTo>
                    <a:pt x="490" y="15153"/>
                    <a:pt x="191" y="16149"/>
                    <a:pt x="37" y="17281"/>
                  </a:cubicBezTo>
                  <a:cubicBezTo>
                    <a:pt x="-112" y="18417"/>
                    <a:pt x="191" y="19553"/>
                    <a:pt x="943" y="20404"/>
                  </a:cubicBezTo>
                  <a:cubicBezTo>
                    <a:pt x="1781" y="21191"/>
                    <a:pt x="2850" y="21600"/>
                    <a:pt x="3932" y="21600"/>
                  </a:cubicBezTo>
                  <a:cubicBezTo>
                    <a:pt x="4606" y="21600"/>
                    <a:pt x="5290" y="21443"/>
                    <a:pt x="5929" y="21115"/>
                  </a:cubicBezTo>
                  <a:cubicBezTo>
                    <a:pt x="7441" y="20264"/>
                    <a:pt x="8650" y="18843"/>
                    <a:pt x="9253" y="17281"/>
                  </a:cubicBezTo>
                  <a:lnTo>
                    <a:pt x="21488" y="3940"/>
                  </a:lnTo>
                  <a:cubicBezTo>
                    <a:pt x="19826" y="2094"/>
                    <a:pt x="17711" y="817"/>
                    <a:pt x="15447" y="106"/>
                  </a:cubicBezTo>
                  <a:cubicBezTo>
                    <a:pt x="14981" y="34"/>
                    <a:pt x="14514" y="0"/>
                    <a:pt x="14053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529;p32"/>
            <p:cNvSpPr/>
            <p:nvPr/>
          </p:nvSpPr>
          <p:spPr>
            <a:xfrm>
              <a:off x="552257" y="1848313"/>
              <a:ext cx="79170" cy="8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4003" y="0"/>
                  </a:moveTo>
                  <a:cubicBezTo>
                    <a:pt x="12078" y="0"/>
                    <a:pt x="10140" y="695"/>
                    <a:pt x="8610" y="1911"/>
                  </a:cubicBezTo>
                  <a:cubicBezTo>
                    <a:pt x="6241" y="3831"/>
                    <a:pt x="4467" y="6161"/>
                    <a:pt x="3283" y="8903"/>
                  </a:cubicBezTo>
                  <a:cubicBezTo>
                    <a:pt x="2693" y="10276"/>
                    <a:pt x="2099" y="11645"/>
                    <a:pt x="1509" y="12878"/>
                  </a:cubicBezTo>
                  <a:cubicBezTo>
                    <a:pt x="768" y="14115"/>
                    <a:pt x="325" y="15484"/>
                    <a:pt x="27" y="16857"/>
                  </a:cubicBezTo>
                  <a:cubicBezTo>
                    <a:pt x="-119" y="18225"/>
                    <a:pt x="325" y="19598"/>
                    <a:pt x="1212" y="20556"/>
                  </a:cubicBezTo>
                  <a:cubicBezTo>
                    <a:pt x="2032" y="21210"/>
                    <a:pt x="3035" y="21600"/>
                    <a:pt x="4006" y="21600"/>
                  </a:cubicBezTo>
                  <a:cubicBezTo>
                    <a:pt x="4263" y="21600"/>
                    <a:pt x="4516" y="21575"/>
                    <a:pt x="4764" y="21518"/>
                  </a:cubicBezTo>
                  <a:cubicBezTo>
                    <a:pt x="6538" y="21242"/>
                    <a:pt x="8015" y="20285"/>
                    <a:pt x="8756" y="18776"/>
                  </a:cubicBezTo>
                  <a:cubicBezTo>
                    <a:pt x="9200" y="18225"/>
                    <a:pt x="9350" y="17679"/>
                    <a:pt x="9497" y="17128"/>
                  </a:cubicBezTo>
                  <a:cubicBezTo>
                    <a:pt x="9350" y="17128"/>
                    <a:pt x="9200" y="17679"/>
                    <a:pt x="8610" y="18636"/>
                  </a:cubicBezTo>
                  <a:cubicBezTo>
                    <a:pt x="7723" y="19874"/>
                    <a:pt x="6388" y="20831"/>
                    <a:pt x="4764" y="20967"/>
                  </a:cubicBezTo>
                  <a:cubicBezTo>
                    <a:pt x="4591" y="20992"/>
                    <a:pt x="4418" y="21004"/>
                    <a:pt x="4245" y="21004"/>
                  </a:cubicBezTo>
                  <a:cubicBezTo>
                    <a:pt x="3389" y="21004"/>
                    <a:pt x="2569" y="20716"/>
                    <a:pt x="1952" y="20145"/>
                  </a:cubicBezTo>
                  <a:cubicBezTo>
                    <a:pt x="1065" y="19323"/>
                    <a:pt x="768" y="18090"/>
                    <a:pt x="1065" y="16992"/>
                  </a:cubicBezTo>
                  <a:cubicBezTo>
                    <a:pt x="1358" y="15759"/>
                    <a:pt x="1801" y="14526"/>
                    <a:pt x="2396" y="13289"/>
                  </a:cubicBezTo>
                  <a:lnTo>
                    <a:pt x="4316" y="9314"/>
                  </a:lnTo>
                  <a:cubicBezTo>
                    <a:pt x="5354" y="6708"/>
                    <a:pt x="7128" y="4517"/>
                    <a:pt x="9350" y="2598"/>
                  </a:cubicBezTo>
                  <a:cubicBezTo>
                    <a:pt x="10663" y="1377"/>
                    <a:pt x="12557" y="695"/>
                    <a:pt x="14487" y="695"/>
                  </a:cubicBezTo>
                  <a:cubicBezTo>
                    <a:pt x="14943" y="695"/>
                    <a:pt x="15405" y="736"/>
                    <a:pt x="15857" y="814"/>
                  </a:cubicBezTo>
                  <a:cubicBezTo>
                    <a:pt x="17338" y="1361"/>
                    <a:pt x="18815" y="2047"/>
                    <a:pt x="20000" y="3144"/>
                  </a:cubicBezTo>
                  <a:cubicBezTo>
                    <a:pt x="20443" y="3555"/>
                    <a:pt x="20887" y="3831"/>
                    <a:pt x="21481" y="4102"/>
                  </a:cubicBezTo>
                  <a:cubicBezTo>
                    <a:pt x="21481" y="4102"/>
                    <a:pt x="21184" y="3691"/>
                    <a:pt x="20297" y="2869"/>
                  </a:cubicBezTo>
                  <a:cubicBezTo>
                    <a:pt x="19113" y="1636"/>
                    <a:pt x="17636" y="814"/>
                    <a:pt x="16008" y="263"/>
                  </a:cubicBezTo>
                  <a:cubicBezTo>
                    <a:pt x="15351" y="86"/>
                    <a:pt x="14677" y="0"/>
                    <a:pt x="14003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530;p32"/>
            <p:cNvSpPr/>
            <p:nvPr/>
          </p:nvSpPr>
          <p:spPr>
            <a:xfrm>
              <a:off x="556218" y="1886841"/>
              <a:ext cx="88286" cy="6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6339" y="0"/>
                  </a:moveTo>
                  <a:cubicBezTo>
                    <a:pt x="5172" y="0"/>
                    <a:pt x="4166" y="116"/>
                    <a:pt x="3503" y="402"/>
                  </a:cubicBezTo>
                  <a:cubicBezTo>
                    <a:pt x="511" y="1462"/>
                    <a:pt x="-531" y="3230"/>
                    <a:pt x="249" y="6053"/>
                  </a:cubicBezTo>
                  <a:cubicBezTo>
                    <a:pt x="2594" y="8526"/>
                    <a:pt x="5324" y="10114"/>
                    <a:pt x="8188" y="10824"/>
                  </a:cubicBezTo>
                  <a:lnTo>
                    <a:pt x="9748" y="21600"/>
                  </a:lnTo>
                  <a:lnTo>
                    <a:pt x="21069" y="16474"/>
                  </a:lnTo>
                  <a:cubicBezTo>
                    <a:pt x="20550" y="11179"/>
                    <a:pt x="20160" y="4464"/>
                    <a:pt x="16645" y="1816"/>
                  </a:cubicBezTo>
                  <a:cubicBezTo>
                    <a:pt x="15846" y="1271"/>
                    <a:pt x="10209" y="0"/>
                    <a:pt x="6339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531;p32"/>
            <p:cNvSpPr/>
            <p:nvPr/>
          </p:nvSpPr>
          <p:spPr>
            <a:xfrm>
              <a:off x="554865" y="1885713"/>
              <a:ext cx="89639" cy="6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7166" y="0"/>
                  </a:moveTo>
                  <a:cubicBezTo>
                    <a:pt x="6448" y="0"/>
                    <a:pt x="5733" y="21"/>
                    <a:pt x="5027" y="58"/>
                  </a:cubicBezTo>
                  <a:cubicBezTo>
                    <a:pt x="3590" y="58"/>
                    <a:pt x="2409" y="761"/>
                    <a:pt x="1231" y="1811"/>
                  </a:cubicBezTo>
                  <a:cubicBezTo>
                    <a:pt x="709" y="2336"/>
                    <a:pt x="183" y="3035"/>
                    <a:pt x="54" y="3912"/>
                  </a:cubicBezTo>
                  <a:cubicBezTo>
                    <a:pt x="-76" y="4788"/>
                    <a:pt x="54" y="5838"/>
                    <a:pt x="183" y="6542"/>
                  </a:cubicBezTo>
                  <a:lnTo>
                    <a:pt x="183" y="6715"/>
                  </a:lnTo>
                  <a:cubicBezTo>
                    <a:pt x="2613" y="9109"/>
                    <a:pt x="5419" y="10669"/>
                    <a:pt x="8355" y="11393"/>
                  </a:cubicBezTo>
                  <a:cubicBezTo>
                    <a:pt x="8854" y="14249"/>
                    <a:pt x="9227" y="16770"/>
                    <a:pt x="9482" y="18802"/>
                  </a:cubicBezTo>
                  <a:cubicBezTo>
                    <a:pt x="9611" y="19852"/>
                    <a:pt x="9874" y="20728"/>
                    <a:pt x="10133" y="21600"/>
                  </a:cubicBezTo>
                  <a:cubicBezTo>
                    <a:pt x="10133" y="20728"/>
                    <a:pt x="10004" y="19673"/>
                    <a:pt x="9874" y="18802"/>
                  </a:cubicBezTo>
                  <a:cubicBezTo>
                    <a:pt x="9611" y="16696"/>
                    <a:pt x="9348" y="14071"/>
                    <a:pt x="8956" y="10921"/>
                  </a:cubicBezTo>
                  <a:lnTo>
                    <a:pt x="8956" y="10569"/>
                  </a:lnTo>
                  <a:lnTo>
                    <a:pt x="8693" y="10569"/>
                  </a:lnTo>
                  <a:cubicBezTo>
                    <a:pt x="5859" y="9881"/>
                    <a:pt x="3150" y="8343"/>
                    <a:pt x="945" y="6122"/>
                  </a:cubicBezTo>
                  <a:cubicBezTo>
                    <a:pt x="709" y="5445"/>
                    <a:pt x="709" y="4773"/>
                    <a:pt x="709" y="4263"/>
                  </a:cubicBezTo>
                  <a:cubicBezTo>
                    <a:pt x="839" y="3565"/>
                    <a:pt x="1231" y="2861"/>
                    <a:pt x="1624" y="2510"/>
                  </a:cubicBezTo>
                  <a:cubicBezTo>
                    <a:pt x="2672" y="1638"/>
                    <a:pt x="3720" y="1113"/>
                    <a:pt x="4897" y="935"/>
                  </a:cubicBezTo>
                  <a:cubicBezTo>
                    <a:pt x="8041" y="935"/>
                    <a:pt x="11181" y="1113"/>
                    <a:pt x="14325" y="1811"/>
                  </a:cubicBezTo>
                  <a:cubicBezTo>
                    <a:pt x="14981" y="1985"/>
                    <a:pt x="15632" y="2163"/>
                    <a:pt x="16288" y="2336"/>
                  </a:cubicBezTo>
                  <a:cubicBezTo>
                    <a:pt x="16943" y="2688"/>
                    <a:pt x="17465" y="3035"/>
                    <a:pt x="17991" y="3738"/>
                  </a:cubicBezTo>
                  <a:cubicBezTo>
                    <a:pt x="18776" y="4788"/>
                    <a:pt x="19432" y="6017"/>
                    <a:pt x="19824" y="7592"/>
                  </a:cubicBezTo>
                  <a:cubicBezTo>
                    <a:pt x="20346" y="9692"/>
                    <a:pt x="20872" y="11971"/>
                    <a:pt x="21131" y="14244"/>
                  </a:cubicBezTo>
                  <a:cubicBezTo>
                    <a:pt x="21131" y="15121"/>
                    <a:pt x="21265" y="15825"/>
                    <a:pt x="21524" y="16696"/>
                  </a:cubicBezTo>
                  <a:cubicBezTo>
                    <a:pt x="21524" y="15825"/>
                    <a:pt x="21524" y="15121"/>
                    <a:pt x="21524" y="14244"/>
                  </a:cubicBezTo>
                  <a:cubicBezTo>
                    <a:pt x="21394" y="11971"/>
                    <a:pt x="21002" y="9519"/>
                    <a:pt x="20480" y="7240"/>
                  </a:cubicBezTo>
                  <a:cubicBezTo>
                    <a:pt x="20087" y="5665"/>
                    <a:pt x="19432" y="4263"/>
                    <a:pt x="18513" y="3035"/>
                  </a:cubicBezTo>
                  <a:cubicBezTo>
                    <a:pt x="17991" y="2336"/>
                    <a:pt x="17336" y="1811"/>
                    <a:pt x="16680" y="1638"/>
                  </a:cubicBezTo>
                  <a:cubicBezTo>
                    <a:pt x="16025" y="1286"/>
                    <a:pt x="15240" y="1113"/>
                    <a:pt x="14588" y="935"/>
                  </a:cubicBezTo>
                  <a:cubicBezTo>
                    <a:pt x="12151" y="257"/>
                    <a:pt x="9635" y="0"/>
                    <a:pt x="7166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532;p32"/>
            <p:cNvSpPr/>
            <p:nvPr/>
          </p:nvSpPr>
          <p:spPr>
            <a:xfrm>
              <a:off x="539619" y="1940310"/>
              <a:ext cx="47640" cy="33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8122" y="0"/>
                  </a:moveTo>
                  <a:cubicBezTo>
                    <a:pt x="17783" y="0"/>
                    <a:pt x="17415" y="21"/>
                    <a:pt x="17032" y="73"/>
                  </a:cubicBezTo>
                  <a:cubicBezTo>
                    <a:pt x="9908" y="416"/>
                    <a:pt x="3771" y="6329"/>
                    <a:pt x="827" y="15698"/>
                  </a:cubicBezTo>
                  <a:cubicBezTo>
                    <a:pt x="91" y="19175"/>
                    <a:pt x="-152" y="21600"/>
                    <a:pt x="91" y="21600"/>
                  </a:cubicBezTo>
                  <a:cubicBezTo>
                    <a:pt x="334" y="21600"/>
                    <a:pt x="827" y="19518"/>
                    <a:pt x="2056" y="16395"/>
                  </a:cubicBezTo>
                  <a:cubicBezTo>
                    <a:pt x="5000" y="8411"/>
                    <a:pt x="10895" y="2852"/>
                    <a:pt x="17275" y="1468"/>
                  </a:cubicBezTo>
                  <a:cubicBezTo>
                    <a:pt x="18747" y="1468"/>
                    <a:pt x="19976" y="1114"/>
                    <a:pt x="21448" y="770"/>
                  </a:cubicBezTo>
                  <a:cubicBezTo>
                    <a:pt x="21448" y="770"/>
                    <a:pt x="20182" y="0"/>
                    <a:pt x="18122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533;p32"/>
            <p:cNvSpPr/>
            <p:nvPr/>
          </p:nvSpPr>
          <p:spPr>
            <a:xfrm>
              <a:off x="562183" y="2226698"/>
              <a:ext cx="61071" cy="2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69" y="4047"/>
                    <a:pt x="7134" y="7650"/>
                    <a:pt x="10800" y="10793"/>
                  </a:cubicBezTo>
                  <a:cubicBezTo>
                    <a:pt x="14269" y="14841"/>
                    <a:pt x="17934" y="18443"/>
                    <a:pt x="21600" y="21600"/>
                  </a:cubicBezTo>
                  <a:cubicBezTo>
                    <a:pt x="18513" y="15745"/>
                    <a:pt x="15038" y="11252"/>
                    <a:pt x="11378" y="8095"/>
                  </a:cubicBezTo>
                  <a:cubicBezTo>
                    <a:pt x="7713" y="4047"/>
                    <a:pt x="3856" y="1349"/>
                    <a:pt x="0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534;p32"/>
            <p:cNvSpPr/>
            <p:nvPr/>
          </p:nvSpPr>
          <p:spPr>
            <a:xfrm>
              <a:off x="0" y="2035544"/>
              <a:ext cx="575800" cy="59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68" y="0"/>
                  </a:moveTo>
                  <a:cubicBezTo>
                    <a:pt x="4069" y="0"/>
                    <a:pt x="3634" y="38"/>
                    <a:pt x="3314" y="129"/>
                  </a:cubicBezTo>
                  <a:cubicBezTo>
                    <a:pt x="1432" y="641"/>
                    <a:pt x="327" y="4990"/>
                    <a:pt x="327" y="4990"/>
                  </a:cubicBezTo>
                  <a:lnTo>
                    <a:pt x="0" y="21561"/>
                  </a:lnTo>
                  <a:lnTo>
                    <a:pt x="15341" y="21600"/>
                  </a:lnTo>
                  <a:lnTo>
                    <a:pt x="15362" y="11229"/>
                  </a:lnTo>
                  <a:lnTo>
                    <a:pt x="17837" y="12075"/>
                  </a:lnTo>
                  <a:lnTo>
                    <a:pt x="21600" y="6151"/>
                  </a:lnTo>
                  <a:cubicBezTo>
                    <a:pt x="21600" y="6151"/>
                    <a:pt x="16466" y="2156"/>
                    <a:pt x="15873" y="1900"/>
                  </a:cubicBezTo>
                  <a:cubicBezTo>
                    <a:pt x="14856" y="1468"/>
                    <a:pt x="11447" y="873"/>
                    <a:pt x="10952" y="873"/>
                  </a:cubicBezTo>
                  <a:cubicBezTo>
                    <a:pt x="10929" y="873"/>
                    <a:pt x="10913" y="874"/>
                    <a:pt x="10903" y="877"/>
                  </a:cubicBezTo>
                  <a:cubicBezTo>
                    <a:pt x="10903" y="877"/>
                    <a:pt x="6976" y="0"/>
                    <a:pt x="4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535;p32"/>
            <p:cNvSpPr/>
            <p:nvPr/>
          </p:nvSpPr>
          <p:spPr>
            <a:xfrm>
              <a:off x="295129" y="2102367"/>
              <a:ext cx="105651" cy="24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16251" y="0"/>
                  </a:moveTo>
                  <a:cubicBezTo>
                    <a:pt x="16245" y="1"/>
                    <a:pt x="16236" y="4"/>
                    <a:pt x="16230" y="6"/>
                  </a:cubicBezTo>
                  <a:cubicBezTo>
                    <a:pt x="16236" y="4"/>
                    <a:pt x="16245" y="1"/>
                    <a:pt x="16251" y="0"/>
                  </a:cubicBezTo>
                  <a:close/>
                  <a:moveTo>
                    <a:pt x="16230" y="6"/>
                  </a:moveTo>
                  <a:cubicBezTo>
                    <a:pt x="16029" y="48"/>
                    <a:pt x="15826" y="50"/>
                    <a:pt x="15626" y="95"/>
                  </a:cubicBezTo>
                  <a:cubicBezTo>
                    <a:pt x="15000" y="191"/>
                    <a:pt x="14478" y="285"/>
                    <a:pt x="13955" y="427"/>
                  </a:cubicBezTo>
                  <a:cubicBezTo>
                    <a:pt x="11869" y="902"/>
                    <a:pt x="9992" y="1471"/>
                    <a:pt x="8322" y="2231"/>
                  </a:cubicBezTo>
                  <a:cubicBezTo>
                    <a:pt x="5819" y="3276"/>
                    <a:pt x="3729" y="4557"/>
                    <a:pt x="2375" y="5934"/>
                  </a:cubicBezTo>
                  <a:cubicBezTo>
                    <a:pt x="-1382" y="9447"/>
                    <a:pt x="-653" y="13625"/>
                    <a:pt x="4358" y="16806"/>
                  </a:cubicBezTo>
                  <a:cubicBezTo>
                    <a:pt x="6235" y="18086"/>
                    <a:pt x="8741" y="19179"/>
                    <a:pt x="11556" y="20033"/>
                  </a:cubicBezTo>
                  <a:cubicBezTo>
                    <a:pt x="13436" y="20602"/>
                    <a:pt x="15523" y="21078"/>
                    <a:pt x="17712" y="21362"/>
                  </a:cubicBezTo>
                  <a:cubicBezTo>
                    <a:pt x="18338" y="21458"/>
                    <a:pt x="18967" y="21505"/>
                    <a:pt x="19592" y="21552"/>
                  </a:cubicBezTo>
                  <a:cubicBezTo>
                    <a:pt x="19799" y="21600"/>
                    <a:pt x="20008" y="21600"/>
                    <a:pt x="20218" y="21600"/>
                  </a:cubicBezTo>
                  <a:cubicBezTo>
                    <a:pt x="17296" y="21220"/>
                    <a:pt x="14478" y="20651"/>
                    <a:pt x="11869" y="19891"/>
                  </a:cubicBezTo>
                  <a:cubicBezTo>
                    <a:pt x="9157" y="19036"/>
                    <a:pt x="6757" y="17944"/>
                    <a:pt x="4877" y="16663"/>
                  </a:cubicBezTo>
                  <a:cubicBezTo>
                    <a:pt x="182" y="13530"/>
                    <a:pt x="-547" y="9495"/>
                    <a:pt x="3001" y="6077"/>
                  </a:cubicBezTo>
                  <a:cubicBezTo>
                    <a:pt x="4358" y="4701"/>
                    <a:pt x="6235" y="3418"/>
                    <a:pt x="8634" y="2374"/>
                  </a:cubicBezTo>
                  <a:cubicBezTo>
                    <a:pt x="10821" y="1427"/>
                    <a:pt x="13420" y="622"/>
                    <a:pt x="16230" y="6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536;p32"/>
            <p:cNvSpPr/>
            <p:nvPr/>
          </p:nvSpPr>
          <p:spPr>
            <a:xfrm>
              <a:off x="331246" y="2357550"/>
              <a:ext cx="14545" cy="25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4" h="21600" fill="norm" stroke="1" extrusionOk="0">
                  <a:moveTo>
                    <a:pt x="19762" y="0"/>
                  </a:moveTo>
                  <a:cubicBezTo>
                    <a:pt x="19002" y="0"/>
                    <a:pt x="13061" y="4836"/>
                    <a:pt x="7834" y="10777"/>
                  </a:cubicBezTo>
                  <a:cubicBezTo>
                    <a:pt x="1870" y="16764"/>
                    <a:pt x="-1101" y="21600"/>
                    <a:pt x="373" y="21600"/>
                  </a:cubicBezTo>
                  <a:cubicBezTo>
                    <a:pt x="1133" y="21600"/>
                    <a:pt x="6337" y="16764"/>
                    <a:pt x="12301" y="10823"/>
                  </a:cubicBezTo>
                  <a:cubicBezTo>
                    <a:pt x="17528" y="4836"/>
                    <a:pt x="20499" y="0"/>
                    <a:pt x="197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537;p32"/>
            <p:cNvSpPr/>
            <p:nvPr/>
          </p:nvSpPr>
          <p:spPr>
            <a:xfrm>
              <a:off x="58895" y="2443156"/>
              <a:ext cx="168483" cy="125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21" y="283"/>
                    <a:pt x="21040" y="563"/>
                    <a:pt x="20762" y="844"/>
                  </a:cubicBezTo>
                  <a:lnTo>
                    <a:pt x="18526" y="3274"/>
                  </a:lnTo>
                  <a:cubicBezTo>
                    <a:pt x="16637" y="5331"/>
                    <a:pt x="14051" y="8230"/>
                    <a:pt x="11044" y="11220"/>
                  </a:cubicBezTo>
                  <a:cubicBezTo>
                    <a:pt x="8039" y="14119"/>
                    <a:pt x="5313" y="16737"/>
                    <a:pt x="3286" y="18609"/>
                  </a:cubicBezTo>
                  <a:lnTo>
                    <a:pt x="838" y="20759"/>
                  </a:lnTo>
                  <a:cubicBezTo>
                    <a:pt x="560" y="20944"/>
                    <a:pt x="279" y="21227"/>
                    <a:pt x="0" y="21600"/>
                  </a:cubicBezTo>
                  <a:cubicBezTo>
                    <a:pt x="350" y="21412"/>
                    <a:pt x="629" y="21227"/>
                    <a:pt x="910" y="20944"/>
                  </a:cubicBezTo>
                  <a:cubicBezTo>
                    <a:pt x="1538" y="20479"/>
                    <a:pt x="2376" y="19823"/>
                    <a:pt x="3424" y="18889"/>
                  </a:cubicBezTo>
                  <a:cubicBezTo>
                    <a:pt x="5453" y="17205"/>
                    <a:pt x="8318" y="14682"/>
                    <a:pt x="11254" y="11689"/>
                  </a:cubicBezTo>
                  <a:cubicBezTo>
                    <a:pt x="14261" y="8698"/>
                    <a:pt x="16847" y="5799"/>
                    <a:pt x="18735" y="3647"/>
                  </a:cubicBezTo>
                  <a:cubicBezTo>
                    <a:pt x="19643" y="2526"/>
                    <a:pt x="20343" y="1685"/>
                    <a:pt x="20831" y="1029"/>
                  </a:cubicBezTo>
                  <a:cubicBezTo>
                    <a:pt x="21112" y="748"/>
                    <a:pt x="21390" y="376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538;p32"/>
            <p:cNvSpPr/>
            <p:nvPr/>
          </p:nvSpPr>
          <p:spPr>
            <a:xfrm>
              <a:off x="65891" y="2110541"/>
              <a:ext cx="29539" cy="56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20837" y="0"/>
                  </a:moveTo>
                  <a:cubicBezTo>
                    <a:pt x="19982" y="0"/>
                    <a:pt x="16536" y="4947"/>
                    <a:pt x="10870" y="10907"/>
                  </a:cubicBezTo>
                  <a:cubicBezTo>
                    <a:pt x="5077" y="16778"/>
                    <a:pt x="-705" y="21185"/>
                    <a:pt x="70" y="21600"/>
                  </a:cubicBezTo>
                  <a:cubicBezTo>
                    <a:pt x="5470" y="18664"/>
                    <a:pt x="9702" y="15100"/>
                    <a:pt x="13182" y="11536"/>
                  </a:cubicBezTo>
                  <a:cubicBezTo>
                    <a:pt x="17033" y="7971"/>
                    <a:pt x="19739" y="3986"/>
                    <a:pt x="20895" y="6"/>
                  </a:cubicBezTo>
                  <a:cubicBezTo>
                    <a:pt x="20872" y="0"/>
                    <a:pt x="20860" y="0"/>
                    <a:pt x="20837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539;p32"/>
            <p:cNvSpPr/>
            <p:nvPr/>
          </p:nvSpPr>
          <p:spPr>
            <a:xfrm>
              <a:off x="59991" y="2264866"/>
              <a:ext cx="34344" cy="54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6" y="4100"/>
                    <a:pt x="4801" y="7992"/>
                    <a:pt x="8913" y="11665"/>
                  </a:cubicBezTo>
                  <a:cubicBezTo>
                    <a:pt x="12337" y="15337"/>
                    <a:pt x="16460" y="18796"/>
                    <a:pt x="21600" y="21600"/>
                  </a:cubicBezTo>
                  <a:cubicBezTo>
                    <a:pt x="18176" y="17928"/>
                    <a:pt x="14743" y="14255"/>
                    <a:pt x="10630" y="10803"/>
                  </a:cubicBezTo>
                  <a:cubicBezTo>
                    <a:pt x="7536" y="7124"/>
                    <a:pt x="3773" y="3452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540;p32"/>
            <p:cNvSpPr/>
            <p:nvPr/>
          </p:nvSpPr>
          <p:spPr>
            <a:xfrm>
              <a:off x="155404" y="2181974"/>
              <a:ext cx="47994" cy="5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21" y="3086"/>
                    <a:pt x="13500" y="6396"/>
                    <a:pt x="10307" y="10143"/>
                  </a:cubicBezTo>
                  <a:cubicBezTo>
                    <a:pt x="6378" y="13671"/>
                    <a:pt x="2943" y="17417"/>
                    <a:pt x="0" y="21600"/>
                  </a:cubicBezTo>
                  <a:cubicBezTo>
                    <a:pt x="4171" y="18296"/>
                    <a:pt x="8100" y="14992"/>
                    <a:pt x="11536" y="11246"/>
                  </a:cubicBezTo>
                  <a:cubicBezTo>
                    <a:pt x="15214" y="7718"/>
                    <a:pt x="18650" y="3971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541;p32"/>
            <p:cNvSpPr/>
            <p:nvPr/>
          </p:nvSpPr>
          <p:spPr>
            <a:xfrm>
              <a:off x="237096" y="2284498"/>
              <a:ext cx="28451" cy="76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20874" y="0"/>
                  </a:moveTo>
                  <a:cubicBezTo>
                    <a:pt x="20082" y="0"/>
                    <a:pt x="16077" y="4901"/>
                    <a:pt x="10476" y="10876"/>
                  </a:cubicBezTo>
                  <a:cubicBezTo>
                    <a:pt x="4875" y="16851"/>
                    <a:pt x="-726" y="21448"/>
                    <a:pt x="78" y="21600"/>
                  </a:cubicBezTo>
                  <a:cubicBezTo>
                    <a:pt x="10080" y="15014"/>
                    <a:pt x="17276" y="7656"/>
                    <a:pt x="20874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542;p32"/>
            <p:cNvSpPr/>
            <p:nvPr/>
          </p:nvSpPr>
          <p:spPr>
            <a:xfrm>
              <a:off x="160471" y="2382642"/>
              <a:ext cx="9500" cy="5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9" h="21600" fill="norm" stroke="1" extrusionOk="0">
                  <a:moveTo>
                    <a:pt x="3211" y="0"/>
                  </a:moveTo>
                  <a:cubicBezTo>
                    <a:pt x="-1070" y="3598"/>
                    <a:pt x="-1070" y="7202"/>
                    <a:pt x="3211" y="10800"/>
                  </a:cubicBezTo>
                  <a:cubicBezTo>
                    <a:pt x="1071" y="14404"/>
                    <a:pt x="5416" y="18002"/>
                    <a:pt x="16249" y="21600"/>
                  </a:cubicBezTo>
                  <a:cubicBezTo>
                    <a:pt x="20530" y="18002"/>
                    <a:pt x="20530" y="14404"/>
                    <a:pt x="16249" y="10800"/>
                  </a:cubicBezTo>
                  <a:cubicBezTo>
                    <a:pt x="16249" y="7202"/>
                    <a:pt x="11903" y="3598"/>
                    <a:pt x="321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543;p32"/>
            <p:cNvSpPr/>
            <p:nvPr/>
          </p:nvSpPr>
          <p:spPr>
            <a:xfrm>
              <a:off x="55626" y="2472612"/>
              <a:ext cx="44708" cy="5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98" y="4074"/>
                    <a:pt x="6318" y="7740"/>
                    <a:pt x="10275" y="11203"/>
                  </a:cubicBezTo>
                  <a:cubicBezTo>
                    <a:pt x="13694" y="14874"/>
                    <a:pt x="17383" y="18338"/>
                    <a:pt x="21600" y="21600"/>
                  </a:cubicBezTo>
                  <a:cubicBezTo>
                    <a:pt x="18702" y="17519"/>
                    <a:pt x="15543" y="13854"/>
                    <a:pt x="11586" y="10391"/>
                  </a:cubicBezTo>
                  <a:cubicBezTo>
                    <a:pt x="8166" y="6726"/>
                    <a:pt x="4209" y="3256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544;p32"/>
            <p:cNvSpPr/>
            <p:nvPr/>
          </p:nvSpPr>
          <p:spPr>
            <a:xfrm>
              <a:off x="182828" y="2541316"/>
              <a:ext cx="9500" cy="4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9" h="21600" fill="norm" stroke="1" extrusionOk="0">
                  <a:moveTo>
                    <a:pt x="1103" y="0"/>
                  </a:moveTo>
                  <a:cubicBezTo>
                    <a:pt x="-2515" y="7116"/>
                    <a:pt x="2885" y="14484"/>
                    <a:pt x="15521" y="21600"/>
                  </a:cubicBezTo>
                  <a:cubicBezTo>
                    <a:pt x="19085" y="14232"/>
                    <a:pt x="13685" y="7116"/>
                    <a:pt x="110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545;p32"/>
            <p:cNvSpPr/>
            <p:nvPr/>
          </p:nvSpPr>
          <p:spPr>
            <a:xfrm>
              <a:off x="254103" y="2492783"/>
              <a:ext cx="35440" cy="5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0" y="4047"/>
                    <a:pt x="5978" y="7872"/>
                    <a:pt x="9963" y="11252"/>
                  </a:cubicBezTo>
                  <a:cubicBezTo>
                    <a:pt x="13291" y="15077"/>
                    <a:pt x="17276" y="18450"/>
                    <a:pt x="21600" y="21600"/>
                  </a:cubicBezTo>
                  <a:cubicBezTo>
                    <a:pt x="18940" y="17553"/>
                    <a:pt x="15622" y="13950"/>
                    <a:pt x="11627" y="10348"/>
                  </a:cubicBezTo>
                  <a:cubicBezTo>
                    <a:pt x="8309" y="6753"/>
                    <a:pt x="4653" y="315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546;p32"/>
            <p:cNvSpPr/>
            <p:nvPr/>
          </p:nvSpPr>
          <p:spPr>
            <a:xfrm>
              <a:off x="295002" y="2402428"/>
              <a:ext cx="29441" cy="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25" y="0"/>
                  </a:moveTo>
                  <a:cubicBezTo>
                    <a:pt x="3310" y="0"/>
                    <a:pt x="1607" y="960"/>
                    <a:pt x="0" y="2760"/>
                  </a:cubicBezTo>
                  <a:cubicBezTo>
                    <a:pt x="3190" y="12780"/>
                    <a:pt x="6800" y="16800"/>
                    <a:pt x="10794" y="16800"/>
                  </a:cubicBezTo>
                  <a:cubicBezTo>
                    <a:pt x="12557" y="20100"/>
                    <a:pt x="14560" y="21600"/>
                    <a:pt x="16611" y="21600"/>
                  </a:cubicBezTo>
                  <a:cubicBezTo>
                    <a:pt x="18278" y="21600"/>
                    <a:pt x="19981" y="20580"/>
                    <a:pt x="21600" y="18780"/>
                  </a:cubicBezTo>
                  <a:cubicBezTo>
                    <a:pt x="18398" y="8820"/>
                    <a:pt x="14800" y="4800"/>
                    <a:pt x="11202" y="4800"/>
                  </a:cubicBezTo>
                  <a:cubicBezTo>
                    <a:pt x="9211" y="1500"/>
                    <a:pt x="7112" y="0"/>
                    <a:pt x="5025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547;p32"/>
            <p:cNvSpPr/>
            <p:nvPr/>
          </p:nvSpPr>
          <p:spPr>
            <a:xfrm>
              <a:off x="362055" y="2430618"/>
              <a:ext cx="32186" cy="54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67" y="3891"/>
                    <a:pt x="5858" y="7563"/>
                    <a:pt x="9884" y="11234"/>
                  </a:cubicBezTo>
                  <a:cubicBezTo>
                    <a:pt x="12813" y="14905"/>
                    <a:pt x="16839" y="18363"/>
                    <a:pt x="21600" y="21600"/>
                  </a:cubicBezTo>
                  <a:cubicBezTo>
                    <a:pt x="19033" y="17715"/>
                    <a:pt x="15742" y="14037"/>
                    <a:pt x="11716" y="10366"/>
                  </a:cubicBezTo>
                  <a:cubicBezTo>
                    <a:pt x="8425" y="6695"/>
                    <a:pt x="4399" y="324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548;p32"/>
            <p:cNvSpPr/>
            <p:nvPr/>
          </p:nvSpPr>
          <p:spPr>
            <a:xfrm>
              <a:off x="372974" y="2549489"/>
              <a:ext cx="19617" cy="4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307"/>
                    <a:pt x="12006" y="6865"/>
                    <a:pt x="9000" y="10423"/>
                  </a:cubicBezTo>
                  <a:cubicBezTo>
                    <a:pt x="4788" y="13981"/>
                    <a:pt x="1800" y="17790"/>
                    <a:pt x="0" y="21600"/>
                  </a:cubicBezTo>
                  <a:cubicBezTo>
                    <a:pt x="5400" y="18301"/>
                    <a:pt x="9594" y="14743"/>
                    <a:pt x="12600" y="11185"/>
                  </a:cubicBezTo>
                  <a:cubicBezTo>
                    <a:pt x="16812" y="7627"/>
                    <a:pt x="19800" y="3810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549;p32"/>
            <p:cNvSpPr/>
            <p:nvPr/>
          </p:nvSpPr>
          <p:spPr>
            <a:xfrm>
              <a:off x="338543" y="2200527"/>
              <a:ext cx="11167" cy="55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2008" y="0"/>
                  </a:moveTo>
                  <a:cubicBezTo>
                    <a:pt x="-808" y="3600"/>
                    <a:pt x="-808" y="7410"/>
                    <a:pt x="2938" y="11010"/>
                  </a:cubicBezTo>
                  <a:cubicBezTo>
                    <a:pt x="4824" y="14825"/>
                    <a:pt x="10457" y="18425"/>
                    <a:pt x="18905" y="21600"/>
                  </a:cubicBezTo>
                  <a:cubicBezTo>
                    <a:pt x="20792" y="21600"/>
                    <a:pt x="14202" y="16730"/>
                    <a:pt x="9527" y="10800"/>
                  </a:cubicBezTo>
                  <a:cubicBezTo>
                    <a:pt x="4824" y="4870"/>
                    <a:pt x="3895" y="0"/>
                    <a:pt x="200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550;p32"/>
            <p:cNvSpPr/>
            <p:nvPr/>
          </p:nvSpPr>
          <p:spPr>
            <a:xfrm>
              <a:off x="388781" y="2138362"/>
              <a:ext cx="37630" cy="1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379"/>
                    <a:pt x="13774" y="4178"/>
                    <a:pt x="10331" y="8356"/>
                  </a:cubicBezTo>
                  <a:cubicBezTo>
                    <a:pt x="6568" y="11844"/>
                    <a:pt x="3134" y="16022"/>
                    <a:pt x="0" y="21600"/>
                  </a:cubicBezTo>
                  <a:cubicBezTo>
                    <a:pt x="3753" y="20200"/>
                    <a:pt x="7826" y="16712"/>
                    <a:pt x="11269" y="12534"/>
                  </a:cubicBezTo>
                  <a:cubicBezTo>
                    <a:pt x="15022" y="9756"/>
                    <a:pt x="18466" y="5578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551;p32"/>
            <p:cNvSpPr/>
            <p:nvPr/>
          </p:nvSpPr>
          <p:spPr>
            <a:xfrm>
              <a:off x="413856" y="2198876"/>
              <a:ext cx="23997" cy="4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7" y="3816"/>
                    <a:pt x="5400" y="7624"/>
                    <a:pt x="9329" y="11181"/>
                  </a:cubicBezTo>
                  <a:cubicBezTo>
                    <a:pt x="12772" y="14738"/>
                    <a:pt x="16700" y="18295"/>
                    <a:pt x="21600" y="21600"/>
                  </a:cubicBezTo>
                  <a:cubicBezTo>
                    <a:pt x="19643" y="17533"/>
                    <a:pt x="16200" y="13725"/>
                    <a:pt x="12271" y="10419"/>
                  </a:cubicBezTo>
                  <a:cubicBezTo>
                    <a:pt x="9329" y="6611"/>
                    <a:pt x="4914" y="305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552;p32"/>
            <p:cNvSpPr/>
            <p:nvPr/>
          </p:nvSpPr>
          <p:spPr>
            <a:xfrm>
              <a:off x="477116" y="2170532"/>
              <a:ext cx="27807" cy="4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0" y="4166"/>
                    <a:pt x="5498" y="7808"/>
                    <a:pt x="9740" y="11186"/>
                  </a:cubicBezTo>
                  <a:cubicBezTo>
                    <a:pt x="12711" y="15094"/>
                    <a:pt x="16940" y="18472"/>
                    <a:pt x="21600" y="21600"/>
                  </a:cubicBezTo>
                  <a:cubicBezTo>
                    <a:pt x="19060" y="17692"/>
                    <a:pt x="16089" y="13792"/>
                    <a:pt x="11860" y="10406"/>
                  </a:cubicBezTo>
                  <a:cubicBezTo>
                    <a:pt x="8889" y="6763"/>
                    <a:pt x="4660" y="312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553;p32"/>
            <p:cNvSpPr/>
            <p:nvPr/>
          </p:nvSpPr>
          <p:spPr>
            <a:xfrm>
              <a:off x="429679" y="2297575"/>
              <a:ext cx="54516" cy="1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28" y="1497"/>
                    <a:pt x="14255" y="3730"/>
                    <a:pt x="10583" y="8198"/>
                  </a:cubicBezTo>
                  <a:cubicBezTo>
                    <a:pt x="6911" y="11169"/>
                    <a:pt x="3238" y="15658"/>
                    <a:pt x="0" y="21600"/>
                  </a:cubicBezTo>
                  <a:cubicBezTo>
                    <a:pt x="3672" y="20126"/>
                    <a:pt x="7345" y="17133"/>
                    <a:pt x="11017" y="13425"/>
                  </a:cubicBezTo>
                  <a:cubicBezTo>
                    <a:pt x="14689" y="10431"/>
                    <a:pt x="18362" y="5964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554;p32"/>
            <p:cNvSpPr/>
            <p:nvPr/>
          </p:nvSpPr>
          <p:spPr>
            <a:xfrm>
              <a:off x="227377" y="2084893"/>
              <a:ext cx="46378" cy="3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53" y="0"/>
                  </a:moveTo>
                  <a:cubicBezTo>
                    <a:pt x="38" y="0"/>
                    <a:pt x="15" y="10"/>
                    <a:pt x="0" y="21"/>
                  </a:cubicBezTo>
                  <a:cubicBezTo>
                    <a:pt x="2515" y="5238"/>
                    <a:pt x="5775" y="9767"/>
                    <a:pt x="9546" y="13242"/>
                  </a:cubicBezTo>
                  <a:cubicBezTo>
                    <a:pt x="12806" y="17071"/>
                    <a:pt x="17083" y="19857"/>
                    <a:pt x="21352" y="21600"/>
                  </a:cubicBezTo>
                  <a:cubicBezTo>
                    <a:pt x="21600" y="21256"/>
                    <a:pt x="16322" y="17071"/>
                    <a:pt x="10548" y="11155"/>
                  </a:cubicBezTo>
                  <a:cubicBezTo>
                    <a:pt x="4705" y="5416"/>
                    <a:pt x="745" y="0"/>
                    <a:pt x="5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555;p32"/>
            <p:cNvSpPr/>
            <p:nvPr/>
          </p:nvSpPr>
          <p:spPr>
            <a:xfrm>
              <a:off x="87796" y="2056026"/>
              <a:ext cx="38709" cy="1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6" y="8239"/>
                    <a:pt x="6385" y="14410"/>
                    <a:pt x="10043" y="17496"/>
                  </a:cubicBezTo>
                  <a:cubicBezTo>
                    <a:pt x="12469" y="20242"/>
                    <a:pt x="15042" y="21600"/>
                    <a:pt x="17659" y="21600"/>
                  </a:cubicBezTo>
                  <a:cubicBezTo>
                    <a:pt x="18964" y="21600"/>
                    <a:pt x="20286" y="21261"/>
                    <a:pt x="21600" y="20582"/>
                  </a:cubicBezTo>
                  <a:cubicBezTo>
                    <a:pt x="17951" y="16478"/>
                    <a:pt x="14303" y="13361"/>
                    <a:pt x="10645" y="11325"/>
                  </a:cubicBezTo>
                  <a:cubicBezTo>
                    <a:pt x="7297" y="6171"/>
                    <a:pt x="3649" y="3086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87" name="Google Shape;1328;p59"/>
          <p:cNvGrpSpPr/>
          <p:nvPr/>
        </p:nvGrpSpPr>
        <p:grpSpPr>
          <a:xfrm>
            <a:off x="1510504" y="4399951"/>
            <a:ext cx="1801627" cy="527933"/>
            <a:chOff x="0" y="0"/>
            <a:chExt cx="1801625" cy="527931"/>
          </a:xfrm>
        </p:grpSpPr>
        <p:sp>
          <p:nvSpPr>
            <p:cNvPr id="674" name="Google Shape;1329;p59"/>
            <p:cNvSpPr/>
            <p:nvPr/>
          </p:nvSpPr>
          <p:spPr>
            <a:xfrm>
              <a:off x="-1" y="983"/>
              <a:ext cx="540581" cy="514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600" fill="norm" stroke="1" extrusionOk="0">
                  <a:moveTo>
                    <a:pt x="3949" y="0"/>
                  </a:moveTo>
                  <a:cubicBezTo>
                    <a:pt x="2726" y="0"/>
                    <a:pt x="1562" y="309"/>
                    <a:pt x="824" y="942"/>
                  </a:cubicBezTo>
                  <a:cubicBezTo>
                    <a:pt x="-517" y="2097"/>
                    <a:pt x="160" y="4725"/>
                    <a:pt x="258" y="6278"/>
                  </a:cubicBezTo>
                  <a:cubicBezTo>
                    <a:pt x="479" y="9982"/>
                    <a:pt x="664" y="13673"/>
                    <a:pt x="602" y="17390"/>
                  </a:cubicBezTo>
                  <a:cubicBezTo>
                    <a:pt x="578" y="19328"/>
                    <a:pt x="664" y="21119"/>
                    <a:pt x="2792" y="21373"/>
                  </a:cubicBezTo>
                  <a:cubicBezTo>
                    <a:pt x="3105" y="21412"/>
                    <a:pt x="3407" y="21435"/>
                    <a:pt x="3694" y="21435"/>
                  </a:cubicBezTo>
                  <a:cubicBezTo>
                    <a:pt x="5034" y="21435"/>
                    <a:pt x="6043" y="20929"/>
                    <a:pt x="6236" y="19235"/>
                  </a:cubicBezTo>
                  <a:cubicBezTo>
                    <a:pt x="6531" y="16766"/>
                    <a:pt x="6322" y="14257"/>
                    <a:pt x="6162" y="11787"/>
                  </a:cubicBezTo>
                  <a:cubicBezTo>
                    <a:pt x="6137" y="11509"/>
                    <a:pt x="5916" y="7155"/>
                    <a:pt x="5929" y="7155"/>
                  </a:cubicBezTo>
                  <a:cubicBezTo>
                    <a:pt x="6150" y="7195"/>
                    <a:pt x="6236" y="7354"/>
                    <a:pt x="6347" y="7553"/>
                  </a:cubicBezTo>
                  <a:cubicBezTo>
                    <a:pt x="6704" y="8190"/>
                    <a:pt x="6814" y="8973"/>
                    <a:pt x="6900" y="9690"/>
                  </a:cubicBezTo>
                  <a:cubicBezTo>
                    <a:pt x="7085" y="11164"/>
                    <a:pt x="6937" y="12664"/>
                    <a:pt x="7158" y="14138"/>
                  </a:cubicBezTo>
                  <a:cubicBezTo>
                    <a:pt x="7454" y="16142"/>
                    <a:pt x="7331" y="18757"/>
                    <a:pt x="8659" y="20364"/>
                  </a:cubicBezTo>
                  <a:cubicBezTo>
                    <a:pt x="9285" y="21111"/>
                    <a:pt x="10260" y="21523"/>
                    <a:pt x="11211" y="21523"/>
                  </a:cubicBezTo>
                  <a:cubicBezTo>
                    <a:pt x="11680" y="21523"/>
                    <a:pt x="12144" y="21423"/>
                    <a:pt x="12559" y="21213"/>
                  </a:cubicBezTo>
                  <a:cubicBezTo>
                    <a:pt x="14108" y="20390"/>
                    <a:pt x="13887" y="18146"/>
                    <a:pt x="14108" y="16579"/>
                  </a:cubicBezTo>
                  <a:cubicBezTo>
                    <a:pt x="14490" y="13752"/>
                    <a:pt x="14859" y="10899"/>
                    <a:pt x="15424" y="8110"/>
                  </a:cubicBezTo>
                  <a:cubicBezTo>
                    <a:pt x="15474" y="7898"/>
                    <a:pt x="15560" y="7633"/>
                    <a:pt x="15757" y="7579"/>
                  </a:cubicBezTo>
                  <a:cubicBezTo>
                    <a:pt x="15781" y="7574"/>
                    <a:pt x="15804" y="7571"/>
                    <a:pt x="15826" y="7571"/>
                  </a:cubicBezTo>
                  <a:cubicBezTo>
                    <a:pt x="16006" y="7571"/>
                    <a:pt x="16162" y="7747"/>
                    <a:pt x="16249" y="7912"/>
                  </a:cubicBezTo>
                  <a:cubicBezTo>
                    <a:pt x="16520" y="8429"/>
                    <a:pt x="16520" y="9053"/>
                    <a:pt x="16507" y="9650"/>
                  </a:cubicBezTo>
                  <a:cubicBezTo>
                    <a:pt x="16434" y="11881"/>
                    <a:pt x="16200" y="14097"/>
                    <a:pt x="15807" y="16301"/>
                  </a:cubicBezTo>
                  <a:cubicBezTo>
                    <a:pt x="15634" y="17204"/>
                    <a:pt x="15449" y="18120"/>
                    <a:pt x="15536" y="19049"/>
                  </a:cubicBezTo>
                  <a:cubicBezTo>
                    <a:pt x="15609" y="19965"/>
                    <a:pt x="16028" y="20908"/>
                    <a:pt x="16790" y="21332"/>
                  </a:cubicBezTo>
                  <a:cubicBezTo>
                    <a:pt x="17141" y="21530"/>
                    <a:pt x="17534" y="21600"/>
                    <a:pt x="17935" y="21600"/>
                  </a:cubicBezTo>
                  <a:cubicBezTo>
                    <a:pt x="18210" y="21600"/>
                    <a:pt x="18489" y="21567"/>
                    <a:pt x="18758" y="21519"/>
                  </a:cubicBezTo>
                  <a:cubicBezTo>
                    <a:pt x="19533" y="21386"/>
                    <a:pt x="20370" y="21106"/>
                    <a:pt x="20764" y="20377"/>
                  </a:cubicBezTo>
                  <a:cubicBezTo>
                    <a:pt x="21083" y="19793"/>
                    <a:pt x="21034" y="19049"/>
                    <a:pt x="20985" y="18386"/>
                  </a:cubicBezTo>
                  <a:cubicBezTo>
                    <a:pt x="20653" y="13859"/>
                    <a:pt x="20604" y="9319"/>
                    <a:pt x="20862" y="4779"/>
                  </a:cubicBezTo>
                  <a:cubicBezTo>
                    <a:pt x="20911" y="3677"/>
                    <a:pt x="20960" y="2455"/>
                    <a:pt x="20283" y="1632"/>
                  </a:cubicBezTo>
                  <a:cubicBezTo>
                    <a:pt x="20013" y="1327"/>
                    <a:pt x="19681" y="1088"/>
                    <a:pt x="19300" y="956"/>
                  </a:cubicBezTo>
                  <a:cubicBezTo>
                    <a:pt x="19042" y="850"/>
                    <a:pt x="18783" y="783"/>
                    <a:pt x="18513" y="743"/>
                  </a:cubicBezTo>
                  <a:cubicBezTo>
                    <a:pt x="18265" y="705"/>
                    <a:pt x="18016" y="686"/>
                    <a:pt x="17767" y="686"/>
                  </a:cubicBezTo>
                  <a:cubicBezTo>
                    <a:pt x="15679" y="686"/>
                    <a:pt x="13614" y="1992"/>
                    <a:pt x="12669" y="4008"/>
                  </a:cubicBezTo>
                  <a:cubicBezTo>
                    <a:pt x="11353" y="6797"/>
                    <a:pt x="12165" y="10234"/>
                    <a:pt x="11181" y="13155"/>
                  </a:cubicBezTo>
                  <a:cubicBezTo>
                    <a:pt x="11083" y="13447"/>
                    <a:pt x="10948" y="13765"/>
                    <a:pt x="10690" y="13898"/>
                  </a:cubicBezTo>
                  <a:cubicBezTo>
                    <a:pt x="10605" y="13944"/>
                    <a:pt x="10527" y="13965"/>
                    <a:pt x="10458" y="13965"/>
                  </a:cubicBezTo>
                  <a:cubicBezTo>
                    <a:pt x="9648" y="13965"/>
                    <a:pt x="9811" y="11125"/>
                    <a:pt x="9767" y="10672"/>
                  </a:cubicBezTo>
                  <a:lnTo>
                    <a:pt x="9201" y="4341"/>
                  </a:lnTo>
                  <a:cubicBezTo>
                    <a:pt x="9139" y="3637"/>
                    <a:pt x="9078" y="2920"/>
                    <a:pt x="8770" y="2309"/>
                  </a:cubicBezTo>
                  <a:cubicBezTo>
                    <a:pt x="8014" y="791"/>
                    <a:pt x="5906" y="0"/>
                    <a:pt x="3949" y="0"/>
                  </a:cubicBezTo>
                  <a:close/>
                </a:path>
              </a:pathLst>
            </a:custGeom>
            <a:solidFill>
              <a:srgbClr val="EE45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1330;p59"/>
            <p:cNvSpPr/>
            <p:nvPr/>
          </p:nvSpPr>
          <p:spPr>
            <a:xfrm>
              <a:off x="960282" y="0"/>
              <a:ext cx="397194" cy="51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15131" y="0"/>
                  </a:moveTo>
                  <a:cubicBezTo>
                    <a:pt x="12351" y="0"/>
                    <a:pt x="9569" y="505"/>
                    <a:pt x="6778" y="505"/>
                  </a:cubicBezTo>
                  <a:cubicBezTo>
                    <a:pt x="6693" y="505"/>
                    <a:pt x="6607" y="504"/>
                    <a:pt x="6523" y="503"/>
                  </a:cubicBezTo>
                  <a:cubicBezTo>
                    <a:pt x="6031" y="499"/>
                    <a:pt x="5520" y="484"/>
                    <a:pt x="5008" y="484"/>
                  </a:cubicBezTo>
                  <a:cubicBezTo>
                    <a:pt x="3652" y="484"/>
                    <a:pt x="2304" y="592"/>
                    <a:pt x="1387" y="1321"/>
                  </a:cubicBezTo>
                  <a:cubicBezTo>
                    <a:pt x="841" y="1757"/>
                    <a:pt x="567" y="2352"/>
                    <a:pt x="345" y="2933"/>
                  </a:cubicBezTo>
                  <a:cubicBezTo>
                    <a:pt x="90" y="3620"/>
                    <a:pt x="-115" y="4359"/>
                    <a:pt x="73" y="5059"/>
                  </a:cubicBezTo>
                  <a:cubicBezTo>
                    <a:pt x="374" y="6188"/>
                    <a:pt x="1457" y="6559"/>
                    <a:pt x="2656" y="6559"/>
                  </a:cubicBezTo>
                  <a:cubicBezTo>
                    <a:pt x="3157" y="6559"/>
                    <a:pt x="3675" y="6495"/>
                    <a:pt x="4167" y="6393"/>
                  </a:cubicBezTo>
                  <a:cubicBezTo>
                    <a:pt x="4565" y="6311"/>
                    <a:pt x="4908" y="6271"/>
                    <a:pt x="5202" y="6271"/>
                  </a:cubicBezTo>
                  <a:cubicBezTo>
                    <a:pt x="6493" y="6271"/>
                    <a:pt x="6808" y="7042"/>
                    <a:pt x="6488" y="8269"/>
                  </a:cubicBezTo>
                  <a:cubicBezTo>
                    <a:pt x="6215" y="9259"/>
                    <a:pt x="6266" y="10368"/>
                    <a:pt x="6197" y="11386"/>
                  </a:cubicBezTo>
                  <a:cubicBezTo>
                    <a:pt x="5993" y="14120"/>
                    <a:pt x="5259" y="17065"/>
                    <a:pt x="6096" y="19772"/>
                  </a:cubicBezTo>
                  <a:cubicBezTo>
                    <a:pt x="6507" y="21105"/>
                    <a:pt x="7878" y="21600"/>
                    <a:pt x="9377" y="21600"/>
                  </a:cubicBezTo>
                  <a:cubicBezTo>
                    <a:pt x="10551" y="21600"/>
                    <a:pt x="11803" y="21296"/>
                    <a:pt x="12732" y="20856"/>
                  </a:cubicBezTo>
                  <a:cubicBezTo>
                    <a:pt x="13364" y="20578"/>
                    <a:pt x="13841" y="20142"/>
                    <a:pt x="14081" y="19614"/>
                  </a:cubicBezTo>
                  <a:cubicBezTo>
                    <a:pt x="14883" y="17527"/>
                    <a:pt x="14422" y="15176"/>
                    <a:pt x="14370" y="13036"/>
                  </a:cubicBezTo>
                  <a:cubicBezTo>
                    <a:pt x="14320" y="10540"/>
                    <a:pt x="14337" y="8058"/>
                    <a:pt x="14422" y="5561"/>
                  </a:cubicBezTo>
                  <a:cubicBezTo>
                    <a:pt x="14412" y="5935"/>
                    <a:pt x="14816" y="6071"/>
                    <a:pt x="15403" y="6071"/>
                  </a:cubicBezTo>
                  <a:cubicBezTo>
                    <a:pt x="16789" y="6071"/>
                    <a:pt x="19191" y="5315"/>
                    <a:pt x="19575" y="5138"/>
                  </a:cubicBezTo>
                  <a:cubicBezTo>
                    <a:pt x="20546" y="4677"/>
                    <a:pt x="21366" y="3924"/>
                    <a:pt x="21418" y="3038"/>
                  </a:cubicBezTo>
                  <a:cubicBezTo>
                    <a:pt x="21485" y="2206"/>
                    <a:pt x="20854" y="1388"/>
                    <a:pt x="19967" y="899"/>
                  </a:cubicBezTo>
                  <a:cubicBezTo>
                    <a:pt x="19916" y="860"/>
                    <a:pt x="19847" y="833"/>
                    <a:pt x="19780" y="793"/>
                  </a:cubicBezTo>
                  <a:cubicBezTo>
                    <a:pt x="18926" y="371"/>
                    <a:pt x="17920" y="173"/>
                    <a:pt x="16929" y="80"/>
                  </a:cubicBezTo>
                  <a:cubicBezTo>
                    <a:pt x="16330" y="23"/>
                    <a:pt x="15730" y="0"/>
                    <a:pt x="15131" y="0"/>
                  </a:cubicBezTo>
                  <a:close/>
                </a:path>
              </a:pathLst>
            </a:custGeom>
            <a:solidFill>
              <a:srgbClr val="73C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1331;p59"/>
            <p:cNvSpPr/>
            <p:nvPr/>
          </p:nvSpPr>
          <p:spPr>
            <a:xfrm>
              <a:off x="1369855" y="11398"/>
              <a:ext cx="431771" cy="50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6989" y="0"/>
                  </a:moveTo>
                  <a:cubicBezTo>
                    <a:pt x="16971" y="0"/>
                    <a:pt x="16952" y="0"/>
                    <a:pt x="16934" y="0"/>
                  </a:cubicBezTo>
                  <a:cubicBezTo>
                    <a:pt x="13268" y="55"/>
                    <a:pt x="13116" y="2483"/>
                    <a:pt x="13833" y="5048"/>
                  </a:cubicBezTo>
                  <a:cubicBezTo>
                    <a:pt x="13985" y="5658"/>
                    <a:pt x="14337" y="6744"/>
                    <a:pt x="14078" y="7355"/>
                  </a:cubicBezTo>
                  <a:cubicBezTo>
                    <a:pt x="13876" y="7813"/>
                    <a:pt x="13108" y="7911"/>
                    <a:pt x="12355" y="7911"/>
                  </a:cubicBezTo>
                  <a:cubicBezTo>
                    <a:pt x="11791" y="7911"/>
                    <a:pt x="11237" y="7856"/>
                    <a:pt x="10931" y="7856"/>
                  </a:cubicBezTo>
                  <a:cubicBezTo>
                    <a:pt x="10220" y="7866"/>
                    <a:pt x="8588" y="8719"/>
                    <a:pt x="7475" y="8719"/>
                  </a:cubicBezTo>
                  <a:cubicBezTo>
                    <a:pt x="6961" y="8719"/>
                    <a:pt x="6558" y="8538"/>
                    <a:pt x="6409" y="8006"/>
                  </a:cubicBezTo>
                  <a:cubicBezTo>
                    <a:pt x="6348" y="7693"/>
                    <a:pt x="6378" y="7369"/>
                    <a:pt x="6500" y="7070"/>
                  </a:cubicBezTo>
                  <a:cubicBezTo>
                    <a:pt x="6867" y="5821"/>
                    <a:pt x="8409" y="2660"/>
                    <a:pt x="6958" y="1520"/>
                  </a:cubicBezTo>
                  <a:cubicBezTo>
                    <a:pt x="6303" y="563"/>
                    <a:pt x="5276" y="103"/>
                    <a:pt x="4177" y="103"/>
                  </a:cubicBezTo>
                  <a:cubicBezTo>
                    <a:pt x="3562" y="103"/>
                    <a:pt x="2923" y="247"/>
                    <a:pt x="2315" y="530"/>
                  </a:cubicBezTo>
                  <a:cubicBezTo>
                    <a:pt x="-450" y="1805"/>
                    <a:pt x="-38" y="5523"/>
                    <a:pt x="115" y="7815"/>
                  </a:cubicBezTo>
                  <a:cubicBezTo>
                    <a:pt x="207" y="9200"/>
                    <a:pt x="390" y="10583"/>
                    <a:pt x="588" y="11968"/>
                  </a:cubicBezTo>
                  <a:cubicBezTo>
                    <a:pt x="802" y="13569"/>
                    <a:pt x="528" y="15184"/>
                    <a:pt x="390" y="16784"/>
                  </a:cubicBezTo>
                  <a:cubicBezTo>
                    <a:pt x="283" y="18141"/>
                    <a:pt x="238" y="19621"/>
                    <a:pt x="1398" y="20638"/>
                  </a:cubicBezTo>
                  <a:cubicBezTo>
                    <a:pt x="2112" y="21272"/>
                    <a:pt x="3354" y="21600"/>
                    <a:pt x="4467" y="21600"/>
                  </a:cubicBezTo>
                  <a:cubicBezTo>
                    <a:pt x="4854" y="21600"/>
                    <a:pt x="5225" y="21560"/>
                    <a:pt x="5553" y="21479"/>
                  </a:cubicBezTo>
                  <a:cubicBezTo>
                    <a:pt x="7692" y="20978"/>
                    <a:pt x="7646" y="18697"/>
                    <a:pt x="7555" y="17124"/>
                  </a:cubicBezTo>
                  <a:cubicBezTo>
                    <a:pt x="7432" y="14872"/>
                    <a:pt x="6241" y="12715"/>
                    <a:pt x="9785" y="12456"/>
                  </a:cubicBezTo>
                  <a:cubicBezTo>
                    <a:pt x="10249" y="12421"/>
                    <a:pt x="11314" y="12268"/>
                    <a:pt x="12280" y="12268"/>
                  </a:cubicBezTo>
                  <a:cubicBezTo>
                    <a:pt x="13126" y="12268"/>
                    <a:pt x="13896" y="12384"/>
                    <a:pt x="14123" y="12795"/>
                  </a:cubicBezTo>
                  <a:cubicBezTo>
                    <a:pt x="14306" y="13135"/>
                    <a:pt x="14246" y="13528"/>
                    <a:pt x="14169" y="13894"/>
                  </a:cubicBezTo>
                  <a:cubicBezTo>
                    <a:pt x="13665" y="16310"/>
                    <a:pt x="12198" y="20434"/>
                    <a:pt x="16078" y="21222"/>
                  </a:cubicBezTo>
                  <a:cubicBezTo>
                    <a:pt x="16477" y="21296"/>
                    <a:pt x="17167" y="21377"/>
                    <a:pt x="17864" y="21377"/>
                  </a:cubicBezTo>
                  <a:cubicBezTo>
                    <a:pt x="18689" y="21377"/>
                    <a:pt x="19524" y="21264"/>
                    <a:pt x="19898" y="20896"/>
                  </a:cubicBezTo>
                  <a:cubicBezTo>
                    <a:pt x="20050" y="20719"/>
                    <a:pt x="20157" y="20530"/>
                    <a:pt x="20219" y="20340"/>
                  </a:cubicBezTo>
                  <a:cubicBezTo>
                    <a:pt x="21150" y="17815"/>
                    <a:pt x="20555" y="15184"/>
                    <a:pt x="20387" y="12605"/>
                  </a:cubicBezTo>
                  <a:cubicBezTo>
                    <a:pt x="20310" y="11642"/>
                    <a:pt x="20280" y="10693"/>
                    <a:pt x="20310" y="9742"/>
                  </a:cubicBezTo>
                  <a:cubicBezTo>
                    <a:pt x="20356" y="7165"/>
                    <a:pt x="21135" y="4681"/>
                    <a:pt x="20738" y="2090"/>
                  </a:cubicBezTo>
                  <a:cubicBezTo>
                    <a:pt x="20511" y="548"/>
                    <a:pt x="18497" y="0"/>
                    <a:pt x="16989" y="0"/>
                  </a:cubicBezTo>
                  <a:close/>
                </a:path>
              </a:pathLst>
            </a:custGeom>
            <a:solidFill>
              <a:srgbClr val="B872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1332;p59"/>
            <p:cNvSpPr/>
            <p:nvPr/>
          </p:nvSpPr>
          <p:spPr>
            <a:xfrm>
              <a:off x="555917" y="13204"/>
              <a:ext cx="473424" cy="51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10628" y="5871"/>
                  </a:moveTo>
                  <a:cubicBezTo>
                    <a:pt x="12012" y="5871"/>
                    <a:pt x="13387" y="10866"/>
                    <a:pt x="12791" y="11368"/>
                  </a:cubicBezTo>
                  <a:cubicBezTo>
                    <a:pt x="12491" y="11614"/>
                    <a:pt x="11308" y="11804"/>
                    <a:pt x="10215" y="11804"/>
                  </a:cubicBezTo>
                  <a:cubicBezTo>
                    <a:pt x="9130" y="11804"/>
                    <a:pt x="8134" y="11618"/>
                    <a:pt x="8168" y="11115"/>
                  </a:cubicBezTo>
                  <a:cubicBezTo>
                    <a:pt x="8224" y="10107"/>
                    <a:pt x="9742" y="5911"/>
                    <a:pt x="10605" y="5871"/>
                  </a:cubicBezTo>
                  <a:cubicBezTo>
                    <a:pt x="10612" y="5871"/>
                    <a:pt x="10619" y="5871"/>
                    <a:pt x="10628" y="5871"/>
                  </a:cubicBezTo>
                  <a:close/>
                  <a:moveTo>
                    <a:pt x="9940" y="0"/>
                  </a:moveTo>
                  <a:cubicBezTo>
                    <a:pt x="8937" y="0"/>
                    <a:pt x="7919" y="259"/>
                    <a:pt x="7319" y="947"/>
                  </a:cubicBezTo>
                  <a:cubicBezTo>
                    <a:pt x="6107" y="2354"/>
                    <a:pt x="5564" y="4226"/>
                    <a:pt x="4840" y="5871"/>
                  </a:cubicBezTo>
                  <a:cubicBezTo>
                    <a:pt x="3782" y="8301"/>
                    <a:pt x="2931" y="10811"/>
                    <a:pt x="2040" y="13306"/>
                  </a:cubicBezTo>
                  <a:cubicBezTo>
                    <a:pt x="1428" y="15059"/>
                    <a:pt x="-759" y="18549"/>
                    <a:pt x="271" y="20381"/>
                  </a:cubicBezTo>
                  <a:cubicBezTo>
                    <a:pt x="769" y="21253"/>
                    <a:pt x="1716" y="21600"/>
                    <a:pt x="2736" y="21600"/>
                  </a:cubicBezTo>
                  <a:cubicBezTo>
                    <a:pt x="4060" y="21600"/>
                    <a:pt x="5507" y="21016"/>
                    <a:pt x="6246" y="20235"/>
                  </a:cubicBezTo>
                  <a:cubicBezTo>
                    <a:pt x="6929" y="19505"/>
                    <a:pt x="7388" y="18483"/>
                    <a:pt x="8335" y="18019"/>
                  </a:cubicBezTo>
                  <a:cubicBezTo>
                    <a:pt x="8975" y="17710"/>
                    <a:pt x="10439" y="17342"/>
                    <a:pt x="11713" y="17342"/>
                  </a:cubicBezTo>
                  <a:cubicBezTo>
                    <a:pt x="12631" y="17342"/>
                    <a:pt x="13450" y="17533"/>
                    <a:pt x="13794" y="18071"/>
                  </a:cubicBezTo>
                  <a:cubicBezTo>
                    <a:pt x="14393" y="19028"/>
                    <a:pt x="14268" y="20249"/>
                    <a:pt x="15437" y="20806"/>
                  </a:cubicBezTo>
                  <a:cubicBezTo>
                    <a:pt x="15794" y="20975"/>
                    <a:pt x="16364" y="21063"/>
                    <a:pt x="17002" y="21063"/>
                  </a:cubicBezTo>
                  <a:cubicBezTo>
                    <a:pt x="18679" y="21063"/>
                    <a:pt x="20830" y="20457"/>
                    <a:pt x="20841" y="19120"/>
                  </a:cubicBezTo>
                  <a:cubicBezTo>
                    <a:pt x="20841" y="18111"/>
                    <a:pt x="20061" y="17010"/>
                    <a:pt x="19657" y="16107"/>
                  </a:cubicBezTo>
                  <a:cubicBezTo>
                    <a:pt x="18599" y="13744"/>
                    <a:pt x="17498" y="11341"/>
                    <a:pt x="16649" y="8898"/>
                  </a:cubicBezTo>
                  <a:cubicBezTo>
                    <a:pt x="16217" y="7651"/>
                    <a:pt x="15911" y="6376"/>
                    <a:pt x="15535" y="5129"/>
                  </a:cubicBezTo>
                  <a:cubicBezTo>
                    <a:pt x="14866" y="2951"/>
                    <a:pt x="14128" y="973"/>
                    <a:pt x="11636" y="243"/>
                  </a:cubicBezTo>
                  <a:cubicBezTo>
                    <a:pt x="11139" y="94"/>
                    <a:pt x="10542" y="0"/>
                    <a:pt x="9940" y="0"/>
                  </a:cubicBezTo>
                  <a:close/>
                </a:path>
              </a:pathLst>
            </a:custGeom>
            <a:solidFill>
              <a:srgbClr val="FFC71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1333;p59"/>
            <p:cNvSpPr/>
            <p:nvPr/>
          </p:nvSpPr>
          <p:spPr>
            <a:xfrm>
              <a:off x="555917" y="13204"/>
              <a:ext cx="473424" cy="51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10628" y="5871"/>
                  </a:moveTo>
                  <a:cubicBezTo>
                    <a:pt x="12012" y="5871"/>
                    <a:pt x="13387" y="10866"/>
                    <a:pt x="12791" y="11368"/>
                  </a:cubicBezTo>
                  <a:cubicBezTo>
                    <a:pt x="12491" y="11614"/>
                    <a:pt x="11308" y="11804"/>
                    <a:pt x="10215" y="11804"/>
                  </a:cubicBezTo>
                  <a:cubicBezTo>
                    <a:pt x="9130" y="11804"/>
                    <a:pt x="8134" y="11618"/>
                    <a:pt x="8168" y="11115"/>
                  </a:cubicBezTo>
                  <a:cubicBezTo>
                    <a:pt x="8224" y="10107"/>
                    <a:pt x="9742" y="5911"/>
                    <a:pt x="10605" y="5871"/>
                  </a:cubicBezTo>
                  <a:cubicBezTo>
                    <a:pt x="10612" y="5871"/>
                    <a:pt x="10619" y="5871"/>
                    <a:pt x="10628" y="5871"/>
                  </a:cubicBezTo>
                  <a:close/>
                  <a:moveTo>
                    <a:pt x="9940" y="0"/>
                  </a:moveTo>
                  <a:cubicBezTo>
                    <a:pt x="8937" y="0"/>
                    <a:pt x="7919" y="259"/>
                    <a:pt x="7319" y="947"/>
                  </a:cubicBezTo>
                  <a:cubicBezTo>
                    <a:pt x="6107" y="2354"/>
                    <a:pt x="5564" y="4226"/>
                    <a:pt x="4840" y="5871"/>
                  </a:cubicBezTo>
                  <a:cubicBezTo>
                    <a:pt x="3782" y="8301"/>
                    <a:pt x="2931" y="10811"/>
                    <a:pt x="2040" y="13306"/>
                  </a:cubicBezTo>
                  <a:cubicBezTo>
                    <a:pt x="1428" y="15059"/>
                    <a:pt x="-759" y="18549"/>
                    <a:pt x="271" y="20381"/>
                  </a:cubicBezTo>
                  <a:cubicBezTo>
                    <a:pt x="769" y="21253"/>
                    <a:pt x="1716" y="21600"/>
                    <a:pt x="2736" y="21600"/>
                  </a:cubicBezTo>
                  <a:cubicBezTo>
                    <a:pt x="4060" y="21600"/>
                    <a:pt x="5507" y="21016"/>
                    <a:pt x="6246" y="20235"/>
                  </a:cubicBezTo>
                  <a:cubicBezTo>
                    <a:pt x="6929" y="19505"/>
                    <a:pt x="7388" y="18483"/>
                    <a:pt x="8335" y="18019"/>
                  </a:cubicBezTo>
                  <a:cubicBezTo>
                    <a:pt x="8975" y="17710"/>
                    <a:pt x="10439" y="17342"/>
                    <a:pt x="11713" y="17342"/>
                  </a:cubicBezTo>
                  <a:cubicBezTo>
                    <a:pt x="12631" y="17342"/>
                    <a:pt x="13450" y="17533"/>
                    <a:pt x="13794" y="18071"/>
                  </a:cubicBezTo>
                  <a:cubicBezTo>
                    <a:pt x="14393" y="19028"/>
                    <a:pt x="14268" y="20249"/>
                    <a:pt x="15437" y="20806"/>
                  </a:cubicBezTo>
                  <a:cubicBezTo>
                    <a:pt x="15794" y="20975"/>
                    <a:pt x="16364" y="21063"/>
                    <a:pt x="17002" y="21063"/>
                  </a:cubicBezTo>
                  <a:cubicBezTo>
                    <a:pt x="18679" y="21063"/>
                    <a:pt x="20830" y="20457"/>
                    <a:pt x="20841" y="19120"/>
                  </a:cubicBezTo>
                  <a:cubicBezTo>
                    <a:pt x="20841" y="18111"/>
                    <a:pt x="20061" y="17010"/>
                    <a:pt x="19657" y="16107"/>
                  </a:cubicBezTo>
                  <a:cubicBezTo>
                    <a:pt x="18599" y="13744"/>
                    <a:pt x="17498" y="11341"/>
                    <a:pt x="16649" y="8898"/>
                  </a:cubicBezTo>
                  <a:cubicBezTo>
                    <a:pt x="16217" y="7651"/>
                    <a:pt x="15911" y="6376"/>
                    <a:pt x="15535" y="5129"/>
                  </a:cubicBezTo>
                  <a:cubicBezTo>
                    <a:pt x="14866" y="2951"/>
                    <a:pt x="14128" y="973"/>
                    <a:pt x="11636" y="243"/>
                  </a:cubicBezTo>
                  <a:cubicBezTo>
                    <a:pt x="11139" y="94"/>
                    <a:pt x="10542" y="0"/>
                    <a:pt x="9940" y="0"/>
                  </a:cubicBezTo>
                  <a:close/>
                </a:path>
              </a:pathLst>
            </a:custGeom>
            <a:solidFill>
              <a:srgbClr val="FFC71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1334;p59"/>
            <p:cNvSpPr/>
            <p:nvPr/>
          </p:nvSpPr>
          <p:spPr>
            <a:xfrm>
              <a:off x="960282" y="13311"/>
              <a:ext cx="235774" cy="50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5782" y="0"/>
                  </a:moveTo>
                  <a:cubicBezTo>
                    <a:pt x="4489" y="81"/>
                    <a:pt x="3283" y="352"/>
                    <a:pt x="2335" y="786"/>
                  </a:cubicBezTo>
                  <a:cubicBezTo>
                    <a:pt x="1416" y="1233"/>
                    <a:pt x="955" y="1843"/>
                    <a:pt x="581" y="2440"/>
                  </a:cubicBezTo>
                  <a:cubicBezTo>
                    <a:pt x="152" y="3145"/>
                    <a:pt x="-193" y="3891"/>
                    <a:pt x="123" y="4623"/>
                  </a:cubicBezTo>
                  <a:cubicBezTo>
                    <a:pt x="627" y="5774"/>
                    <a:pt x="2432" y="6156"/>
                    <a:pt x="4436" y="6156"/>
                  </a:cubicBezTo>
                  <a:cubicBezTo>
                    <a:pt x="5288" y="6156"/>
                    <a:pt x="6176" y="6088"/>
                    <a:pt x="7015" y="5979"/>
                  </a:cubicBezTo>
                  <a:cubicBezTo>
                    <a:pt x="7671" y="5897"/>
                    <a:pt x="8241" y="5858"/>
                    <a:pt x="8725" y="5858"/>
                  </a:cubicBezTo>
                  <a:cubicBezTo>
                    <a:pt x="10925" y="5858"/>
                    <a:pt x="11463" y="6652"/>
                    <a:pt x="10923" y="7917"/>
                  </a:cubicBezTo>
                  <a:cubicBezTo>
                    <a:pt x="10491" y="8933"/>
                    <a:pt x="10578" y="10072"/>
                    <a:pt x="10433" y="11116"/>
                  </a:cubicBezTo>
                  <a:cubicBezTo>
                    <a:pt x="10088" y="13923"/>
                    <a:pt x="8853" y="16945"/>
                    <a:pt x="10262" y="19724"/>
                  </a:cubicBezTo>
                  <a:cubicBezTo>
                    <a:pt x="10937" y="21092"/>
                    <a:pt x="13241" y="21600"/>
                    <a:pt x="15760" y="21600"/>
                  </a:cubicBezTo>
                  <a:cubicBezTo>
                    <a:pt x="17733" y="21600"/>
                    <a:pt x="19841" y="21288"/>
                    <a:pt x="21407" y="20836"/>
                  </a:cubicBezTo>
                  <a:cubicBezTo>
                    <a:pt x="19940" y="20565"/>
                    <a:pt x="18650" y="20198"/>
                    <a:pt x="17757" y="19576"/>
                  </a:cubicBezTo>
                  <a:cubicBezTo>
                    <a:pt x="17070" y="19087"/>
                    <a:pt x="16783" y="18504"/>
                    <a:pt x="16522" y="17935"/>
                  </a:cubicBezTo>
                  <a:cubicBezTo>
                    <a:pt x="15000" y="14573"/>
                    <a:pt x="14858" y="11116"/>
                    <a:pt x="16093" y="7726"/>
                  </a:cubicBezTo>
                  <a:cubicBezTo>
                    <a:pt x="16551" y="6466"/>
                    <a:pt x="17070" y="4976"/>
                    <a:pt x="15174" y="4040"/>
                  </a:cubicBezTo>
                  <a:cubicBezTo>
                    <a:pt x="12961" y="2942"/>
                    <a:pt x="8940" y="3402"/>
                    <a:pt x="6069" y="2711"/>
                  </a:cubicBezTo>
                  <a:cubicBezTo>
                    <a:pt x="5609" y="2616"/>
                    <a:pt x="5235" y="2454"/>
                    <a:pt x="4977" y="2250"/>
                  </a:cubicBezTo>
                  <a:cubicBezTo>
                    <a:pt x="4834" y="2034"/>
                    <a:pt x="4805" y="1790"/>
                    <a:pt x="4919" y="1572"/>
                  </a:cubicBezTo>
                  <a:cubicBezTo>
                    <a:pt x="5121" y="1044"/>
                    <a:pt x="5408" y="515"/>
                    <a:pt x="5782" y="0"/>
                  </a:cubicBezTo>
                  <a:close/>
                </a:path>
              </a:pathLst>
            </a:custGeom>
            <a:solidFill>
              <a:srgbClr val="36A28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1335;p59"/>
            <p:cNvSpPr/>
            <p:nvPr/>
          </p:nvSpPr>
          <p:spPr>
            <a:xfrm>
              <a:off x="158753" y="351159"/>
              <a:ext cx="9437" cy="6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11" h="21600" fill="norm" stroke="1" extrusionOk="0">
                  <a:moveTo>
                    <a:pt x="417" y="0"/>
                  </a:moveTo>
                  <a:cubicBezTo>
                    <a:pt x="417" y="7200"/>
                    <a:pt x="-3234" y="14400"/>
                    <a:pt x="11065" y="21600"/>
                  </a:cubicBezTo>
                  <a:cubicBezTo>
                    <a:pt x="18366" y="14400"/>
                    <a:pt x="11065" y="7200"/>
                    <a:pt x="417" y="0"/>
                  </a:cubicBezTo>
                  <a:close/>
                </a:path>
              </a:pathLst>
            </a:custGeom>
            <a:solidFill>
              <a:srgbClr val="BF36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1336;p59"/>
            <p:cNvSpPr/>
            <p:nvPr/>
          </p:nvSpPr>
          <p:spPr>
            <a:xfrm>
              <a:off x="0" y="2869"/>
              <a:ext cx="104049" cy="50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1" h="21600" fill="norm" stroke="1" extrusionOk="0">
                  <a:moveTo>
                    <a:pt x="13796" y="0"/>
                  </a:moveTo>
                  <a:cubicBezTo>
                    <a:pt x="9894" y="134"/>
                    <a:pt x="6402" y="430"/>
                    <a:pt x="3898" y="886"/>
                  </a:cubicBezTo>
                  <a:cubicBezTo>
                    <a:pt x="-2449" y="2054"/>
                    <a:pt x="754" y="4712"/>
                    <a:pt x="1219" y="6269"/>
                  </a:cubicBezTo>
                  <a:cubicBezTo>
                    <a:pt x="2265" y="10015"/>
                    <a:pt x="3140" y="13747"/>
                    <a:pt x="2847" y="17519"/>
                  </a:cubicBezTo>
                  <a:cubicBezTo>
                    <a:pt x="2735" y="19466"/>
                    <a:pt x="3140" y="21291"/>
                    <a:pt x="13214" y="21547"/>
                  </a:cubicBezTo>
                  <a:cubicBezTo>
                    <a:pt x="14535" y="21582"/>
                    <a:pt x="15850" y="21600"/>
                    <a:pt x="17170" y="21600"/>
                  </a:cubicBezTo>
                  <a:cubicBezTo>
                    <a:pt x="17831" y="21600"/>
                    <a:pt x="18491" y="21595"/>
                    <a:pt x="19151" y="21586"/>
                  </a:cubicBezTo>
                  <a:cubicBezTo>
                    <a:pt x="18163" y="21439"/>
                    <a:pt x="17347" y="21252"/>
                    <a:pt x="16647" y="21036"/>
                  </a:cubicBezTo>
                  <a:cubicBezTo>
                    <a:pt x="14378" y="20284"/>
                    <a:pt x="13738" y="19331"/>
                    <a:pt x="13214" y="18418"/>
                  </a:cubicBezTo>
                  <a:cubicBezTo>
                    <a:pt x="12104" y="16552"/>
                    <a:pt x="10999" y="14674"/>
                    <a:pt x="9894" y="12794"/>
                  </a:cubicBezTo>
                  <a:cubicBezTo>
                    <a:pt x="8437" y="10390"/>
                    <a:pt x="7043" y="7974"/>
                    <a:pt x="7625" y="5558"/>
                  </a:cubicBezTo>
                  <a:cubicBezTo>
                    <a:pt x="8089" y="3639"/>
                    <a:pt x="9953" y="1691"/>
                    <a:pt x="13796" y="0"/>
                  </a:cubicBezTo>
                  <a:close/>
                </a:path>
              </a:pathLst>
            </a:custGeom>
            <a:solidFill>
              <a:srgbClr val="BF36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1337;p59"/>
            <p:cNvSpPr/>
            <p:nvPr/>
          </p:nvSpPr>
          <p:spPr>
            <a:xfrm>
              <a:off x="165739" y="159465"/>
              <a:ext cx="183462" cy="35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" y="0"/>
                  </a:moveTo>
                  <a:lnTo>
                    <a:pt x="0" y="1599"/>
                  </a:lnTo>
                  <a:cubicBezTo>
                    <a:pt x="857" y="2467"/>
                    <a:pt x="1154" y="3488"/>
                    <a:pt x="1414" y="4432"/>
                  </a:cubicBezTo>
                  <a:cubicBezTo>
                    <a:pt x="1974" y="6552"/>
                    <a:pt x="1527" y="8748"/>
                    <a:pt x="2158" y="10869"/>
                  </a:cubicBezTo>
                  <a:cubicBezTo>
                    <a:pt x="3053" y="13779"/>
                    <a:pt x="2681" y="17594"/>
                    <a:pt x="6741" y="19907"/>
                  </a:cubicBezTo>
                  <a:cubicBezTo>
                    <a:pt x="8612" y="20991"/>
                    <a:pt x="11552" y="21600"/>
                    <a:pt x="14433" y="21600"/>
                  </a:cubicBezTo>
                  <a:cubicBezTo>
                    <a:pt x="15850" y="21600"/>
                    <a:pt x="17255" y="21451"/>
                    <a:pt x="18509" y="21140"/>
                  </a:cubicBezTo>
                  <a:cubicBezTo>
                    <a:pt x="19926" y="20775"/>
                    <a:pt x="21006" y="20158"/>
                    <a:pt x="21600" y="19425"/>
                  </a:cubicBezTo>
                  <a:cubicBezTo>
                    <a:pt x="21056" y="19481"/>
                    <a:pt x="20489" y="19517"/>
                    <a:pt x="19936" y="19517"/>
                  </a:cubicBezTo>
                  <a:cubicBezTo>
                    <a:pt x="19732" y="19517"/>
                    <a:pt x="19529" y="19512"/>
                    <a:pt x="19329" y="19502"/>
                  </a:cubicBezTo>
                  <a:cubicBezTo>
                    <a:pt x="12588" y="19174"/>
                    <a:pt x="8155" y="15647"/>
                    <a:pt x="6591" y="12217"/>
                  </a:cubicBezTo>
                  <a:cubicBezTo>
                    <a:pt x="5027" y="8807"/>
                    <a:pt x="5362" y="5202"/>
                    <a:pt x="3016" y="1926"/>
                  </a:cubicBezTo>
                  <a:cubicBezTo>
                    <a:pt x="2459" y="1117"/>
                    <a:pt x="1602" y="288"/>
                    <a:pt x="38" y="0"/>
                  </a:cubicBezTo>
                  <a:close/>
                </a:path>
              </a:pathLst>
            </a:custGeom>
            <a:solidFill>
              <a:srgbClr val="BF36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1338;p59"/>
            <p:cNvSpPr/>
            <p:nvPr/>
          </p:nvSpPr>
          <p:spPr>
            <a:xfrm>
              <a:off x="398973" y="176762"/>
              <a:ext cx="79298" cy="33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5078" y="0"/>
                  </a:moveTo>
                  <a:cubicBezTo>
                    <a:pt x="4730" y="0"/>
                    <a:pt x="4376" y="15"/>
                    <a:pt x="4022" y="46"/>
                  </a:cubicBezTo>
                  <a:cubicBezTo>
                    <a:pt x="3348" y="86"/>
                    <a:pt x="2845" y="188"/>
                    <a:pt x="2420" y="308"/>
                  </a:cubicBezTo>
                  <a:cubicBezTo>
                    <a:pt x="3604" y="389"/>
                    <a:pt x="4532" y="570"/>
                    <a:pt x="5120" y="832"/>
                  </a:cubicBezTo>
                  <a:cubicBezTo>
                    <a:pt x="6892" y="1617"/>
                    <a:pt x="6977" y="2565"/>
                    <a:pt x="6807" y="3470"/>
                  </a:cubicBezTo>
                  <a:cubicBezTo>
                    <a:pt x="6389" y="6855"/>
                    <a:pt x="4702" y="10218"/>
                    <a:pt x="2002" y="13561"/>
                  </a:cubicBezTo>
                  <a:cubicBezTo>
                    <a:pt x="904" y="14931"/>
                    <a:pt x="-450" y="16320"/>
                    <a:pt x="145" y="17731"/>
                  </a:cubicBezTo>
                  <a:cubicBezTo>
                    <a:pt x="733" y="19120"/>
                    <a:pt x="3519" y="20551"/>
                    <a:pt x="8748" y="21196"/>
                  </a:cubicBezTo>
                  <a:cubicBezTo>
                    <a:pt x="11193" y="21493"/>
                    <a:pt x="13886" y="21600"/>
                    <a:pt x="16622" y="21600"/>
                  </a:cubicBezTo>
                  <a:cubicBezTo>
                    <a:pt x="18131" y="21600"/>
                    <a:pt x="19655" y="21568"/>
                    <a:pt x="21150" y="21517"/>
                  </a:cubicBezTo>
                  <a:cubicBezTo>
                    <a:pt x="11278" y="18839"/>
                    <a:pt x="10180" y="14730"/>
                    <a:pt x="12122" y="11084"/>
                  </a:cubicBezTo>
                  <a:cubicBezTo>
                    <a:pt x="14063" y="7620"/>
                    <a:pt x="17607" y="3793"/>
                    <a:pt x="9847" y="832"/>
                  </a:cubicBezTo>
                  <a:cubicBezTo>
                    <a:pt x="8706" y="423"/>
                    <a:pt x="6963" y="0"/>
                    <a:pt x="5078" y="0"/>
                  </a:cubicBezTo>
                  <a:close/>
                </a:path>
              </a:pathLst>
            </a:custGeom>
            <a:solidFill>
              <a:srgbClr val="BF36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1339;p59"/>
            <p:cNvSpPr/>
            <p:nvPr/>
          </p:nvSpPr>
          <p:spPr>
            <a:xfrm>
              <a:off x="556036" y="13045"/>
              <a:ext cx="432495" cy="51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600" fill="norm" stroke="1" extrusionOk="0">
                  <a:moveTo>
                    <a:pt x="10867" y="0"/>
                  </a:moveTo>
                  <a:cubicBezTo>
                    <a:pt x="9768" y="0"/>
                    <a:pt x="8650" y="264"/>
                    <a:pt x="7983" y="953"/>
                  </a:cubicBezTo>
                  <a:cubicBezTo>
                    <a:pt x="6661" y="2360"/>
                    <a:pt x="6068" y="4231"/>
                    <a:pt x="5278" y="5877"/>
                  </a:cubicBezTo>
                  <a:cubicBezTo>
                    <a:pt x="4123" y="8305"/>
                    <a:pt x="3195" y="10814"/>
                    <a:pt x="2237" y="13309"/>
                  </a:cubicBezTo>
                  <a:cubicBezTo>
                    <a:pt x="1554" y="15061"/>
                    <a:pt x="-818" y="18551"/>
                    <a:pt x="291" y="20383"/>
                  </a:cubicBezTo>
                  <a:cubicBezTo>
                    <a:pt x="833" y="21253"/>
                    <a:pt x="1866" y="21600"/>
                    <a:pt x="2976" y="21600"/>
                  </a:cubicBezTo>
                  <a:cubicBezTo>
                    <a:pt x="4423" y="21600"/>
                    <a:pt x="6005" y="21011"/>
                    <a:pt x="6813" y="20223"/>
                  </a:cubicBezTo>
                  <a:cubicBezTo>
                    <a:pt x="7558" y="19507"/>
                    <a:pt x="8059" y="18485"/>
                    <a:pt x="9093" y="18021"/>
                  </a:cubicBezTo>
                  <a:cubicBezTo>
                    <a:pt x="9800" y="17712"/>
                    <a:pt x="11396" y="17344"/>
                    <a:pt x="12785" y="17344"/>
                  </a:cubicBezTo>
                  <a:cubicBezTo>
                    <a:pt x="13785" y="17344"/>
                    <a:pt x="14676" y="17535"/>
                    <a:pt x="15051" y="18073"/>
                  </a:cubicBezTo>
                  <a:cubicBezTo>
                    <a:pt x="15705" y="19016"/>
                    <a:pt x="15568" y="20250"/>
                    <a:pt x="16845" y="20794"/>
                  </a:cubicBezTo>
                  <a:cubicBezTo>
                    <a:pt x="17241" y="20967"/>
                    <a:pt x="17879" y="21056"/>
                    <a:pt x="18591" y="21056"/>
                  </a:cubicBezTo>
                  <a:cubicBezTo>
                    <a:pt x="19304" y="21056"/>
                    <a:pt x="20090" y="20967"/>
                    <a:pt x="20782" y="20781"/>
                  </a:cubicBezTo>
                  <a:cubicBezTo>
                    <a:pt x="19475" y="20569"/>
                    <a:pt x="18335" y="19891"/>
                    <a:pt x="17635" y="18896"/>
                  </a:cubicBezTo>
                  <a:cubicBezTo>
                    <a:pt x="17195" y="18246"/>
                    <a:pt x="16967" y="17489"/>
                    <a:pt x="16450" y="16879"/>
                  </a:cubicBezTo>
                  <a:cubicBezTo>
                    <a:pt x="15697" y="16000"/>
                    <a:pt x="14447" y="15602"/>
                    <a:pt x="13179" y="15602"/>
                  </a:cubicBezTo>
                  <a:cubicBezTo>
                    <a:pt x="12553" y="15602"/>
                    <a:pt x="11921" y="15699"/>
                    <a:pt x="11342" y="15884"/>
                  </a:cubicBezTo>
                  <a:cubicBezTo>
                    <a:pt x="9579" y="16428"/>
                    <a:pt x="8181" y="17609"/>
                    <a:pt x="6843" y="18751"/>
                  </a:cubicBezTo>
                  <a:cubicBezTo>
                    <a:pt x="6210" y="19290"/>
                    <a:pt x="5447" y="19877"/>
                    <a:pt x="4590" y="19877"/>
                  </a:cubicBezTo>
                  <a:cubicBezTo>
                    <a:pt x="4521" y="19877"/>
                    <a:pt x="4451" y="19873"/>
                    <a:pt x="4381" y="19866"/>
                  </a:cubicBezTo>
                  <a:cubicBezTo>
                    <a:pt x="3423" y="19759"/>
                    <a:pt x="2785" y="18936"/>
                    <a:pt x="2679" y="18113"/>
                  </a:cubicBezTo>
                  <a:cubicBezTo>
                    <a:pt x="2587" y="17277"/>
                    <a:pt x="2906" y="16468"/>
                    <a:pt x="3241" y="15698"/>
                  </a:cubicBezTo>
                  <a:cubicBezTo>
                    <a:pt x="5521" y="10336"/>
                    <a:pt x="8364" y="5161"/>
                    <a:pt x="11252" y="11"/>
                  </a:cubicBezTo>
                  <a:cubicBezTo>
                    <a:pt x="11124" y="4"/>
                    <a:pt x="10996" y="0"/>
                    <a:pt x="10867" y="0"/>
                  </a:cubicBezTo>
                  <a:close/>
                </a:path>
              </a:pathLst>
            </a:custGeom>
            <a:solidFill>
              <a:srgbClr val="F9A3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1340;p59"/>
            <p:cNvSpPr/>
            <p:nvPr/>
          </p:nvSpPr>
          <p:spPr>
            <a:xfrm>
              <a:off x="1369923" y="17747"/>
              <a:ext cx="156754" cy="49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1" h="21600" fill="norm" stroke="1" extrusionOk="0">
                  <a:moveTo>
                    <a:pt x="8185" y="0"/>
                  </a:moveTo>
                  <a:cubicBezTo>
                    <a:pt x="7488" y="68"/>
                    <a:pt x="6870" y="151"/>
                    <a:pt x="6256" y="261"/>
                  </a:cubicBezTo>
                  <a:cubicBezTo>
                    <a:pt x="-1177" y="1552"/>
                    <a:pt x="-111" y="5317"/>
                    <a:pt x="299" y="7653"/>
                  </a:cubicBezTo>
                  <a:cubicBezTo>
                    <a:pt x="548" y="9055"/>
                    <a:pt x="1041" y="10457"/>
                    <a:pt x="1572" y="11845"/>
                  </a:cubicBezTo>
                  <a:cubicBezTo>
                    <a:pt x="2148" y="13481"/>
                    <a:pt x="1410" y="15115"/>
                    <a:pt x="1041" y="16736"/>
                  </a:cubicBezTo>
                  <a:cubicBezTo>
                    <a:pt x="710" y="18083"/>
                    <a:pt x="630" y="19595"/>
                    <a:pt x="3749" y="20626"/>
                  </a:cubicBezTo>
                  <a:cubicBezTo>
                    <a:pt x="5639" y="21268"/>
                    <a:pt x="8971" y="21600"/>
                    <a:pt x="11975" y="21600"/>
                  </a:cubicBezTo>
                  <a:cubicBezTo>
                    <a:pt x="13021" y="21600"/>
                    <a:pt x="14028" y="21560"/>
                    <a:pt x="14921" y="21478"/>
                  </a:cubicBezTo>
                  <a:cubicBezTo>
                    <a:pt x="19892" y="21024"/>
                    <a:pt x="20423" y="19224"/>
                    <a:pt x="20344" y="17727"/>
                  </a:cubicBezTo>
                  <a:cubicBezTo>
                    <a:pt x="20302" y="17822"/>
                    <a:pt x="20178" y="17932"/>
                    <a:pt x="20054" y="18029"/>
                  </a:cubicBezTo>
                  <a:cubicBezTo>
                    <a:pt x="19261" y="18743"/>
                    <a:pt x="16994" y="19306"/>
                    <a:pt x="14856" y="19306"/>
                  </a:cubicBezTo>
                  <a:cubicBezTo>
                    <a:pt x="14114" y="19306"/>
                    <a:pt x="13390" y="19239"/>
                    <a:pt x="12745" y="19086"/>
                  </a:cubicBezTo>
                  <a:cubicBezTo>
                    <a:pt x="12127" y="18909"/>
                    <a:pt x="11596" y="18702"/>
                    <a:pt x="11182" y="18455"/>
                  </a:cubicBezTo>
                  <a:cubicBezTo>
                    <a:pt x="8719" y="17136"/>
                    <a:pt x="7691" y="15582"/>
                    <a:pt x="6953" y="14044"/>
                  </a:cubicBezTo>
                  <a:cubicBezTo>
                    <a:pt x="4573" y="9386"/>
                    <a:pt x="4366" y="4535"/>
                    <a:pt x="8185" y="0"/>
                  </a:cubicBezTo>
                  <a:close/>
                </a:path>
              </a:pathLst>
            </a:custGeom>
            <a:solidFill>
              <a:srgbClr val="8F588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1341;p59"/>
            <p:cNvSpPr/>
            <p:nvPr/>
          </p:nvSpPr>
          <p:spPr>
            <a:xfrm>
              <a:off x="1521133" y="257717"/>
              <a:ext cx="196645" cy="25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21600" fill="norm" stroke="1" extrusionOk="0">
                  <a:moveTo>
                    <a:pt x="12958" y="0"/>
                  </a:moveTo>
                  <a:cubicBezTo>
                    <a:pt x="10339" y="0"/>
                    <a:pt x="7742" y="181"/>
                    <a:pt x="5261" y="858"/>
                  </a:cubicBezTo>
                  <a:cubicBezTo>
                    <a:pt x="3654" y="1322"/>
                    <a:pt x="2044" y="2006"/>
                    <a:pt x="1093" y="3154"/>
                  </a:cubicBezTo>
                  <a:cubicBezTo>
                    <a:pt x="208" y="4219"/>
                    <a:pt x="-57" y="5504"/>
                    <a:pt x="9" y="6815"/>
                  </a:cubicBezTo>
                  <a:cubicBezTo>
                    <a:pt x="337" y="5204"/>
                    <a:pt x="1649" y="4056"/>
                    <a:pt x="5327" y="3808"/>
                  </a:cubicBezTo>
                  <a:cubicBezTo>
                    <a:pt x="6331" y="3735"/>
                    <a:pt x="8635" y="3418"/>
                    <a:pt x="10717" y="3418"/>
                  </a:cubicBezTo>
                  <a:cubicBezTo>
                    <a:pt x="12514" y="3418"/>
                    <a:pt x="14144" y="3657"/>
                    <a:pt x="14615" y="4492"/>
                  </a:cubicBezTo>
                  <a:cubicBezTo>
                    <a:pt x="15042" y="5176"/>
                    <a:pt x="14913" y="5968"/>
                    <a:pt x="14747" y="6705"/>
                  </a:cubicBezTo>
                  <a:cubicBezTo>
                    <a:pt x="13631" y="11571"/>
                    <a:pt x="10513" y="19851"/>
                    <a:pt x="18850" y="21437"/>
                  </a:cubicBezTo>
                  <a:cubicBezTo>
                    <a:pt x="19145" y="21492"/>
                    <a:pt x="19506" y="21547"/>
                    <a:pt x="19933" y="21600"/>
                  </a:cubicBezTo>
                  <a:cubicBezTo>
                    <a:pt x="18425" y="19031"/>
                    <a:pt x="17832" y="16162"/>
                    <a:pt x="18260" y="13348"/>
                  </a:cubicBezTo>
                  <a:cubicBezTo>
                    <a:pt x="18916" y="9329"/>
                    <a:pt x="21543" y="5231"/>
                    <a:pt x="19837" y="1432"/>
                  </a:cubicBezTo>
                  <a:cubicBezTo>
                    <a:pt x="19704" y="1021"/>
                    <a:pt x="19409" y="666"/>
                    <a:pt x="19015" y="420"/>
                  </a:cubicBezTo>
                  <a:cubicBezTo>
                    <a:pt x="18601" y="223"/>
                    <a:pt x="18108" y="115"/>
                    <a:pt x="17631" y="115"/>
                  </a:cubicBezTo>
                  <a:cubicBezTo>
                    <a:pt x="17579" y="115"/>
                    <a:pt x="17526" y="117"/>
                    <a:pt x="17471" y="119"/>
                  </a:cubicBezTo>
                  <a:cubicBezTo>
                    <a:pt x="15974" y="60"/>
                    <a:pt x="14463" y="0"/>
                    <a:pt x="12958" y="0"/>
                  </a:cubicBezTo>
                  <a:close/>
                </a:path>
              </a:pathLst>
            </a:custGeom>
            <a:solidFill>
              <a:srgbClr val="8F588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94" name="تجميع"/>
          <p:cNvGrpSpPr/>
          <p:nvPr/>
        </p:nvGrpSpPr>
        <p:grpSpPr>
          <a:xfrm>
            <a:off x="6305316" y="440775"/>
            <a:ext cx="2022506" cy="993205"/>
            <a:chOff x="0" y="0"/>
            <a:chExt cx="2022505" cy="993203"/>
          </a:xfrm>
        </p:grpSpPr>
        <p:sp>
          <p:nvSpPr>
            <p:cNvPr id="688" name="دائرة"/>
            <p:cNvSpPr/>
            <p:nvPr/>
          </p:nvSpPr>
          <p:spPr>
            <a:xfrm>
              <a:off x="1312881" y="365682"/>
              <a:ext cx="459383" cy="459383"/>
            </a:xfrm>
            <a:prstGeom prst="ellipse">
              <a:avLst/>
            </a:prstGeom>
            <a:solidFill>
              <a:schemeClr val="accent6">
                <a:lumOff val="44000"/>
              </a:schemeClr>
            </a:solidFill>
            <a:ln w="12700" cap="flat">
              <a:solidFill>
                <a:srgbClr val="6D498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chemeClr val="accent6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93" name="تجميع"/>
            <p:cNvGrpSpPr/>
            <p:nvPr/>
          </p:nvGrpSpPr>
          <p:grpSpPr>
            <a:xfrm>
              <a:off x="-1" y="-1"/>
              <a:ext cx="2022507" cy="993205"/>
              <a:chOff x="0" y="0"/>
              <a:chExt cx="2022505" cy="993203"/>
            </a:xfrm>
          </p:grpSpPr>
          <p:sp>
            <p:nvSpPr>
              <p:cNvPr id="689" name="الفصل"/>
              <p:cNvSpPr txBox="1"/>
              <p:nvPr/>
            </p:nvSpPr>
            <p:spPr>
              <a:xfrm>
                <a:off x="1015371" y="0"/>
                <a:ext cx="1007135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100">
                    <a:solidFill>
                      <a:srgbClr val="000000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grpSp>
            <p:nvGrpSpPr>
              <p:cNvPr id="692" name="تجميع"/>
              <p:cNvGrpSpPr/>
              <p:nvPr/>
            </p:nvGrpSpPr>
            <p:grpSpPr>
              <a:xfrm>
                <a:off x="0" y="187518"/>
                <a:ext cx="1876377" cy="805686"/>
                <a:chOff x="0" y="0"/>
                <a:chExt cx="1876376" cy="805685"/>
              </a:xfrm>
            </p:grpSpPr>
            <p:sp>
              <p:nvSpPr>
                <p:cNvPr id="690" name="٣"/>
                <p:cNvSpPr txBox="1"/>
                <p:nvPr/>
              </p:nvSpPr>
              <p:spPr>
                <a:xfrm>
                  <a:off x="1214138" y="0"/>
                  <a:ext cx="662239" cy="805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ctr">
                    <a:lnSpc>
                      <a:spcPct val="90000"/>
                    </a:lnSpc>
                    <a:spcBef>
                      <a:spcPts val="1000"/>
                    </a:spcBef>
                    <a:defRPr sz="5300">
                      <a:solidFill>
                        <a:schemeClr val="accent3"/>
                      </a:solidFill>
                      <a:latin typeface="Beirut Regular"/>
                      <a:ea typeface="Beirut Regular"/>
                      <a:cs typeface="Beirut Regular"/>
                      <a:sym typeface="Beirut Regular"/>
                    </a:defRPr>
                  </a:lvl1pPr>
                </a:lstStyle>
                <a:p>
                  <a:pPr rtl="0">
                    <a:defRPr/>
                  </a:pPr>
                  <a:r>
                    <a:t>٣</a:t>
                  </a:r>
                </a:p>
              </p:txBody>
            </p:sp>
            <p:sp>
              <p:nvSpPr>
                <p:cNvPr id="691" name="الضرب"/>
                <p:cNvSpPr txBox="1"/>
                <p:nvPr/>
              </p:nvSpPr>
              <p:spPr>
                <a:xfrm>
                  <a:off x="0" y="104136"/>
                  <a:ext cx="1795230" cy="70155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rmAutofit fontScale="100000" lnSpcReduction="0"/>
                </a:bodyPr>
                <a:lstStyle>
                  <a:lvl1pPr algn="ctr">
                    <a:lnSpc>
                      <a:spcPct val="90000"/>
                    </a:lnSpc>
                    <a:spcBef>
                      <a:spcPts val="1000"/>
                    </a:spcBef>
                    <a:defRPr sz="2200">
                      <a:solidFill>
                        <a:srgbClr val="000000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 الضرب</a:t>
                  </a: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9" grpId="2"/>
      <p:bldP build="whole" bldLvl="1" animBg="1" rev="0" advAuto="0" spid="69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562;p33"/>
          <p:cNvSpPr/>
          <p:nvPr/>
        </p:nvSpPr>
        <p:spPr>
          <a:xfrm>
            <a:off x="6492499" y="637300"/>
            <a:ext cx="2743801" cy="549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7" name="Google Shape;564;p33"/>
          <p:cNvSpPr/>
          <p:nvPr/>
        </p:nvSpPr>
        <p:spPr>
          <a:xfrm rot="10800000">
            <a:off x="7784887" y="25"/>
            <a:ext cx="927888" cy="50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07" name="Google Shape;565;p33"/>
          <p:cNvGrpSpPr/>
          <p:nvPr/>
        </p:nvGrpSpPr>
        <p:grpSpPr>
          <a:xfrm>
            <a:off x="8248522" y="420325"/>
            <a:ext cx="826483" cy="848501"/>
            <a:chOff x="0" y="0"/>
            <a:chExt cx="826482" cy="848500"/>
          </a:xfrm>
        </p:grpSpPr>
        <p:sp>
          <p:nvSpPr>
            <p:cNvPr id="698" name="Google Shape;566;p33"/>
            <p:cNvSpPr/>
            <p:nvPr/>
          </p:nvSpPr>
          <p:spPr>
            <a:xfrm rot="10800000">
              <a:off x="646294" y="677575"/>
              <a:ext cx="134330" cy="17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4651" y="0"/>
                  </a:moveTo>
                  <a:cubicBezTo>
                    <a:pt x="12481" y="0"/>
                    <a:pt x="10428" y="866"/>
                    <a:pt x="9302" y="2474"/>
                  </a:cubicBezTo>
                  <a:cubicBezTo>
                    <a:pt x="6421" y="6164"/>
                    <a:pt x="3670" y="9958"/>
                    <a:pt x="923" y="13645"/>
                  </a:cubicBezTo>
                  <a:cubicBezTo>
                    <a:pt x="5" y="14912"/>
                    <a:pt x="-258" y="16491"/>
                    <a:pt x="268" y="17755"/>
                  </a:cubicBezTo>
                  <a:cubicBezTo>
                    <a:pt x="790" y="18915"/>
                    <a:pt x="1838" y="20286"/>
                    <a:pt x="3148" y="20918"/>
                  </a:cubicBezTo>
                  <a:cubicBezTo>
                    <a:pt x="4204" y="21379"/>
                    <a:pt x="5350" y="21600"/>
                    <a:pt x="6480" y="21600"/>
                  </a:cubicBezTo>
                  <a:cubicBezTo>
                    <a:pt x="8709" y="21600"/>
                    <a:pt x="10876" y="20734"/>
                    <a:pt x="12178" y="19126"/>
                  </a:cubicBezTo>
                  <a:cubicBezTo>
                    <a:pt x="14929" y="15332"/>
                    <a:pt x="17547" y="11433"/>
                    <a:pt x="20165" y="7743"/>
                  </a:cubicBezTo>
                  <a:cubicBezTo>
                    <a:pt x="21083" y="6480"/>
                    <a:pt x="21342" y="5004"/>
                    <a:pt x="20820" y="3741"/>
                  </a:cubicBezTo>
                  <a:cubicBezTo>
                    <a:pt x="20557" y="2474"/>
                    <a:pt x="19380" y="1210"/>
                    <a:pt x="17940" y="682"/>
                  </a:cubicBezTo>
                  <a:cubicBezTo>
                    <a:pt x="16884" y="221"/>
                    <a:pt x="15754" y="0"/>
                    <a:pt x="146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567;p33"/>
            <p:cNvSpPr/>
            <p:nvPr/>
          </p:nvSpPr>
          <p:spPr>
            <a:xfrm rot="10800000">
              <a:off x="218662" y="458650"/>
              <a:ext cx="134431" cy="17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1" y="0"/>
                  </a:moveTo>
                  <a:cubicBezTo>
                    <a:pt x="12527" y="0"/>
                    <a:pt x="10435" y="843"/>
                    <a:pt x="9211" y="2527"/>
                  </a:cubicBezTo>
                  <a:cubicBezTo>
                    <a:pt x="6463" y="6217"/>
                    <a:pt x="3712" y="10010"/>
                    <a:pt x="836" y="13697"/>
                  </a:cubicBezTo>
                  <a:cubicBezTo>
                    <a:pt x="47" y="14856"/>
                    <a:pt x="-212" y="16435"/>
                    <a:pt x="180" y="17806"/>
                  </a:cubicBezTo>
                  <a:cubicBezTo>
                    <a:pt x="702" y="18966"/>
                    <a:pt x="1880" y="20229"/>
                    <a:pt x="3190" y="20968"/>
                  </a:cubicBezTo>
                  <a:cubicBezTo>
                    <a:pt x="4238" y="21388"/>
                    <a:pt x="5372" y="21600"/>
                    <a:pt x="6491" y="21600"/>
                  </a:cubicBezTo>
                  <a:cubicBezTo>
                    <a:pt x="8732" y="21600"/>
                    <a:pt x="10914" y="20757"/>
                    <a:pt x="12224" y="19070"/>
                  </a:cubicBezTo>
                  <a:cubicBezTo>
                    <a:pt x="14972" y="15279"/>
                    <a:pt x="17589" y="11485"/>
                    <a:pt x="20207" y="7796"/>
                  </a:cubicBezTo>
                  <a:cubicBezTo>
                    <a:pt x="20996" y="6637"/>
                    <a:pt x="21388" y="5057"/>
                    <a:pt x="20862" y="3686"/>
                  </a:cubicBezTo>
                  <a:cubicBezTo>
                    <a:pt x="20470" y="2527"/>
                    <a:pt x="19422" y="1159"/>
                    <a:pt x="17852" y="632"/>
                  </a:cubicBezTo>
                  <a:cubicBezTo>
                    <a:pt x="16847" y="208"/>
                    <a:pt x="15756" y="0"/>
                    <a:pt x="1468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568;p33"/>
            <p:cNvSpPr/>
            <p:nvPr/>
          </p:nvSpPr>
          <p:spPr>
            <a:xfrm rot="10800000">
              <a:off x="671685" y="430299"/>
              <a:ext cx="133953" cy="170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4772" y="0"/>
                  </a:moveTo>
                  <a:cubicBezTo>
                    <a:pt x="12577" y="0"/>
                    <a:pt x="10500" y="843"/>
                    <a:pt x="9358" y="2527"/>
                  </a:cubicBezTo>
                  <a:cubicBezTo>
                    <a:pt x="6460" y="6217"/>
                    <a:pt x="3692" y="10010"/>
                    <a:pt x="928" y="13697"/>
                  </a:cubicBezTo>
                  <a:cubicBezTo>
                    <a:pt x="4" y="14856"/>
                    <a:pt x="-257" y="16438"/>
                    <a:pt x="268" y="17806"/>
                  </a:cubicBezTo>
                  <a:cubicBezTo>
                    <a:pt x="797" y="18966"/>
                    <a:pt x="1848" y="20229"/>
                    <a:pt x="3167" y="20968"/>
                  </a:cubicBezTo>
                  <a:cubicBezTo>
                    <a:pt x="4221" y="21388"/>
                    <a:pt x="5362" y="21600"/>
                    <a:pt x="6488" y="21600"/>
                  </a:cubicBezTo>
                  <a:cubicBezTo>
                    <a:pt x="8742" y="21600"/>
                    <a:pt x="10938" y="20757"/>
                    <a:pt x="12257" y="19073"/>
                  </a:cubicBezTo>
                  <a:cubicBezTo>
                    <a:pt x="15021" y="15279"/>
                    <a:pt x="17655" y="11485"/>
                    <a:pt x="20289" y="7796"/>
                  </a:cubicBezTo>
                  <a:cubicBezTo>
                    <a:pt x="21213" y="6532"/>
                    <a:pt x="21343" y="4953"/>
                    <a:pt x="20948" y="3686"/>
                  </a:cubicBezTo>
                  <a:cubicBezTo>
                    <a:pt x="20687" y="2527"/>
                    <a:pt x="19499" y="1159"/>
                    <a:pt x="18050" y="632"/>
                  </a:cubicBezTo>
                  <a:cubicBezTo>
                    <a:pt x="16999" y="212"/>
                    <a:pt x="15870" y="0"/>
                    <a:pt x="147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569;p33"/>
            <p:cNvSpPr/>
            <p:nvPr/>
          </p:nvSpPr>
          <p:spPr>
            <a:xfrm rot="10800000">
              <a:off x="463837" y="287700"/>
              <a:ext cx="134186" cy="17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697"/>
                  </a:cubicBezTo>
                  <a:cubicBezTo>
                    <a:pt x="9" y="14856"/>
                    <a:pt x="-250" y="16438"/>
                    <a:pt x="272" y="17806"/>
                  </a:cubicBezTo>
                  <a:cubicBezTo>
                    <a:pt x="664" y="18966"/>
                    <a:pt x="1842" y="20336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57"/>
                    <a:pt x="12186" y="19073"/>
                  </a:cubicBezTo>
                  <a:cubicBezTo>
                    <a:pt x="14934" y="15279"/>
                    <a:pt x="17551" y="11485"/>
                    <a:pt x="20169" y="7796"/>
                  </a:cubicBezTo>
                  <a:cubicBezTo>
                    <a:pt x="20958" y="6428"/>
                    <a:pt x="21350" y="5057"/>
                    <a:pt x="20824" y="3686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570;p33"/>
            <p:cNvSpPr/>
            <p:nvPr/>
          </p:nvSpPr>
          <p:spPr>
            <a:xfrm rot="10800000">
              <a:off x="233500" y="193699"/>
              <a:ext cx="134146" cy="171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23" y="0"/>
                  </a:moveTo>
                  <a:cubicBezTo>
                    <a:pt x="12453" y="0"/>
                    <a:pt x="10400" y="865"/>
                    <a:pt x="9270" y="2474"/>
                  </a:cubicBezTo>
                  <a:cubicBezTo>
                    <a:pt x="6389" y="6157"/>
                    <a:pt x="3642" y="10051"/>
                    <a:pt x="891" y="13736"/>
                  </a:cubicBezTo>
                  <a:cubicBezTo>
                    <a:pt x="106" y="14894"/>
                    <a:pt x="-286" y="16472"/>
                    <a:pt x="240" y="17734"/>
                  </a:cubicBezTo>
                  <a:cubicBezTo>
                    <a:pt x="762" y="19000"/>
                    <a:pt x="1810" y="20262"/>
                    <a:pt x="3120" y="20893"/>
                  </a:cubicBezTo>
                  <a:cubicBezTo>
                    <a:pt x="4204" y="21366"/>
                    <a:pt x="5381" y="21600"/>
                    <a:pt x="6539" y="21600"/>
                  </a:cubicBezTo>
                  <a:cubicBezTo>
                    <a:pt x="8736" y="21600"/>
                    <a:pt x="10867" y="20757"/>
                    <a:pt x="12150" y="19104"/>
                  </a:cubicBezTo>
                  <a:cubicBezTo>
                    <a:pt x="14902" y="15314"/>
                    <a:pt x="17519" y="11420"/>
                    <a:pt x="20137" y="7734"/>
                  </a:cubicBezTo>
                  <a:cubicBezTo>
                    <a:pt x="21051" y="6472"/>
                    <a:pt x="21314" y="4998"/>
                    <a:pt x="20792" y="3736"/>
                  </a:cubicBezTo>
                  <a:cubicBezTo>
                    <a:pt x="20529" y="2474"/>
                    <a:pt x="19352" y="1209"/>
                    <a:pt x="17912" y="685"/>
                  </a:cubicBezTo>
                  <a:cubicBezTo>
                    <a:pt x="16856" y="224"/>
                    <a:pt x="15726" y="0"/>
                    <a:pt x="1462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571;p33"/>
            <p:cNvSpPr/>
            <p:nvPr/>
          </p:nvSpPr>
          <p:spPr>
            <a:xfrm rot="10800000">
              <a:off x="692534" y="116749"/>
              <a:ext cx="133949" cy="170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4771" y="0"/>
                  </a:moveTo>
                  <a:cubicBezTo>
                    <a:pt x="12576" y="0"/>
                    <a:pt x="10499" y="843"/>
                    <a:pt x="9357" y="2530"/>
                  </a:cubicBezTo>
                  <a:cubicBezTo>
                    <a:pt x="6459" y="6217"/>
                    <a:pt x="3695" y="10010"/>
                    <a:pt x="927" y="13700"/>
                  </a:cubicBezTo>
                  <a:cubicBezTo>
                    <a:pt x="7" y="14859"/>
                    <a:pt x="-258" y="16438"/>
                    <a:pt x="267" y="17809"/>
                  </a:cubicBezTo>
                  <a:cubicBezTo>
                    <a:pt x="796" y="18969"/>
                    <a:pt x="1851" y="20232"/>
                    <a:pt x="3166" y="20968"/>
                  </a:cubicBezTo>
                  <a:cubicBezTo>
                    <a:pt x="4220" y="21392"/>
                    <a:pt x="5361" y="21600"/>
                    <a:pt x="6487" y="21600"/>
                  </a:cubicBezTo>
                  <a:cubicBezTo>
                    <a:pt x="8741" y="21600"/>
                    <a:pt x="10937" y="20760"/>
                    <a:pt x="12256" y="19073"/>
                  </a:cubicBezTo>
                  <a:cubicBezTo>
                    <a:pt x="15020" y="15279"/>
                    <a:pt x="17654" y="11485"/>
                    <a:pt x="20292" y="7799"/>
                  </a:cubicBezTo>
                  <a:cubicBezTo>
                    <a:pt x="21212" y="6428"/>
                    <a:pt x="21342" y="5057"/>
                    <a:pt x="20947" y="3689"/>
                  </a:cubicBezTo>
                  <a:cubicBezTo>
                    <a:pt x="20686" y="2530"/>
                    <a:pt x="19498" y="1159"/>
                    <a:pt x="18049" y="632"/>
                  </a:cubicBezTo>
                  <a:cubicBezTo>
                    <a:pt x="16998" y="212"/>
                    <a:pt x="15869" y="0"/>
                    <a:pt x="1477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572;p33"/>
            <p:cNvSpPr/>
            <p:nvPr/>
          </p:nvSpPr>
          <p:spPr>
            <a:xfrm rot="10800000">
              <a:off x="463837" y="-1"/>
              <a:ext cx="134186" cy="170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700"/>
                  </a:cubicBezTo>
                  <a:cubicBezTo>
                    <a:pt x="9" y="14859"/>
                    <a:pt x="-250" y="16438"/>
                    <a:pt x="272" y="17809"/>
                  </a:cubicBezTo>
                  <a:cubicBezTo>
                    <a:pt x="664" y="18969"/>
                    <a:pt x="1842" y="20232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60"/>
                    <a:pt x="12186" y="19073"/>
                  </a:cubicBezTo>
                  <a:cubicBezTo>
                    <a:pt x="14934" y="15279"/>
                    <a:pt x="17551" y="11485"/>
                    <a:pt x="20169" y="7799"/>
                  </a:cubicBezTo>
                  <a:cubicBezTo>
                    <a:pt x="20958" y="6428"/>
                    <a:pt x="21350" y="5057"/>
                    <a:pt x="20824" y="3689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573;p33"/>
            <p:cNvSpPr/>
            <p:nvPr/>
          </p:nvSpPr>
          <p:spPr>
            <a:xfrm rot="10800000">
              <a:off x="440395" y="574175"/>
              <a:ext cx="133693" cy="17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746" y="0"/>
                  </a:moveTo>
                  <a:cubicBezTo>
                    <a:pt x="12609" y="0"/>
                    <a:pt x="10543" y="843"/>
                    <a:pt x="9328" y="2496"/>
                  </a:cubicBezTo>
                  <a:cubicBezTo>
                    <a:pt x="6543" y="6180"/>
                    <a:pt x="3762" y="9970"/>
                    <a:pt x="846" y="13656"/>
                  </a:cubicBezTo>
                  <a:cubicBezTo>
                    <a:pt x="51" y="14811"/>
                    <a:pt x="-215" y="16497"/>
                    <a:pt x="182" y="17759"/>
                  </a:cubicBezTo>
                  <a:cubicBezTo>
                    <a:pt x="715" y="18917"/>
                    <a:pt x="1906" y="20287"/>
                    <a:pt x="3229" y="20918"/>
                  </a:cubicBezTo>
                  <a:cubicBezTo>
                    <a:pt x="4302" y="21379"/>
                    <a:pt x="5458" y="21600"/>
                    <a:pt x="6602" y="21600"/>
                  </a:cubicBezTo>
                  <a:cubicBezTo>
                    <a:pt x="8859" y="21600"/>
                    <a:pt x="11056" y="20735"/>
                    <a:pt x="12375" y="19129"/>
                  </a:cubicBezTo>
                  <a:cubicBezTo>
                    <a:pt x="15156" y="15234"/>
                    <a:pt x="17809" y="11444"/>
                    <a:pt x="20459" y="7761"/>
                  </a:cubicBezTo>
                  <a:cubicBezTo>
                    <a:pt x="21254" y="6495"/>
                    <a:pt x="21385" y="5021"/>
                    <a:pt x="21123" y="3655"/>
                  </a:cubicBezTo>
                  <a:cubicBezTo>
                    <a:pt x="20722" y="2496"/>
                    <a:pt x="19665" y="1231"/>
                    <a:pt x="18072" y="707"/>
                  </a:cubicBezTo>
                  <a:cubicBezTo>
                    <a:pt x="17019" y="234"/>
                    <a:pt x="15875" y="0"/>
                    <a:pt x="1474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574;p33"/>
            <p:cNvSpPr/>
            <p:nvPr/>
          </p:nvSpPr>
          <p:spPr>
            <a:xfrm rot="10800000">
              <a:off x="0" y="344825"/>
              <a:ext cx="134325" cy="17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4565" y="0"/>
                  </a:moveTo>
                  <a:cubicBezTo>
                    <a:pt x="12426" y="0"/>
                    <a:pt x="10412" y="843"/>
                    <a:pt x="9298" y="2496"/>
                  </a:cubicBezTo>
                  <a:cubicBezTo>
                    <a:pt x="6417" y="6179"/>
                    <a:pt x="3670" y="9969"/>
                    <a:pt x="919" y="13654"/>
                  </a:cubicBezTo>
                  <a:cubicBezTo>
                    <a:pt x="5" y="14812"/>
                    <a:pt x="-258" y="16494"/>
                    <a:pt x="268" y="17760"/>
                  </a:cubicBezTo>
                  <a:cubicBezTo>
                    <a:pt x="790" y="18918"/>
                    <a:pt x="1838" y="20284"/>
                    <a:pt x="3148" y="20915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6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1079" y="6494"/>
                    <a:pt x="21342" y="5021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08" name="Google Shape;561;p33"/>
          <p:cNvSpPr txBox="1"/>
          <p:nvPr>
            <p:ph type="body" sz="quarter" idx="1"/>
          </p:nvPr>
        </p:nvSpPr>
        <p:spPr>
          <a:xfrm>
            <a:off x="1037274" y="3231275"/>
            <a:ext cx="1890902" cy="1017301"/>
          </a:xfrm>
          <a:prstGeom prst="rect">
            <a:avLst/>
          </a:prstGeom>
          <a:solidFill>
            <a:srgbClr val="EEBDD6"/>
          </a:solidFill>
        </p:spPr>
        <p:txBody>
          <a:bodyPr anchor="b"/>
          <a:lstStyle>
            <a:lvl1pPr marL="0" indent="0" rtl="0">
              <a:buSzTx/>
              <a:buNone/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     </a:t>
            </a:r>
          </a:p>
        </p:txBody>
      </p:sp>
      <p:grpSp>
        <p:nvGrpSpPr>
          <p:cNvPr id="712" name="Google Shape;1182;p58"/>
          <p:cNvGrpSpPr/>
          <p:nvPr/>
        </p:nvGrpSpPr>
        <p:grpSpPr>
          <a:xfrm>
            <a:off x="723470" y="579482"/>
            <a:ext cx="766556" cy="722319"/>
            <a:chOff x="0" y="0"/>
            <a:chExt cx="766554" cy="722318"/>
          </a:xfrm>
        </p:grpSpPr>
        <p:sp>
          <p:nvSpPr>
            <p:cNvPr id="709" name="Google Shape;1183;p58"/>
            <p:cNvSpPr/>
            <p:nvPr/>
          </p:nvSpPr>
          <p:spPr>
            <a:xfrm flipH="1" rot="2700000">
              <a:off x="93842" y="93843"/>
              <a:ext cx="453115" cy="453115"/>
            </a:xfrm>
            <a:prstGeom prst="diamond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1184;p58"/>
            <p:cNvSpPr/>
            <p:nvPr/>
          </p:nvSpPr>
          <p:spPr>
            <a:xfrm rot="5400000">
              <a:off x="577703" y="178218"/>
              <a:ext cx="202502" cy="175201"/>
            </a:xfrm>
            <a:prstGeom prst="triangl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1185;p58"/>
            <p:cNvSpPr/>
            <p:nvPr/>
          </p:nvSpPr>
          <p:spPr>
            <a:xfrm>
              <a:off x="517478" y="519818"/>
              <a:ext cx="202501" cy="202501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13" name="IMG_1376.png" descr="IMG_137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4062" y="413926"/>
            <a:ext cx="3029637" cy="12822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1" name="تجميع"/>
          <p:cNvGrpSpPr/>
          <p:nvPr/>
        </p:nvGrpSpPr>
        <p:grpSpPr>
          <a:xfrm>
            <a:off x="723470" y="1696143"/>
            <a:ext cx="7570294" cy="2842739"/>
            <a:chOff x="0" y="0"/>
            <a:chExt cx="7570291" cy="2842737"/>
          </a:xfrm>
        </p:grpSpPr>
        <p:sp>
          <p:nvSpPr>
            <p:cNvPr id="714" name="Google Shape;1170;p58"/>
            <p:cNvSpPr/>
            <p:nvPr/>
          </p:nvSpPr>
          <p:spPr>
            <a:xfrm>
              <a:off x="3090121" y="1610941"/>
              <a:ext cx="1890901" cy="1017301"/>
            </a:xfrm>
            <a:prstGeom prst="rect">
              <a:avLst/>
            </a:prstGeom>
            <a:solidFill>
              <a:srgbClr val="C0B0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rtl="0">
                <a:defRPr sz="1200">
                  <a:solidFill>
                    <a:srgbClr val="434343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715" name="Google Shape;1171;p58"/>
            <p:cNvSpPr/>
            <p:nvPr/>
          </p:nvSpPr>
          <p:spPr>
            <a:xfrm>
              <a:off x="5679391" y="1610941"/>
              <a:ext cx="1890901" cy="1017301"/>
            </a:xfrm>
            <a:prstGeom prst="rect">
              <a:avLst/>
            </a:prstGeom>
            <a:solidFill>
              <a:srgbClr val="BBE2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rtl="0">
                <a:defRPr sz="1200">
                  <a:solidFill>
                    <a:srgbClr val="434343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716" name="Google Shape;1172;p58"/>
            <p:cNvSpPr/>
            <p:nvPr/>
          </p:nvSpPr>
          <p:spPr>
            <a:xfrm>
              <a:off x="500841" y="212366"/>
              <a:ext cx="1890901" cy="1017301"/>
            </a:xfrm>
            <a:prstGeom prst="rect">
              <a:avLst/>
            </a:prstGeom>
            <a:solidFill>
              <a:srgbClr val="BBE2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rtl="0">
                <a:defRPr sz="1200">
                  <a:solidFill>
                    <a:srgbClr val="434343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717" name="Google Shape;1173;p58"/>
            <p:cNvSpPr/>
            <p:nvPr/>
          </p:nvSpPr>
          <p:spPr>
            <a:xfrm>
              <a:off x="3090121" y="212366"/>
              <a:ext cx="1890901" cy="1017301"/>
            </a:xfrm>
            <a:prstGeom prst="rect">
              <a:avLst/>
            </a:prstGeom>
            <a:solidFill>
              <a:srgbClr val="EEBD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rtl="0">
                <a:defRPr sz="1200">
                  <a:solidFill>
                    <a:srgbClr val="434343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718" name="Google Shape;1174;p58"/>
            <p:cNvSpPr/>
            <p:nvPr/>
          </p:nvSpPr>
          <p:spPr>
            <a:xfrm>
              <a:off x="5679391" y="212366"/>
              <a:ext cx="1890901" cy="1017301"/>
            </a:xfrm>
            <a:prstGeom prst="rect">
              <a:avLst/>
            </a:prstGeom>
            <a:solidFill>
              <a:srgbClr val="C0B0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rtl="0">
                <a:defRPr sz="1200">
                  <a:solidFill>
                    <a:srgbClr val="434343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719" name="Google Shape;1652;p39"/>
            <p:cNvSpPr txBox="1"/>
            <p:nvPr/>
          </p:nvSpPr>
          <p:spPr>
            <a:xfrm>
              <a:off x="1333580" y="364217"/>
              <a:ext cx="945451" cy="9261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fontScale="100000" lnSpcReduction="0"/>
            </a:bodyPr>
            <a:lstStyle>
              <a:lvl1pPr algn="ctr" rtl="0">
                <a:defRPr sz="2200">
                  <a:solidFill>
                    <a:srgbClr val="000000"/>
                  </a:solidFill>
                  <a:latin typeface="Abdo Free"/>
                  <a:ea typeface="Abdo Free"/>
                  <a:cs typeface="Abdo Free"/>
                  <a:sym typeface="Abdo Free"/>
                </a:defRPr>
              </a:lvl1pPr>
            </a:lstStyle>
            <a:p>
              <a:pPr/>
              <a:r>
                <a:t>اجلس في مكان هادئ </a:t>
              </a:r>
            </a:p>
          </p:txBody>
        </p:sp>
        <p:sp>
          <p:nvSpPr>
            <p:cNvPr id="720" name="Google Shape;1654;p39"/>
            <p:cNvSpPr txBox="1"/>
            <p:nvPr/>
          </p:nvSpPr>
          <p:spPr>
            <a:xfrm>
              <a:off x="6484731" y="426266"/>
              <a:ext cx="1085561" cy="80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fontScale="100000" lnSpcReduction="0"/>
            </a:bodyPr>
            <a:lstStyle>
              <a:lvl1pPr algn="ctr" rtl="0">
                <a:defRPr sz="2200">
                  <a:solidFill>
                    <a:srgbClr val="000000"/>
                  </a:solidFill>
                  <a:latin typeface="Abdo Free"/>
                  <a:ea typeface="Abdo Free"/>
                  <a:cs typeface="Abdo Free"/>
                  <a:sym typeface="Abdo Free"/>
                </a:defRPr>
              </a:lvl1pPr>
            </a:lstStyle>
            <a:p>
              <a:pPr/>
              <a:r>
                <a:t>أحضر قبل الوقت بدقائق </a:t>
              </a:r>
            </a:p>
          </p:txBody>
        </p:sp>
        <p:sp>
          <p:nvSpPr>
            <p:cNvPr id="721" name="Google Shape;1655;p39"/>
            <p:cNvSpPr txBox="1"/>
            <p:nvPr/>
          </p:nvSpPr>
          <p:spPr>
            <a:xfrm>
              <a:off x="6544469" y="1789008"/>
              <a:ext cx="795907" cy="9091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fontScale="100000" lnSpcReduction="0"/>
            </a:bodyPr>
            <a:lstStyle>
              <a:lvl1pPr algn="ctr" rtl="0">
                <a:defRPr sz="2200">
                  <a:solidFill>
                    <a:srgbClr val="000000"/>
                  </a:solidFill>
                  <a:latin typeface="Abdo Free"/>
                  <a:ea typeface="Abdo Free"/>
                  <a:cs typeface="Abdo Free"/>
                  <a:sym typeface="Abdo Free"/>
                </a:defRPr>
              </a:lvl1pPr>
            </a:lstStyle>
            <a:p>
              <a:pPr/>
              <a:r>
                <a:t>أغلق الكاميرا</a:t>
              </a:r>
            </a:p>
          </p:txBody>
        </p:sp>
        <p:sp>
          <p:nvSpPr>
            <p:cNvPr id="722" name="Google Shape;1656;p39"/>
            <p:cNvSpPr txBox="1"/>
            <p:nvPr/>
          </p:nvSpPr>
          <p:spPr>
            <a:xfrm>
              <a:off x="3702367" y="429119"/>
              <a:ext cx="1359027" cy="800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fontScale="100000" lnSpcReduction="0"/>
            </a:bodyPr>
            <a:lstStyle>
              <a:lvl1pPr algn="ctr" rtl="0">
                <a:defRPr sz="2200">
                  <a:solidFill>
                    <a:srgbClr val="000000"/>
                  </a:solidFill>
                  <a:latin typeface="Abdo Free"/>
                  <a:ea typeface="Abdo Free"/>
                  <a:cs typeface="Abdo Free"/>
                  <a:sym typeface="Abdo Free"/>
                </a:defRPr>
              </a:lvl1pPr>
            </a:lstStyle>
            <a:p>
              <a:pPr/>
              <a:r>
                <a:t>أجهز  كتابي وحاسوبي</a:t>
              </a:r>
            </a:p>
          </p:txBody>
        </p:sp>
        <p:sp>
          <p:nvSpPr>
            <p:cNvPr id="723" name="Google Shape;1658;p39"/>
            <p:cNvSpPr txBox="1"/>
            <p:nvPr/>
          </p:nvSpPr>
          <p:spPr>
            <a:xfrm>
              <a:off x="3452149" y="1814408"/>
              <a:ext cx="1360597" cy="813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fontScale="100000" lnSpcReduction="0"/>
            </a:bodyPr>
            <a:lstStyle>
              <a:lvl1pPr algn="ctr" rtl="0">
                <a:defRPr sz="2200">
                  <a:solidFill>
                    <a:srgbClr val="000000"/>
                  </a:solidFill>
                  <a:latin typeface="Abdo Free"/>
                  <a:ea typeface="Abdo Free"/>
                  <a:cs typeface="Abdo Free"/>
                  <a:sym typeface="Abdo Free"/>
                </a:defRPr>
              </a:lvl1pPr>
            </a:lstStyle>
            <a:p>
              <a:pPr/>
              <a:r>
                <a:t>أغلق المايك حتى يسمح لي بفتحه  </a:t>
              </a:r>
            </a:p>
          </p:txBody>
        </p:sp>
        <p:sp>
          <p:nvSpPr>
            <p:cNvPr id="724" name="Google Shape;1660;p39"/>
            <p:cNvSpPr txBox="1"/>
            <p:nvPr/>
          </p:nvSpPr>
          <p:spPr>
            <a:xfrm>
              <a:off x="1146018" y="1758477"/>
              <a:ext cx="1196224" cy="800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 fontScale="100000" lnSpcReduction="0"/>
            </a:bodyPr>
            <a:lstStyle>
              <a:lvl1pPr marR="36575" algn="ctr" defTabSz="877823" rtl="0">
                <a:lnSpc>
                  <a:spcPct val="128571"/>
                </a:lnSpc>
                <a:defRPr sz="2112">
                  <a:solidFill>
                    <a:srgbClr val="202124"/>
                  </a:solidFill>
                  <a:latin typeface="Abdo Free"/>
                  <a:ea typeface="Abdo Free"/>
                  <a:cs typeface="Abdo Free"/>
                  <a:sym typeface="Abdo Free"/>
                </a:defRPr>
              </a:lvl1pPr>
            </a:lstStyle>
            <a:p>
              <a:pPr/>
              <a:r>
                <a:t>أرفع يدي للمشاركة</a:t>
              </a:r>
            </a:p>
          </p:txBody>
        </p:sp>
        <p:pic>
          <p:nvPicPr>
            <p:cNvPr id="725" name="IMG_1369.png" descr="IMG_1369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81021" y="0"/>
              <a:ext cx="1563449" cy="1290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6" name="IMG_1377.png" descr="IMG_137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52284" y="242589"/>
              <a:ext cx="1458958" cy="1017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7" name="IMG_1378.png" descr="IMG_1378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396445"/>
              <a:ext cx="1446292" cy="1446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8" name="IMG_1380.png" descr="IMG_1380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06032"/>
              <a:ext cx="1290414" cy="1290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9" name="IMG_1384.png" descr="IMG_1384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52284" y="1636341"/>
              <a:ext cx="1017301" cy="1017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0" name="no-recording.png" descr="no-recording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85956" y="1789008"/>
              <a:ext cx="864634" cy="864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3" grpId="1"/>
      <p:bldP build="whole" bldLvl="1" animBg="1" rev="0" advAuto="0" spid="73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562;p33"/>
          <p:cNvSpPr/>
          <p:nvPr/>
        </p:nvSpPr>
        <p:spPr>
          <a:xfrm>
            <a:off x="6492499" y="637300"/>
            <a:ext cx="2743801" cy="549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4" name="Google Shape;564;p33"/>
          <p:cNvSpPr/>
          <p:nvPr/>
        </p:nvSpPr>
        <p:spPr>
          <a:xfrm rot="10800000">
            <a:off x="7784887" y="25"/>
            <a:ext cx="927888" cy="50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44" name="Google Shape;565;p33"/>
          <p:cNvGrpSpPr/>
          <p:nvPr/>
        </p:nvGrpSpPr>
        <p:grpSpPr>
          <a:xfrm>
            <a:off x="8248522" y="420325"/>
            <a:ext cx="826483" cy="848501"/>
            <a:chOff x="0" y="0"/>
            <a:chExt cx="826482" cy="848500"/>
          </a:xfrm>
        </p:grpSpPr>
        <p:sp>
          <p:nvSpPr>
            <p:cNvPr id="735" name="Google Shape;566;p33"/>
            <p:cNvSpPr/>
            <p:nvPr/>
          </p:nvSpPr>
          <p:spPr>
            <a:xfrm rot="10800000">
              <a:off x="646294" y="677575"/>
              <a:ext cx="134330" cy="17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4651" y="0"/>
                  </a:moveTo>
                  <a:cubicBezTo>
                    <a:pt x="12481" y="0"/>
                    <a:pt x="10428" y="866"/>
                    <a:pt x="9302" y="2474"/>
                  </a:cubicBezTo>
                  <a:cubicBezTo>
                    <a:pt x="6421" y="6164"/>
                    <a:pt x="3670" y="9958"/>
                    <a:pt x="923" y="13645"/>
                  </a:cubicBezTo>
                  <a:cubicBezTo>
                    <a:pt x="5" y="14912"/>
                    <a:pt x="-258" y="16491"/>
                    <a:pt x="268" y="17755"/>
                  </a:cubicBezTo>
                  <a:cubicBezTo>
                    <a:pt x="790" y="18915"/>
                    <a:pt x="1838" y="20286"/>
                    <a:pt x="3148" y="20918"/>
                  </a:cubicBezTo>
                  <a:cubicBezTo>
                    <a:pt x="4204" y="21379"/>
                    <a:pt x="5350" y="21600"/>
                    <a:pt x="6480" y="21600"/>
                  </a:cubicBezTo>
                  <a:cubicBezTo>
                    <a:pt x="8709" y="21600"/>
                    <a:pt x="10876" y="20734"/>
                    <a:pt x="12178" y="19126"/>
                  </a:cubicBezTo>
                  <a:cubicBezTo>
                    <a:pt x="14929" y="15332"/>
                    <a:pt x="17547" y="11433"/>
                    <a:pt x="20165" y="7743"/>
                  </a:cubicBezTo>
                  <a:cubicBezTo>
                    <a:pt x="21083" y="6480"/>
                    <a:pt x="21342" y="5004"/>
                    <a:pt x="20820" y="3741"/>
                  </a:cubicBezTo>
                  <a:cubicBezTo>
                    <a:pt x="20557" y="2474"/>
                    <a:pt x="19380" y="1210"/>
                    <a:pt x="17940" y="682"/>
                  </a:cubicBezTo>
                  <a:cubicBezTo>
                    <a:pt x="16884" y="221"/>
                    <a:pt x="15754" y="0"/>
                    <a:pt x="146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6" name="Google Shape;567;p33"/>
            <p:cNvSpPr/>
            <p:nvPr/>
          </p:nvSpPr>
          <p:spPr>
            <a:xfrm rot="10800000">
              <a:off x="218662" y="458650"/>
              <a:ext cx="134431" cy="17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1" y="0"/>
                  </a:moveTo>
                  <a:cubicBezTo>
                    <a:pt x="12527" y="0"/>
                    <a:pt x="10435" y="843"/>
                    <a:pt x="9211" y="2527"/>
                  </a:cubicBezTo>
                  <a:cubicBezTo>
                    <a:pt x="6463" y="6217"/>
                    <a:pt x="3712" y="10010"/>
                    <a:pt x="836" y="13697"/>
                  </a:cubicBezTo>
                  <a:cubicBezTo>
                    <a:pt x="47" y="14856"/>
                    <a:pt x="-212" y="16435"/>
                    <a:pt x="180" y="17806"/>
                  </a:cubicBezTo>
                  <a:cubicBezTo>
                    <a:pt x="702" y="18966"/>
                    <a:pt x="1880" y="20229"/>
                    <a:pt x="3190" y="20968"/>
                  </a:cubicBezTo>
                  <a:cubicBezTo>
                    <a:pt x="4238" y="21388"/>
                    <a:pt x="5372" y="21600"/>
                    <a:pt x="6491" y="21600"/>
                  </a:cubicBezTo>
                  <a:cubicBezTo>
                    <a:pt x="8732" y="21600"/>
                    <a:pt x="10914" y="20757"/>
                    <a:pt x="12224" y="19070"/>
                  </a:cubicBezTo>
                  <a:cubicBezTo>
                    <a:pt x="14972" y="15279"/>
                    <a:pt x="17589" y="11485"/>
                    <a:pt x="20207" y="7796"/>
                  </a:cubicBezTo>
                  <a:cubicBezTo>
                    <a:pt x="20996" y="6637"/>
                    <a:pt x="21388" y="5057"/>
                    <a:pt x="20862" y="3686"/>
                  </a:cubicBezTo>
                  <a:cubicBezTo>
                    <a:pt x="20470" y="2527"/>
                    <a:pt x="19422" y="1159"/>
                    <a:pt x="17852" y="632"/>
                  </a:cubicBezTo>
                  <a:cubicBezTo>
                    <a:pt x="16847" y="208"/>
                    <a:pt x="15756" y="0"/>
                    <a:pt x="1468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Google Shape;568;p33"/>
            <p:cNvSpPr/>
            <p:nvPr/>
          </p:nvSpPr>
          <p:spPr>
            <a:xfrm rot="10800000">
              <a:off x="671685" y="430299"/>
              <a:ext cx="133953" cy="170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4772" y="0"/>
                  </a:moveTo>
                  <a:cubicBezTo>
                    <a:pt x="12577" y="0"/>
                    <a:pt x="10500" y="843"/>
                    <a:pt x="9358" y="2527"/>
                  </a:cubicBezTo>
                  <a:cubicBezTo>
                    <a:pt x="6460" y="6217"/>
                    <a:pt x="3692" y="10010"/>
                    <a:pt x="928" y="13697"/>
                  </a:cubicBezTo>
                  <a:cubicBezTo>
                    <a:pt x="4" y="14856"/>
                    <a:pt x="-257" y="16438"/>
                    <a:pt x="268" y="17806"/>
                  </a:cubicBezTo>
                  <a:cubicBezTo>
                    <a:pt x="797" y="18966"/>
                    <a:pt x="1848" y="20229"/>
                    <a:pt x="3167" y="20968"/>
                  </a:cubicBezTo>
                  <a:cubicBezTo>
                    <a:pt x="4221" y="21388"/>
                    <a:pt x="5362" y="21600"/>
                    <a:pt x="6488" y="21600"/>
                  </a:cubicBezTo>
                  <a:cubicBezTo>
                    <a:pt x="8742" y="21600"/>
                    <a:pt x="10938" y="20757"/>
                    <a:pt x="12257" y="19073"/>
                  </a:cubicBezTo>
                  <a:cubicBezTo>
                    <a:pt x="15021" y="15279"/>
                    <a:pt x="17655" y="11485"/>
                    <a:pt x="20289" y="7796"/>
                  </a:cubicBezTo>
                  <a:cubicBezTo>
                    <a:pt x="21213" y="6532"/>
                    <a:pt x="21343" y="4953"/>
                    <a:pt x="20948" y="3686"/>
                  </a:cubicBezTo>
                  <a:cubicBezTo>
                    <a:pt x="20687" y="2527"/>
                    <a:pt x="19499" y="1159"/>
                    <a:pt x="18050" y="632"/>
                  </a:cubicBezTo>
                  <a:cubicBezTo>
                    <a:pt x="16999" y="212"/>
                    <a:pt x="15870" y="0"/>
                    <a:pt x="147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569;p33"/>
            <p:cNvSpPr/>
            <p:nvPr/>
          </p:nvSpPr>
          <p:spPr>
            <a:xfrm rot="10800000">
              <a:off x="463837" y="287700"/>
              <a:ext cx="134186" cy="17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697"/>
                  </a:cubicBezTo>
                  <a:cubicBezTo>
                    <a:pt x="9" y="14856"/>
                    <a:pt x="-250" y="16438"/>
                    <a:pt x="272" y="17806"/>
                  </a:cubicBezTo>
                  <a:cubicBezTo>
                    <a:pt x="664" y="18966"/>
                    <a:pt x="1842" y="20336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57"/>
                    <a:pt x="12186" y="19073"/>
                  </a:cubicBezTo>
                  <a:cubicBezTo>
                    <a:pt x="14934" y="15279"/>
                    <a:pt x="17551" y="11485"/>
                    <a:pt x="20169" y="7796"/>
                  </a:cubicBezTo>
                  <a:cubicBezTo>
                    <a:pt x="20958" y="6428"/>
                    <a:pt x="21350" y="5057"/>
                    <a:pt x="20824" y="3686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9" name="Google Shape;570;p33"/>
            <p:cNvSpPr/>
            <p:nvPr/>
          </p:nvSpPr>
          <p:spPr>
            <a:xfrm rot="10800000">
              <a:off x="233500" y="193699"/>
              <a:ext cx="134146" cy="171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23" y="0"/>
                  </a:moveTo>
                  <a:cubicBezTo>
                    <a:pt x="12453" y="0"/>
                    <a:pt x="10400" y="865"/>
                    <a:pt x="9270" y="2474"/>
                  </a:cubicBezTo>
                  <a:cubicBezTo>
                    <a:pt x="6389" y="6157"/>
                    <a:pt x="3642" y="10051"/>
                    <a:pt x="891" y="13736"/>
                  </a:cubicBezTo>
                  <a:cubicBezTo>
                    <a:pt x="106" y="14894"/>
                    <a:pt x="-286" y="16472"/>
                    <a:pt x="240" y="17734"/>
                  </a:cubicBezTo>
                  <a:cubicBezTo>
                    <a:pt x="762" y="19000"/>
                    <a:pt x="1810" y="20262"/>
                    <a:pt x="3120" y="20893"/>
                  </a:cubicBezTo>
                  <a:cubicBezTo>
                    <a:pt x="4204" y="21366"/>
                    <a:pt x="5381" y="21600"/>
                    <a:pt x="6539" y="21600"/>
                  </a:cubicBezTo>
                  <a:cubicBezTo>
                    <a:pt x="8736" y="21600"/>
                    <a:pt x="10867" y="20757"/>
                    <a:pt x="12150" y="19104"/>
                  </a:cubicBezTo>
                  <a:cubicBezTo>
                    <a:pt x="14902" y="15314"/>
                    <a:pt x="17519" y="11420"/>
                    <a:pt x="20137" y="7734"/>
                  </a:cubicBezTo>
                  <a:cubicBezTo>
                    <a:pt x="21051" y="6472"/>
                    <a:pt x="21314" y="4998"/>
                    <a:pt x="20792" y="3736"/>
                  </a:cubicBezTo>
                  <a:cubicBezTo>
                    <a:pt x="20529" y="2474"/>
                    <a:pt x="19352" y="1209"/>
                    <a:pt x="17912" y="685"/>
                  </a:cubicBezTo>
                  <a:cubicBezTo>
                    <a:pt x="16856" y="224"/>
                    <a:pt x="15726" y="0"/>
                    <a:pt x="1462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0" name="Google Shape;571;p33"/>
            <p:cNvSpPr/>
            <p:nvPr/>
          </p:nvSpPr>
          <p:spPr>
            <a:xfrm rot="10800000">
              <a:off x="692534" y="116749"/>
              <a:ext cx="133949" cy="170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4771" y="0"/>
                  </a:moveTo>
                  <a:cubicBezTo>
                    <a:pt x="12576" y="0"/>
                    <a:pt x="10499" y="843"/>
                    <a:pt x="9357" y="2530"/>
                  </a:cubicBezTo>
                  <a:cubicBezTo>
                    <a:pt x="6459" y="6217"/>
                    <a:pt x="3695" y="10010"/>
                    <a:pt x="927" y="13700"/>
                  </a:cubicBezTo>
                  <a:cubicBezTo>
                    <a:pt x="7" y="14859"/>
                    <a:pt x="-258" y="16438"/>
                    <a:pt x="267" y="17809"/>
                  </a:cubicBezTo>
                  <a:cubicBezTo>
                    <a:pt x="796" y="18969"/>
                    <a:pt x="1851" y="20232"/>
                    <a:pt x="3166" y="20968"/>
                  </a:cubicBezTo>
                  <a:cubicBezTo>
                    <a:pt x="4220" y="21392"/>
                    <a:pt x="5361" y="21600"/>
                    <a:pt x="6487" y="21600"/>
                  </a:cubicBezTo>
                  <a:cubicBezTo>
                    <a:pt x="8741" y="21600"/>
                    <a:pt x="10937" y="20760"/>
                    <a:pt x="12256" y="19073"/>
                  </a:cubicBezTo>
                  <a:cubicBezTo>
                    <a:pt x="15020" y="15279"/>
                    <a:pt x="17654" y="11485"/>
                    <a:pt x="20292" y="7799"/>
                  </a:cubicBezTo>
                  <a:cubicBezTo>
                    <a:pt x="21212" y="6428"/>
                    <a:pt x="21342" y="5057"/>
                    <a:pt x="20947" y="3689"/>
                  </a:cubicBezTo>
                  <a:cubicBezTo>
                    <a:pt x="20686" y="2530"/>
                    <a:pt x="19498" y="1159"/>
                    <a:pt x="18049" y="632"/>
                  </a:cubicBezTo>
                  <a:cubicBezTo>
                    <a:pt x="16998" y="212"/>
                    <a:pt x="15869" y="0"/>
                    <a:pt x="1477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1" name="Google Shape;572;p33"/>
            <p:cNvSpPr/>
            <p:nvPr/>
          </p:nvSpPr>
          <p:spPr>
            <a:xfrm rot="10800000">
              <a:off x="463837" y="-1"/>
              <a:ext cx="134186" cy="170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700"/>
                  </a:cubicBezTo>
                  <a:cubicBezTo>
                    <a:pt x="9" y="14859"/>
                    <a:pt x="-250" y="16438"/>
                    <a:pt x="272" y="17809"/>
                  </a:cubicBezTo>
                  <a:cubicBezTo>
                    <a:pt x="664" y="18969"/>
                    <a:pt x="1842" y="20232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60"/>
                    <a:pt x="12186" y="19073"/>
                  </a:cubicBezTo>
                  <a:cubicBezTo>
                    <a:pt x="14934" y="15279"/>
                    <a:pt x="17551" y="11485"/>
                    <a:pt x="20169" y="7799"/>
                  </a:cubicBezTo>
                  <a:cubicBezTo>
                    <a:pt x="20958" y="6428"/>
                    <a:pt x="21350" y="5057"/>
                    <a:pt x="20824" y="3689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2" name="Google Shape;573;p33"/>
            <p:cNvSpPr/>
            <p:nvPr/>
          </p:nvSpPr>
          <p:spPr>
            <a:xfrm rot="10800000">
              <a:off x="440395" y="574175"/>
              <a:ext cx="133693" cy="17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746" y="0"/>
                  </a:moveTo>
                  <a:cubicBezTo>
                    <a:pt x="12609" y="0"/>
                    <a:pt x="10543" y="843"/>
                    <a:pt x="9328" y="2496"/>
                  </a:cubicBezTo>
                  <a:cubicBezTo>
                    <a:pt x="6543" y="6180"/>
                    <a:pt x="3762" y="9970"/>
                    <a:pt x="846" y="13656"/>
                  </a:cubicBezTo>
                  <a:cubicBezTo>
                    <a:pt x="51" y="14811"/>
                    <a:pt x="-215" y="16497"/>
                    <a:pt x="182" y="17759"/>
                  </a:cubicBezTo>
                  <a:cubicBezTo>
                    <a:pt x="715" y="18917"/>
                    <a:pt x="1906" y="20287"/>
                    <a:pt x="3229" y="20918"/>
                  </a:cubicBezTo>
                  <a:cubicBezTo>
                    <a:pt x="4302" y="21379"/>
                    <a:pt x="5458" y="21600"/>
                    <a:pt x="6602" y="21600"/>
                  </a:cubicBezTo>
                  <a:cubicBezTo>
                    <a:pt x="8859" y="21600"/>
                    <a:pt x="11056" y="20735"/>
                    <a:pt x="12375" y="19129"/>
                  </a:cubicBezTo>
                  <a:cubicBezTo>
                    <a:pt x="15156" y="15234"/>
                    <a:pt x="17809" y="11444"/>
                    <a:pt x="20459" y="7761"/>
                  </a:cubicBezTo>
                  <a:cubicBezTo>
                    <a:pt x="21254" y="6495"/>
                    <a:pt x="21385" y="5021"/>
                    <a:pt x="21123" y="3655"/>
                  </a:cubicBezTo>
                  <a:cubicBezTo>
                    <a:pt x="20722" y="2496"/>
                    <a:pt x="19665" y="1231"/>
                    <a:pt x="18072" y="707"/>
                  </a:cubicBezTo>
                  <a:cubicBezTo>
                    <a:pt x="17019" y="234"/>
                    <a:pt x="15875" y="0"/>
                    <a:pt x="1474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3" name="Google Shape;574;p33"/>
            <p:cNvSpPr/>
            <p:nvPr/>
          </p:nvSpPr>
          <p:spPr>
            <a:xfrm rot="10800000">
              <a:off x="0" y="344825"/>
              <a:ext cx="134325" cy="17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4565" y="0"/>
                  </a:moveTo>
                  <a:cubicBezTo>
                    <a:pt x="12426" y="0"/>
                    <a:pt x="10412" y="843"/>
                    <a:pt x="9298" y="2496"/>
                  </a:cubicBezTo>
                  <a:cubicBezTo>
                    <a:pt x="6417" y="6179"/>
                    <a:pt x="3670" y="9969"/>
                    <a:pt x="919" y="13654"/>
                  </a:cubicBezTo>
                  <a:cubicBezTo>
                    <a:pt x="5" y="14812"/>
                    <a:pt x="-258" y="16494"/>
                    <a:pt x="268" y="17760"/>
                  </a:cubicBezTo>
                  <a:cubicBezTo>
                    <a:pt x="790" y="18918"/>
                    <a:pt x="1838" y="20284"/>
                    <a:pt x="3148" y="20915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6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1079" y="6494"/>
                    <a:pt x="21342" y="5021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64" name="Google Shape;1632;p55"/>
          <p:cNvGrpSpPr/>
          <p:nvPr/>
        </p:nvGrpSpPr>
        <p:grpSpPr>
          <a:xfrm>
            <a:off x="830171" y="2733928"/>
            <a:ext cx="1793104" cy="2050673"/>
            <a:chOff x="0" y="0"/>
            <a:chExt cx="1793103" cy="2050671"/>
          </a:xfrm>
        </p:grpSpPr>
        <p:grpSp>
          <p:nvGrpSpPr>
            <p:cNvPr id="854" name="Google Shape;1633;p55"/>
            <p:cNvGrpSpPr/>
            <p:nvPr/>
          </p:nvGrpSpPr>
          <p:grpSpPr>
            <a:xfrm>
              <a:off x="-1" y="0"/>
              <a:ext cx="1793105" cy="2050672"/>
              <a:chOff x="0" y="0"/>
              <a:chExt cx="1793103" cy="2050671"/>
            </a:xfrm>
          </p:grpSpPr>
          <p:sp>
            <p:nvSpPr>
              <p:cNvPr id="745" name="Google Shape;1634;p55"/>
              <p:cNvSpPr/>
              <p:nvPr/>
            </p:nvSpPr>
            <p:spPr>
              <a:xfrm>
                <a:off x="955427" y="57046"/>
                <a:ext cx="207308" cy="8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36" y="0"/>
                      <a:pt x="0" y="5400"/>
                      <a:pt x="0" y="10800"/>
                    </a:cubicBezTo>
                    <a:cubicBezTo>
                      <a:pt x="0" y="16200"/>
                      <a:pt x="4836" y="21600"/>
                      <a:pt x="10800" y="21600"/>
                    </a:cubicBezTo>
                    <a:cubicBezTo>
                      <a:pt x="16766" y="21600"/>
                      <a:pt x="21600" y="16200"/>
                      <a:pt x="21600" y="10800"/>
                    </a:cubicBezTo>
                    <a:cubicBezTo>
                      <a:pt x="21600" y="5400"/>
                      <a:pt x="16766" y="0"/>
                      <a:pt x="10800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6" name="Google Shape;1635;p55"/>
              <p:cNvSpPr/>
              <p:nvPr/>
            </p:nvSpPr>
            <p:spPr>
              <a:xfrm>
                <a:off x="955427" y="89889"/>
                <a:ext cx="207308" cy="8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36" y="0"/>
                      <a:pt x="0" y="3144"/>
                      <a:pt x="0" y="9228"/>
                    </a:cubicBezTo>
                    <a:cubicBezTo>
                      <a:pt x="0" y="18558"/>
                      <a:pt x="4836" y="21600"/>
                      <a:pt x="10800" y="21600"/>
                    </a:cubicBezTo>
                    <a:cubicBezTo>
                      <a:pt x="16766" y="21600"/>
                      <a:pt x="21600" y="18558"/>
                      <a:pt x="21600" y="9228"/>
                    </a:cubicBezTo>
                    <a:cubicBezTo>
                      <a:pt x="21600" y="6186"/>
                      <a:pt x="16766" y="0"/>
                      <a:pt x="10800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7" name="Google Shape;1636;p55"/>
              <p:cNvSpPr/>
              <p:nvPr/>
            </p:nvSpPr>
            <p:spPr>
              <a:xfrm>
                <a:off x="955427" y="122742"/>
                <a:ext cx="207308" cy="8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36" y="0"/>
                      <a:pt x="0" y="5333"/>
                      <a:pt x="0" y="10756"/>
                    </a:cubicBezTo>
                    <a:cubicBezTo>
                      <a:pt x="0" y="16178"/>
                      <a:pt x="4836" y="21600"/>
                      <a:pt x="10800" y="21600"/>
                    </a:cubicBezTo>
                    <a:cubicBezTo>
                      <a:pt x="16766" y="21600"/>
                      <a:pt x="21600" y="16178"/>
                      <a:pt x="21600" y="10756"/>
                    </a:cubicBezTo>
                    <a:cubicBezTo>
                      <a:pt x="21600" y="5333"/>
                      <a:pt x="16766" y="0"/>
                      <a:pt x="10800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8" name="Google Shape;1637;p55"/>
              <p:cNvSpPr/>
              <p:nvPr/>
            </p:nvSpPr>
            <p:spPr>
              <a:xfrm>
                <a:off x="673392" y="1654733"/>
                <a:ext cx="594206" cy="33151"/>
              </a:xfrm>
              <a:prstGeom prst="rect">
                <a:avLst/>
              </a:pr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9" name="Google Shape;1638;p55"/>
              <p:cNvSpPr/>
              <p:nvPr/>
            </p:nvSpPr>
            <p:spPr>
              <a:xfrm>
                <a:off x="643256" y="520548"/>
                <a:ext cx="39773" cy="1521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587" y="0"/>
                      <a:pt x="0" y="128"/>
                      <a:pt x="0" y="291"/>
                    </a:cubicBezTo>
                    <a:lnTo>
                      <a:pt x="0" y="21309"/>
                    </a:lnTo>
                    <a:cubicBezTo>
                      <a:pt x="0" y="21472"/>
                      <a:pt x="4587" y="21600"/>
                      <a:pt x="10800" y="21600"/>
                    </a:cubicBezTo>
                    <a:cubicBezTo>
                      <a:pt x="16690" y="21600"/>
                      <a:pt x="21600" y="21472"/>
                      <a:pt x="21600" y="21309"/>
                    </a:cubicBezTo>
                    <a:lnTo>
                      <a:pt x="21600" y="291"/>
                    </a:lnTo>
                    <a:cubicBezTo>
                      <a:pt x="21600" y="128"/>
                      <a:pt x="16690" y="0"/>
                      <a:pt x="108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0" name="Google Shape;1639;p55"/>
              <p:cNvSpPr/>
              <p:nvPr/>
            </p:nvSpPr>
            <p:spPr>
              <a:xfrm>
                <a:off x="1253738" y="503676"/>
                <a:ext cx="39774" cy="1538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910" y="0"/>
                      <a:pt x="0" y="127"/>
                      <a:pt x="0" y="288"/>
                    </a:cubicBezTo>
                    <a:lnTo>
                      <a:pt x="0" y="21312"/>
                    </a:lnTo>
                    <a:cubicBezTo>
                      <a:pt x="0" y="21473"/>
                      <a:pt x="4910" y="21600"/>
                      <a:pt x="10800" y="21600"/>
                    </a:cubicBezTo>
                    <a:cubicBezTo>
                      <a:pt x="16690" y="21600"/>
                      <a:pt x="21600" y="21473"/>
                      <a:pt x="21600" y="21312"/>
                    </a:cubicBezTo>
                    <a:lnTo>
                      <a:pt x="21600" y="288"/>
                    </a:lnTo>
                    <a:cubicBezTo>
                      <a:pt x="21600" y="127"/>
                      <a:pt x="16690" y="0"/>
                      <a:pt x="10800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1" name="Google Shape;1640;p55"/>
              <p:cNvSpPr/>
              <p:nvPr/>
            </p:nvSpPr>
            <p:spPr>
              <a:xfrm>
                <a:off x="579374" y="574199"/>
                <a:ext cx="810555" cy="310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6" y="0"/>
                    </a:moveTo>
                    <a:cubicBezTo>
                      <a:pt x="707" y="0"/>
                      <a:pt x="0" y="1883"/>
                      <a:pt x="0" y="4185"/>
                    </a:cubicBezTo>
                    <a:lnTo>
                      <a:pt x="0" y="17413"/>
                    </a:lnTo>
                    <a:cubicBezTo>
                      <a:pt x="0" y="19716"/>
                      <a:pt x="707" y="21600"/>
                      <a:pt x="1606" y="21600"/>
                    </a:cubicBezTo>
                    <a:lnTo>
                      <a:pt x="19994" y="21600"/>
                    </a:lnTo>
                    <a:cubicBezTo>
                      <a:pt x="20878" y="21600"/>
                      <a:pt x="21600" y="19716"/>
                      <a:pt x="21600" y="17413"/>
                    </a:cubicBezTo>
                    <a:lnTo>
                      <a:pt x="21600" y="4185"/>
                    </a:lnTo>
                    <a:cubicBezTo>
                      <a:pt x="21600" y="1883"/>
                      <a:pt x="20878" y="0"/>
                      <a:pt x="199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2" name="Google Shape;1641;p55"/>
              <p:cNvSpPr/>
              <p:nvPr/>
            </p:nvSpPr>
            <p:spPr>
              <a:xfrm>
                <a:off x="585402" y="573585"/>
                <a:ext cx="350139" cy="233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77" y="0"/>
                    </a:moveTo>
                    <a:cubicBezTo>
                      <a:pt x="21489" y="502"/>
                      <a:pt x="21563" y="1059"/>
                      <a:pt x="21563" y="1670"/>
                    </a:cubicBezTo>
                    <a:cubicBezTo>
                      <a:pt x="21489" y="3174"/>
                      <a:pt x="21042" y="4621"/>
                      <a:pt x="20299" y="5623"/>
                    </a:cubicBezTo>
                    <a:cubicBezTo>
                      <a:pt x="19407" y="7070"/>
                      <a:pt x="17920" y="7850"/>
                      <a:pt x="16246" y="8295"/>
                    </a:cubicBezTo>
                    <a:cubicBezTo>
                      <a:pt x="14573" y="8740"/>
                      <a:pt x="12641" y="8797"/>
                      <a:pt x="10856" y="10077"/>
                    </a:cubicBezTo>
                    <a:cubicBezTo>
                      <a:pt x="9963" y="10689"/>
                      <a:pt x="9220" y="11636"/>
                      <a:pt x="8662" y="12805"/>
                    </a:cubicBezTo>
                    <a:cubicBezTo>
                      <a:pt x="8142" y="13918"/>
                      <a:pt x="7659" y="15032"/>
                      <a:pt x="7249" y="16257"/>
                    </a:cubicBezTo>
                    <a:cubicBezTo>
                      <a:pt x="6878" y="17314"/>
                      <a:pt x="6394" y="18261"/>
                      <a:pt x="5837" y="19096"/>
                    </a:cubicBezTo>
                    <a:cubicBezTo>
                      <a:pt x="5317" y="19820"/>
                      <a:pt x="4721" y="20376"/>
                      <a:pt x="4090" y="20822"/>
                    </a:cubicBezTo>
                    <a:cubicBezTo>
                      <a:pt x="3311" y="21270"/>
                      <a:pt x="2509" y="21538"/>
                      <a:pt x="1701" y="21538"/>
                    </a:cubicBezTo>
                    <a:cubicBezTo>
                      <a:pt x="1506" y="21538"/>
                      <a:pt x="1311" y="21523"/>
                      <a:pt x="1115" y="21490"/>
                    </a:cubicBezTo>
                    <a:cubicBezTo>
                      <a:pt x="855" y="21490"/>
                      <a:pt x="558" y="21435"/>
                      <a:pt x="297" y="21323"/>
                    </a:cubicBezTo>
                    <a:lnTo>
                      <a:pt x="0" y="21212"/>
                    </a:lnTo>
                    <a:cubicBezTo>
                      <a:pt x="372" y="21378"/>
                      <a:pt x="744" y="21545"/>
                      <a:pt x="1115" y="21545"/>
                    </a:cubicBezTo>
                    <a:cubicBezTo>
                      <a:pt x="1331" y="21582"/>
                      <a:pt x="1547" y="21600"/>
                      <a:pt x="1765" y="21600"/>
                    </a:cubicBezTo>
                    <a:cubicBezTo>
                      <a:pt x="2560" y="21600"/>
                      <a:pt x="3360" y="21358"/>
                      <a:pt x="4090" y="20878"/>
                    </a:cubicBezTo>
                    <a:cubicBezTo>
                      <a:pt x="4759" y="20488"/>
                      <a:pt x="5354" y="19875"/>
                      <a:pt x="5875" y="19151"/>
                    </a:cubicBezTo>
                    <a:cubicBezTo>
                      <a:pt x="6469" y="18316"/>
                      <a:pt x="6952" y="17314"/>
                      <a:pt x="7324" y="16257"/>
                    </a:cubicBezTo>
                    <a:cubicBezTo>
                      <a:pt x="7770" y="15087"/>
                      <a:pt x="8217" y="13975"/>
                      <a:pt x="8737" y="12861"/>
                    </a:cubicBezTo>
                    <a:cubicBezTo>
                      <a:pt x="9258" y="11691"/>
                      <a:pt x="10001" y="10746"/>
                      <a:pt x="10893" y="10189"/>
                    </a:cubicBezTo>
                    <a:cubicBezTo>
                      <a:pt x="12677" y="8909"/>
                      <a:pt x="14573" y="8797"/>
                      <a:pt x="16246" y="8352"/>
                    </a:cubicBezTo>
                    <a:cubicBezTo>
                      <a:pt x="17920" y="7962"/>
                      <a:pt x="19444" y="7070"/>
                      <a:pt x="20337" y="5680"/>
                    </a:cubicBezTo>
                    <a:cubicBezTo>
                      <a:pt x="21080" y="4621"/>
                      <a:pt x="21525" y="3174"/>
                      <a:pt x="21600" y="1615"/>
                    </a:cubicBezTo>
                    <a:cubicBezTo>
                      <a:pt x="21600" y="1170"/>
                      <a:pt x="21563" y="780"/>
                      <a:pt x="21489" y="390"/>
                    </a:cubicBezTo>
                    <a:cubicBezTo>
                      <a:pt x="21414" y="112"/>
                      <a:pt x="21377" y="0"/>
                      <a:pt x="2137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3" name="Google Shape;1642;p55"/>
              <p:cNvSpPr/>
              <p:nvPr/>
            </p:nvSpPr>
            <p:spPr>
              <a:xfrm>
                <a:off x="583003" y="571186"/>
                <a:ext cx="136785" cy="130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69" y="0"/>
                    </a:moveTo>
                    <a:cubicBezTo>
                      <a:pt x="20376" y="147"/>
                      <a:pt x="20470" y="298"/>
                      <a:pt x="20554" y="445"/>
                    </a:cubicBezTo>
                    <a:cubicBezTo>
                      <a:pt x="20520" y="347"/>
                      <a:pt x="20489" y="262"/>
                      <a:pt x="20460" y="197"/>
                    </a:cubicBezTo>
                    <a:cubicBezTo>
                      <a:pt x="20363" y="98"/>
                      <a:pt x="20363" y="98"/>
                      <a:pt x="20269" y="0"/>
                    </a:cubicBezTo>
                    <a:close/>
                    <a:moveTo>
                      <a:pt x="20554" y="445"/>
                    </a:moveTo>
                    <a:cubicBezTo>
                      <a:pt x="20626" y="655"/>
                      <a:pt x="20711" y="924"/>
                      <a:pt x="20839" y="1192"/>
                    </a:cubicBezTo>
                    <a:cubicBezTo>
                      <a:pt x="21221" y="2388"/>
                      <a:pt x="21412" y="3583"/>
                      <a:pt x="21412" y="4877"/>
                    </a:cubicBezTo>
                    <a:cubicBezTo>
                      <a:pt x="21412" y="6770"/>
                      <a:pt x="20936" y="8660"/>
                      <a:pt x="20078" y="10353"/>
                    </a:cubicBezTo>
                    <a:cubicBezTo>
                      <a:pt x="19033" y="12344"/>
                      <a:pt x="17605" y="14136"/>
                      <a:pt x="15892" y="15629"/>
                    </a:cubicBezTo>
                    <a:cubicBezTo>
                      <a:pt x="14083" y="17021"/>
                      <a:pt x="12179" y="18118"/>
                      <a:pt x="10088" y="18914"/>
                    </a:cubicBezTo>
                    <a:cubicBezTo>
                      <a:pt x="8372" y="19510"/>
                      <a:pt x="6659" y="20110"/>
                      <a:pt x="4853" y="20506"/>
                    </a:cubicBezTo>
                    <a:cubicBezTo>
                      <a:pt x="3328" y="20906"/>
                      <a:pt x="2091" y="21105"/>
                      <a:pt x="1331" y="21302"/>
                    </a:cubicBezTo>
                    <a:lnTo>
                      <a:pt x="285" y="21502"/>
                    </a:lnTo>
                    <a:cubicBezTo>
                      <a:pt x="188" y="21502"/>
                      <a:pt x="94" y="21600"/>
                      <a:pt x="0" y="21600"/>
                    </a:cubicBezTo>
                    <a:lnTo>
                      <a:pt x="285" y="21600"/>
                    </a:lnTo>
                    <a:lnTo>
                      <a:pt x="1331" y="21502"/>
                    </a:lnTo>
                    <a:cubicBezTo>
                      <a:pt x="2091" y="21302"/>
                      <a:pt x="3328" y="21105"/>
                      <a:pt x="4853" y="20706"/>
                    </a:cubicBezTo>
                    <a:cubicBezTo>
                      <a:pt x="6659" y="20306"/>
                      <a:pt x="8372" y="19808"/>
                      <a:pt x="10088" y="19212"/>
                    </a:cubicBezTo>
                    <a:cubicBezTo>
                      <a:pt x="12179" y="18416"/>
                      <a:pt x="14180" y="17221"/>
                      <a:pt x="15986" y="15829"/>
                    </a:cubicBezTo>
                    <a:cubicBezTo>
                      <a:pt x="17796" y="14434"/>
                      <a:pt x="19224" y="12544"/>
                      <a:pt x="20269" y="10451"/>
                    </a:cubicBezTo>
                    <a:cubicBezTo>
                      <a:pt x="21124" y="8758"/>
                      <a:pt x="21600" y="6868"/>
                      <a:pt x="21600" y="4975"/>
                    </a:cubicBezTo>
                    <a:cubicBezTo>
                      <a:pt x="21600" y="3681"/>
                      <a:pt x="21315" y="2388"/>
                      <a:pt x="20936" y="1192"/>
                    </a:cubicBezTo>
                    <a:cubicBezTo>
                      <a:pt x="20817" y="943"/>
                      <a:pt x="20698" y="694"/>
                      <a:pt x="20554" y="44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4" name="Google Shape;1643;p55"/>
              <p:cNvSpPr/>
              <p:nvPr/>
            </p:nvSpPr>
            <p:spPr>
              <a:xfrm>
                <a:off x="687846" y="715881"/>
                <a:ext cx="225720" cy="15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7" h="21600" fill="norm" stroke="1" extrusionOk="0">
                    <a:moveTo>
                      <a:pt x="17132" y="8636"/>
                    </a:moveTo>
                    <a:cubicBezTo>
                      <a:pt x="17076" y="9288"/>
                      <a:pt x="16907" y="9940"/>
                      <a:pt x="16624" y="10512"/>
                    </a:cubicBezTo>
                    <a:cubicBezTo>
                      <a:pt x="16284" y="11327"/>
                      <a:pt x="15662" y="11815"/>
                      <a:pt x="14983" y="11896"/>
                    </a:cubicBezTo>
                    <a:cubicBezTo>
                      <a:pt x="14758" y="11896"/>
                      <a:pt x="14531" y="11896"/>
                      <a:pt x="14306" y="11815"/>
                    </a:cubicBezTo>
                    <a:lnTo>
                      <a:pt x="14418" y="11896"/>
                    </a:lnTo>
                    <a:cubicBezTo>
                      <a:pt x="14589" y="11896"/>
                      <a:pt x="14758" y="11979"/>
                      <a:pt x="14928" y="11979"/>
                    </a:cubicBezTo>
                    <a:cubicBezTo>
                      <a:pt x="15607" y="11896"/>
                      <a:pt x="16228" y="11408"/>
                      <a:pt x="16624" y="10592"/>
                    </a:cubicBezTo>
                    <a:cubicBezTo>
                      <a:pt x="16963" y="10021"/>
                      <a:pt x="17132" y="9369"/>
                      <a:pt x="17132" y="8636"/>
                    </a:cubicBezTo>
                    <a:close/>
                    <a:moveTo>
                      <a:pt x="15391" y="0"/>
                    </a:moveTo>
                    <a:cubicBezTo>
                      <a:pt x="14831" y="0"/>
                      <a:pt x="14277" y="102"/>
                      <a:pt x="13741" y="317"/>
                    </a:cubicBezTo>
                    <a:cubicBezTo>
                      <a:pt x="11875" y="1052"/>
                      <a:pt x="10121" y="2356"/>
                      <a:pt x="8596" y="4067"/>
                    </a:cubicBezTo>
                    <a:cubicBezTo>
                      <a:pt x="5259" y="7657"/>
                      <a:pt x="2602" y="12467"/>
                      <a:pt x="962" y="17932"/>
                    </a:cubicBezTo>
                    <a:cubicBezTo>
                      <a:pt x="565" y="19156"/>
                      <a:pt x="283" y="20296"/>
                      <a:pt x="0" y="21600"/>
                    </a:cubicBezTo>
                    <a:cubicBezTo>
                      <a:pt x="0" y="21600"/>
                      <a:pt x="113" y="21275"/>
                      <a:pt x="283" y="20623"/>
                    </a:cubicBezTo>
                    <a:cubicBezTo>
                      <a:pt x="396" y="20052"/>
                      <a:pt x="623" y="19073"/>
                      <a:pt x="1019" y="18013"/>
                    </a:cubicBezTo>
                    <a:cubicBezTo>
                      <a:pt x="1979" y="14751"/>
                      <a:pt x="3337" y="11815"/>
                      <a:pt x="4976" y="9125"/>
                    </a:cubicBezTo>
                    <a:cubicBezTo>
                      <a:pt x="6107" y="7330"/>
                      <a:pt x="7351" y="5698"/>
                      <a:pt x="8707" y="4231"/>
                    </a:cubicBezTo>
                    <a:cubicBezTo>
                      <a:pt x="10235" y="2519"/>
                      <a:pt x="11987" y="1215"/>
                      <a:pt x="13852" y="561"/>
                    </a:cubicBezTo>
                    <a:cubicBezTo>
                      <a:pt x="14390" y="346"/>
                      <a:pt x="14928" y="244"/>
                      <a:pt x="15465" y="244"/>
                    </a:cubicBezTo>
                    <a:cubicBezTo>
                      <a:pt x="15945" y="244"/>
                      <a:pt x="16425" y="327"/>
                      <a:pt x="16907" y="480"/>
                    </a:cubicBezTo>
                    <a:cubicBezTo>
                      <a:pt x="17980" y="808"/>
                      <a:pt x="18942" y="1623"/>
                      <a:pt x="19677" y="2763"/>
                    </a:cubicBezTo>
                    <a:cubicBezTo>
                      <a:pt x="21146" y="5374"/>
                      <a:pt x="21487" y="8961"/>
                      <a:pt x="20525" y="12060"/>
                    </a:cubicBezTo>
                    <a:cubicBezTo>
                      <a:pt x="19507" y="14995"/>
                      <a:pt x="17642" y="17278"/>
                      <a:pt x="15435" y="18177"/>
                    </a:cubicBezTo>
                    <a:cubicBezTo>
                      <a:pt x="14745" y="18453"/>
                      <a:pt x="14001" y="18617"/>
                      <a:pt x="13259" y="18617"/>
                    </a:cubicBezTo>
                    <a:cubicBezTo>
                      <a:pt x="12908" y="18617"/>
                      <a:pt x="12558" y="18582"/>
                      <a:pt x="12214" y="18501"/>
                    </a:cubicBezTo>
                    <a:cubicBezTo>
                      <a:pt x="11196" y="18257"/>
                      <a:pt x="10235" y="17605"/>
                      <a:pt x="9500" y="16545"/>
                    </a:cubicBezTo>
                    <a:cubicBezTo>
                      <a:pt x="8765" y="15486"/>
                      <a:pt x="8369" y="14179"/>
                      <a:pt x="8255" y="12795"/>
                    </a:cubicBezTo>
                    <a:cubicBezTo>
                      <a:pt x="8255" y="11408"/>
                      <a:pt x="8482" y="10104"/>
                      <a:pt x="8990" y="8961"/>
                    </a:cubicBezTo>
                    <a:cubicBezTo>
                      <a:pt x="9838" y="6841"/>
                      <a:pt x="11252" y="5291"/>
                      <a:pt x="12893" y="4639"/>
                    </a:cubicBezTo>
                    <a:cubicBezTo>
                      <a:pt x="13201" y="4510"/>
                      <a:pt x="13516" y="4446"/>
                      <a:pt x="13825" y="4446"/>
                    </a:cubicBezTo>
                    <a:cubicBezTo>
                      <a:pt x="14868" y="4446"/>
                      <a:pt x="15869" y="5157"/>
                      <a:pt x="16566" y="6350"/>
                    </a:cubicBezTo>
                    <a:cubicBezTo>
                      <a:pt x="16907" y="7005"/>
                      <a:pt x="17132" y="7821"/>
                      <a:pt x="17132" y="8636"/>
                    </a:cubicBezTo>
                    <a:cubicBezTo>
                      <a:pt x="17132" y="7821"/>
                      <a:pt x="16963" y="6922"/>
                      <a:pt x="16624" y="6270"/>
                    </a:cubicBezTo>
                    <a:cubicBezTo>
                      <a:pt x="15873" y="4993"/>
                      <a:pt x="14809" y="4317"/>
                      <a:pt x="13704" y="4317"/>
                    </a:cubicBezTo>
                    <a:cubicBezTo>
                      <a:pt x="13397" y="4317"/>
                      <a:pt x="13086" y="4370"/>
                      <a:pt x="12779" y="4475"/>
                    </a:cubicBezTo>
                    <a:cubicBezTo>
                      <a:pt x="11139" y="5210"/>
                      <a:pt x="9727" y="6758"/>
                      <a:pt x="8821" y="8880"/>
                    </a:cubicBezTo>
                    <a:cubicBezTo>
                      <a:pt x="8313" y="10021"/>
                      <a:pt x="8030" y="11408"/>
                      <a:pt x="8086" y="12795"/>
                    </a:cubicBezTo>
                    <a:cubicBezTo>
                      <a:pt x="8142" y="14262"/>
                      <a:pt x="8596" y="15649"/>
                      <a:pt x="9330" y="16626"/>
                    </a:cubicBezTo>
                    <a:cubicBezTo>
                      <a:pt x="10121" y="17769"/>
                      <a:pt x="11083" y="18501"/>
                      <a:pt x="12158" y="18665"/>
                    </a:cubicBezTo>
                    <a:cubicBezTo>
                      <a:pt x="12563" y="18753"/>
                      <a:pt x="12961" y="18799"/>
                      <a:pt x="13356" y="18799"/>
                    </a:cubicBezTo>
                    <a:cubicBezTo>
                      <a:pt x="14059" y="18799"/>
                      <a:pt x="14747" y="18654"/>
                      <a:pt x="15435" y="18340"/>
                    </a:cubicBezTo>
                    <a:cubicBezTo>
                      <a:pt x="17697" y="17442"/>
                      <a:pt x="19621" y="15158"/>
                      <a:pt x="20638" y="12060"/>
                    </a:cubicBezTo>
                    <a:cubicBezTo>
                      <a:pt x="21600" y="8961"/>
                      <a:pt x="21260" y="5291"/>
                      <a:pt x="19734" y="2600"/>
                    </a:cubicBezTo>
                    <a:cubicBezTo>
                      <a:pt x="18998" y="1376"/>
                      <a:pt x="17980" y="561"/>
                      <a:pt x="16907" y="236"/>
                    </a:cubicBezTo>
                    <a:cubicBezTo>
                      <a:pt x="16399" y="80"/>
                      <a:pt x="15891" y="0"/>
                      <a:pt x="1539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5" name="Google Shape;1644;p55"/>
              <p:cNvSpPr/>
              <p:nvPr/>
            </p:nvSpPr>
            <p:spPr>
              <a:xfrm>
                <a:off x="890950" y="576004"/>
                <a:ext cx="213931" cy="305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236" y="0"/>
                      <a:pt x="20809" y="0"/>
                      <a:pt x="20445" y="42"/>
                    </a:cubicBezTo>
                    <a:cubicBezTo>
                      <a:pt x="18924" y="213"/>
                      <a:pt x="17524" y="468"/>
                      <a:pt x="16185" y="938"/>
                    </a:cubicBezTo>
                    <a:cubicBezTo>
                      <a:pt x="14177" y="1575"/>
                      <a:pt x="12351" y="2471"/>
                      <a:pt x="10830" y="3621"/>
                    </a:cubicBezTo>
                    <a:cubicBezTo>
                      <a:pt x="9004" y="5028"/>
                      <a:pt x="7787" y="6731"/>
                      <a:pt x="7181" y="8606"/>
                    </a:cubicBezTo>
                    <a:cubicBezTo>
                      <a:pt x="6510" y="10566"/>
                      <a:pt x="6388" y="12483"/>
                      <a:pt x="5964" y="14188"/>
                    </a:cubicBezTo>
                    <a:cubicBezTo>
                      <a:pt x="5659" y="15721"/>
                      <a:pt x="5051" y="17169"/>
                      <a:pt x="4076" y="18533"/>
                    </a:cubicBezTo>
                    <a:cubicBezTo>
                      <a:pt x="3407" y="19471"/>
                      <a:pt x="2494" y="20280"/>
                      <a:pt x="1339" y="20961"/>
                    </a:cubicBezTo>
                    <a:cubicBezTo>
                      <a:pt x="1035" y="21132"/>
                      <a:pt x="669" y="21303"/>
                      <a:pt x="364" y="21430"/>
                    </a:cubicBezTo>
                    <a:cubicBezTo>
                      <a:pt x="122" y="21516"/>
                      <a:pt x="0" y="21600"/>
                      <a:pt x="0" y="21600"/>
                    </a:cubicBezTo>
                    <a:lnTo>
                      <a:pt x="364" y="21472"/>
                    </a:lnTo>
                    <a:cubicBezTo>
                      <a:pt x="731" y="21303"/>
                      <a:pt x="1035" y="21174"/>
                      <a:pt x="1399" y="21004"/>
                    </a:cubicBezTo>
                    <a:cubicBezTo>
                      <a:pt x="2554" y="20323"/>
                      <a:pt x="3467" y="19513"/>
                      <a:pt x="4138" y="18575"/>
                    </a:cubicBezTo>
                    <a:cubicBezTo>
                      <a:pt x="5171" y="17213"/>
                      <a:pt x="5779" y="15721"/>
                      <a:pt x="6084" y="14188"/>
                    </a:cubicBezTo>
                    <a:cubicBezTo>
                      <a:pt x="6510" y="12483"/>
                      <a:pt x="6692" y="10566"/>
                      <a:pt x="7363" y="8648"/>
                    </a:cubicBezTo>
                    <a:cubicBezTo>
                      <a:pt x="7909" y="6774"/>
                      <a:pt x="9126" y="5112"/>
                      <a:pt x="10952" y="3706"/>
                    </a:cubicBezTo>
                    <a:cubicBezTo>
                      <a:pt x="12413" y="2557"/>
                      <a:pt x="14177" y="1619"/>
                      <a:pt x="16185" y="980"/>
                    </a:cubicBezTo>
                    <a:cubicBezTo>
                      <a:pt x="17524" y="554"/>
                      <a:pt x="18924" y="255"/>
                      <a:pt x="20383" y="86"/>
                    </a:cubicBezTo>
                    <a:cubicBezTo>
                      <a:pt x="20809" y="42"/>
                      <a:pt x="21176" y="42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6" name="Google Shape;1645;p55"/>
              <p:cNvSpPr/>
              <p:nvPr/>
            </p:nvSpPr>
            <p:spPr>
              <a:xfrm>
                <a:off x="953028" y="575389"/>
                <a:ext cx="386283" cy="304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398" y="258"/>
                    </a:lnTo>
                    <a:cubicBezTo>
                      <a:pt x="21195" y="514"/>
                      <a:pt x="20994" y="771"/>
                      <a:pt x="20757" y="1027"/>
                    </a:cubicBezTo>
                    <a:cubicBezTo>
                      <a:pt x="19882" y="1839"/>
                      <a:pt x="18870" y="2396"/>
                      <a:pt x="17826" y="2653"/>
                    </a:cubicBezTo>
                    <a:cubicBezTo>
                      <a:pt x="16242" y="3038"/>
                      <a:pt x="14624" y="3294"/>
                      <a:pt x="13007" y="3380"/>
                    </a:cubicBezTo>
                    <a:cubicBezTo>
                      <a:pt x="12063" y="3464"/>
                      <a:pt x="11120" y="3636"/>
                      <a:pt x="10176" y="3850"/>
                    </a:cubicBezTo>
                    <a:cubicBezTo>
                      <a:pt x="9165" y="4106"/>
                      <a:pt x="8189" y="4534"/>
                      <a:pt x="7278" y="5176"/>
                    </a:cubicBezTo>
                    <a:cubicBezTo>
                      <a:pt x="5560" y="6459"/>
                      <a:pt x="4111" y="8298"/>
                      <a:pt x="3133" y="10479"/>
                    </a:cubicBezTo>
                    <a:cubicBezTo>
                      <a:pt x="2290" y="12276"/>
                      <a:pt x="1618" y="14157"/>
                      <a:pt x="1145" y="16126"/>
                    </a:cubicBezTo>
                    <a:cubicBezTo>
                      <a:pt x="741" y="17794"/>
                      <a:pt x="471" y="19163"/>
                      <a:pt x="269" y="20103"/>
                    </a:cubicBezTo>
                    <a:cubicBezTo>
                      <a:pt x="202" y="20574"/>
                      <a:pt x="134" y="20958"/>
                      <a:pt x="67" y="21216"/>
                    </a:cubicBezTo>
                    <a:cubicBezTo>
                      <a:pt x="0" y="21472"/>
                      <a:pt x="0" y="21600"/>
                      <a:pt x="0" y="21600"/>
                    </a:cubicBezTo>
                    <a:cubicBezTo>
                      <a:pt x="0" y="21600"/>
                      <a:pt x="33" y="21472"/>
                      <a:pt x="101" y="21216"/>
                    </a:cubicBezTo>
                    <a:lnTo>
                      <a:pt x="303" y="20146"/>
                    </a:lnTo>
                    <a:cubicBezTo>
                      <a:pt x="506" y="19205"/>
                      <a:pt x="808" y="17836"/>
                      <a:pt x="1213" y="16168"/>
                    </a:cubicBezTo>
                    <a:cubicBezTo>
                      <a:pt x="1684" y="14201"/>
                      <a:pt x="2358" y="12318"/>
                      <a:pt x="3201" y="10565"/>
                    </a:cubicBezTo>
                    <a:cubicBezTo>
                      <a:pt x="4179" y="8384"/>
                      <a:pt x="5628" y="6587"/>
                      <a:pt x="7312" y="5304"/>
                    </a:cubicBezTo>
                    <a:cubicBezTo>
                      <a:pt x="9165" y="3978"/>
                      <a:pt x="11221" y="3722"/>
                      <a:pt x="13007" y="3508"/>
                    </a:cubicBezTo>
                    <a:cubicBezTo>
                      <a:pt x="14624" y="3422"/>
                      <a:pt x="16242" y="3166"/>
                      <a:pt x="17826" y="2781"/>
                    </a:cubicBezTo>
                    <a:cubicBezTo>
                      <a:pt x="18905" y="2524"/>
                      <a:pt x="19915" y="1925"/>
                      <a:pt x="20757" y="1069"/>
                    </a:cubicBezTo>
                    <a:cubicBezTo>
                      <a:pt x="20994" y="856"/>
                      <a:pt x="21230" y="557"/>
                      <a:pt x="21398" y="3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7" name="Google Shape;1646;p55"/>
              <p:cNvSpPr/>
              <p:nvPr/>
            </p:nvSpPr>
            <p:spPr>
              <a:xfrm>
                <a:off x="1051249" y="591667"/>
                <a:ext cx="322422" cy="282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59" y="185"/>
                    </a:lnTo>
                    <a:cubicBezTo>
                      <a:pt x="21559" y="368"/>
                      <a:pt x="21519" y="553"/>
                      <a:pt x="21479" y="736"/>
                    </a:cubicBezTo>
                    <a:cubicBezTo>
                      <a:pt x="21317" y="1427"/>
                      <a:pt x="21034" y="2072"/>
                      <a:pt x="20672" y="2670"/>
                    </a:cubicBezTo>
                    <a:cubicBezTo>
                      <a:pt x="20106" y="3591"/>
                      <a:pt x="19379" y="4374"/>
                      <a:pt x="18572" y="5018"/>
                    </a:cubicBezTo>
                    <a:cubicBezTo>
                      <a:pt x="17441" y="5801"/>
                      <a:pt x="16230" y="6445"/>
                      <a:pt x="14979" y="6814"/>
                    </a:cubicBezTo>
                    <a:cubicBezTo>
                      <a:pt x="13565" y="7320"/>
                      <a:pt x="11991" y="7688"/>
                      <a:pt x="10376" y="8333"/>
                    </a:cubicBezTo>
                    <a:cubicBezTo>
                      <a:pt x="6702" y="9806"/>
                      <a:pt x="3513" y="12568"/>
                      <a:pt x="1292" y="16205"/>
                    </a:cubicBezTo>
                    <a:cubicBezTo>
                      <a:pt x="970" y="16712"/>
                      <a:pt x="687" y="17218"/>
                      <a:pt x="444" y="17724"/>
                    </a:cubicBezTo>
                    <a:cubicBezTo>
                      <a:pt x="162" y="18277"/>
                      <a:pt x="40" y="18922"/>
                      <a:pt x="0" y="19520"/>
                    </a:cubicBezTo>
                    <a:cubicBezTo>
                      <a:pt x="40" y="20164"/>
                      <a:pt x="323" y="20809"/>
                      <a:pt x="847" y="21132"/>
                    </a:cubicBezTo>
                    <a:cubicBezTo>
                      <a:pt x="1238" y="21455"/>
                      <a:pt x="1751" y="21600"/>
                      <a:pt x="2253" y="21600"/>
                    </a:cubicBezTo>
                    <a:cubicBezTo>
                      <a:pt x="2323" y="21600"/>
                      <a:pt x="2394" y="21597"/>
                      <a:pt x="2463" y="21592"/>
                    </a:cubicBezTo>
                    <a:cubicBezTo>
                      <a:pt x="3230" y="21453"/>
                      <a:pt x="3997" y="21177"/>
                      <a:pt x="4723" y="20764"/>
                    </a:cubicBezTo>
                    <a:cubicBezTo>
                      <a:pt x="5450" y="20441"/>
                      <a:pt x="6137" y="20026"/>
                      <a:pt x="6823" y="19613"/>
                    </a:cubicBezTo>
                    <a:cubicBezTo>
                      <a:pt x="10537" y="17218"/>
                      <a:pt x="13605" y="13812"/>
                      <a:pt x="15826" y="9715"/>
                    </a:cubicBezTo>
                    <a:lnTo>
                      <a:pt x="15867" y="9622"/>
                    </a:lnTo>
                    <a:lnTo>
                      <a:pt x="15786" y="9622"/>
                    </a:lnTo>
                    <a:cubicBezTo>
                      <a:pt x="13727" y="9668"/>
                      <a:pt x="11709" y="10221"/>
                      <a:pt x="9852" y="11279"/>
                    </a:cubicBezTo>
                    <a:cubicBezTo>
                      <a:pt x="8438" y="12062"/>
                      <a:pt x="7146" y="13167"/>
                      <a:pt x="6055" y="14456"/>
                    </a:cubicBezTo>
                    <a:cubicBezTo>
                      <a:pt x="5329" y="15284"/>
                      <a:pt x="4723" y="16205"/>
                      <a:pt x="4199" y="17218"/>
                    </a:cubicBezTo>
                    <a:cubicBezTo>
                      <a:pt x="3876" y="17909"/>
                      <a:pt x="3714" y="18324"/>
                      <a:pt x="3714" y="18324"/>
                    </a:cubicBezTo>
                    <a:cubicBezTo>
                      <a:pt x="3714" y="18324"/>
                      <a:pt x="3755" y="18231"/>
                      <a:pt x="3836" y="18047"/>
                    </a:cubicBezTo>
                    <a:cubicBezTo>
                      <a:pt x="3916" y="17863"/>
                      <a:pt x="4038" y="17586"/>
                      <a:pt x="4240" y="17218"/>
                    </a:cubicBezTo>
                    <a:cubicBezTo>
                      <a:pt x="4764" y="16252"/>
                      <a:pt x="5370" y="15331"/>
                      <a:pt x="6097" y="14502"/>
                    </a:cubicBezTo>
                    <a:cubicBezTo>
                      <a:pt x="7187" y="13214"/>
                      <a:pt x="8478" y="12155"/>
                      <a:pt x="9891" y="11372"/>
                    </a:cubicBezTo>
                    <a:cubicBezTo>
                      <a:pt x="11682" y="10328"/>
                      <a:pt x="13668" y="9777"/>
                      <a:pt x="15696" y="9760"/>
                    </a:cubicBezTo>
                    <a:cubicBezTo>
                      <a:pt x="14291" y="12349"/>
                      <a:pt x="12532" y="14708"/>
                      <a:pt x="10457" y="16620"/>
                    </a:cubicBezTo>
                    <a:cubicBezTo>
                      <a:pt x="9286" y="17724"/>
                      <a:pt x="8035" y="18692"/>
                      <a:pt x="6742" y="19520"/>
                    </a:cubicBezTo>
                    <a:cubicBezTo>
                      <a:pt x="6055" y="19888"/>
                      <a:pt x="5370" y="20303"/>
                      <a:pt x="4683" y="20672"/>
                    </a:cubicBezTo>
                    <a:cubicBezTo>
                      <a:pt x="3957" y="21085"/>
                      <a:pt x="3189" y="21315"/>
                      <a:pt x="2423" y="21453"/>
                    </a:cubicBezTo>
                    <a:cubicBezTo>
                      <a:pt x="2352" y="21459"/>
                      <a:pt x="2282" y="21462"/>
                      <a:pt x="2213" y="21462"/>
                    </a:cubicBezTo>
                    <a:cubicBezTo>
                      <a:pt x="1727" y="21462"/>
                      <a:pt x="1272" y="21321"/>
                      <a:pt x="847" y="21040"/>
                    </a:cubicBezTo>
                    <a:cubicBezTo>
                      <a:pt x="404" y="20717"/>
                      <a:pt x="121" y="20119"/>
                      <a:pt x="81" y="19520"/>
                    </a:cubicBezTo>
                    <a:cubicBezTo>
                      <a:pt x="121" y="18922"/>
                      <a:pt x="242" y="18324"/>
                      <a:pt x="525" y="17816"/>
                    </a:cubicBezTo>
                    <a:cubicBezTo>
                      <a:pt x="768" y="17264"/>
                      <a:pt x="1049" y="16758"/>
                      <a:pt x="1373" y="16252"/>
                    </a:cubicBezTo>
                    <a:cubicBezTo>
                      <a:pt x="2504" y="14365"/>
                      <a:pt x="3957" y="12706"/>
                      <a:pt x="5572" y="11372"/>
                    </a:cubicBezTo>
                    <a:cubicBezTo>
                      <a:pt x="7025" y="10128"/>
                      <a:pt x="8680" y="9115"/>
                      <a:pt x="10376" y="8424"/>
                    </a:cubicBezTo>
                    <a:cubicBezTo>
                      <a:pt x="12031" y="7781"/>
                      <a:pt x="13605" y="7413"/>
                      <a:pt x="14979" y="6905"/>
                    </a:cubicBezTo>
                    <a:cubicBezTo>
                      <a:pt x="16271" y="6492"/>
                      <a:pt x="17481" y="5893"/>
                      <a:pt x="18572" y="5065"/>
                    </a:cubicBezTo>
                    <a:cubicBezTo>
                      <a:pt x="19419" y="4465"/>
                      <a:pt x="20147" y="3637"/>
                      <a:pt x="20751" y="2716"/>
                    </a:cubicBezTo>
                    <a:cubicBezTo>
                      <a:pt x="21115" y="2117"/>
                      <a:pt x="21357" y="1474"/>
                      <a:pt x="21519" y="783"/>
                    </a:cubicBezTo>
                    <a:cubicBezTo>
                      <a:pt x="21559" y="598"/>
                      <a:pt x="21600" y="368"/>
                      <a:pt x="21600" y="18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8" name="Google Shape;1647;p55"/>
              <p:cNvSpPr/>
              <p:nvPr/>
            </p:nvSpPr>
            <p:spPr>
              <a:xfrm>
                <a:off x="1186843" y="688084"/>
                <a:ext cx="201282" cy="195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1536" y="133"/>
                      <a:pt x="21406" y="332"/>
                    </a:cubicBezTo>
                    <a:cubicBezTo>
                      <a:pt x="21343" y="533"/>
                      <a:pt x="21213" y="798"/>
                      <a:pt x="21083" y="1130"/>
                    </a:cubicBezTo>
                    <a:cubicBezTo>
                      <a:pt x="20953" y="1528"/>
                      <a:pt x="20760" y="1994"/>
                      <a:pt x="20502" y="2525"/>
                    </a:cubicBezTo>
                    <a:cubicBezTo>
                      <a:pt x="20306" y="3059"/>
                      <a:pt x="20049" y="3656"/>
                      <a:pt x="19726" y="4255"/>
                    </a:cubicBezTo>
                    <a:cubicBezTo>
                      <a:pt x="18949" y="5783"/>
                      <a:pt x="18045" y="7246"/>
                      <a:pt x="17138" y="8573"/>
                    </a:cubicBezTo>
                    <a:cubicBezTo>
                      <a:pt x="15909" y="10235"/>
                      <a:pt x="14617" y="11831"/>
                      <a:pt x="13128" y="13294"/>
                    </a:cubicBezTo>
                    <a:cubicBezTo>
                      <a:pt x="11706" y="14754"/>
                      <a:pt x="10089" y="16018"/>
                      <a:pt x="8472" y="17214"/>
                    </a:cubicBezTo>
                    <a:cubicBezTo>
                      <a:pt x="7049" y="18143"/>
                      <a:pt x="5628" y="19009"/>
                      <a:pt x="4138" y="19739"/>
                    </a:cubicBezTo>
                    <a:cubicBezTo>
                      <a:pt x="2911" y="20404"/>
                      <a:pt x="1877" y="20870"/>
                      <a:pt x="1100" y="21134"/>
                    </a:cubicBezTo>
                    <a:lnTo>
                      <a:pt x="323" y="21467"/>
                    </a:lnTo>
                    <a:lnTo>
                      <a:pt x="1164" y="21202"/>
                    </a:lnTo>
                    <a:cubicBezTo>
                      <a:pt x="2200" y="20802"/>
                      <a:pt x="3234" y="20336"/>
                      <a:pt x="4268" y="19873"/>
                    </a:cubicBezTo>
                    <a:cubicBezTo>
                      <a:pt x="7566" y="18211"/>
                      <a:pt x="10670" y="16018"/>
                      <a:pt x="13323" y="13425"/>
                    </a:cubicBezTo>
                    <a:cubicBezTo>
                      <a:pt x="14745" y="11964"/>
                      <a:pt x="16104" y="10368"/>
                      <a:pt x="17268" y="8706"/>
                    </a:cubicBezTo>
                    <a:cubicBezTo>
                      <a:pt x="18238" y="7312"/>
                      <a:pt x="19079" y="5849"/>
                      <a:pt x="19855" y="4320"/>
                    </a:cubicBezTo>
                    <a:cubicBezTo>
                      <a:pt x="20179" y="3724"/>
                      <a:pt x="20436" y="3059"/>
                      <a:pt x="20630" y="2525"/>
                    </a:cubicBezTo>
                    <a:cubicBezTo>
                      <a:pt x="20889" y="1994"/>
                      <a:pt x="21083" y="1596"/>
                      <a:pt x="21213" y="1198"/>
                    </a:cubicBezTo>
                    <a:lnTo>
                      <a:pt x="21536" y="332"/>
                    </a:lnTo>
                    <a:cubicBezTo>
                      <a:pt x="21536" y="201"/>
                      <a:pt x="21600" y="133"/>
                      <a:pt x="21600" y="0"/>
                    </a:cubicBezTo>
                    <a:close/>
                    <a:moveTo>
                      <a:pt x="323" y="21467"/>
                    </a:moveTo>
                    <a:lnTo>
                      <a:pt x="162" y="21534"/>
                    </a:lnTo>
                    <a:cubicBezTo>
                      <a:pt x="211" y="21517"/>
                      <a:pt x="260" y="21499"/>
                      <a:pt x="323" y="21467"/>
                    </a:cubicBezTo>
                    <a:close/>
                    <a:moveTo>
                      <a:pt x="162" y="21534"/>
                    </a:moveTo>
                    <a:cubicBezTo>
                      <a:pt x="113" y="21550"/>
                      <a:pt x="66" y="21567"/>
                      <a:pt x="0" y="21600"/>
                    </a:cubicBezTo>
                    <a:lnTo>
                      <a:pt x="162" y="21534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9" name="Google Shape;1648;p55"/>
              <p:cNvSpPr/>
              <p:nvPr/>
            </p:nvSpPr>
            <p:spPr>
              <a:xfrm>
                <a:off x="545034" y="400022"/>
                <a:ext cx="608660" cy="660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68" y="0"/>
                    </a:moveTo>
                    <a:cubicBezTo>
                      <a:pt x="12468" y="0"/>
                      <a:pt x="9560" y="887"/>
                      <a:pt x="7849" y="1478"/>
                    </a:cubicBezTo>
                    <a:cubicBezTo>
                      <a:pt x="6138" y="2089"/>
                      <a:pt x="4341" y="7923"/>
                      <a:pt x="4020" y="9223"/>
                    </a:cubicBezTo>
                    <a:cubicBezTo>
                      <a:pt x="3807" y="10150"/>
                      <a:pt x="0" y="21600"/>
                      <a:pt x="0" y="21600"/>
                    </a:cubicBezTo>
                    <a:lnTo>
                      <a:pt x="19505" y="21166"/>
                    </a:lnTo>
                    <a:lnTo>
                      <a:pt x="21600" y="3134"/>
                    </a:lnTo>
                    <a:lnTo>
                      <a:pt x="20552" y="2779"/>
                    </a:lnTo>
                    <a:cubicBezTo>
                      <a:pt x="19968" y="3001"/>
                      <a:pt x="19354" y="3108"/>
                      <a:pt x="18745" y="3108"/>
                    </a:cubicBezTo>
                    <a:cubicBezTo>
                      <a:pt x="17464" y="3108"/>
                      <a:pt x="16205" y="2630"/>
                      <a:pt x="15291" y="1734"/>
                    </a:cubicBezTo>
                    <a:lnTo>
                      <a:pt x="13837" y="296"/>
                    </a:lnTo>
                    <a:lnTo>
                      <a:pt x="1246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0" name="Google Shape;1649;p55"/>
              <p:cNvSpPr/>
              <p:nvPr/>
            </p:nvSpPr>
            <p:spPr>
              <a:xfrm>
                <a:off x="677001" y="448142"/>
                <a:ext cx="271190" cy="475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037" y="0"/>
                    </a:moveTo>
                    <a:cubicBezTo>
                      <a:pt x="6918" y="0"/>
                      <a:pt x="6797" y="2"/>
                      <a:pt x="6672" y="5"/>
                    </a:cubicBezTo>
                    <a:cubicBezTo>
                      <a:pt x="6672" y="5"/>
                      <a:pt x="0" y="1319"/>
                      <a:pt x="0" y="4716"/>
                    </a:cubicBezTo>
                    <a:cubicBezTo>
                      <a:pt x="0" y="7099"/>
                      <a:pt x="576" y="11646"/>
                      <a:pt x="1249" y="13619"/>
                    </a:cubicBezTo>
                    <a:cubicBezTo>
                      <a:pt x="1920" y="15481"/>
                      <a:pt x="6385" y="20603"/>
                      <a:pt x="8401" y="21288"/>
                    </a:cubicBezTo>
                    <a:cubicBezTo>
                      <a:pt x="9107" y="21523"/>
                      <a:pt x="10175" y="21600"/>
                      <a:pt x="11272" y="21600"/>
                    </a:cubicBezTo>
                    <a:cubicBezTo>
                      <a:pt x="13380" y="21600"/>
                      <a:pt x="15601" y="21316"/>
                      <a:pt x="15601" y="21316"/>
                    </a:cubicBezTo>
                    <a:cubicBezTo>
                      <a:pt x="15601" y="21316"/>
                      <a:pt x="19056" y="19316"/>
                      <a:pt x="19296" y="17564"/>
                    </a:cubicBezTo>
                    <a:cubicBezTo>
                      <a:pt x="19536" y="15810"/>
                      <a:pt x="21600" y="8962"/>
                      <a:pt x="21600" y="8962"/>
                    </a:cubicBezTo>
                    <a:lnTo>
                      <a:pt x="12144" y="6332"/>
                    </a:lnTo>
                    <a:cubicBezTo>
                      <a:pt x="12144" y="6332"/>
                      <a:pt x="15129" y="0"/>
                      <a:pt x="70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1" name="Google Shape;1650;p55"/>
              <p:cNvSpPr/>
              <p:nvPr/>
            </p:nvSpPr>
            <p:spPr>
              <a:xfrm>
                <a:off x="1096454" y="494040"/>
                <a:ext cx="263073" cy="429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1" h="21600" fill="norm" stroke="1" extrusionOk="0">
                    <a:moveTo>
                      <a:pt x="3319" y="0"/>
                    </a:moveTo>
                    <a:cubicBezTo>
                      <a:pt x="3335" y="2"/>
                      <a:pt x="3351" y="4"/>
                      <a:pt x="3367" y="6"/>
                    </a:cubicBezTo>
                    <a:lnTo>
                      <a:pt x="3367" y="0"/>
                    </a:lnTo>
                    <a:close/>
                    <a:moveTo>
                      <a:pt x="3367" y="6"/>
                    </a:moveTo>
                    <a:lnTo>
                      <a:pt x="0" y="13572"/>
                    </a:lnTo>
                    <a:lnTo>
                      <a:pt x="8707" y="21539"/>
                    </a:lnTo>
                    <a:lnTo>
                      <a:pt x="18906" y="21600"/>
                    </a:lnTo>
                    <a:cubicBezTo>
                      <a:pt x="18906" y="21600"/>
                      <a:pt x="21600" y="17753"/>
                      <a:pt x="20878" y="15360"/>
                    </a:cubicBezTo>
                    <a:cubicBezTo>
                      <a:pt x="20206" y="12966"/>
                      <a:pt x="16116" y="6301"/>
                      <a:pt x="16116" y="6301"/>
                    </a:cubicBezTo>
                    <a:lnTo>
                      <a:pt x="7553" y="8270"/>
                    </a:lnTo>
                    <a:lnTo>
                      <a:pt x="7168" y="2848"/>
                    </a:lnTo>
                    <a:cubicBezTo>
                      <a:pt x="7072" y="1464"/>
                      <a:pt x="5506" y="290"/>
                      <a:pt x="3367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2" name="Google Shape;1651;p55"/>
              <p:cNvSpPr/>
              <p:nvPr/>
            </p:nvSpPr>
            <p:spPr>
              <a:xfrm>
                <a:off x="771019" y="586849"/>
                <a:ext cx="59064" cy="181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158" y="288"/>
                      <a:pt x="20715" y="574"/>
                      <a:pt x="20498" y="862"/>
                    </a:cubicBezTo>
                    <a:lnTo>
                      <a:pt x="17851" y="3157"/>
                    </a:lnTo>
                    <a:cubicBezTo>
                      <a:pt x="15872" y="5095"/>
                      <a:pt x="13001" y="7751"/>
                      <a:pt x="10137" y="10693"/>
                    </a:cubicBezTo>
                    <a:cubicBezTo>
                      <a:pt x="7055" y="13705"/>
                      <a:pt x="4408" y="16361"/>
                      <a:pt x="2647" y="18370"/>
                    </a:cubicBezTo>
                    <a:cubicBezTo>
                      <a:pt x="1762" y="19376"/>
                      <a:pt x="885" y="20165"/>
                      <a:pt x="442" y="20667"/>
                    </a:cubicBezTo>
                    <a:cubicBezTo>
                      <a:pt x="218" y="20953"/>
                      <a:pt x="0" y="21241"/>
                      <a:pt x="0" y="21600"/>
                    </a:cubicBezTo>
                    <a:cubicBezTo>
                      <a:pt x="442" y="21312"/>
                      <a:pt x="660" y="21026"/>
                      <a:pt x="885" y="20738"/>
                    </a:cubicBezTo>
                    <a:lnTo>
                      <a:pt x="3524" y="18443"/>
                    </a:lnTo>
                    <a:lnTo>
                      <a:pt x="11239" y="10837"/>
                    </a:lnTo>
                    <a:cubicBezTo>
                      <a:pt x="14327" y="7893"/>
                      <a:pt x="16974" y="5239"/>
                      <a:pt x="18736" y="3230"/>
                    </a:cubicBezTo>
                    <a:cubicBezTo>
                      <a:pt x="20056" y="2224"/>
                      <a:pt x="20940" y="1147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3" name="Google Shape;1652;p55"/>
              <p:cNvSpPr/>
              <p:nvPr/>
            </p:nvSpPr>
            <p:spPr>
              <a:xfrm>
                <a:off x="677001" y="573585"/>
                <a:ext cx="276622" cy="364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5" y="821"/>
                    </a:moveTo>
                    <a:lnTo>
                      <a:pt x="11941" y="830"/>
                    </a:lnTo>
                    <a:cubicBezTo>
                      <a:pt x="11918" y="821"/>
                      <a:pt x="11905" y="821"/>
                      <a:pt x="11905" y="821"/>
                    </a:cubicBezTo>
                    <a:close/>
                    <a:moveTo>
                      <a:pt x="48" y="0"/>
                    </a:moveTo>
                    <a:cubicBezTo>
                      <a:pt x="48" y="36"/>
                      <a:pt x="0" y="72"/>
                      <a:pt x="0" y="107"/>
                    </a:cubicBezTo>
                    <a:lnTo>
                      <a:pt x="0" y="500"/>
                    </a:lnTo>
                    <a:cubicBezTo>
                      <a:pt x="0" y="857"/>
                      <a:pt x="48" y="1393"/>
                      <a:pt x="94" y="2070"/>
                    </a:cubicBezTo>
                    <a:cubicBezTo>
                      <a:pt x="142" y="3426"/>
                      <a:pt x="330" y="5354"/>
                      <a:pt x="754" y="7780"/>
                    </a:cubicBezTo>
                    <a:cubicBezTo>
                      <a:pt x="941" y="9066"/>
                      <a:pt x="1271" y="10386"/>
                      <a:pt x="1647" y="11671"/>
                    </a:cubicBezTo>
                    <a:cubicBezTo>
                      <a:pt x="1883" y="12349"/>
                      <a:pt x="2166" y="13063"/>
                      <a:pt x="2448" y="13777"/>
                    </a:cubicBezTo>
                    <a:cubicBezTo>
                      <a:pt x="2777" y="14490"/>
                      <a:pt x="3106" y="15240"/>
                      <a:pt x="3530" y="15989"/>
                    </a:cubicBezTo>
                    <a:cubicBezTo>
                      <a:pt x="3906" y="16739"/>
                      <a:pt x="4377" y="17488"/>
                      <a:pt x="4942" y="18202"/>
                    </a:cubicBezTo>
                    <a:cubicBezTo>
                      <a:pt x="5507" y="18951"/>
                      <a:pt x="6213" y="19630"/>
                      <a:pt x="7012" y="20237"/>
                    </a:cubicBezTo>
                    <a:cubicBezTo>
                      <a:pt x="7906" y="20879"/>
                      <a:pt x="8989" y="21306"/>
                      <a:pt x="10165" y="21485"/>
                    </a:cubicBezTo>
                    <a:cubicBezTo>
                      <a:pt x="10673" y="21562"/>
                      <a:pt x="11190" y="21600"/>
                      <a:pt x="11713" y="21600"/>
                    </a:cubicBezTo>
                    <a:cubicBezTo>
                      <a:pt x="12399" y="21600"/>
                      <a:pt x="13094" y="21535"/>
                      <a:pt x="13788" y="21414"/>
                    </a:cubicBezTo>
                    <a:cubicBezTo>
                      <a:pt x="14918" y="21200"/>
                      <a:pt x="15952" y="20664"/>
                      <a:pt x="16706" y="19950"/>
                    </a:cubicBezTo>
                    <a:cubicBezTo>
                      <a:pt x="17412" y="19273"/>
                      <a:pt x="18024" y="18524"/>
                      <a:pt x="18494" y="17738"/>
                    </a:cubicBezTo>
                    <a:cubicBezTo>
                      <a:pt x="19341" y="16239"/>
                      <a:pt x="19953" y="14669"/>
                      <a:pt x="20235" y="13027"/>
                    </a:cubicBezTo>
                    <a:cubicBezTo>
                      <a:pt x="20940" y="9958"/>
                      <a:pt x="21318" y="7174"/>
                      <a:pt x="21600" y="4819"/>
                    </a:cubicBezTo>
                    <a:lnTo>
                      <a:pt x="21600" y="4747"/>
                    </a:lnTo>
                    <a:lnTo>
                      <a:pt x="21554" y="4711"/>
                    </a:lnTo>
                    <a:lnTo>
                      <a:pt x="14494" y="1856"/>
                    </a:lnTo>
                    <a:lnTo>
                      <a:pt x="12565" y="1071"/>
                    </a:lnTo>
                    <a:lnTo>
                      <a:pt x="12048" y="857"/>
                    </a:lnTo>
                    <a:lnTo>
                      <a:pt x="11941" y="830"/>
                    </a:lnTo>
                    <a:cubicBezTo>
                      <a:pt x="11964" y="840"/>
                      <a:pt x="12000" y="857"/>
                      <a:pt x="12048" y="892"/>
                    </a:cubicBezTo>
                    <a:lnTo>
                      <a:pt x="12565" y="1107"/>
                    </a:lnTo>
                    <a:lnTo>
                      <a:pt x="14447" y="1928"/>
                    </a:lnTo>
                    <a:lnTo>
                      <a:pt x="21400" y="4865"/>
                    </a:lnTo>
                    <a:cubicBezTo>
                      <a:pt x="21074" y="7204"/>
                      <a:pt x="20697" y="9993"/>
                      <a:pt x="19953" y="12991"/>
                    </a:cubicBezTo>
                    <a:cubicBezTo>
                      <a:pt x="19671" y="14597"/>
                      <a:pt x="19059" y="16167"/>
                      <a:pt x="18211" y="17631"/>
                    </a:cubicBezTo>
                    <a:cubicBezTo>
                      <a:pt x="17742" y="18416"/>
                      <a:pt x="17177" y="19130"/>
                      <a:pt x="16517" y="19808"/>
                    </a:cubicBezTo>
                    <a:cubicBezTo>
                      <a:pt x="15765" y="20486"/>
                      <a:pt x="14824" y="20986"/>
                      <a:pt x="13694" y="21200"/>
                    </a:cubicBezTo>
                    <a:cubicBezTo>
                      <a:pt x="13073" y="21318"/>
                      <a:pt x="12436" y="21371"/>
                      <a:pt x="11794" y="21371"/>
                    </a:cubicBezTo>
                    <a:cubicBezTo>
                      <a:pt x="11269" y="21371"/>
                      <a:pt x="10741" y="21336"/>
                      <a:pt x="10212" y="21271"/>
                    </a:cubicBezTo>
                    <a:cubicBezTo>
                      <a:pt x="9083" y="21093"/>
                      <a:pt x="8047" y="20664"/>
                      <a:pt x="7247" y="20058"/>
                    </a:cubicBezTo>
                    <a:cubicBezTo>
                      <a:pt x="6448" y="19486"/>
                      <a:pt x="5742" y="18809"/>
                      <a:pt x="5224" y="18095"/>
                    </a:cubicBezTo>
                    <a:cubicBezTo>
                      <a:pt x="4660" y="17381"/>
                      <a:pt x="4189" y="16667"/>
                      <a:pt x="3812" y="15918"/>
                    </a:cubicBezTo>
                    <a:cubicBezTo>
                      <a:pt x="3389" y="15168"/>
                      <a:pt x="3059" y="14454"/>
                      <a:pt x="2729" y="13741"/>
                    </a:cubicBezTo>
                    <a:cubicBezTo>
                      <a:pt x="2448" y="13027"/>
                      <a:pt x="2118" y="12314"/>
                      <a:pt x="1931" y="11635"/>
                    </a:cubicBezTo>
                    <a:cubicBezTo>
                      <a:pt x="1506" y="10350"/>
                      <a:pt x="1177" y="9066"/>
                      <a:pt x="989" y="7745"/>
                    </a:cubicBezTo>
                    <a:cubicBezTo>
                      <a:pt x="565" y="5354"/>
                      <a:pt x="330" y="3426"/>
                      <a:pt x="235" y="2070"/>
                    </a:cubicBezTo>
                    <a:cubicBezTo>
                      <a:pt x="142" y="1428"/>
                      <a:pt x="94" y="892"/>
                      <a:pt x="94" y="535"/>
                    </a:cubicBezTo>
                    <a:cubicBezTo>
                      <a:pt x="48" y="357"/>
                      <a:pt x="48" y="215"/>
                      <a:pt x="48" y="107"/>
                    </a:cubicBezTo>
                    <a:cubicBezTo>
                      <a:pt x="48" y="72"/>
                      <a:pt x="48" y="36"/>
                      <a:pt x="4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4" name="Google Shape;1653;p55"/>
              <p:cNvSpPr/>
              <p:nvPr/>
            </p:nvSpPr>
            <p:spPr>
              <a:xfrm>
                <a:off x="794533" y="495844"/>
                <a:ext cx="43977" cy="71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946" y="5492"/>
                      <a:pt x="18347" y="12995"/>
                      <a:pt x="21600" y="21600"/>
                    </a:cubicBezTo>
                    <a:cubicBezTo>
                      <a:pt x="21016" y="12447"/>
                      <a:pt x="12728" y="4396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5" name="Google Shape;1654;p55"/>
              <p:cNvSpPr/>
              <p:nvPr/>
            </p:nvSpPr>
            <p:spPr>
              <a:xfrm>
                <a:off x="1095839" y="569362"/>
                <a:ext cx="50485" cy="468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4" h="21600" fill="norm" stroke="1" extrusionOk="0">
                    <a:moveTo>
                      <a:pt x="21338" y="0"/>
                    </a:moveTo>
                    <a:cubicBezTo>
                      <a:pt x="21084" y="84"/>
                      <a:pt x="21084" y="167"/>
                      <a:pt x="21084" y="223"/>
                    </a:cubicBezTo>
                    <a:cubicBezTo>
                      <a:pt x="20822" y="390"/>
                      <a:pt x="20568" y="612"/>
                      <a:pt x="20314" y="862"/>
                    </a:cubicBezTo>
                    <a:cubicBezTo>
                      <a:pt x="19799" y="1446"/>
                      <a:pt x="19029" y="2224"/>
                      <a:pt x="18251" y="3170"/>
                    </a:cubicBezTo>
                    <a:cubicBezTo>
                      <a:pt x="16196" y="5143"/>
                      <a:pt x="13371" y="7840"/>
                      <a:pt x="10284" y="10814"/>
                    </a:cubicBezTo>
                    <a:cubicBezTo>
                      <a:pt x="7197" y="13760"/>
                      <a:pt x="4626" y="16457"/>
                      <a:pt x="2571" y="18431"/>
                    </a:cubicBezTo>
                    <a:cubicBezTo>
                      <a:pt x="1548" y="19376"/>
                      <a:pt x="1032" y="20182"/>
                      <a:pt x="516" y="20738"/>
                    </a:cubicBezTo>
                    <a:cubicBezTo>
                      <a:pt x="262" y="20988"/>
                      <a:pt x="0" y="21210"/>
                      <a:pt x="0" y="21378"/>
                    </a:cubicBezTo>
                    <a:cubicBezTo>
                      <a:pt x="0" y="21433"/>
                      <a:pt x="0" y="21517"/>
                      <a:pt x="0" y="21600"/>
                    </a:cubicBezTo>
                    <a:cubicBezTo>
                      <a:pt x="262" y="21517"/>
                      <a:pt x="262" y="21461"/>
                      <a:pt x="262" y="21378"/>
                    </a:cubicBezTo>
                    <a:cubicBezTo>
                      <a:pt x="516" y="21210"/>
                      <a:pt x="778" y="21017"/>
                      <a:pt x="1032" y="20738"/>
                    </a:cubicBezTo>
                    <a:cubicBezTo>
                      <a:pt x="1801" y="20182"/>
                      <a:pt x="2571" y="19404"/>
                      <a:pt x="3857" y="18431"/>
                    </a:cubicBezTo>
                    <a:cubicBezTo>
                      <a:pt x="5912" y="16485"/>
                      <a:pt x="8999" y="13816"/>
                      <a:pt x="12086" y="10814"/>
                    </a:cubicBezTo>
                    <a:cubicBezTo>
                      <a:pt x="15172" y="7840"/>
                      <a:pt x="17743" y="5143"/>
                      <a:pt x="19283" y="3170"/>
                    </a:cubicBezTo>
                    <a:cubicBezTo>
                      <a:pt x="20314" y="2197"/>
                      <a:pt x="20822" y="1418"/>
                      <a:pt x="21084" y="862"/>
                    </a:cubicBezTo>
                    <a:cubicBezTo>
                      <a:pt x="21338" y="584"/>
                      <a:pt x="21338" y="390"/>
                      <a:pt x="21338" y="223"/>
                    </a:cubicBezTo>
                    <a:cubicBezTo>
                      <a:pt x="21600" y="139"/>
                      <a:pt x="21600" y="84"/>
                      <a:pt x="2133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6" name="Google Shape;1655;p55"/>
              <p:cNvSpPr/>
              <p:nvPr/>
            </p:nvSpPr>
            <p:spPr>
              <a:xfrm>
                <a:off x="1180816" y="622398"/>
                <a:ext cx="111486" cy="236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016" y="56"/>
                      <a:pt x="20432" y="110"/>
                      <a:pt x="19967" y="221"/>
                    </a:cubicBezTo>
                    <a:lnTo>
                      <a:pt x="15412" y="989"/>
                    </a:lnTo>
                    <a:lnTo>
                      <a:pt x="234" y="3737"/>
                    </a:lnTo>
                    <a:lnTo>
                      <a:pt x="0" y="3737"/>
                    </a:lnTo>
                    <a:lnTo>
                      <a:pt x="0" y="3902"/>
                    </a:lnTo>
                    <a:cubicBezTo>
                      <a:pt x="234" y="5001"/>
                      <a:pt x="584" y="6211"/>
                      <a:pt x="933" y="7421"/>
                    </a:cubicBezTo>
                    <a:cubicBezTo>
                      <a:pt x="1986" y="11377"/>
                      <a:pt x="2919" y="14894"/>
                      <a:pt x="3738" y="17477"/>
                    </a:cubicBezTo>
                    <a:cubicBezTo>
                      <a:pt x="4087" y="18687"/>
                      <a:pt x="4322" y="19730"/>
                      <a:pt x="4556" y="20501"/>
                    </a:cubicBezTo>
                    <a:cubicBezTo>
                      <a:pt x="4671" y="20886"/>
                      <a:pt x="4786" y="21215"/>
                      <a:pt x="5021" y="21600"/>
                    </a:cubicBezTo>
                    <a:cubicBezTo>
                      <a:pt x="5021" y="21215"/>
                      <a:pt x="5021" y="20830"/>
                      <a:pt x="4905" y="20501"/>
                    </a:cubicBezTo>
                    <a:lnTo>
                      <a:pt x="4202" y="17423"/>
                    </a:lnTo>
                    <a:cubicBezTo>
                      <a:pt x="3619" y="14839"/>
                      <a:pt x="2685" y="11323"/>
                      <a:pt x="1636" y="7421"/>
                    </a:cubicBezTo>
                    <a:cubicBezTo>
                      <a:pt x="1298" y="6198"/>
                      <a:pt x="1068" y="5079"/>
                      <a:pt x="738" y="3963"/>
                    </a:cubicBezTo>
                    <a:lnTo>
                      <a:pt x="15646" y="1210"/>
                    </a:lnTo>
                    <a:lnTo>
                      <a:pt x="19967" y="331"/>
                    </a:lnTo>
                    <a:cubicBezTo>
                      <a:pt x="20551" y="221"/>
                      <a:pt x="21016" y="110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7" name="Google Shape;1656;p55"/>
              <p:cNvSpPr/>
              <p:nvPr/>
            </p:nvSpPr>
            <p:spPr>
              <a:xfrm>
                <a:off x="770730" y="586849"/>
                <a:ext cx="59353" cy="166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83" h="21600" fill="norm" stroke="1" extrusionOk="0">
                    <a:moveTo>
                      <a:pt x="19883" y="0"/>
                    </a:moveTo>
                    <a:cubicBezTo>
                      <a:pt x="11806" y="3600"/>
                      <a:pt x="7363" y="9547"/>
                      <a:pt x="2926" y="13930"/>
                    </a:cubicBezTo>
                    <a:cubicBezTo>
                      <a:pt x="701" y="15966"/>
                      <a:pt x="-1717" y="19877"/>
                      <a:pt x="1710" y="21600"/>
                    </a:cubicBezTo>
                    <a:cubicBezTo>
                      <a:pt x="1710" y="21600"/>
                      <a:pt x="4540" y="16592"/>
                      <a:pt x="6353" y="14712"/>
                    </a:cubicBezTo>
                    <a:cubicBezTo>
                      <a:pt x="10391" y="10410"/>
                      <a:pt x="15845" y="4305"/>
                      <a:pt x="19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8" name="Google Shape;1657;p55"/>
              <p:cNvSpPr/>
              <p:nvPr/>
            </p:nvSpPr>
            <p:spPr>
              <a:xfrm>
                <a:off x="702914" y="783906"/>
                <a:ext cx="228135" cy="193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7" h="21600" fill="norm" stroke="1" extrusionOk="0">
                    <a:moveTo>
                      <a:pt x="0" y="0"/>
                    </a:moveTo>
                    <a:cubicBezTo>
                      <a:pt x="626" y="2887"/>
                      <a:pt x="0" y="0"/>
                      <a:pt x="342" y="2956"/>
                    </a:cubicBezTo>
                    <a:cubicBezTo>
                      <a:pt x="797" y="6983"/>
                      <a:pt x="1365" y="11012"/>
                      <a:pt x="2956" y="14571"/>
                    </a:cubicBezTo>
                    <a:cubicBezTo>
                      <a:pt x="4548" y="18130"/>
                      <a:pt x="7446" y="21085"/>
                      <a:pt x="10801" y="21554"/>
                    </a:cubicBezTo>
                    <a:cubicBezTo>
                      <a:pt x="11063" y="21585"/>
                      <a:pt x="11323" y="21600"/>
                      <a:pt x="11584" y="21600"/>
                    </a:cubicBezTo>
                    <a:cubicBezTo>
                      <a:pt x="14717" y="21600"/>
                      <a:pt x="17716" y="19417"/>
                      <a:pt x="19552" y="16316"/>
                    </a:cubicBezTo>
                    <a:cubicBezTo>
                      <a:pt x="21486" y="13027"/>
                      <a:pt x="21600" y="7588"/>
                      <a:pt x="21486" y="3627"/>
                    </a:cubicBezTo>
                    <a:cubicBezTo>
                      <a:pt x="20065" y="7990"/>
                      <a:pt x="18758" y="14639"/>
                      <a:pt x="15006" y="16451"/>
                    </a:cubicBezTo>
                    <a:cubicBezTo>
                      <a:pt x="13866" y="17014"/>
                      <a:pt x="12731" y="17295"/>
                      <a:pt x="11624" y="17295"/>
                    </a:cubicBezTo>
                    <a:cubicBezTo>
                      <a:pt x="8376" y="17295"/>
                      <a:pt x="5389" y="14865"/>
                      <a:pt x="3355" y="1000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9" name="Google Shape;1658;p55"/>
              <p:cNvSpPr/>
              <p:nvPr/>
            </p:nvSpPr>
            <p:spPr>
              <a:xfrm>
                <a:off x="1122367" y="622398"/>
                <a:ext cx="28314" cy="219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795" y="0"/>
                    </a:moveTo>
                    <a:lnTo>
                      <a:pt x="12403" y="533"/>
                    </a:lnTo>
                    <a:lnTo>
                      <a:pt x="0" y="17634"/>
                    </a:lnTo>
                    <a:lnTo>
                      <a:pt x="21600" y="21600"/>
                    </a:lnTo>
                    <a:cubicBezTo>
                      <a:pt x="21600" y="21600"/>
                      <a:pt x="14249" y="711"/>
                      <a:pt x="137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0" name="Google Shape;1659;p55"/>
              <p:cNvSpPr/>
              <p:nvPr/>
            </p:nvSpPr>
            <p:spPr>
              <a:xfrm>
                <a:off x="910058" y="32495"/>
                <a:ext cx="352358" cy="242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0" h="21600" fill="norm" stroke="1" extrusionOk="0">
                    <a:moveTo>
                      <a:pt x="10969" y="0"/>
                    </a:moveTo>
                    <a:cubicBezTo>
                      <a:pt x="8883" y="0"/>
                      <a:pt x="6646" y="698"/>
                      <a:pt x="4680" y="2357"/>
                    </a:cubicBezTo>
                    <a:cubicBezTo>
                      <a:pt x="-422" y="6605"/>
                      <a:pt x="9" y="18967"/>
                      <a:pt x="9" y="18967"/>
                    </a:cubicBezTo>
                    <a:lnTo>
                      <a:pt x="970" y="21600"/>
                    </a:lnTo>
                    <a:lnTo>
                      <a:pt x="17832" y="20417"/>
                    </a:lnTo>
                    <a:cubicBezTo>
                      <a:pt x="17832" y="20417"/>
                      <a:pt x="21178" y="11496"/>
                      <a:pt x="17998" y="3970"/>
                    </a:cubicBezTo>
                    <a:cubicBezTo>
                      <a:pt x="16997" y="1632"/>
                      <a:pt x="14157" y="0"/>
                      <a:pt x="109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1" name="Google Shape;1660;p55"/>
              <p:cNvSpPr/>
              <p:nvPr/>
            </p:nvSpPr>
            <p:spPr>
              <a:xfrm>
                <a:off x="935970" y="61938"/>
                <a:ext cx="308339" cy="530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2" h="21600" fill="norm" stroke="1" extrusionOk="0">
                    <a:moveTo>
                      <a:pt x="10957" y="0"/>
                    </a:moveTo>
                    <a:cubicBezTo>
                      <a:pt x="10543" y="0"/>
                      <a:pt x="10090" y="0"/>
                      <a:pt x="9677" y="25"/>
                    </a:cubicBezTo>
                    <a:cubicBezTo>
                      <a:pt x="4927" y="344"/>
                      <a:pt x="1210" y="2673"/>
                      <a:pt x="920" y="5516"/>
                    </a:cubicBezTo>
                    <a:cubicBezTo>
                      <a:pt x="631" y="7822"/>
                      <a:pt x="301" y="10910"/>
                      <a:pt x="384" y="11818"/>
                    </a:cubicBezTo>
                    <a:cubicBezTo>
                      <a:pt x="507" y="12529"/>
                      <a:pt x="507" y="13215"/>
                      <a:pt x="384" y="13902"/>
                    </a:cubicBezTo>
                    <a:lnTo>
                      <a:pt x="11" y="17456"/>
                    </a:lnTo>
                    <a:cubicBezTo>
                      <a:pt x="-194" y="19541"/>
                      <a:pt x="2407" y="21355"/>
                      <a:pt x="5877" y="21576"/>
                    </a:cubicBezTo>
                    <a:cubicBezTo>
                      <a:pt x="6127" y="21592"/>
                      <a:pt x="6376" y="21600"/>
                      <a:pt x="6621" y="21600"/>
                    </a:cubicBezTo>
                    <a:cubicBezTo>
                      <a:pt x="10020" y="21600"/>
                      <a:pt x="12879" y="20055"/>
                      <a:pt x="13188" y="18020"/>
                    </a:cubicBezTo>
                    <a:lnTo>
                      <a:pt x="13435" y="16181"/>
                    </a:lnTo>
                    <a:cubicBezTo>
                      <a:pt x="17524" y="16084"/>
                      <a:pt x="19713" y="13853"/>
                      <a:pt x="20375" y="11082"/>
                    </a:cubicBezTo>
                    <a:cubicBezTo>
                      <a:pt x="20828" y="9513"/>
                      <a:pt x="21076" y="7919"/>
                      <a:pt x="21118" y="6301"/>
                    </a:cubicBezTo>
                    <a:lnTo>
                      <a:pt x="21118" y="6203"/>
                    </a:lnTo>
                    <a:cubicBezTo>
                      <a:pt x="21406" y="2967"/>
                      <a:pt x="17236" y="197"/>
                      <a:pt x="11783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2" name="Google Shape;1661;p55"/>
              <p:cNvSpPr/>
              <p:nvPr/>
            </p:nvSpPr>
            <p:spPr>
              <a:xfrm>
                <a:off x="882971" y="241112"/>
                <a:ext cx="65834" cy="97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7" h="21600" fill="norm" stroke="1" extrusionOk="0">
                    <a:moveTo>
                      <a:pt x="12586" y="0"/>
                    </a:moveTo>
                    <a:cubicBezTo>
                      <a:pt x="7065" y="0"/>
                      <a:pt x="692" y="1770"/>
                      <a:pt x="47" y="9685"/>
                    </a:cubicBezTo>
                    <a:cubicBezTo>
                      <a:pt x="-793" y="19935"/>
                      <a:pt x="9935" y="21600"/>
                      <a:pt x="15725" y="21600"/>
                    </a:cubicBezTo>
                    <a:cubicBezTo>
                      <a:pt x="17830" y="21600"/>
                      <a:pt x="19284" y="21381"/>
                      <a:pt x="19284" y="21271"/>
                    </a:cubicBezTo>
                    <a:cubicBezTo>
                      <a:pt x="19284" y="20873"/>
                      <a:pt x="20807" y="1157"/>
                      <a:pt x="20807" y="1157"/>
                    </a:cubicBezTo>
                    <a:cubicBezTo>
                      <a:pt x="20556" y="1043"/>
                      <a:pt x="16828" y="0"/>
                      <a:pt x="12586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3" name="Google Shape;1662;p55"/>
              <p:cNvSpPr/>
              <p:nvPr/>
            </p:nvSpPr>
            <p:spPr>
              <a:xfrm>
                <a:off x="899377" y="261414"/>
                <a:ext cx="26751" cy="55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4" h="21600" fill="norm" stroke="1" extrusionOk="0">
                    <a:moveTo>
                      <a:pt x="13437" y="0"/>
                    </a:moveTo>
                    <a:cubicBezTo>
                      <a:pt x="9126" y="238"/>
                      <a:pt x="5289" y="1638"/>
                      <a:pt x="3853" y="3506"/>
                    </a:cubicBezTo>
                    <a:cubicBezTo>
                      <a:pt x="1453" y="5613"/>
                      <a:pt x="0" y="7951"/>
                      <a:pt x="0" y="10289"/>
                    </a:cubicBezTo>
                    <a:cubicBezTo>
                      <a:pt x="0" y="15425"/>
                      <a:pt x="4326" y="20101"/>
                      <a:pt x="11526" y="21269"/>
                    </a:cubicBezTo>
                    <a:cubicBezTo>
                      <a:pt x="12600" y="21485"/>
                      <a:pt x="13784" y="21600"/>
                      <a:pt x="15000" y="21600"/>
                    </a:cubicBezTo>
                    <a:cubicBezTo>
                      <a:pt x="16516" y="21600"/>
                      <a:pt x="18095" y="21423"/>
                      <a:pt x="19689" y="21039"/>
                    </a:cubicBezTo>
                    <a:cubicBezTo>
                      <a:pt x="21126" y="20339"/>
                      <a:pt x="21600" y="19639"/>
                      <a:pt x="21126" y="19639"/>
                    </a:cubicBezTo>
                    <a:cubicBezTo>
                      <a:pt x="21126" y="19639"/>
                      <a:pt x="20163" y="19870"/>
                      <a:pt x="18726" y="20339"/>
                    </a:cubicBezTo>
                    <a:cubicBezTo>
                      <a:pt x="17763" y="20454"/>
                      <a:pt x="16689" y="20516"/>
                      <a:pt x="15537" y="20516"/>
                    </a:cubicBezTo>
                    <a:cubicBezTo>
                      <a:pt x="14400" y="20516"/>
                      <a:pt x="13200" y="20454"/>
                      <a:pt x="12000" y="20339"/>
                    </a:cubicBezTo>
                    <a:cubicBezTo>
                      <a:pt x="7200" y="19170"/>
                      <a:pt x="2889" y="14964"/>
                      <a:pt x="3363" y="10519"/>
                    </a:cubicBezTo>
                    <a:cubicBezTo>
                      <a:pt x="3363" y="8420"/>
                      <a:pt x="4326" y="6313"/>
                      <a:pt x="6726" y="4445"/>
                    </a:cubicBezTo>
                    <a:cubicBezTo>
                      <a:pt x="7689" y="2807"/>
                      <a:pt x="10089" y="1638"/>
                      <a:pt x="13437" y="1169"/>
                    </a:cubicBezTo>
                    <a:cubicBezTo>
                      <a:pt x="13753" y="1138"/>
                      <a:pt x="14068" y="1123"/>
                      <a:pt x="14368" y="1123"/>
                    </a:cubicBezTo>
                    <a:cubicBezTo>
                      <a:pt x="16326" y="1123"/>
                      <a:pt x="17889" y="1761"/>
                      <a:pt x="18726" y="2576"/>
                    </a:cubicBezTo>
                    <a:cubicBezTo>
                      <a:pt x="19200" y="3276"/>
                      <a:pt x="18726" y="3745"/>
                      <a:pt x="19200" y="3745"/>
                    </a:cubicBezTo>
                    <a:cubicBezTo>
                      <a:pt x="19279" y="3783"/>
                      <a:pt x="19358" y="3799"/>
                      <a:pt x="19437" y="3799"/>
                    </a:cubicBezTo>
                    <a:cubicBezTo>
                      <a:pt x="19832" y="3799"/>
                      <a:pt x="20163" y="3314"/>
                      <a:pt x="20163" y="2338"/>
                    </a:cubicBezTo>
                    <a:cubicBezTo>
                      <a:pt x="19689" y="1869"/>
                      <a:pt x="19200" y="1169"/>
                      <a:pt x="18237" y="707"/>
                    </a:cubicBezTo>
                    <a:cubicBezTo>
                      <a:pt x="16800" y="238"/>
                      <a:pt x="14889" y="0"/>
                      <a:pt x="13437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4" name="Google Shape;1663;p55"/>
              <p:cNvSpPr/>
              <p:nvPr/>
            </p:nvSpPr>
            <p:spPr>
              <a:xfrm>
                <a:off x="1160821" y="219084"/>
                <a:ext cx="54792" cy="17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9764" y="0"/>
                    </a:moveTo>
                    <a:cubicBezTo>
                      <a:pt x="7226" y="0"/>
                      <a:pt x="4750" y="1786"/>
                      <a:pt x="2594" y="6225"/>
                    </a:cubicBezTo>
                    <a:cubicBezTo>
                      <a:pt x="508" y="9994"/>
                      <a:pt x="-188" y="13763"/>
                      <a:pt x="41" y="14507"/>
                    </a:cubicBezTo>
                    <a:cubicBezTo>
                      <a:pt x="148" y="14979"/>
                      <a:pt x="347" y="15177"/>
                      <a:pt x="630" y="15177"/>
                    </a:cubicBezTo>
                    <a:cubicBezTo>
                      <a:pt x="1990" y="15177"/>
                      <a:pt x="5269" y="10564"/>
                      <a:pt x="9343" y="10564"/>
                    </a:cubicBezTo>
                    <a:cubicBezTo>
                      <a:pt x="9794" y="10564"/>
                      <a:pt x="10260" y="10614"/>
                      <a:pt x="10727" y="10738"/>
                    </a:cubicBezTo>
                    <a:cubicBezTo>
                      <a:pt x="16016" y="12102"/>
                      <a:pt x="19562" y="21600"/>
                      <a:pt x="20686" y="21600"/>
                    </a:cubicBezTo>
                    <a:cubicBezTo>
                      <a:pt x="20801" y="21600"/>
                      <a:pt x="20885" y="21501"/>
                      <a:pt x="20953" y="21302"/>
                    </a:cubicBezTo>
                    <a:cubicBezTo>
                      <a:pt x="21412" y="20534"/>
                      <a:pt x="20953" y="16020"/>
                      <a:pt x="19325" y="11507"/>
                    </a:cubicBezTo>
                    <a:cubicBezTo>
                      <a:pt x="17002" y="4712"/>
                      <a:pt x="14212" y="942"/>
                      <a:pt x="11193" y="198"/>
                    </a:cubicBezTo>
                    <a:cubicBezTo>
                      <a:pt x="10719" y="74"/>
                      <a:pt x="10237" y="0"/>
                      <a:pt x="976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5" name="Google Shape;1664;p55"/>
              <p:cNvSpPr/>
              <p:nvPr/>
            </p:nvSpPr>
            <p:spPr>
              <a:xfrm>
                <a:off x="1021460" y="213057"/>
                <a:ext cx="55251" cy="17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8" h="21600" fill="norm" stroke="1" extrusionOk="0">
                    <a:moveTo>
                      <a:pt x="9931" y="0"/>
                    </a:moveTo>
                    <a:cubicBezTo>
                      <a:pt x="7368" y="0"/>
                      <a:pt x="4752" y="1786"/>
                      <a:pt x="2627" y="6225"/>
                    </a:cubicBezTo>
                    <a:cubicBezTo>
                      <a:pt x="790" y="9994"/>
                      <a:pt x="-359" y="12251"/>
                      <a:pt x="102" y="14507"/>
                    </a:cubicBezTo>
                    <a:cubicBezTo>
                      <a:pt x="193" y="14805"/>
                      <a:pt x="344" y="14929"/>
                      <a:pt x="563" y="14929"/>
                    </a:cubicBezTo>
                    <a:cubicBezTo>
                      <a:pt x="1818" y="14929"/>
                      <a:pt x="5107" y="10540"/>
                      <a:pt x="9349" y="10540"/>
                    </a:cubicBezTo>
                    <a:cubicBezTo>
                      <a:pt x="9855" y="10540"/>
                      <a:pt x="10369" y="10614"/>
                      <a:pt x="10898" y="10738"/>
                    </a:cubicBezTo>
                    <a:cubicBezTo>
                      <a:pt x="15918" y="12127"/>
                      <a:pt x="19411" y="21600"/>
                      <a:pt x="20697" y="21600"/>
                    </a:cubicBezTo>
                    <a:cubicBezTo>
                      <a:pt x="20825" y="21600"/>
                      <a:pt x="20931" y="21501"/>
                      <a:pt x="21014" y="21302"/>
                    </a:cubicBezTo>
                    <a:cubicBezTo>
                      <a:pt x="21241" y="20534"/>
                      <a:pt x="20780" y="16020"/>
                      <a:pt x="19177" y="11507"/>
                    </a:cubicBezTo>
                    <a:cubicBezTo>
                      <a:pt x="17105" y="4712"/>
                      <a:pt x="14119" y="942"/>
                      <a:pt x="11360" y="198"/>
                    </a:cubicBezTo>
                    <a:cubicBezTo>
                      <a:pt x="10891" y="74"/>
                      <a:pt x="10407" y="0"/>
                      <a:pt x="99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6" name="Google Shape;1665;p55"/>
              <p:cNvSpPr/>
              <p:nvPr/>
            </p:nvSpPr>
            <p:spPr>
              <a:xfrm>
                <a:off x="1020676" y="174038"/>
                <a:ext cx="56575" cy="19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9" h="21600" fill="norm" stroke="1" extrusionOk="0">
                    <a:moveTo>
                      <a:pt x="12537" y="0"/>
                    </a:moveTo>
                    <a:cubicBezTo>
                      <a:pt x="11567" y="0"/>
                      <a:pt x="10597" y="224"/>
                      <a:pt x="9619" y="672"/>
                    </a:cubicBezTo>
                    <a:cubicBezTo>
                      <a:pt x="6694" y="2037"/>
                      <a:pt x="3992" y="5439"/>
                      <a:pt x="1741" y="10878"/>
                    </a:cubicBezTo>
                    <a:cubicBezTo>
                      <a:pt x="163" y="14975"/>
                      <a:pt x="-281" y="18377"/>
                      <a:pt x="163" y="20414"/>
                    </a:cubicBezTo>
                    <a:cubicBezTo>
                      <a:pt x="445" y="21242"/>
                      <a:pt x="911" y="21600"/>
                      <a:pt x="1533" y="21600"/>
                    </a:cubicBezTo>
                    <a:cubicBezTo>
                      <a:pt x="3451" y="21600"/>
                      <a:pt x="6842" y="18377"/>
                      <a:pt x="10745" y="16318"/>
                    </a:cubicBezTo>
                    <a:cubicBezTo>
                      <a:pt x="15921" y="13609"/>
                      <a:pt x="20645" y="14975"/>
                      <a:pt x="21097" y="10878"/>
                    </a:cubicBezTo>
                    <a:cubicBezTo>
                      <a:pt x="21319" y="8841"/>
                      <a:pt x="20423" y="5439"/>
                      <a:pt x="18172" y="2731"/>
                    </a:cubicBezTo>
                    <a:cubicBezTo>
                      <a:pt x="16373" y="918"/>
                      <a:pt x="14469" y="0"/>
                      <a:pt x="125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7" name="Google Shape;1666;p55"/>
              <p:cNvSpPr/>
              <p:nvPr/>
            </p:nvSpPr>
            <p:spPr>
              <a:xfrm>
                <a:off x="1164009" y="178895"/>
                <a:ext cx="52303" cy="1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8" h="21600" fill="norm" stroke="1" extrusionOk="0">
                    <a:moveTo>
                      <a:pt x="4372" y="0"/>
                    </a:moveTo>
                    <a:cubicBezTo>
                      <a:pt x="2540" y="0"/>
                      <a:pt x="1111" y="858"/>
                      <a:pt x="423" y="2640"/>
                    </a:cubicBezTo>
                    <a:cubicBezTo>
                      <a:pt x="-1138" y="6643"/>
                      <a:pt x="1756" y="13330"/>
                      <a:pt x="6878" y="18015"/>
                    </a:cubicBezTo>
                    <a:cubicBezTo>
                      <a:pt x="9537" y="20434"/>
                      <a:pt x="12263" y="21600"/>
                      <a:pt x="14476" y="21600"/>
                    </a:cubicBezTo>
                    <a:cubicBezTo>
                      <a:pt x="16535" y="21600"/>
                      <a:pt x="18154" y="20610"/>
                      <a:pt x="18909" y="18675"/>
                    </a:cubicBezTo>
                    <a:cubicBezTo>
                      <a:pt x="20462" y="15331"/>
                      <a:pt x="17568" y="7985"/>
                      <a:pt x="12446" y="3981"/>
                    </a:cubicBezTo>
                    <a:cubicBezTo>
                      <a:pt x="9596" y="1364"/>
                      <a:pt x="6665" y="0"/>
                      <a:pt x="437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8" name="Google Shape;1667;p55"/>
              <p:cNvSpPr/>
              <p:nvPr/>
            </p:nvSpPr>
            <p:spPr>
              <a:xfrm>
                <a:off x="1067526" y="335546"/>
                <a:ext cx="27124" cy="25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7" y="0"/>
                    </a:moveTo>
                    <a:cubicBezTo>
                      <a:pt x="474" y="0"/>
                      <a:pt x="0" y="2064"/>
                      <a:pt x="0" y="5142"/>
                    </a:cubicBezTo>
                    <a:cubicBezTo>
                      <a:pt x="474" y="9777"/>
                      <a:pt x="2400" y="13887"/>
                      <a:pt x="5274" y="16965"/>
                    </a:cubicBezTo>
                    <a:cubicBezTo>
                      <a:pt x="8637" y="20044"/>
                      <a:pt x="12474" y="21600"/>
                      <a:pt x="16800" y="21600"/>
                    </a:cubicBezTo>
                    <a:cubicBezTo>
                      <a:pt x="20147" y="21600"/>
                      <a:pt x="21600" y="20044"/>
                      <a:pt x="21600" y="19536"/>
                    </a:cubicBezTo>
                    <a:cubicBezTo>
                      <a:pt x="21111" y="17997"/>
                      <a:pt x="14400" y="18505"/>
                      <a:pt x="9111" y="12855"/>
                    </a:cubicBezTo>
                    <a:cubicBezTo>
                      <a:pt x="3363" y="7206"/>
                      <a:pt x="1911" y="0"/>
                      <a:pt x="14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9" name="Google Shape;1668;p55"/>
              <p:cNvSpPr/>
              <p:nvPr/>
            </p:nvSpPr>
            <p:spPr>
              <a:xfrm>
                <a:off x="1039194" y="439795"/>
                <a:ext cx="92810" cy="40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1"/>
                      <a:pt x="2386" y="19988"/>
                      <a:pt x="21180" y="21600"/>
                    </a:cubicBezTo>
                    <a:lnTo>
                      <a:pt x="21600" y="10636"/>
                    </a:lnTo>
                    <a:cubicBezTo>
                      <a:pt x="21600" y="10636"/>
                      <a:pt x="3927" y="8059"/>
                      <a:pt x="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0" name="Google Shape;1669;p55"/>
              <p:cNvSpPr/>
              <p:nvPr/>
            </p:nvSpPr>
            <p:spPr>
              <a:xfrm>
                <a:off x="1168556" y="245057"/>
                <a:ext cx="25711" cy="24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1" h="21600" fill="norm" stroke="1" extrusionOk="0">
                    <a:moveTo>
                      <a:pt x="8930" y="0"/>
                    </a:moveTo>
                    <a:cubicBezTo>
                      <a:pt x="4869" y="0"/>
                      <a:pt x="1302" y="3322"/>
                      <a:pt x="160" y="8017"/>
                    </a:cubicBezTo>
                    <a:cubicBezTo>
                      <a:pt x="-782" y="14348"/>
                      <a:pt x="2507" y="20174"/>
                      <a:pt x="8142" y="21217"/>
                    </a:cubicBezTo>
                    <a:cubicBezTo>
                      <a:pt x="8960" y="21478"/>
                      <a:pt x="9763" y="21600"/>
                      <a:pt x="10566" y="21600"/>
                    </a:cubicBezTo>
                    <a:cubicBezTo>
                      <a:pt x="14843" y="21600"/>
                      <a:pt x="18687" y="18191"/>
                      <a:pt x="19876" y="13304"/>
                    </a:cubicBezTo>
                    <a:cubicBezTo>
                      <a:pt x="20818" y="7478"/>
                      <a:pt x="17051" y="1670"/>
                      <a:pt x="11894" y="609"/>
                    </a:cubicBezTo>
                    <a:cubicBezTo>
                      <a:pt x="10890" y="191"/>
                      <a:pt x="9902" y="0"/>
                      <a:pt x="893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1" name="Google Shape;1670;p55"/>
              <p:cNvSpPr/>
              <p:nvPr/>
            </p:nvSpPr>
            <p:spPr>
              <a:xfrm>
                <a:off x="1036590" y="236888"/>
                <a:ext cx="25710" cy="25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5" h="21600" fill="norm" stroke="1" extrusionOk="0">
                    <a:moveTo>
                      <a:pt x="9493" y="0"/>
                    </a:moveTo>
                    <a:cubicBezTo>
                      <a:pt x="5213" y="0"/>
                      <a:pt x="1350" y="3378"/>
                      <a:pt x="160" y="8579"/>
                    </a:cubicBezTo>
                    <a:cubicBezTo>
                      <a:pt x="-782" y="14220"/>
                      <a:pt x="2509" y="19877"/>
                      <a:pt x="8133" y="21414"/>
                    </a:cubicBezTo>
                    <a:cubicBezTo>
                      <a:pt x="8797" y="21532"/>
                      <a:pt x="9446" y="21600"/>
                      <a:pt x="10095" y="21600"/>
                    </a:cubicBezTo>
                    <a:cubicBezTo>
                      <a:pt x="14560" y="21600"/>
                      <a:pt x="18655" y="18577"/>
                      <a:pt x="19876" y="13190"/>
                    </a:cubicBezTo>
                    <a:cubicBezTo>
                      <a:pt x="20818" y="7549"/>
                      <a:pt x="17527" y="1908"/>
                      <a:pt x="11888" y="372"/>
                    </a:cubicBezTo>
                    <a:cubicBezTo>
                      <a:pt x="11084" y="118"/>
                      <a:pt x="10281" y="0"/>
                      <a:pt x="949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2" name="Google Shape;1671;p55"/>
              <p:cNvSpPr/>
              <p:nvPr/>
            </p:nvSpPr>
            <p:spPr>
              <a:xfrm>
                <a:off x="1111522" y="263813"/>
                <a:ext cx="27719" cy="54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092" y="0"/>
                    </a:moveTo>
                    <a:cubicBezTo>
                      <a:pt x="7076" y="0"/>
                      <a:pt x="7061" y="0"/>
                      <a:pt x="7045" y="8"/>
                    </a:cubicBezTo>
                    <a:cubicBezTo>
                      <a:pt x="5624" y="245"/>
                      <a:pt x="8915" y="6744"/>
                      <a:pt x="14555" y="14682"/>
                    </a:cubicBezTo>
                    <a:cubicBezTo>
                      <a:pt x="15018" y="15885"/>
                      <a:pt x="15961" y="16606"/>
                      <a:pt x="16424" y="17571"/>
                    </a:cubicBezTo>
                    <a:cubicBezTo>
                      <a:pt x="16903" y="17809"/>
                      <a:pt x="16903" y="18292"/>
                      <a:pt x="16903" y="18529"/>
                    </a:cubicBezTo>
                    <a:cubicBezTo>
                      <a:pt x="16903" y="18529"/>
                      <a:pt x="16903" y="18529"/>
                      <a:pt x="16424" y="18774"/>
                    </a:cubicBezTo>
                    <a:cubicBezTo>
                      <a:pt x="15018" y="19012"/>
                      <a:pt x="14091" y="19257"/>
                      <a:pt x="12670" y="19495"/>
                    </a:cubicBezTo>
                    <a:cubicBezTo>
                      <a:pt x="11264" y="19732"/>
                      <a:pt x="9858" y="19732"/>
                      <a:pt x="8452" y="19977"/>
                    </a:cubicBezTo>
                    <a:cubicBezTo>
                      <a:pt x="5315" y="19977"/>
                      <a:pt x="2611" y="19764"/>
                      <a:pt x="1143" y="19764"/>
                    </a:cubicBezTo>
                    <a:cubicBezTo>
                      <a:pt x="417" y="19764"/>
                      <a:pt x="0" y="19811"/>
                      <a:pt x="0" y="19977"/>
                    </a:cubicBezTo>
                    <a:cubicBezTo>
                      <a:pt x="0" y="20215"/>
                      <a:pt x="3276" y="21181"/>
                      <a:pt x="8452" y="21418"/>
                    </a:cubicBezTo>
                    <a:cubicBezTo>
                      <a:pt x="9147" y="21537"/>
                      <a:pt x="9981" y="21600"/>
                      <a:pt x="10800" y="21600"/>
                    </a:cubicBezTo>
                    <a:cubicBezTo>
                      <a:pt x="11619" y="21600"/>
                      <a:pt x="12438" y="21537"/>
                      <a:pt x="13148" y="21418"/>
                    </a:cubicBezTo>
                    <a:lnTo>
                      <a:pt x="15961" y="21181"/>
                    </a:lnTo>
                    <a:cubicBezTo>
                      <a:pt x="16903" y="21181"/>
                      <a:pt x="17845" y="20935"/>
                      <a:pt x="18773" y="20698"/>
                    </a:cubicBezTo>
                    <a:cubicBezTo>
                      <a:pt x="20194" y="20215"/>
                      <a:pt x="21121" y="19495"/>
                      <a:pt x="21600" y="18774"/>
                    </a:cubicBezTo>
                    <a:cubicBezTo>
                      <a:pt x="21600" y="18054"/>
                      <a:pt x="21600" y="17326"/>
                      <a:pt x="21121" y="16851"/>
                    </a:cubicBezTo>
                    <a:lnTo>
                      <a:pt x="18773" y="13717"/>
                    </a:lnTo>
                    <a:cubicBezTo>
                      <a:pt x="13705" y="6166"/>
                      <a:pt x="8189" y="0"/>
                      <a:pt x="709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3" name="Google Shape;1672;p55"/>
              <p:cNvSpPr/>
              <p:nvPr/>
            </p:nvSpPr>
            <p:spPr>
              <a:xfrm>
                <a:off x="1249515" y="1866858"/>
                <a:ext cx="112696" cy="84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46" y="5248"/>
                    </a:lnTo>
                    <a:lnTo>
                      <a:pt x="4621" y="16200"/>
                    </a:lnTo>
                    <a:lnTo>
                      <a:pt x="13977" y="21600"/>
                    </a:lnTo>
                    <a:lnTo>
                      <a:pt x="21022" y="12957"/>
                    </a:lnTo>
                    <a:lnTo>
                      <a:pt x="21600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4" name="Google Shape;1673;p55"/>
              <p:cNvSpPr/>
              <p:nvPr/>
            </p:nvSpPr>
            <p:spPr>
              <a:xfrm>
                <a:off x="546107" y="1027754"/>
                <a:ext cx="680822" cy="626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18" h="21600" fill="norm" stroke="1" extrusionOk="0">
                    <a:moveTo>
                      <a:pt x="14419" y="0"/>
                    </a:moveTo>
                    <a:cubicBezTo>
                      <a:pt x="14258" y="0"/>
                      <a:pt x="14093" y="3"/>
                      <a:pt x="13924" y="8"/>
                    </a:cubicBezTo>
                    <a:cubicBezTo>
                      <a:pt x="10615" y="111"/>
                      <a:pt x="831" y="1150"/>
                      <a:pt x="831" y="1150"/>
                    </a:cubicBezTo>
                    <a:cubicBezTo>
                      <a:pt x="831" y="1150"/>
                      <a:pt x="-1039" y="7960"/>
                      <a:pt x="831" y="10347"/>
                    </a:cubicBezTo>
                    <a:cubicBezTo>
                      <a:pt x="1380" y="11043"/>
                      <a:pt x="2646" y="11288"/>
                      <a:pt x="4159" y="11288"/>
                    </a:cubicBezTo>
                    <a:cubicBezTo>
                      <a:pt x="7796" y="11288"/>
                      <a:pt x="12863" y="9870"/>
                      <a:pt x="12863" y="9869"/>
                    </a:cubicBezTo>
                    <a:lnTo>
                      <a:pt x="11622" y="21600"/>
                    </a:lnTo>
                    <a:lnTo>
                      <a:pt x="18726" y="21600"/>
                    </a:lnTo>
                    <a:cubicBezTo>
                      <a:pt x="18726" y="21600"/>
                      <a:pt x="20561" y="4389"/>
                      <a:pt x="20291" y="3164"/>
                    </a:cubicBezTo>
                    <a:cubicBezTo>
                      <a:pt x="19860" y="1334"/>
                      <a:pt x="18077" y="0"/>
                      <a:pt x="144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5" name="Google Shape;1674;p55"/>
              <p:cNvSpPr/>
              <p:nvPr/>
            </p:nvSpPr>
            <p:spPr>
              <a:xfrm>
                <a:off x="1173579" y="1156945"/>
                <a:ext cx="238060" cy="711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lnTo>
                      <a:pt x="0" y="10160"/>
                    </a:lnTo>
                    <a:lnTo>
                      <a:pt x="3281" y="21600"/>
                    </a:lnTo>
                    <a:lnTo>
                      <a:pt x="21600" y="21600"/>
                    </a:lnTo>
                    <a:cubicBezTo>
                      <a:pt x="21600" y="21600"/>
                      <a:pt x="17005" y="4650"/>
                      <a:pt x="16077" y="2636"/>
                    </a:cubicBezTo>
                    <a:cubicBezTo>
                      <a:pt x="14983" y="348"/>
                      <a:pt x="3337" y="0"/>
                      <a:pt x="333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6" name="Google Shape;1675;p55"/>
              <p:cNvSpPr/>
              <p:nvPr/>
            </p:nvSpPr>
            <p:spPr>
              <a:xfrm>
                <a:off x="1227230" y="1886149"/>
                <a:ext cx="280342" cy="163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fill="norm" stroke="1" extrusionOk="0">
                    <a:moveTo>
                      <a:pt x="1825" y="0"/>
                    </a:moveTo>
                    <a:lnTo>
                      <a:pt x="0" y="12468"/>
                    </a:lnTo>
                    <a:lnTo>
                      <a:pt x="21235" y="21600"/>
                    </a:lnTo>
                    <a:cubicBezTo>
                      <a:pt x="21600" y="18028"/>
                      <a:pt x="9955" y="4128"/>
                      <a:pt x="9955" y="4128"/>
                    </a:cubicBezTo>
                    <a:cubicBezTo>
                      <a:pt x="9955" y="4128"/>
                      <a:pt x="9023" y="4541"/>
                      <a:pt x="7874" y="4541"/>
                    </a:cubicBezTo>
                    <a:cubicBezTo>
                      <a:pt x="7133" y="4541"/>
                      <a:pt x="6304" y="4371"/>
                      <a:pt x="5571" y="3812"/>
                    </a:cubicBezTo>
                    <a:cubicBezTo>
                      <a:pt x="4474" y="2937"/>
                      <a:pt x="3424" y="1748"/>
                      <a:pt x="2557" y="316"/>
                    </a:cubicBezTo>
                    <a:lnTo>
                      <a:pt x="182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7" name="Google Shape;1676;p55"/>
              <p:cNvSpPr/>
              <p:nvPr/>
            </p:nvSpPr>
            <p:spPr>
              <a:xfrm>
                <a:off x="1262185" y="1925862"/>
                <a:ext cx="22286" cy="22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16" y="0"/>
                    </a:moveTo>
                    <a:cubicBezTo>
                      <a:pt x="10070" y="0"/>
                      <a:pt x="9705" y="19"/>
                      <a:pt x="9340" y="57"/>
                    </a:cubicBezTo>
                    <a:lnTo>
                      <a:pt x="10512" y="57"/>
                    </a:lnTo>
                    <a:cubicBezTo>
                      <a:pt x="4670" y="632"/>
                      <a:pt x="0" y="5285"/>
                      <a:pt x="0" y="11106"/>
                    </a:cubicBezTo>
                    <a:cubicBezTo>
                      <a:pt x="0" y="16353"/>
                      <a:pt x="4670" y="21600"/>
                      <a:pt x="10512" y="21600"/>
                    </a:cubicBezTo>
                    <a:cubicBezTo>
                      <a:pt x="16354" y="21006"/>
                      <a:pt x="21600" y="16353"/>
                      <a:pt x="21600" y="9957"/>
                    </a:cubicBezTo>
                    <a:cubicBezTo>
                      <a:pt x="21062" y="4462"/>
                      <a:pt x="16354" y="0"/>
                      <a:pt x="10416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8" name="Google Shape;1677;p55"/>
              <p:cNvSpPr/>
              <p:nvPr/>
            </p:nvSpPr>
            <p:spPr>
              <a:xfrm>
                <a:off x="1227825" y="1958457"/>
                <a:ext cx="280372" cy="92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1" h="21600" fill="norm" stroke="1" extrusionOk="0">
                    <a:moveTo>
                      <a:pt x="414" y="0"/>
                    </a:moveTo>
                    <a:lnTo>
                      <a:pt x="0" y="5225"/>
                    </a:lnTo>
                    <a:lnTo>
                      <a:pt x="21325" y="21600"/>
                    </a:lnTo>
                    <a:cubicBezTo>
                      <a:pt x="21600" y="19622"/>
                      <a:pt x="20773" y="17648"/>
                      <a:pt x="20773" y="17648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9" name="Google Shape;1678;p55"/>
              <p:cNvSpPr/>
              <p:nvPr/>
            </p:nvSpPr>
            <p:spPr>
              <a:xfrm>
                <a:off x="1356731" y="1930165"/>
                <a:ext cx="29622" cy="12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8" h="21600" fill="norm" stroke="1" extrusionOk="0">
                    <a:moveTo>
                      <a:pt x="14320" y="0"/>
                    </a:moveTo>
                    <a:cubicBezTo>
                      <a:pt x="12709" y="0"/>
                      <a:pt x="10902" y="574"/>
                      <a:pt x="8983" y="1991"/>
                    </a:cubicBezTo>
                    <a:cubicBezTo>
                      <a:pt x="2175" y="7121"/>
                      <a:pt x="-388" y="20486"/>
                      <a:pt x="46" y="21499"/>
                    </a:cubicBezTo>
                    <a:cubicBezTo>
                      <a:pt x="102" y="21566"/>
                      <a:pt x="172" y="21600"/>
                      <a:pt x="242" y="21600"/>
                    </a:cubicBezTo>
                    <a:cubicBezTo>
                      <a:pt x="1405" y="21600"/>
                      <a:pt x="5089" y="15019"/>
                      <a:pt x="10258" y="10226"/>
                    </a:cubicBezTo>
                    <a:cubicBezTo>
                      <a:pt x="15371" y="5096"/>
                      <a:pt x="20904" y="7121"/>
                      <a:pt x="20904" y="5096"/>
                    </a:cubicBezTo>
                    <a:cubicBezTo>
                      <a:pt x="21212" y="3611"/>
                      <a:pt x="18438" y="0"/>
                      <a:pt x="1432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0" name="Google Shape;1679;p55"/>
              <p:cNvSpPr/>
              <p:nvPr/>
            </p:nvSpPr>
            <p:spPr>
              <a:xfrm>
                <a:off x="1388930" y="1951399"/>
                <a:ext cx="23335" cy="17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4" h="21600" fill="norm" stroke="1" extrusionOk="0">
                    <a:moveTo>
                      <a:pt x="17669" y="0"/>
                    </a:moveTo>
                    <a:cubicBezTo>
                      <a:pt x="15015" y="0"/>
                      <a:pt x="10973" y="1121"/>
                      <a:pt x="7299" y="4864"/>
                    </a:cubicBezTo>
                    <a:cubicBezTo>
                      <a:pt x="357" y="11396"/>
                      <a:pt x="-715" y="21528"/>
                      <a:pt x="357" y="21528"/>
                    </a:cubicBezTo>
                    <a:cubicBezTo>
                      <a:pt x="427" y="21576"/>
                      <a:pt x="515" y="21600"/>
                      <a:pt x="586" y="21600"/>
                    </a:cubicBezTo>
                    <a:cubicBezTo>
                      <a:pt x="2167" y="21600"/>
                      <a:pt x="4347" y="14781"/>
                      <a:pt x="9444" y="9942"/>
                    </a:cubicBezTo>
                    <a:cubicBezTo>
                      <a:pt x="15314" y="4148"/>
                      <a:pt x="20657" y="3433"/>
                      <a:pt x="20657" y="1240"/>
                    </a:cubicBezTo>
                    <a:cubicBezTo>
                      <a:pt x="20885" y="620"/>
                      <a:pt x="19655" y="0"/>
                      <a:pt x="176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1" name="Google Shape;1680;p55"/>
              <p:cNvSpPr/>
              <p:nvPr/>
            </p:nvSpPr>
            <p:spPr>
              <a:xfrm>
                <a:off x="1419586" y="1970770"/>
                <a:ext cx="17400" cy="2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0" h="21600" fill="norm" stroke="1" extrusionOk="0">
                    <a:moveTo>
                      <a:pt x="19197" y="0"/>
                    </a:moveTo>
                    <a:cubicBezTo>
                      <a:pt x="16907" y="0"/>
                      <a:pt x="10493" y="2195"/>
                      <a:pt x="5431" y="7221"/>
                    </a:cubicBezTo>
                    <a:cubicBezTo>
                      <a:pt x="-845" y="14072"/>
                      <a:pt x="-845" y="21559"/>
                      <a:pt x="1262" y="21559"/>
                    </a:cubicBezTo>
                    <a:cubicBezTo>
                      <a:pt x="1308" y="21579"/>
                      <a:pt x="1377" y="21600"/>
                      <a:pt x="1446" y="21600"/>
                    </a:cubicBezTo>
                    <a:cubicBezTo>
                      <a:pt x="2843" y="21600"/>
                      <a:pt x="4973" y="15692"/>
                      <a:pt x="9600" y="10338"/>
                    </a:cubicBezTo>
                    <a:cubicBezTo>
                      <a:pt x="14479" y="4718"/>
                      <a:pt x="20755" y="1600"/>
                      <a:pt x="20045" y="369"/>
                    </a:cubicBezTo>
                    <a:cubicBezTo>
                      <a:pt x="20045" y="123"/>
                      <a:pt x="19747" y="0"/>
                      <a:pt x="1919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2" name="Google Shape;1681;p55"/>
              <p:cNvSpPr/>
              <p:nvPr/>
            </p:nvSpPr>
            <p:spPr>
              <a:xfrm>
                <a:off x="980131" y="1655327"/>
                <a:ext cx="128973" cy="110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4088"/>
                    </a:lnTo>
                    <a:lnTo>
                      <a:pt x="13020" y="21600"/>
                    </a:lnTo>
                    <a:lnTo>
                      <a:pt x="18874" y="144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3" name="Google Shape;1682;p55"/>
              <p:cNvSpPr/>
              <p:nvPr/>
            </p:nvSpPr>
            <p:spPr>
              <a:xfrm>
                <a:off x="977117" y="1721013"/>
                <a:ext cx="288082" cy="108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2" y="0"/>
                    </a:moveTo>
                    <a:lnTo>
                      <a:pt x="0" y="19441"/>
                    </a:lnTo>
                    <a:lnTo>
                      <a:pt x="21600" y="21600"/>
                    </a:lnTo>
                    <a:cubicBezTo>
                      <a:pt x="21554" y="16078"/>
                      <a:pt x="8676" y="1800"/>
                      <a:pt x="8676" y="1800"/>
                    </a:cubicBezTo>
                    <a:cubicBezTo>
                      <a:pt x="8676" y="1800"/>
                      <a:pt x="7076" y="3884"/>
                      <a:pt x="5392" y="3884"/>
                    </a:cubicBezTo>
                    <a:cubicBezTo>
                      <a:pt x="5056" y="3884"/>
                      <a:pt x="4715" y="3801"/>
                      <a:pt x="4384" y="3600"/>
                    </a:cubicBezTo>
                    <a:cubicBezTo>
                      <a:pt x="3210" y="2882"/>
                      <a:pt x="2080" y="1800"/>
                      <a:pt x="1041" y="122"/>
                    </a:cubicBez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4" name="Google Shape;1683;p55"/>
              <p:cNvSpPr/>
              <p:nvPr/>
            </p:nvSpPr>
            <p:spPr>
              <a:xfrm>
                <a:off x="1001608" y="1755373"/>
                <a:ext cx="22131" cy="2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27" h="21600" fill="norm" stroke="1" extrusionOk="0">
                    <a:moveTo>
                      <a:pt x="7758" y="0"/>
                    </a:moveTo>
                    <a:cubicBezTo>
                      <a:pt x="2358" y="1743"/>
                      <a:pt x="-875" y="6989"/>
                      <a:pt x="209" y="12811"/>
                    </a:cubicBezTo>
                    <a:cubicBezTo>
                      <a:pt x="1203" y="18211"/>
                      <a:pt x="5449" y="21600"/>
                      <a:pt x="10369" y="21600"/>
                    </a:cubicBezTo>
                    <a:cubicBezTo>
                      <a:pt x="10760" y="21600"/>
                      <a:pt x="11151" y="21581"/>
                      <a:pt x="11541" y="21543"/>
                    </a:cubicBezTo>
                    <a:cubicBezTo>
                      <a:pt x="16941" y="19781"/>
                      <a:pt x="20725" y="13960"/>
                      <a:pt x="19641" y="7564"/>
                    </a:cubicBezTo>
                    <a:cubicBezTo>
                      <a:pt x="18309" y="3255"/>
                      <a:pt x="14046" y="134"/>
                      <a:pt x="9570" y="134"/>
                    </a:cubicBezTo>
                    <a:cubicBezTo>
                      <a:pt x="8611" y="134"/>
                      <a:pt x="7634" y="268"/>
                      <a:pt x="6674" y="574"/>
                    </a:cubicBezTo>
                    <a:lnTo>
                      <a:pt x="7758" y="0"/>
                    </a:lnTo>
                    <a:close/>
                  </a:path>
                </a:pathLst>
              </a:custGeom>
              <a:solidFill>
                <a:srgbClr val="E0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5" name="Google Shape;1684;p55"/>
              <p:cNvSpPr/>
              <p:nvPr/>
            </p:nvSpPr>
            <p:spPr>
              <a:xfrm>
                <a:off x="977117" y="1795145"/>
                <a:ext cx="288258" cy="33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36" y="0"/>
                    </a:moveTo>
                    <a:lnTo>
                      <a:pt x="0" y="15051"/>
                    </a:lnTo>
                    <a:lnTo>
                      <a:pt x="21466" y="21600"/>
                    </a:lnTo>
                    <a:cubicBezTo>
                      <a:pt x="21600" y="16206"/>
                      <a:pt x="20656" y="11955"/>
                      <a:pt x="20656" y="11955"/>
                    </a:cubicBezTo>
                    <a:lnTo>
                      <a:pt x="136" y="0"/>
                    </a:ln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6" name="Google Shape;1685;p55"/>
              <p:cNvSpPr/>
              <p:nvPr/>
            </p:nvSpPr>
            <p:spPr>
              <a:xfrm>
                <a:off x="1095554" y="1738124"/>
                <a:ext cx="26843" cy="16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1" h="21600" fill="norm" stroke="1" extrusionOk="0">
                    <a:moveTo>
                      <a:pt x="16427" y="0"/>
                    </a:moveTo>
                    <a:cubicBezTo>
                      <a:pt x="13968" y="0"/>
                      <a:pt x="10760" y="1026"/>
                      <a:pt x="7659" y="4387"/>
                    </a:cubicBezTo>
                    <a:cubicBezTo>
                      <a:pt x="1151" y="10620"/>
                      <a:pt x="-697" y="20753"/>
                      <a:pt x="220" y="21549"/>
                    </a:cubicBezTo>
                    <a:cubicBezTo>
                      <a:pt x="265" y="21574"/>
                      <a:pt x="326" y="21600"/>
                      <a:pt x="388" y="21600"/>
                    </a:cubicBezTo>
                    <a:cubicBezTo>
                      <a:pt x="1487" y="21600"/>
                      <a:pt x="4665" y="15007"/>
                      <a:pt x="9507" y="9851"/>
                    </a:cubicBezTo>
                    <a:cubicBezTo>
                      <a:pt x="15083" y="4387"/>
                      <a:pt x="20659" y="3591"/>
                      <a:pt x="20659" y="2052"/>
                    </a:cubicBezTo>
                    <a:cubicBezTo>
                      <a:pt x="20903" y="1231"/>
                      <a:pt x="19116" y="0"/>
                      <a:pt x="164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7" name="Google Shape;1686;p55"/>
              <p:cNvSpPr/>
              <p:nvPr/>
            </p:nvSpPr>
            <p:spPr>
              <a:xfrm>
                <a:off x="1132162" y="1752458"/>
                <a:ext cx="19728" cy="21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5" h="21600" fill="norm" stroke="1" extrusionOk="0">
                    <a:moveTo>
                      <a:pt x="19341" y="0"/>
                    </a:moveTo>
                    <a:cubicBezTo>
                      <a:pt x="16644" y="0"/>
                      <a:pt x="10747" y="1604"/>
                      <a:pt x="5562" y="6514"/>
                    </a:cubicBezTo>
                    <a:cubicBezTo>
                      <a:pt x="-795" y="13740"/>
                      <a:pt x="-795" y="21560"/>
                      <a:pt x="1108" y="21560"/>
                    </a:cubicBezTo>
                    <a:cubicBezTo>
                      <a:pt x="1150" y="21600"/>
                      <a:pt x="1212" y="21600"/>
                      <a:pt x="1275" y="21600"/>
                    </a:cubicBezTo>
                    <a:cubicBezTo>
                      <a:pt x="2551" y="21600"/>
                      <a:pt x="4495" y="15324"/>
                      <a:pt x="9367" y="10137"/>
                    </a:cubicBezTo>
                    <a:cubicBezTo>
                      <a:pt x="15097" y="4118"/>
                      <a:pt x="20805" y="2316"/>
                      <a:pt x="20805" y="495"/>
                    </a:cubicBezTo>
                    <a:cubicBezTo>
                      <a:pt x="20805" y="198"/>
                      <a:pt x="20261" y="0"/>
                      <a:pt x="193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8" name="Google Shape;1687;p55"/>
              <p:cNvSpPr/>
              <p:nvPr/>
            </p:nvSpPr>
            <p:spPr>
              <a:xfrm>
                <a:off x="1166728" y="1765960"/>
                <a:ext cx="13551" cy="23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17760" y="0"/>
                    </a:moveTo>
                    <a:cubicBezTo>
                      <a:pt x="15245" y="0"/>
                      <a:pt x="7917" y="2810"/>
                      <a:pt x="3652" y="8449"/>
                    </a:cubicBezTo>
                    <a:cubicBezTo>
                      <a:pt x="-2172" y="15565"/>
                      <a:pt x="316" y="21600"/>
                      <a:pt x="1984" y="21600"/>
                    </a:cubicBezTo>
                    <a:cubicBezTo>
                      <a:pt x="3652" y="21600"/>
                      <a:pt x="5292" y="16123"/>
                      <a:pt x="9448" y="10647"/>
                    </a:cubicBezTo>
                    <a:cubicBezTo>
                      <a:pt x="13604" y="5170"/>
                      <a:pt x="19428" y="1333"/>
                      <a:pt x="18608" y="234"/>
                    </a:cubicBezTo>
                    <a:cubicBezTo>
                      <a:pt x="18471" y="72"/>
                      <a:pt x="18198" y="0"/>
                      <a:pt x="1776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9" name="Google Shape;1688;p55"/>
              <p:cNvSpPr/>
              <p:nvPr/>
            </p:nvSpPr>
            <p:spPr>
              <a:xfrm>
                <a:off x="1171180" y="1156945"/>
                <a:ext cx="55437" cy="492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368" y="79"/>
                      <a:pt x="21368" y="132"/>
                      <a:pt x="21368" y="211"/>
                    </a:cubicBezTo>
                    <a:cubicBezTo>
                      <a:pt x="21129" y="370"/>
                      <a:pt x="20665" y="581"/>
                      <a:pt x="20426" y="845"/>
                    </a:cubicBezTo>
                    <a:cubicBezTo>
                      <a:pt x="19491" y="1373"/>
                      <a:pt x="18548" y="2166"/>
                      <a:pt x="17374" y="3142"/>
                    </a:cubicBezTo>
                    <a:cubicBezTo>
                      <a:pt x="15265" y="5097"/>
                      <a:pt x="12445" y="7790"/>
                      <a:pt x="9394" y="10800"/>
                    </a:cubicBezTo>
                    <a:cubicBezTo>
                      <a:pt x="6574" y="13784"/>
                      <a:pt x="3994" y="16477"/>
                      <a:pt x="2348" y="18431"/>
                    </a:cubicBezTo>
                    <a:cubicBezTo>
                      <a:pt x="1645" y="19382"/>
                      <a:pt x="935" y="20174"/>
                      <a:pt x="471" y="20755"/>
                    </a:cubicBezTo>
                    <a:cubicBezTo>
                      <a:pt x="232" y="21019"/>
                      <a:pt x="0" y="21230"/>
                      <a:pt x="0" y="21389"/>
                    </a:cubicBezTo>
                    <a:cubicBezTo>
                      <a:pt x="0" y="21441"/>
                      <a:pt x="0" y="21521"/>
                      <a:pt x="0" y="21600"/>
                    </a:cubicBezTo>
                    <a:cubicBezTo>
                      <a:pt x="232" y="21521"/>
                      <a:pt x="232" y="21468"/>
                      <a:pt x="471" y="21389"/>
                    </a:cubicBezTo>
                    <a:cubicBezTo>
                      <a:pt x="471" y="21230"/>
                      <a:pt x="703" y="21019"/>
                      <a:pt x="1174" y="20755"/>
                    </a:cubicBezTo>
                    <a:cubicBezTo>
                      <a:pt x="1645" y="20200"/>
                      <a:pt x="2580" y="19408"/>
                      <a:pt x="3523" y="18458"/>
                    </a:cubicBezTo>
                    <a:cubicBezTo>
                      <a:pt x="5400" y="16477"/>
                      <a:pt x="8220" y="13784"/>
                      <a:pt x="11032" y="10800"/>
                    </a:cubicBezTo>
                    <a:cubicBezTo>
                      <a:pt x="14091" y="7816"/>
                      <a:pt x="16671" y="5149"/>
                      <a:pt x="18548" y="3169"/>
                    </a:cubicBezTo>
                    <a:cubicBezTo>
                      <a:pt x="19491" y="2192"/>
                      <a:pt x="20426" y="1426"/>
                      <a:pt x="20897" y="845"/>
                    </a:cubicBezTo>
                    <a:cubicBezTo>
                      <a:pt x="21368" y="581"/>
                      <a:pt x="21600" y="370"/>
                      <a:pt x="21600" y="211"/>
                    </a:cubicBezTo>
                    <a:cubicBezTo>
                      <a:pt x="21600" y="132"/>
                      <a:pt x="21600" y="79"/>
                      <a:pt x="2160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0" name="Google Shape;1689;p55"/>
              <p:cNvSpPr/>
              <p:nvPr/>
            </p:nvSpPr>
            <p:spPr>
              <a:xfrm>
                <a:off x="904785" y="0"/>
                <a:ext cx="366352" cy="297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600" fill="norm" stroke="1" extrusionOk="0">
                    <a:moveTo>
                      <a:pt x="13164" y="0"/>
                    </a:moveTo>
                    <a:cubicBezTo>
                      <a:pt x="12457" y="0"/>
                      <a:pt x="11748" y="551"/>
                      <a:pt x="11559" y="1609"/>
                    </a:cubicBezTo>
                    <a:cubicBezTo>
                      <a:pt x="10889" y="909"/>
                      <a:pt x="10079" y="472"/>
                      <a:pt x="9234" y="384"/>
                    </a:cubicBezTo>
                    <a:cubicBezTo>
                      <a:pt x="8388" y="384"/>
                      <a:pt x="7472" y="1085"/>
                      <a:pt x="7401" y="2134"/>
                    </a:cubicBezTo>
                    <a:cubicBezTo>
                      <a:pt x="6890" y="1953"/>
                      <a:pt x="6380" y="1855"/>
                      <a:pt x="5869" y="1855"/>
                    </a:cubicBezTo>
                    <a:cubicBezTo>
                      <a:pt x="5639" y="1855"/>
                      <a:pt x="5411" y="1875"/>
                      <a:pt x="5181" y="1915"/>
                    </a:cubicBezTo>
                    <a:cubicBezTo>
                      <a:pt x="4476" y="2134"/>
                      <a:pt x="3807" y="2921"/>
                      <a:pt x="3877" y="3796"/>
                    </a:cubicBezTo>
                    <a:cubicBezTo>
                      <a:pt x="3651" y="3737"/>
                      <a:pt x="3424" y="3708"/>
                      <a:pt x="3199" y="3708"/>
                    </a:cubicBezTo>
                    <a:cubicBezTo>
                      <a:pt x="1928" y="3708"/>
                      <a:pt x="758" y="4626"/>
                      <a:pt x="249" y="6114"/>
                    </a:cubicBezTo>
                    <a:cubicBezTo>
                      <a:pt x="2" y="7165"/>
                      <a:pt x="-69" y="8301"/>
                      <a:pt x="72" y="9438"/>
                    </a:cubicBezTo>
                    <a:cubicBezTo>
                      <a:pt x="213" y="11844"/>
                      <a:pt x="354" y="14205"/>
                      <a:pt x="494" y="16611"/>
                    </a:cubicBezTo>
                    <a:lnTo>
                      <a:pt x="2398" y="17529"/>
                    </a:lnTo>
                    <a:cubicBezTo>
                      <a:pt x="2080" y="18449"/>
                      <a:pt x="1764" y="19410"/>
                      <a:pt x="1975" y="20373"/>
                    </a:cubicBezTo>
                    <a:cubicBezTo>
                      <a:pt x="2127" y="21065"/>
                      <a:pt x="2699" y="21600"/>
                      <a:pt x="3219" y="21600"/>
                    </a:cubicBezTo>
                    <a:cubicBezTo>
                      <a:pt x="3420" y="21600"/>
                      <a:pt x="3614" y="21518"/>
                      <a:pt x="3772" y="21335"/>
                    </a:cubicBezTo>
                    <a:cubicBezTo>
                      <a:pt x="4053" y="20853"/>
                      <a:pt x="4195" y="20285"/>
                      <a:pt x="4160" y="19673"/>
                    </a:cubicBezTo>
                    <a:lnTo>
                      <a:pt x="4160" y="16523"/>
                    </a:lnTo>
                    <a:cubicBezTo>
                      <a:pt x="4089" y="15736"/>
                      <a:pt x="4195" y="14992"/>
                      <a:pt x="4442" y="14293"/>
                    </a:cubicBezTo>
                    <a:cubicBezTo>
                      <a:pt x="4794" y="13287"/>
                      <a:pt x="5639" y="12719"/>
                      <a:pt x="6344" y="12018"/>
                    </a:cubicBezTo>
                    <a:cubicBezTo>
                      <a:pt x="7719" y="10619"/>
                      <a:pt x="8564" y="8520"/>
                      <a:pt x="8669" y="6333"/>
                    </a:cubicBezTo>
                    <a:cubicBezTo>
                      <a:pt x="9510" y="7182"/>
                      <a:pt x="10545" y="7613"/>
                      <a:pt x="11589" y="7613"/>
                    </a:cubicBezTo>
                    <a:cubicBezTo>
                      <a:pt x="12428" y="7613"/>
                      <a:pt x="13273" y="7336"/>
                      <a:pt x="14025" y="6770"/>
                    </a:cubicBezTo>
                    <a:cubicBezTo>
                      <a:pt x="14223" y="8152"/>
                      <a:pt x="15184" y="9015"/>
                      <a:pt x="16190" y="9015"/>
                    </a:cubicBezTo>
                    <a:cubicBezTo>
                      <a:pt x="16618" y="9015"/>
                      <a:pt x="17054" y="8860"/>
                      <a:pt x="17444" y="8520"/>
                    </a:cubicBezTo>
                    <a:cubicBezTo>
                      <a:pt x="17114" y="9855"/>
                      <a:pt x="17951" y="11096"/>
                      <a:pt x="18966" y="11096"/>
                    </a:cubicBezTo>
                    <a:cubicBezTo>
                      <a:pt x="19146" y="11096"/>
                      <a:pt x="19334" y="11055"/>
                      <a:pt x="19522" y="10969"/>
                    </a:cubicBezTo>
                    <a:cubicBezTo>
                      <a:pt x="20755" y="10401"/>
                      <a:pt x="20932" y="8301"/>
                      <a:pt x="19804" y="7426"/>
                    </a:cubicBezTo>
                    <a:cubicBezTo>
                      <a:pt x="20614" y="6946"/>
                      <a:pt x="21179" y="6071"/>
                      <a:pt x="21390" y="4977"/>
                    </a:cubicBezTo>
                    <a:cubicBezTo>
                      <a:pt x="21531" y="3927"/>
                      <a:pt x="21179" y="2833"/>
                      <a:pt x="20438" y="2177"/>
                    </a:cubicBezTo>
                    <a:cubicBezTo>
                      <a:pt x="20134" y="1944"/>
                      <a:pt x="19788" y="1829"/>
                      <a:pt x="19441" y="1829"/>
                    </a:cubicBezTo>
                    <a:cubicBezTo>
                      <a:pt x="18946" y="1829"/>
                      <a:pt x="18451" y="2065"/>
                      <a:pt x="18078" y="2528"/>
                    </a:cubicBezTo>
                    <a:cubicBezTo>
                      <a:pt x="17921" y="1222"/>
                      <a:pt x="17025" y="445"/>
                      <a:pt x="16112" y="445"/>
                    </a:cubicBezTo>
                    <a:cubicBezTo>
                      <a:pt x="15588" y="445"/>
                      <a:pt x="15058" y="701"/>
                      <a:pt x="14660" y="1259"/>
                    </a:cubicBezTo>
                    <a:cubicBezTo>
                      <a:pt x="14382" y="409"/>
                      <a:pt x="13773" y="0"/>
                      <a:pt x="1316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1" name="Google Shape;1690;p55"/>
              <p:cNvSpPr/>
              <p:nvPr/>
            </p:nvSpPr>
            <p:spPr>
              <a:xfrm>
                <a:off x="1150348" y="348790"/>
                <a:ext cx="141360" cy="31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0" h="21600" fill="norm" stroke="1" extrusionOk="0">
                    <a:moveTo>
                      <a:pt x="10389" y="0"/>
                    </a:moveTo>
                    <a:cubicBezTo>
                      <a:pt x="10378" y="0"/>
                      <a:pt x="10369" y="1"/>
                      <a:pt x="10360" y="1"/>
                    </a:cubicBezTo>
                    <a:cubicBezTo>
                      <a:pt x="9026" y="84"/>
                      <a:pt x="5739" y="3608"/>
                      <a:pt x="6895" y="4573"/>
                    </a:cubicBezTo>
                    <a:lnTo>
                      <a:pt x="7605" y="5118"/>
                    </a:lnTo>
                    <a:cubicBezTo>
                      <a:pt x="7605" y="5118"/>
                      <a:pt x="4850" y="6082"/>
                      <a:pt x="2271" y="7090"/>
                    </a:cubicBezTo>
                    <a:cubicBezTo>
                      <a:pt x="-218" y="8137"/>
                      <a:pt x="-750" y="9858"/>
                      <a:pt x="1116" y="11199"/>
                    </a:cubicBezTo>
                    <a:lnTo>
                      <a:pt x="1382" y="11409"/>
                    </a:lnTo>
                    <a:lnTo>
                      <a:pt x="6005" y="21600"/>
                    </a:lnTo>
                    <a:lnTo>
                      <a:pt x="20850" y="19042"/>
                    </a:lnTo>
                    <a:lnTo>
                      <a:pt x="13205" y="9228"/>
                    </a:lnTo>
                    <a:cubicBezTo>
                      <a:pt x="13205" y="9228"/>
                      <a:pt x="19250" y="5998"/>
                      <a:pt x="19338" y="5453"/>
                    </a:cubicBezTo>
                    <a:cubicBezTo>
                      <a:pt x="19516" y="4867"/>
                      <a:pt x="19338" y="3314"/>
                      <a:pt x="19338" y="3314"/>
                    </a:cubicBezTo>
                    <a:cubicBezTo>
                      <a:pt x="19338" y="3314"/>
                      <a:pt x="11878" y="0"/>
                      <a:pt x="10389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2" name="Google Shape;1691;p55"/>
              <p:cNvSpPr/>
              <p:nvPr/>
            </p:nvSpPr>
            <p:spPr>
              <a:xfrm>
                <a:off x="1175513" y="426550"/>
                <a:ext cx="18568" cy="51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80" h="21600" fill="norm" stroke="1" extrusionOk="0">
                    <a:moveTo>
                      <a:pt x="17980" y="0"/>
                    </a:moveTo>
                    <a:cubicBezTo>
                      <a:pt x="2217" y="5084"/>
                      <a:pt x="-3620" y="13723"/>
                      <a:pt x="2217" y="21600"/>
                    </a:cubicBezTo>
                    <a:cubicBezTo>
                      <a:pt x="2217" y="17787"/>
                      <a:pt x="3388" y="13974"/>
                      <a:pt x="5730" y="10169"/>
                    </a:cubicBezTo>
                    <a:cubicBezTo>
                      <a:pt x="8649" y="6606"/>
                      <a:pt x="12719" y="3303"/>
                      <a:pt x="1798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3" name="Google Shape;1692;p55"/>
              <p:cNvSpPr/>
              <p:nvPr/>
            </p:nvSpPr>
            <p:spPr>
              <a:xfrm>
                <a:off x="1204571" y="385569"/>
                <a:ext cx="47364" cy="47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1" h="21600" fill="norm" stroke="1" extrusionOk="0">
                    <a:moveTo>
                      <a:pt x="12468" y="0"/>
                    </a:moveTo>
                    <a:lnTo>
                      <a:pt x="12468" y="3865"/>
                    </a:lnTo>
                    <a:cubicBezTo>
                      <a:pt x="12738" y="7467"/>
                      <a:pt x="12189" y="11059"/>
                      <a:pt x="11370" y="14652"/>
                    </a:cubicBezTo>
                    <a:cubicBezTo>
                      <a:pt x="10552" y="17416"/>
                      <a:pt x="9184" y="19899"/>
                      <a:pt x="6998" y="19899"/>
                    </a:cubicBezTo>
                    <a:cubicBezTo>
                      <a:pt x="6773" y="19927"/>
                      <a:pt x="6548" y="19945"/>
                      <a:pt x="6332" y="19945"/>
                    </a:cubicBezTo>
                    <a:cubicBezTo>
                      <a:pt x="4425" y="19945"/>
                      <a:pt x="2779" y="18899"/>
                      <a:pt x="1798" y="17416"/>
                    </a:cubicBezTo>
                    <a:cubicBezTo>
                      <a:pt x="1258" y="16034"/>
                      <a:pt x="710" y="14652"/>
                      <a:pt x="980" y="13269"/>
                    </a:cubicBezTo>
                    <a:cubicBezTo>
                      <a:pt x="980" y="12160"/>
                      <a:pt x="980" y="11605"/>
                      <a:pt x="980" y="11605"/>
                    </a:cubicBezTo>
                    <a:cubicBezTo>
                      <a:pt x="710" y="11605"/>
                      <a:pt x="431" y="11887"/>
                      <a:pt x="161" y="13269"/>
                    </a:cubicBezTo>
                    <a:cubicBezTo>
                      <a:pt x="-109" y="14924"/>
                      <a:pt x="-109" y="16589"/>
                      <a:pt x="710" y="17971"/>
                    </a:cubicBezTo>
                    <a:cubicBezTo>
                      <a:pt x="1960" y="20245"/>
                      <a:pt x="4128" y="21600"/>
                      <a:pt x="6377" y="21600"/>
                    </a:cubicBezTo>
                    <a:cubicBezTo>
                      <a:pt x="6584" y="21600"/>
                      <a:pt x="6791" y="21582"/>
                      <a:pt x="6998" y="21564"/>
                    </a:cubicBezTo>
                    <a:cubicBezTo>
                      <a:pt x="8635" y="21282"/>
                      <a:pt x="10003" y="20454"/>
                      <a:pt x="11100" y="19072"/>
                    </a:cubicBezTo>
                    <a:cubicBezTo>
                      <a:pt x="11919" y="17971"/>
                      <a:pt x="12738" y="16589"/>
                      <a:pt x="13017" y="14924"/>
                    </a:cubicBezTo>
                    <a:cubicBezTo>
                      <a:pt x="13853" y="12169"/>
                      <a:pt x="14213" y="9249"/>
                      <a:pt x="14204" y="6284"/>
                    </a:cubicBezTo>
                    <a:cubicBezTo>
                      <a:pt x="15356" y="7576"/>
                      <a:pt x="16858" y="8667"/>
                      <a:pt x="18477" y="9395"/>
                    </a:cubicBezTo>
                    <a:cubicBezTo>
                      <a:pt x="20124" y="9950"/>
                      <a:pt x="21491" y="9950"/>
                      <a:pt x="21491" y="9950"/>
                    </a:cubicBezTo>
                    <a:cubicBezTo>
                      <a:pt x="21491" y="9677"/>
                      <a:pt x="20393" y="9395"/>
                      <a:pt x="19026" y="8567"/>
                    </a:cubicBezTo>
                    <a:cubicBezTo>
                      <a:pt x="16840" y="7467"/>
                      <a:pt x="15203" y="5530"/>
                      <a:pt x="14105" y="3320"/>
                    </a:cubicBezTo>
                    <a:lnTo>
                      <a:pt x="12468" y="0"/>
                    </a:ln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4" name="Google Shape;1693;p55"/>
              <p:cNvSpPr/>
              <p:nvPr/>
            </p:nvSpPr>
            <p:spPr>
              <a:xfrm>
                <a:off x="976522" y="290341"/>
                <a:ext cx="257926" cy="170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2" y="0"/>
                    </a:moveTo>
                    <a:lnTo>
                      <a:pt x="0" y="12192"/>
                    </a:lnTo>
                    <a:cubicBezTo>
                      <a:pt x="0" y="12192"/>
                      <a:pt x="3982" y="21600"/>
                      <a:pt x="11224" y="21600"/>
                    </a:cubicBezTo>
                    <a:cubicBezTo>
                      <a:pt x="11802" y="21600"/>
                      <a:pt x="12401" y="21540"/>
                      <a:pt x="13021" y="21409"/>
                    </a:cubicBezTo>
                    <a:cubicBezTo>
                      <a:pt x="21348" y="19582"/>
                      <a:pt x="21600" y="4647"/>
                      <a:pt x="21600" y="4647"/>
                    </a:cubicBezTo>
                    <a:lnTo>
                      <a:pt x="1312" y="0"/>
                    </a:lnTo>
                    <a:close/>
                  </a:path>
                </a:pathLst>
              </a:custGeom>
              <a:solidFill>
                <a:srgbClr val="455A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5" name="Google Shape;1694;p55"/>
              <p:cNvSpPr/>
              <p:nvPr/>
            </p:nvSpPr>
            <p:spPr>
              <a:xfrm>
                <a:off x="945791" y="241528"/>
                <a:ext cx="53037" cy="60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947" y="4107"/>
                      <a:pt x="6379" y="7780"/>
                      <a:pt x="10061" y="11233"/>
                    </a:cubicBezTo>
                    <a:cubicBezTo>
                      <a:pt x="13501" y="14907"/>
                      <a:pt x="17425" y="18360"/>
                      <a:pt x="21600" y="21600"/>
                    </a:cubicBezTo>
                    <a:cubicBezTo>
                      <a:pt x="18653" y="17493"/>
                      <a:pt x="15213" y="13827"/>
                      <a:pt x="11289" y="10367"/>
                    </a:cubicBezTo>
                    <a:cubicBezTo>
                      <a:pt x="8099" y="6480"/>
                      <a:pt x="4175" y="3027"/>
                      <a:pt x="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6" name="Google Shape;1695;p55"/>
              <p:cNvSpPr/>
              <p:nvPr/>
            </p:nvSpPr>
            <p:spPr>
              <a:xfrm>
                <a:off x="943987" y="337350"/>
                <a:ext cx="32536" cy="49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396" y="3951"/>
                      <a:pt x="5594" y="7902"/>
                      <a:pt x="9596" y="11324"/>
                    </a:cubicBezTo>
                    <a:cubicBezTo>
                      <a:pt x="12794" y="15015"/>
                      <a:pt x="16796" y="18438"/>
                      <a:pt x="21600" y="21600"/>
                    </a:cubicBezTo>
                    <a:cubicBezTo>
                      <a:pt x="18796" y="17649"/>
                      <a:pt x="15598" y="13698"/>
                      <a:pt x="12004" y="10276"/>
                    </a:cubicBezTo>
                    <a:cubicBezTo>
                      <a:pt x="8398" y="6585"/>
                      <a:pt x="4791" y="3162"/>
                      <a:pt x="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7" name="Google Shape;1696;p55"/>
              <p:cNvSpPr/>
              <p:nvPr/>
            </p:nvSpPr>
            <p:spPr>
              <a:xfrm>
                <a:off x="834305" y="373177"/>
                <a:ext cx="195849" cy="275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51" y="0"/>
                    </a:moveTo>
                    <a:cubicBezTo>
                      <a:pt x="10621" y="0"/>
                      <a:pt x="10168" y="98"/>
                      <a:pt x="9571" y="404"/>
                    </a:cubicBezTo>
                    <a:cubicBezTo>
                      <a:pt x="9571" y="404"/>
                      <a:pt x="7310" y="1253"/>
                      <a:pt x="7045" y="1774"/>
                    </a:cubicBezTo>
                    <a:cubicBezTo>
                      <a:pt x="6844" y="2292"/>
                      <a:pt x="3455" y="6305"/>
                      <a:pt x="2924" y="8477"/>
                    </a:cubicBezTo>
                    <a:cubicBezTo>
                      <a:pt x="2392" y="10648"/>
                      <a:pt x="0" y="16879"/>
                      <a:pt x="0" y="16879"/>
                    </a:cubicBezTo>
                    <a:lnTo>
                      <a:pt x="11896" y="21600"/>
                    </a:lnTo>
                    <a:lnTo>
                      <a:pt x="14222" y="10979"/>
                    </a:lnTo>
                    <a:cubicBezTo>
                      <a:pt x="14360" y="11401"/>
                      <a:pt x="14878" y="11668"/>
                      <a:pt x="15427" y="11668"/>
                    </a:cubicBezTo>
                    <a:cubicBezTo>
                      <a:pt x="15672" y="11668"/>
                      <a:pt x="15923" y="11614"/>
                      <a:pt x="16151" y="11497"/>
                    </a:cubicBezTo>
                    <a:cubicBezTo>
                      <a:pt x="17281" y="11072"/>
                      <a:pt x="18211" y="10412"/>
                      <a:pt x="19009" y="9704"/>
                    </a:cubicBezTo>
                    <a:cubicBezTo>
                      <a:pt x="20671" y="8241"/>
                      <a:pt x="21600" y="6399"/>
                      <a:pt x="21600" y="4510"/>
                    </a:cubicBezTo>
                    <a:cubicBezTo>
                      <a:pt x="21600" y="4040"/>
                      <a:pt x="21534" y="3614"/>
                      <a:pt x="21401" y="3142"/>
                    </a:cubicBezTo>
                    <a:cubicBezTo>
                      <a:pt x="21058" y="2493"/>
                      <a:pt x="19982" y="1497"/>
                      <a:pt x="18464" y="1497"/>
                    </a:cubicBezTo>
                    <a:cubicBezTo>
                      <a:pt x="18213" y="1497"/>
                      <a:pt x="17953" y="1524"/>
                      <a:pt x="17679" y="1584"/>
                    </a:cubicBezTo>
                    <a:cubicBezTo>
                      <a:pt x="17679" y="1584"/>
                      <a:pt x="16925" y="286"/>
                      <a:pt x="15722" y="286"/>
                    </a:cubicBezTo>
                    <a:cubicBezTo>
                      <a:pt x="15368" y="286"/>
                      <a:pt x="14977" y="398"/>
                      <a:pt x="14555" y="686"/>
                    </a:cubicBezTo>
                    <a:cubicBezTo>
                      <a:pt x="14555" y="686"/>
                      <a:pt x="13675" y="148"/>
                      <a:pt x="12630" y="148"/>
                    </a:cubicBezTo>
                    <a:cubicBezTo>
                      <a:pt x="12328" y="148"/>
                      <a:pt x="12014" y="193"/>
                      <a:pt x="11701" y="308"/>
                    </a:cubicBezTo>
                    <a:cubicBezTo>
                      <a:pt x="11723" y="286"/>
                      <a:pt x="11513" y="0"/>
                      <a:pt x="10951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8" name="Google Shape;1697;p55"/>
              <p:cNvSpPr/>
              <p:nvPr/>
            </p:nvSpPr>
            <p:spPr>
              <a:xfrm>
                <a:off x="968691" y="394610"/>
                <a:ext cx="30137" cy="24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2093" y="2094"/>
                      <a:pt x="3879" y="9987"/>
                      <a:pt x="0" y="21565"/>
                    </a:cubicBezTo>
                    <a:cubicBezTo>
                      <a:pt x="28" y="21583"/>
                      <a:pt x="71" y="21600"/>
                      <a:pt x="114" y="21600"/>
                    </a:cubicBezTo>
                    <a:cubicBezTo>
                      <a:pt x="1137" y="21600"/>
                      <a:pt x="4562" y="15542"/>
                      <a:pt x="10359" y="9987"/>
                    </a:cubicBezTo>
                    <a:cubicBezTo>
                      <a:pt x="15987" y="3687"/>
                      <a:pt x="21600" y="519"/>
                      <a:pt x="2160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9" name="Google Shape;1698;p55"/>
              <p:cNvSpPr/>
              <p:nvPr/>
            </p:nvSpPr>
            <p:spPr>
              <a:xfrm>
                <a:off x="930128" y="372800"/>
                <a:ext cx="101436" cy="150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7" h="21600" fill="norm" stroke="1" extrusionOk="0">
                    <a:moveTo>
                      <a:pt x="886" y="0"/>
                    </a:moveTo>
                    <a:cubicBezTo>
                      <a:pt x="798" y="0"/>
                      <a:pt x="715" y="6"/>
                      <a:pt x="635" y="17"/>
                    </a:cubicBezTo>
                    <a:cubicBezTo>
                      <a:pt x="125" y="103"/>
                      <a:pt x="0" y="276"/>
                      <a:pt x="0" y="276"/>
                    </a:cubicBezTo>
                    <a:cubicBezTo>
                      <a:pt x="251" y="188"/>
                      <a:pt x="380" y="188"/>
                      <a:pt x="635" y="188"/>
                    </a:cubicBezTo>
                    <a:cubicBezTo>
                      <a:pt x="719" y="177"/>
                      <a:pt x="798" y="171"/>
                      <a:pt x="878" y="171"/>
                    </a:cubicBezTo>
                    <a:cubicBezTo>
                      <a:pt x="1396" y="171"/>
                      <a:pt x="1810" y="407"/>
                      <a:pt x="2032" y="709"/>
                    </a:cubicBezTo>
                    <a:lnTo>
                      <a:pt x="2032" y="795"/>
                    </a:lnTo>
                    <a:lnTo>
                      <a:pt x="2287" y="795"/>
                    </a:lnTo>
                    <a:cubicBezTo>
                      <a:pt x="2943" y="538"/>
                      <a:pt x="3670" y="413"/>
                      <a:pt x="4385" y="413"/>
                    </a:cubicBezTo>
                    <a:cubicBezTo>
                      <a:pt x="5598" y="413"/>
                      <a:pt x="6776" y="778"/>
                      <a:pt x="7495" y="1487"/>
                    </a:cubicBezTo>
                    <a:lnTo>
                      <a:pt x="7750" y="1660"/>
                    </a:lnTo>
                    <a:lnTo>
                      <a:pt x="7876" y="1575"/>
                    </a:lnTo>
                    <a:cubicBezTo>
                      <a:pt x="8586" y="1151"/>
                      <a:pt x="9423" y="937"/>
                      <a:pt x="10254" y="937"/>
                    </a:cubicBezTo>
                    <a:cubicBezTo>
                      <a:pt x="10610" y="937"/>
                      <a:pt x="10965" y="977"/>
                      <a:pt x="11308" y="1054"/>
                    </a:cubicBezTo>
                    <a:cubicBezTo>
                      <a:pt x="12704" y="1401"/>
                      <a:pt x="13465" y="2353"/>
                      <a:pt x="13340" y="3307"/>
                    </a:cubicBezTo>
                    <a:lnTo>
                      <a:pt x="13214" y="3910"/>
                    </a:lnTo>
                    <a:lnTo>
                      <a:pt x="13850" y="3566"/>
                    </a:lnTo>
                    <a:cubicBezTo>
                      <a:pt x="13925" y="3532"/>
                      <a:pt x="14004" y="3500"/>
                      <a:pt x="14084" y="3472"/>
                    </a:cubicBezTo>
                    <a:lnTo>
                      <a:pt x="14100" y="3478"/>
                    </a:lnTo>
                    <a:cubicBezTo>
                      <a:pt x="14105" y="3475"/>
                      <a:pt x="14105" y="3469"/>
                      <a:pt x="14105" y="3466"/>
                    </a:cubicBezTo>
                    <a:cubicBezTo>
                      <a:pt x="14564" y="3304"/>
                      <a:pt x="15045" y="3230"/>
                      <a:pt x="15526" y="3230"/>
                    </a:cubicBezTo>
                    <a:cubicBezTo>
                      <a:pt x="16036" y="3230"/>
                      <a:pt x="16546" y="3315"/>
                      <a:pt x="17027" y="3478"/>
                    </a:cubicBezTo>
                    <a:cubicBezTo>
                      <a:pt x="18168" y="3740"/>
                      <a:pt x="19058" y="4432"/>
                      <a:pt x="19564" y="5209"/>
                    </a:cubicBezTo>
                    <a:cubicBezTo>
                      <a:pt x="20455" y="6941"/>
                      <a:pt x="20710" y="8846"/>
                      <a:pt x="20329" y="10752"/>
                    </a:cubicBezTo>
                    <a:cubicBezTo>
                      <a:pt x="19694" y="13608"/>
                      <a:pt x="17787" y="16377"/>
                      <a:pt x="14865" y="18541"/>
                    </a:cubicBezTo>
                    <a:cubicBezTo>
                      <a:pt x="13595" y="19407"/>
                      <a:pt x="12069" y="20187"/>
                      <a:pt x="10417" y="20791"/>
                    </a:cubicBezTo>
                    <a:cubicBezTo>
                      <a:pt x="10008" y="20959"/>
                      <a:pt x="9544" y="21056"/>
                      <a:pt x="9063" y="21056"/>
                    </a:cubicBezTo>
                    <a:cubicBezTo>
                      <a:pt x="8796" y="21056"/>
                      <a:pt x="8528" y="21028"/>
                      <a:pt x="8256" y="20965"/>
                    </a:cubicBezTo>
                    <a:cubicBezTo>
                      <a:pt x="7621" y="20791"/>
                      <a:pt x="7240" y="20273"/>
                      <a:pt x="7495" y="19840"/>
                    </a:cubicBezTo>
                    <a:cubicBezTo>
                      <a:pt x="7750" y="19407"/>
                      <a:pt x="8131" y="19062"/>
                      <a:pt x="8637" y="18715"/>
                    </a:cubicBezTo>
                    <a:lnTo>
                      <a:pt x="9782" y="17590"/>
                    </a:lnTo>
                    <a:lnTo>
                      <a:pt x="11563" y="15944"/>
                    </a:lnTo>
                    <a:cubicBezTo>
                      <a:pt x="12198" y="15425"/>
                      <a:pt x="12704" y="14907"/>
                      <a:pt x="13214" y="14386"/>
                    </a:cubicBezTo>
                    <a:cubicBezTo>
                      <a:pt x="12579" y="14907"/>
                      <a:pt x="11943" y="15425"/>
                      <a:pt x="11433" y="15944"/>
                    </a:cubicBezTo>
                    <a:cubicBezTo>
                      <a:pt x="10798" y="16377"/>
                      <a:pt x="10162" y="16983"/>
                      <a:pt x="9402" y="17590"/>
                    </a:cubicBezTo>
                    <a:lnTo>
                      <a:pt x="8256" y="18629"/>
                    </a:lnTo>
                    <a:cubicBezTo>
                      <a:pt x="7621" y="18974"/>
                      <a:pt x="7240" y="19407"/>
                      <a:pt x="6985" y="19840"/>
                    </a:cubicBezTo>
                    <a:cubicBezTo>
                      <a:pt x="6735" y="20187"/>
                      <a:pt x="6735" y="20532"/>
                      <a:pt x="6985" y="20791"/>
                    </a:cubicBezTo>
                    <a:cubicBezTo>
                      <a:pt x="7115" y="21053"/>
                      <a:pt x="7495" y="21312"/>
                      <a:pt x="8001" y="21486"/>
                    </a:cubicBezTo>
                    <a:cubicBezTo>
                      <a:pt x="8373" y="21557"/>
                      <a:pt x="8762" y="21600"/>
                      <a:pt x="9155" y="21600"/>
                    </a:cubicBezTo>
                    <a:cubicBezTo>
                      <a:pt x="9711" y="21600"/>
                      <a:pt x="10280" y="21515"/>
                      <a:pt x="10798" y="21312"/>
                    </a:cubicBezTo>
                    <a:cubicBezTo>
                      <a:pt x="12449" y="20706"/>
                      <a:pt x="14100" y="19925"/>
                      <a:pt x="15501" y="18974"/>
                    </a:cubicBezTo>
                    <a:cubicBezTo>
                      <a:pt x="18548" y="16724"/>
                      <a:pt x="20584" y="13953"/>
                      <a:pt x="21220" y="10922"/>
                    </a:cubicBezTo>
                    <a:cubicBezTo>
                      <a:pt x="21600" y="8932"/>
                      <a:pt x="21345" y="6941"/>
                      <a:pt x="20329" y="5035"/>
                    </a:cubicBezTo>
                    <a:cubicBezTo>
                      <a:pt x="19819" y="4172"/>
                      <a:pt x="18803" y="3478"/>
                      <a:pt x="17407" y="3045"/>
                    </a:cubicBezTo>
                    <a:cubicBezTo>
                      <a:pt x="16897" y="2908"/>
                      <a:pt x="16370" y="2837"/>
                      <a:pt x="15844" y="2837"/>
                    </a:cubicBezTo>
                    <a:cubicBezTo>
                      <a:pt x="15263" y="2837"/>
                      <a:pt x="14681" y="2925"/>
                      <a:pt x="14142" y="3096"/>
                    </a:cubicBezTo>
                    <a:cubicBezTo>
                      <a:pt x="14138" y="1606"/>
                      <a:pt x="12236" y="561"/>
                      <a:pt x="10259" y="561"/>
                    </a:cubicBezTo>
                    <a:cubicBezTo>
                      <a:pt x="9418" y="561"/>
                      <a:pt x="8566" y="749"/>
                      <a:pt x="7842" y="1176"/>
                    </a:cubicBezTo>
                    <a:cubicBezTo>
                      <a:pt x="7082" y="564"/>
                      <a:pt x="6011" y="188"/>
                      <a:pt x="4828" y="188"/>
                    </a:cubicBezTo>
                    <a:cubicBezTo>
                      <a:pt x="4674" y="174"/>
                      <a:pt x="4519" y="168"/>
                      <a:pt x="4360" y="168"/>
                    </a:cubicBezTo>
                    <a:cubicBezTo>
                      <a:pt x="3666" y="168"/>
                      <a:pt x="2939" y="305"/>
                      <a:pt x="2337" y="544"/>
                    </a:cubicBezTo>
                    <a:cubicBezTo>
                      <a:pt x="1994" y="211"/>
                      <a:pt x="1421" y="0"/>
                      <a:pt x="886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0" name="Google Shape;1699;p55"/>
              <p:cNvSpPr/>
              <p:nvPr/>
            </p:nvSpPr>
            <p:spPr>
              <a:xfrm>
                <a:off x="948101" y="381286"/>
                <a:ext cx="20631" cy="30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5" h="21600" fill="norm" stroke="1" extrusionOk="0">
                    <a:moveTo>
                      <a:pt x="20406" y="0"/>
                    </a:moveTo>
                    <a:cubicBezTo>
                      <a:pt x="19458" y="0"/>
                      <a:pt x="11719" y="3033"/>
                      <a:pt x="6092" y="9085"/>
                    </a:cubicBezTo>
                    <a:cubicBezTo>
                      <a:pt x="1906" y="12543"/>
                      <a:pt x="-503" y="16838"/>
                      <a:pt x="89" y="21586"/>
                    </a:cubicBezTo>
                    <a:cubicBezTo>
                      <a:pt x="129" y="21600"/>
                      <a:pt x="149" y="21600"/>
                      <a:pt x="168" y="21600"/>
                    </a:cubicBezTo>
                    <a:cubicBezTo>
                      <a:pt x="919" y="21600"/>
                      <a:pt x="3920" y="16200"/>
                      <a:pt x="9705" y="10389"/>
                    </a:cubicBezTo>
                    <a:cubicBezTo>
                      <a:pt x="15095" y="4776"/>
                      <a:pt x="21097" y="907"/>
                      <a:pt x="20505" y="43"/>
                    </a:cubicBezTo>
                    <a:cubicBezTo>
                      <a:pt x="20505" y="14"/>
                      <a:pt x="20465" y="0"/>
                      <a:pt x="20406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1" name="Google Shape;1700;p55"/>
              <p:cNvSpPr/>
              <p:nvPr/>
            </p:nvSpPr>
            <p:spPr>
              <a:xfrm>
                <a:off x="913850" y="376528"/>
                <a:ext cx="28345" cy="33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5" h="21600" fill="norm" stroke="1" extrusionOk="0">
                    <a:moveTo>
                      <a:pt x="21141" y="0"/>
                    </a:moveTo>
                    <a:cubicBezTo>
                      <a:pt x="15752" y="1536"/>
                      <a:pt x="10793" y="4632"/>
                      <a:pt x="7654" y="8490"/>
                    </a:cubicBezTo>
                    <a:cubicBezTo>
                      <a:pt x="3598" y="11955"/>
                      <a:pt x="903" y="16587"/>
                      <a:pt x="0" y="21600"/>
                    </a:cubicBezTo>
                    <a:cubicBezTo>
                      <a:pt x="903" y="21600"/>
                      <a:pt x="4042" y="16206"/>
                      <a:pt x="9904" y="10026"/>
                    </a:cubicBezTo>
                    <a:cubicBezTo>
                      <a:pt x="15293" y="4239"/>
                      <a:pt x="21600" y="381"/>
                      <a:pt x="21141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2" name="Google Shape;1701;p55"/>
              <p:cNvSpPr/>
              <p:nvPr/>
            </p:nvSpPr>
            <p:spPr>
              <a:xfrm>
                <a:off x="942777" y="513332"/>
                <a:ext cx="21097" cy="13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038" y="3534"/>
                      <a:pt x="11714" y="7166"/>
                      <a:pt x="9257" y="10798"/>
                    </a:cubicBezTo>
                    <a:cubicBezTo>
                      <a:pt x="4933" y="14336"/>
                      <a:pt x="1847" y="17968"/>
                      <a:pt x="0" y="21600"/>
                    </a:cubicBezTo>
                    <a:cubicBezTo>
                      <a:pt x="5542" y="18062"/>
                      <a:pt x="9866" y="14430"/>
                      <a:pt x="12952" y="10798"/>
                    </a:cubicBezTo>
                    <a:cubicBezTo>
                      <a:pt x="17276" y="7264"/>
                      <a:pt x="20362" y="3632"/>
                      <a:pt x="2160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3" name="Google Shape;1702;p55"/>
              <p:cNvSpPr/>
              <p:nvPr/>
            </p:nvSpPr>
            <p:spPr>
              <a:xfrm>
                <a:off x="187659" y="1011714"/>
                <a:ext cx="40388" cy="1030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183"/>
                    </a:lnTo>
                    <a:cubicBezTo>
                      <a:pt x="0" y="21410"/>
                      <a:pt x="4835" y="21600"/>
                      <a:pt x="10636" y="21600"/>
                    </a:cubicBezTo>
                    <a:cubicBezTo>
                      <a:pt x="16765" y="21600"/>
                      <a:pt x="21600" y="21410"/>
                      <a:pt x="21600" y="21183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4" name="Google Shape;1703;p55"/>
              <p:cNvSpPr/>
              <p:nvPr/>
            </p:nvSpPr>
            <p:spPr>
              <a:xfrm>
                <a:off x="1709335" y="1011714"/>
                <a:ext cx="40388" cy="1030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183"/>
                    </a:lnTo>
                    <a:cubicBezTo>
                      <a:pt x="0" y="21410"/>
                      <a:pt x="4835" y="21600"/>
                      <a:pt x="10964" y="21600"/>
                    </a:cubicBezTo>
                    <a:cubicBezTo>
                      <a:pt x="16765" y="21600"/>
                      <a:pt x="21600" y="21410"/>
                      <a:pt x="21600" y="21183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5" name="Google Shape;1704;p55"/>
              <p:cNvSpPr/>
              <p:nvPr/>
            </p:nvSpPr>
            <p:spPr>
              <a:xfrm>
                <a:off x="138251" y="921919"/>
                <a:ext cx="1654853" cy="94614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6" name="Google Shape;1705;p55"/>
              <p:cNvSpPr/>
              <p:nvPr/>
            </p:nvSpPr>
            <p:spPr>
              <a:xfrm>
                <a:off x="185240" y="1047264"/>
                <a:ext cx="1574714" cy="298313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7" name="Google Shape;1706;p55"/>
              <p:cNvSpPr/>
              <p:nvPr/>
            </p:nvSpPr>
            <p:spPr>
              <a:xfrm>
                <a:off x="187659" y="1049682"/>
                <a:ext cx="396534" cy="240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0"/>
                      <a:pt x="21568" y="109"/>
                      <a:pt x="21535" y="433"/>
                    </a:cubicBezTo>
                    <a:cubicBezTo>
                      <a:pt x="21532" y="451"/>
                      <a:pt x="21529" y="468"/>
                      <a:pt x="21527" y="488"/>
                    </a:cubicBezTo>
                    <a:cubicBezTo>
                      <a:pt x="21556" y="322"/>
                      <a:pt x="21582" y="159"/>
                      <a:pt x="21600" y="0"/>
                    </a:cubicBezTo>
                    <a:close/>
                    <a:moveTo>
                      <a:pt x="21527" y="488"/>
                    </a:moveTo>
                    <a:cubicBezTo>
                      <a:pt x="21454" y="882"/>
                      <a:pt x="21355" y="1281"/>
                      <a:pt x="21239" y="1624"/>
                    </a:cubicBezTo>
                    <a:cubicBezTo>
                      <a:pt x="21366" y="1261"/>
                      <a:pt x="21461" y="898"/>
                      <a:pt x="21527" y="488"/>
                    </a:cubicBezTo>
                    <a:close/>
                    <a:moveTo>
                      <a:pt x="0" y="21329"/>
                    </a:moveTo>
                    <a:cubicBezTo>
                      <a:pt x="0" y="21329"/>
                      <a:pt x="98" y="21383"/>
                      <a:pt x="262" y="21436"/>
                    </a:cubicBezTo>
                    <a:lnTo>
                      <a:pt x="0" y="21329"/>
                    </a:lnTo>
                    <a:close/>
                    <a:moveTo>
                      <a:pt x="21239" y="1624"/>
                    </a:moveTo>
                    <a:cubicBezTo>
                      <a:pt x="20780" y="2978"/>
                      <a:pt x="20124" y="4114"/>
                      <a:pt x="19303" y="4926"/>
                    </a:cubicBezTo>
                    <a:cubicBezTo>
                      <a:pt x="18055" y="6063"/>
                      <a:pt x="16709" y="6766"/>
                      <a:pt x="15331" y="7092"/>
                    </a:cubicBezTo>
                    <a:cubicBezTo>
                      <a:pt x="13787" y="7578"/>
                      <a:pt x="12015" y="7904"/>
                      <a:pt x="10341" y="9202"/>
                    </a:cubicBezTo>
                    <a:cubicBezTo>
                      <a:pt x="8732" y="10339"/>
                      <a:pt x="7320" y="12072"/>
                      <a:pt x="6237" y="14291"/>
                    </a:cubicBezTo>
                    <a:cubicBezTo>
                      <a:pt x="5745" y="15320"/>
                      <a:pt x="5286" y="16348"/>
                      <a:pt x="4891" y="17269"/>
                    </a:cubicBezTo>
                    <a:cubicBezTo>
                      <a:pt x="4497" y="18134"/>
                      <a:pt x="4038" y="18946"/>
                      <a:pt x="3578" y="19650"/>
                    </a:cubicBezTo>
                    <a:cubicBezTo>
                      <a:pt x="2856" y="20733"/>
                      <a:pt x="1970" y="21383"/>
                      <a:pt x="1017" y="21545"/>
                    </a:cubicBezTo>
                    <a:cubicBezTo>
                      <a:pt x="755" y="21545"/>
                      <a:pt x="492" y="21491"/>
                      <a:pt x="262" y="21436"/>
                    </a:cubicBezTo>
                    <a:cubicBezTo>
                      <a:pt x="492" y="21545"/>
                      <a:pt x="755" y="21600"/>
                      <a:pt x="1017" y="21600"/>
                    </a:cubicBezTo>
                    <a:cubicBezTo>
                      <a:pt x="1970" y="21436"/>
                      <a:pt x="2889" y="20788"/>
                      <a:pt x="3612" y="19758"/>
                    </a:cubicBezTo>
                    <a:cubicBezTo>
                      <a:pt x="4103" y="19055"/>
                      <a:pt x="4531" y="18243"/>
                      <a:pt x="4924" y="17377"/>
                    </a:cubicBezTo>
                    <a:cubicBezTo>
                      <a:pt x="5351" y="16403"/>
                      <a:pt x="5778" y="15427"/>
                      <a:pt x="6303" y="14399"/>
                    </a:cubicBezTo>
                    <a:cubicBezTo>
                      <a:pt x="7386" y="12180"/>
                      <a:pt x="8765" y="10447"/>
                      <a:pt x="10341" y="9311"/>
                    </a:cubicBezTo>
                    <a:cubicBezTo>
                      <a:pt x="12015" y="8066"/>
                      <a:pt x="13787" y="7687"/>
                      <a:pt x="15331" y="7254"/>
                    </a:cubicBezTo>
                    <a:cubicBezTo>
                      <a:pt x="16742" y="6928"/>
                      <a:pt x="18088" y="6171"/>
                      <a:pt x="19303" y="4980"/>
                    </a:cubicBezTo>
                    <a:cubicBezTo>
                      <a:pt x="20124" y="4168"/>
                      <a:pt x="20813" y="3031"/>
                      <a:pt x="21239" y="162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8" name="Google Shape;1707;p55"/>
              <p:cNvSpPr/>
              <p:nvPr/>
            </p:nvSpPr>
            <p:spPr>
              <a:xfrm>
                <a:off x="255149" y="1222293"/>
                <a:ext cx="428495" cy="122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09" y="20326"/>
                    </a:moveTo>
                    <a:lnTo>
                      <a:pt x="21600" y="21174"/>
                    </a:lnTo>
                    <a:cubicBezTo>
                      <a:pt x="21600" y="21174"/>
                      <a:pt x="21569" y="20856"/>
                      <a:pt x="21509" y="20326"/>
                    </a:cubicBezTo>
                    <a:close/>
                    <a:moveTo>
                      <a:pt x="12141" y="0"/>
                    </a:moveTo>
                    <a:cubicBezTo>
                      <a:pt x="11791" y="0"/>
                      <a:pt x="11440" y="56"/>
                      <a:pt x="11089" y="168"/>
                    </a:cubicBezTo>
                    <a:cubicBezTo>
                      <a:pt x="9388" y="590"/>
                      <a:pt x="7747" y="2182"/>
                      <a:pt x="6228" y="4730"/>
                    </a:cubicBezTo>
                    <a:cubicBezTo>
                      <a:pt x="4982" y="6852"/>
                      <a:pt x="3798" y="9397"/>
                      <a:pt x="2734" y="12367"/>
                    </a:cubicBezTo>
                    <a:cubicBezTo>
                      <a:pt x="2005" y="14385"/>
                      <a:pt x="1306" y="16612"/>
                      <a:pt x="669" y="18947"/>
                    </a:cubicBezTo>
                    <a:cubicBezTo>
                      <a:pt x="213" y="20644"/>
                      <a:pt x="0" y="21600"/>
                      <a:pt x="0" y="21600"/>
                    </a:cubicBezTo>
                    <a:lnTo>
                      <a:pt x="183" y="20961"/>
                    </a:lnTo>
                    <a:cubicBezTo>
                      <a:pt x="304" y="20431"/>
                      <a:pt x="487" y="19795"/>
                      <a:pt x="699" y="19052"/>
                    </a:cubicBezTo>
                    <a:cubicBezTo>
                      <a:pt x="1337" y="16717"/>
                      <a:pt x="2036" y="14594"/>
                      <a:pt x="2764" y="12580"/>
                    </a:cubicBezTo>
                    <a:cubicBezTo>
                      <a:pt x="3828" y="9610"/>
                      <a:pt x="5013" y="7062"/>
                      <a:pt x="6259" y="4939"/>
                    </a:cubicBezTo>
                    <a:cubicBezTo>
                      <a:pt x="7778" y="2499"/>
                      <a:pt x="9418" y="908"/>
                      <a:pt x="11089" y="485"/>
                    </a:cubicBezTo>
                    <a:cubicBezTo>
                      <a:pt x="11415" y="380"/>
                      <a:pt x="11742" y="332"/>
                      <a:pt x="12069" y="332"/>
                    </a:cubicBezTo>
                    <a:cubicBezTo>
                      <a:pt x="13420" y="332"/>
                      <a:pt x="14769" y="1197"/>
                      <a:pt x="16040" y="2820"/>
                    </a:cubicBezTo>
                    <a:cubicBezTo>
                      <a:pt x="17316" y="4409"/>
                      <a:pt x="18501" y="7062"/>
                      <a:pt x="19473" y="10353"/>
                    </a:cubicBezTo>
                    <a:cubicBezTo>
                      <a:pt x="20142" y="12580"/>
                      <a:pt x="20718" y="15125"/>
                      <a:pt x="21174" y="17991"/>
                    </a:cubicBezTo>
                    <a:cubicBezTo>
                      <a:pt x="21326" y="19052"/>
                      <a:pt x="21448" y="19795"/>
                      <a:pt x="21509" y="20326"/>
                    </a:cubicBezTo>
                    <a:cubicBezTo>
                      <a:pt x="21448" y="19687"/>
                      <a:pt x="21357" y="18947"/>
                      <a:pt x="21205" y="17886"/>
                    </a:cubicBezTo>
                    <a:cubicBezTo>
                      <a:pt x="20749" y="15020"/>
                      <a:pt x="20202" y="12367"/>
                      <a:pt x="19534" y="10140"/>
                    </a:cubicBezTo>
                    <a:cubicBezTo>
                      <a:pt x="18532" y="6744"/>
                      <a:pt x="17346" y="4199"/>
                      <a:pt x="16071" y="2499"/>
                    </a:cubicBezTo>
                    <a:cubicBezTo>
                      <a:pt x="14818" y="817"/>
                      <a:pt x="13488" y="0"/>
                      <a:pt x="121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9" name="Google Shape;1708;p55"/>
              <p:cNvSpPr/>
              <p:nvPr/>
            </p:nvSpPr>
            <p:spPr>
              <a:xfrm>
                <a:off x="647388" y="1092032"/>
                <a:ext cx="699755" cy="251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6" h="21600" fill="norm" stroke="1" extrusionOk="0">
                    <a:moveTo>
                      <a:pt x="3662" y="9159"/>
                    </a:moveTo>
                    <a:cubicBezTo>
                      <a:pt x="3811" y="9419"/>
                      <a:pt x="3978" y="9678"/>
                      <a:pt x="4127" y="9990"/>
                    </a:cubicBezTo>
                    <a:cubicBezTo>
                      <a:pt x="3978" y="9678"/>
                      <a:pt x="3829" y="9419"/>
                      <a:pt x="3662" y="9159"/>
                    </a:cubicBezTo>
                    <a:close/>
                    <a:moveTo>
                      <a:pt x="2475" y="0"/>
                    </a:moveTo>
                    <a:cubicBezTo>
                      <a:pt x="2201" y="0"/>
                      <a:pt x="1927" y="63"/>
                      <a:pt x="1656" y="193"/>
                    </a:cubicBezTo>
                    <a:cubicBezTo>
                      <a:pt x="1285" y="401"/>
                      <a:pt x="913" y="866"/>
                      <a:pt x="598" y="1489"/>
                    </a:cubicBezTo>
                    <a:cubicBezTo>
                      <a:pt x="282" y="2162"/>
                      <a:pt x="78" y="3148"/>
                      <a:pt x="22" y="4236"/>
                    </a:cubicBezTo>
                    <a:cubicBezTo>
                      <a:pt x="-34" y="5273"/>
                      <a:pt x="22" y="6361"/>
                      <a:pt x="171" y="7347"/>
                    </a:cubicBezTo>
                    <a:cubicBezTo>
                      <a:pt x="226" y="7812"/>
                      <a:pt x="319" y="8279"/>
                      <a:pt x="393" y="8745"/>
                    </a:cubicBezTo>
                    <a:cubicBezTo>
                      <a:pt x="486" y="9212"/>
                      <a:pt x="598" y="9627"/>
                      <a:pt x="691" y="10041"/>
                    </a:cubicBezTo>
                    <a:cubicBezTo>
                      <a:pt x="1545" y="13256"/>
                      <a:pt x="2771" y="15536"/>
                      <a:pt x="4145" y="16469"/>
                    </a:cubicBezTo>
                    <a:cubicBezTo>
                      <a:pt x="4606" y="16764"/>
                      <a:pt x="5066" y="16900"/>
                      <a:pt x="5533" y="16900"/>
                    </a:cubicBezTo>
                    <a:cubicBezTo>
                      <a:pt x="5726" y="16900"/>
                      <a:pt x="5919" y="16878"/>
                      <a:pt x="6114" y="16832"/>
                    </a:cubicBezTo>
                    <a:cubicBezTo>
                      <a:pt x="6430" y="16728"/>
                      <a:pt x="6726" y="16469"/>
                      <a:pt x="7005" y="16054"/>
                    </a:cubicBezTo>
                    <a:cubicBezTo>
                      <a:pt x="7135" y="15795"/>
                      <a:pt x="7246" y="15485"/>
                      <a:pt x="7339" y="15121"/>
                    </a:cubicBezTo>
                    <a:cubicBezTo>
                      <a:pt x="7414" y="14707"/>
                      <a:pt x="7451" y="14293"/>
                      <a:pt x="7432" y="13876"/>
                    </a:cubicBezTo>
                    <a:cubicBezTo>
                      <a:pt x="7414" y="12996"/>
                      <a:pt x="7302" y="12219"/>
                      <a:pt x="7135" y="11545"/>
                    </a:cubicBezTo>
                    <a:cubicBezTo>
                      <a:pt x="6968" y="10872"/>
                      <a:pt x="6801" y="10249"/>
                      <a:pt x="6615" y="9627"/>
                    </a:cubicBezTo>
                    <a:cubicBezTo>
                      <a:pt x="6262" y="8539"/>
                      <a:pt x="5872" y="7449"/>
                      <a:pt x="5463" y="6516"/>
                    </a:cubicBezTo>
                    <a:cubicBezTo>
                      <a:pt x="5092" y="5687"/>
                      <a:pt x="4684" y="4910"/>
                      <a:pt x="4275" y="4236"/>
                    </a:cubicBezTo>
                    <a:cubicBezTo>
                      <a:pt x="4071" y="3926"/>
                      <a:pt x="3866" y="3667"/>
                      <a:pt x="3644" y="3510"/>
                    </a:cubicBezTo>
                    <a:cubicBezTo>
                      <a:pt x="3541" y="3433"/>
                      <a:pt x="3439" y="3394"/>
                      <a:pt x="3337" y="3394"/>
                    </a:cubicBezTo>
                    <a:cubicBezTo>
                      <a:pt x="3235" y="3394"/>
                      <a:pt x="3133" y="3433"/>
                      <a:pt x="3030" y="3510"/>
                    </a:cubicBezTo>
                    <a:cubicBezTo>
                      <a:pt x="2826" y="3667"/>
                      <a:pt x="2659" y="3977"/>
                      <a:pt x="2567" y="4442"/>
                    </a:cubicBezTo>
                    <a:cubicBezTo>
                      <a:pt x="2455" y="4910"/>
                      <a:pt x="2436" y="5428"/>
                      <a:pt x="2474" y="5947"/>
                    </a:cubicBezTo>
                    <a:cubicBezTo>
                      <a:pt x="2567" y="6828"/>
                      <a:pt x="2752" y="7553"/>
                      <a:pt x="3012" y="8071"/>
                    </a:cubicBezTo>
                    <a:cubicBezTo>
                      <a:pt x="2752" y="7553"/>
                      <a:pt x="2567" y="6828"/>
                      <a:pt x="2492" y="5947"/>
                    </a:cubicBezTo>
                    <a:cubicBezTo>
                      <a:pt x="2455" y="5479"/>
                      <a:pt x="2474" y="4961"/>
                      <a:pt x="2567" y="4546"/>
                    </a:cubicBezTo>
                    <a:cubicBezTo>
                      <a:pt x="2678" y="4081"/>
                      <a:pt x="2845" y="3769"/>
                      <a:pt x="3030" y="3614"/>
                    </a:cubicBezTo>
                    <a:cubicBezTo>
                      <a:pt x="3122" y="3540"/>
                      <a:pt x="3216" y="3508"/>
                      <a:pt x="3312" y="3508"/>
                    </a:cubicBezTo>
                    <a:cubicBezTo>
                      <a:pt x="3626" y="3508"/>
                      <a:pt x="3958" y="3863"/>
                      <a:pt x="4257" y="4340"/>
                    </a:cubicBezTo>
                    <a:cubicBezTo>
                      <a:pt x="4665" y="5014"/>
                      <a:pt x="5074" y="5791"/>
                      <a:pt x="5445" y="6620"/>
                    </a:cubicBezTo>
                    <a:cubicBezTo>
                      <a:pt x="5854" y="7553"/>
                      <a:pt x="6244" y="8590"/>
                      <a:pt x="6578" y="9731"/>
                    </a:cubicBezTo>
                    <a:cubicBezTo>
                      <a:pt x="6764" y="10353"/>
                      <a:pt x="6949" y="10974"/>
                      <a:pt x="7098" y="11596"/>
                    </a:cubicBezTo>
                    <a:cubicBezTo>
                      <a:pt x="7265" y="12270"/>
                      <a:pt x="7377" y="13048"/>
                      <a:pt x="7395" y="13876"/>
                    </a:cubicBezTo>
                    <a:cubicBezTo>
                      <a:pt x="7395" y="14293"/>
                      <a:pt x="7377" y="14707"/>
                      <a:pt x="7302" y="15070"/>
                    </a:cubicBezTo>
                    <a:cubicBezTo>
                      <a:pt x="7228" y="15432"/>
                      <a:pt x="7117" y="15744"/>
                      <a:pt x="6987" y="15950"/>
                    </a:cubicBezTo>
                    <a:cubicBezTo>
                      <a:pt x="6726" y="16365"/>
                      <a:pt x="6411" y="16624"/>
                      <a:pt x="6114" y="16728"/>
                    </a:cubicBezTo>
                    <a:cubicBezTo>
                      <a:pt x="5919" y="16774"/>
                      <a:pt x="5726" y="16796"/>
                      <a:pt x="5534" y="16796"/>
                    </a:cubicBezTo>
                    <a:cubicBezTo>
                      <a:pt x="5068" y="16796"/>
                      <a:pt x="4611" y="16660"/>
                      <a:pt x="4164" y="16365"/>
                    </a:cubicBezTo>
                    <a:cubicBezTo>
                      <a:pt x="2789" y="15432"/>
                      <a:pt x="1563" y="13152"/>
                      <a:pt x="746" y="9990"/>
                    </a:cubicBezTo>
                    <a:cubicBezTo>
                      <a:pt x="634" y="9523"/>
                      <a:pt x="542" y="9108"/>
                      <a:pt x="449" y="8694"/>
                    </a:cubicBezTo>
                    <a:cubicBezTo>
                      <a:pt x="356" y="8227"/>
                      <a:pt x="282" y="7761"/>
                      <a:pt x="207" y="7294"/>
                    </a:cubicBezTo>
                    <a:cubicBezTo>
                      <a:pt x="78" y="6310"/>
                      <a:pt x="22" y="5273"/>
                      <a:pt x="78" y="4236"/>
                    </a:cubicBezTo>
                    <a:cubicBezTo>
                      <a:pt x="133" y="3199"/>
                      <a:pt x="319" y="2266"/>
                      <a:pt x="634" y="1593"/>
                    </a:cubicBezTo>
                    <a:cubicBezTo>
                      <a:pt x="932" y="970"/>
                      <a:pt x="1285" y="556"/>
                      <a:pt x="1675" y="348"/>
                    </a:cubicBezTo>
                    <a:cubicBezTo>
                      <a:pt x="1940" y="218"/>
                      <a:pt x="2209" y="155"/>
                      <a:pt x="2480" y="155"/>
                    </a:cubicBezTo>
                    <a:cubicBezTo>
                      <a:pt x="2969" y="155"/>
                      <a:pt x="3462" y="363"/>
                      <a:pt x="3941" y="762"/>
                    </a:cubicBezTo>
                    <a:cubicBezTo>
                      <a:pt x="4647" y="1334"/>
                      <a:pt x="5334" y="2111"/>
                      <a:pt x="5983" y="3095"/>
                    </a:cubicBezTo>
                    <a:cubicBezTo>
                      <a:pt x="7284" y="4961"/>
                      <a:pt x="8528" y="6983"/>
                      <a:pt x="9865" y="7761"/>
                    </a:cubicBezTo>
                    <a:cubicBezTo>
                      <a:pt x="10226" y="7998"/>
                      <a:pt x="10599" y="8116"/>
                      <a:pt x="10974" y="8116"/>
                    </a:cubicBezTo>
                    <a:cubicBezTo>
                      <a:pt x="11255" y="8116"/>
                      <a:pt x="11537" y="8049"/>
                      <a:pt x="11816" y="7916"/>
                    </a:cubicBezTo>
                    <a:cubicBezTo>
                      <a:pt x="12447" y="7606"/>
                      <a:pt x="13041" y="7139"/>
                      <a:pt x="13635" y="7035"/>
                    </a:cubicBezTo>
                    <a:cubicBezTo>
                      <a:pt x="13746" y="7006"/>
                      <a:pt x="13857" y="6990"/>
                      <a:pt x="13967" y="6990"/>
                    </a:cubicBezTo>
                    <a:cubicBezTo>
                      <a:pt x="14431" y="6990"/>
                      <a:pt x="14890" y="7248"/>
                      <a:pt x="15326" y="7708"/>
                    </a:cubicBezTo>
                    <a:cubicBezTo>
                      <a:pt x="15809" y="8279"/>
                      <a:pt x="16273" y="9057"/>
                      <a:pt x="16681" y="10041"/>
                    </a:cubicBezTo>
                    <a:cubicBezTo>
                      <a:pt x="17387" y="11700"/>
                      <a:pt x="18019" y="13462"/>
                      <a:pt x="18632" y="15432"/>
                    </a:cubicBezTo>
                    <a:cubicBezTo>
                      <a:pt x="19077" y="16883"/>
                      <a:pt x="19579" y="18232"/>
                      <a:pt x="20118" y="19424"/>
                    </a:cubicBezTo>
                    <a:cubicBezTo>
                      <a:pt x="20470" y="20149"/>
                      <a:pt x="20842" y="20771"/>
                      <a:pt x="21251" y="21290"/>
                    </a:cubicBezTo>
                    <a:cubicBezTo>
                      <a:pt x="21380" y="21445"/>
                      <a:pt x="21492" y="21549"/>
                      <a:pt x="21566" y="21600"/>
                    </a:cubicBezTo>
                    <a:cubicBezTo>
                      <a:pt x="21455" y="21498"/>
                      <a:pt x="21362" y="21394"/>
                      <a:pt x="21251" y="21238"/>
                    </a:cubicBezTo>
                    <a:cubicBezTo>
                      <a:pt x="20860" y="20771"/>
                      <a:pt x="20470" y="20098"/>
                      <a:pt x="20136" y="19371"/>
                    </a:cubicBezTo>
                    <a:cubicBezTo>
                      <a:pt x="19597" y="18179"/>
                      <a:pt x="19096" y="16832"/>
                      <a:pt x="18650" y="15381"/>
                    </a:cubicBezTo>
                    <a:cubicBezTo>
                      <a:pt x="18056" y="13411"/>
                      <a:pt x="17406" y="11596"/>
                      <a:pt x="16700" y="9937"/>
                    </a:cubicBezTo>
                    <a:cubicBezTo>
                      <a:pt x="16292" y="9004"/>
                      <a:pt x="15827" y="8227"/>
                      <a:pt x="15344" y="7606"/>
                    </a:cubicBezTo>
                    <a:cubicBezTo>
                      <a:pt x="14893" y="7084"/>
                      <a:pt x="14403" y="6854"/>
                      <a:pt x="13917" y="6854"/>
                    </a:cubicBezTo>
                    <a:cubicBezTo>
                      <a:pt x="13823" y="6854"/>
                      <a:pt x="13729" y="6862"/>
                      <a:pt x="13635" y="6879"/>
                    </a:cubicBezTo>
                    <a:cubicBezTo>
                      <a:pt x="13041" y="7035"/>
                      <a:pt x="12447" y="7502"/>
                      <a:pt x="11816" y="7761"/>
                    </a:cubicBezTo>
                    <a:cubicBezTo>
                      <a:pt x="11528" y="7897"/>
                      <a:pt x="11236" y="7966"/>
                      <a:pt x="10946" y="7966"/>
                    </a:cubicBezTo>
                    <a:cubicBezTo>
                      <a:pt x="10581" y="7966"/>
                      <a:pt x="10217" y="7860"/>
                      <a:pt x="9865" y="7657"/>
                    </a:cubicBezTo>
                    <a:cubicBezTo>
                      <a:pt x="8547" y="6879"/>
                      <a:pt x="7321" y="4859"/>
                      <a:pt x="6021" y="2991"/>
                    </a:cubicBezTo>
                    <a:cubicBezTo>
                      <a:pt x="5352" y="2007"/>
                      <a:pt x="4665" y="1230"/>
                      <a:pt x="3941" y="607"/>
                    </a:cubicBezTo>
                    <a:cubicBezTo>
                      <a:pt x="3462" y="206"/>
                      <a:pt x="2969" y="0"/>
                      <a:pt x="24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0" name="Google Shape;1709;p55"/>
              <p:cNvSpPr/>
              <p:nvPr/>
            </p:nvSpPr>
            <p:spPr>
              <a:xfrm>
                <a:off x="918073" y="1050277"/>
                <a:ext cx="511648" cy="294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254" y="399"/>
                      <a:pt x="814" y="1107"/>
                    </a:cubicBezTo>
                    <a:cubicBezTo>
                      <a:pt x="1552" y="2081"/>
                      <a:pt x="2391" y="2877"/>
                      <a:pt x="3282" y="3409"/>
                    </a:cubicBezTo>
                    <a:cubicBezTo>
                      <a:pt x="3892" y="3807"/>
                      <a:pt x="4528" y="3984"/>
                      <a:pt x="5189" y="4028"/>
                    </a:cubicBezTo>
                    <a:cubicBezTo>
                      <a:pt x="5877" y="4028"/>
                      <a:pt x="6615" y="3718"/>
                      <a:pt x="7403" y="3674"/>
                    </a:cubicBezTo>
                    <a:cubicBezTo>
                      <a:pt x="7500" y="3664"/>
                      <a:pt x="7594" y="3658"/>
                      <a:pt x="7688" y="3658"/>
                    </a:cubicBezTo>
                    <a:cubicBezTo>
                      <a:pt x="7992" y="3658"/>
                      <a:pt x="8288" y="3716"/>
                      <a:pt x="8599" y="3852"/>
                    </a:cubicBezTo>
                    <a:cubicBezTo>
                      <a:pt x="9006" y="4028"/>
                      <a:pt x="9388" y="4338"/>
                      <a:pt x="9719" y="4736"/>
                    </a:cubicBezTo>
                    <a:cubicBezTo>
                      <a:pt x="10431" y="5621"/>
                      <a:pt x="11067" y="6728"/>
                      <a:pt x="11576" y="7967"/>
                    </a:cubicBezTo>
                    <a:cubicBezTo>
                      <a:pt x="13433" y="12261"/>
                      <a:pt x="15595" y="16157"/>
                      <a:pt x="18013" y="19564"/>
                    </a:cubicBezTo>
                    <a:cubicBezTo>
                      <a:pt x="18725" y="20626"/>
                      <a:pt x="19615" y="21290"/>
                      <a:pt x="20556" y="21511"/>
                    </a:cubicBezTo>
                    <a:cubicBezTo>
                      <a:pt x="20811" y="21556"/>
                      <a:pt x="21065" y="21600"/>
                      <a:pt x="21320" y="21600"/>
                    </a:cubicBezTo>
                    <a:lnTo>
                      <a:pt x="21600" y="21600"/>
                    </a:lnTo>
                    <a:lnTo>
                      <a:pt x="21346" y="21511"/>
                    </a:lnTo>
                    <a:cubicBezTo>
                      <a:pt x="20149" y="21511"/>
                      <a:pt x="18979" y="20803"/>
                      <a:pt x="18038" y="19475"/>
                    </a:cubicBezTo>
                    <a:cubicBezTo>
                      <a:pt x="15646" y="16068"/>
                      <a:pt x="13509" y="12172"/>
                      <a:pt x="11652" y="7880"/>
                    </a:cubicBezTo>
                    <a:cubicBezTo>
                      <a:pt x="11118" y="6639"/>
                      <a:pt x="10482" y="5534"/>
                      <a:pt x="9770" y="4648"/>
                    </a:cubicBezTo>
                    <a:cubicBezTo>
                      <a:pt x="9413" y="4206"/>
                      <a:pt x="9031" y="3895"/>
                      <a:pt x="8625" y="3718"/>
                    </a:cubicBezTo>
                    <a:cubicBezTo>
                      <a:pt x="8332" y="3582"/>
                      <a:pt x="8026" y="3525"/>
                      <a:pt x="7716" y="3525"/>
                    </a:cubicBezTo>
                    <a:cubicBezTo>
                      <a:pt x="7621" y="3525"/>
                      <a:pt x="7525" y="3531"/>
                      <a:pt x="7429" y="3542"/>
                    </a:cubicBezTo>
                    <a:cubicBezTo>
                      <a:pt x="6615" y="3630"/>
                      <a:pt x="5902" y="3895"/>
                      <a:pt x="5189" y="3895"/>
                    </a:cubicBezTo>
                    <a:cubicBezTo>
                      <a:pt x="4553" y="3895"/>
                      <a:pt x="3892" y="3718"/>
                      <a:pt x="3282" y="3320"/>
                    </a:cubicBezTo>
                    <a:cubicBezTo>
                      <a:pt x="2416" y="2789"/>
                      <a:pt x="1577" y="1992"/>
                      <a:pt x="814" y="1063"/>
                    </a:cubicBezTo>
                    <a:cubicBezTo>
                      <a:pt x="559" y="708"/>
                      <a:pt x="331" y="443"/>
                      <a:pt x="203" y="266"/>
                    </a:cubicBezTo>
                    <a:cubicBezTo>
                      <a:pt x="76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1" name="Google Shape;1710;p55"/>
              <p:cNvSpPr/>
              <p:nvPr/>
            </p:nvSpPr>
            <p:spPr>
              <a:xfrm>
                <a:off x="1238670" y="1049682"/>
                <a:ext cx="513452" cy="276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3" y="31"/>
                      <a:pt x="10" y="90"/>
                    </a:cubicBezTo>
                    <a:cubicBezTo>
                      <a:pt x="4" y="29"/>
                      <a:pt x="0" y="0"/>
                      <a:pt x="0" y="0"/>
                    </a:cubicBezTo>
                    <a:close/>
                    <a:moveTo>
                      <a:pt x="10" y="90"/>
                    </a:moveTo>
                    <a:cubicBezTo>
                      <a:pt x="20" y="184"/>
                      <a:pt x="36" y="355"/>
                      <a:pt x="51" y="612"/>
                    </a:cubicBezTo>
                    <a:cubicBezTo>
                      <a:pt x="102" y="988"/>
                      <a:pt x="178" y="1553"/>
                      <a:pt x="304" y="2305"/>
                    </a:cubicBezTo>
                    <a:cubicBezTo>
                      <a:pt x="203" y="1553"/>
                      <a:pt x="127" y="988"/>
                      <a:pt x="76" y="612"/>
                    </a:cubicBezTo>
                    <a:cubicBezTo>
                      <a:pt x="44" y="373"/>
                      <a:pt x="23" y="192"/>
                      <a:pt x="10" y="90"/>
                    </a:cubicBezTo>
                    <a:close/>
                    <a:moveTo>
                      <a:pt x="304" y="2305"/>
                    </a:moveTo>
                    <a:cubicBezTo>
                      <a:pt x="609" y="4377"/>
                      <a:pt x="1039" y="6353"/>
                      <a:pt x="1572" y="8282"/>
                    </a:cubicBezTo>
                    <a:cubicBezTo>
                      <a:pt x="2383" y="11106"/>
                      <a:pt x="3397" y="13695"/>
                      <a:pt x="4614" y="15953"/>
                    </a:cubicBezTo>
                    <a:cubicBezTo>
                      <a:pt x="5324" y="17317"/>
                      <a:pt x="6110" y="18494"/>
                      <a:pt x="6947" y="19576"/>
                    </a:cubicBezTo>
                    <a:cubicBezTo>
                      <a:pt x="7834" y="20801"/>
                      <a:pt x="8874" y="21507"/>
                      <a:pt x="9989" y="21600"/>
                    </a:cubicBezTo>
                    <a:cubicBezTo>
                      <a:pt x="10547" y="21600"/>
                      <a:pt x="11104" y="21365"/>
                      <a:pt x="11586" y="20942"/>
                    </a:cubicBezTo>
                    <a:cubicBezTo>
                      <a:pt x="12068" y="20423"/>
                      <a:pt x="12474" y="19765"/>
                      <a:pt x="12778" y="18918"/>
                    </a:cubicBezTo>
                    <a:cubicBezTo>
                      <a:pt x="13057" y="18118"/>
                      <a:pt x="13310" y="17271"/>
                      <a:pt x="13538" y="16376"/>
                    </a:cubicBezTo>
                    <a:cubicBezTo>
                      <a:pt x="13766" y="15577"/>
                      <a:pt x="13995" y="14730"/>
                      <a:pt x="14223" y="13976"/>
                    </a:cubicBezTo>
                    <a:cubicBezTo>
                      <a:pt x="14654" y="12471"/>
                      <a:pt x="15161" y="11059"/>
                      <a:pt x="15744" y="9694"/>
                    </a:cubicBezTo>
                    <a:cubicBezTo>
                      <a:pt x="16225" y="8565"/>
                      <a:pt x="16808" y="7529"/>
                      <a:pt x="17442" y="6682"/>
                    </a:cubicBezTo>
                    <a:cubicBezTo>
                      <a:pt x="18380" y="5365"/>
                      <a:pt x="19496" y="4612"/>
                      <a:pt x="20663" y="4470"/>
                    </a:cubicBezTo>
                    <a:cubicBezTo>
                      <a:pt x="20751" y="4456"/>
                      <a:pt x="20843" y="4451"/>
                      <a:pt x="20934" y="4451"/>
                    </a:cubicBezTo>
                    <a:cubicBezTo>
                      <a:pt x="21157" y="4451"/>
                      <a:pt x="21385" y="4484"/>
                      <a:pt x="21600" y="4518"/>
                    </a:cubicBezTo>
                    <a:cubicBezTo>
                      <a:pt x="21377" y="4448"/>
                      <a:pt x="21141" y="4405"/>
                      <a:pt x="20911" y="4405"/>
                    </a:cubicBezTo>
                    <a:cubicBezTo>
                      <a:pt x="20827" y="4405"/>
                      <a:pt x="20743" y="4411"/>
                      <a:pt x="20663" y="4423"/>
                    </a:cubicBezTo>
                    <a:cubicBezTo>
                      <a:pt x="19496" y="4564"/>
                      <a:pt x="18380" y="5317"/>
                      <a:pt x="17417" y="6588"/>
                    </a:cubicBezTo>
                    <a:cubicBezTo>
                      <a:pt x="16783" y="7435"/>
                      <a:pt x="16200" y="8471"/>
                      <a:pt x="15693" y="9647"/>
                    </a:cubicBezTo>
                    <a:cubicBezTo>
                      <a:pt x="15110" y="10965"/>
                      <a:pt x="14603" y="12423"/>
                      <a:pt x="14172" y="13930"/>
                    </a:cubicBezTo>
                    <a:cubicBezTo>
                      <a:pt x="13944" y="14682"/>
                      <a:pt x="13716" y="15529"/>
                      <a:pt x="13488" y="16330"/>
                    </a:cubicBezTo>
                    <a:cubicBezTo>
                      <a:pt x="13259" y="17225"/>
                      <a:pt x="13006" y="18071"/>
                      <a:pt x="12727" y="18870"/>
                    </a:cubicBezTo>
                    <a:cubicBezTo>
                      <a:pt x="12423" y="19671"/>
                      <a:pt x="12042" y="20330"/>
                      <a:pt x="11561" y="20801"/>
                    </a:cubicBezTo>
                    <a:cubicBezTo>
                      <a:pt x="11120" y="21232"/>
                      <a:pt x="10614" y="21465"/>
                      <a:pt x="10123" y="21465"/>
                    </a:cubicBezTo>
                    <a:cubicBezTo>
                      <a:pt x="10078" y="21465"/>
                      <a:pt x="10034" y="21464"/>
                      <a:pt x="9989" y="21459"/>
                    </a:cubicBezTo>
                    <a:cubicBezTo>
                      <a:pt x="8899" y="21365"/>
                      <a:pt x="7859" y="20659"/>
                      <a:pt x="6972" y="19484"/>
                    </a:cubicBezTo>
                    <a:cubicBezTo>
                      <a:pt x="6135" y="18400"/>
                      <a:pt x="5350" y="17225"/>
                      <a:pt x="4640" y="15859"/>
                    </a:cubicBezTo>
                    <a:cubicBezTo>
                      <a:pt x="3448" y="13600"/>
                      <a:pt x="2409" y="11059"/>
                      <a:pt x="1622" y="8235"/>
                    </a:cubicBezTo>
                    <a:cubicBezTo>
                      <a:pt x="1090" y="6353"/>
                      <a:pt x="634" y="4329"/>
                      <a:pt x="304" y="230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2" name="Google Shape;1711;p55"/>
              <p:cNvSpPr/>
              <p:nvPr/>
            </p:nvSpPr>
            <p:spPr>
              <a:xfrm>
                <a:off x="1605682" y="1187676"/>
                <a:ext cx="154272" cy="157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178" y="166"/>
                      <a:pt x="20756" y="414"/>
                      <a:pt x="20420" y="664"/>
                    </a:cubicBezTo>
                    <a:cubicBezTo>
                      <a:pt x="19493" y="1326"/>
                      <a:pt x="18649" y="2153"/>
                      <a:pt x="17972" y="2981"/>
                    </a:cubicBezTo>
                    <a:cubicBezTo>
                      <a:pt x="16875" y="4304"/>
                      <a:pt x="15948" y="5712"/>
                      <a:pt x="15104" y="7117"/>
                    </a:cubicBezTo>
                    <a:cubicBezTo>
                      <a:pt x="14177" y="8772"/>
                      <a:pt x="13247" y="10675"/>
                      <a:pt x="12237" y="12578"/>
                    </a:cubicBezTo>
                    <a:cubicBezTo>
                      <a:pt x="11223" y="14317"/>
                      <a:pt x="10041" y="15973"/>
                      <a:pt x="8522" y="17462"/>
                    </a:cubicBezTo>
                    <a:cubicBezTo>
                      <a:pt x="7343" y="18619"/>
                      <a:pt x="5991" y="19613"/>
                      <a:pt x="4472" y="20359"/>
                    </a:cubicBezTo>
                    <a:cubicBezTo>
                      <a:pt x="3459" y="20854"/>
                      <a:pt x="2362" y="21186"/>
                      <a:pt x="1266" y="21434"/>
                    </a:cubicBezTo>
                    <a:cubicBezTo>
                      <a:pt x="508" y="21600"/>
                      <a:pt x="0" y="21600"/>
                      <a:pt x="0" y="21600"/>
                    </a:cubicBezTo>
                    <a:cubicBezTo>
                      <a:pt x="422" y="21600"/>
                      <a:pt x="844" y="21600"/>
                      <a:pt x="1266" y="21516"/>
                    </a:cubicBezTo>
                    <a:cubicBezTo>
                      <a:pt x="2448" y="21350"/>
                      <a:pt x="3545" y="20936"/>
                      <a:pt x="4555" y="20522"/>
                    </a:cubicBezTo>
                    <a:cubicBezTo>
                      <a:pt x="6160" y="19779"/>
                      <a:pt x="7509" y="18785"/>
                      <a:pt x="8775" y="17628"/>
                    </a:cubicBezTo>
                    <a:cubicBezTo>
                      <a:pt x="10293" y="16136"/>
                      <a:pt x="11476" y="14483"/>
                      <a:pt x="12489" y="12662"/>
                    </a:cubicBezTo>
                    <a:cubicBezTo>
                      <a:pt x="13586" y="10759"/>
                      <a:pt x="14513" y="8938"/>
                      <a:pt x="15443" y="7283"/>
                    </a:cubicBezTo>
                    <a:cubicBezTo>
                      <a:pt x="16201" y="5793"/>
                      <a:pt x="17128" y="4386"/>
                      <a:pt x="18141" y="3144"/>
                    </a:cubicBezTo>
                    <a:cubicBezTo>
                      <a:pt x="18902" y="2235"/>
                      <a:pt x="19660" y="1408"/>
                      <a:pt x="20590" y="746"/>
                    </a:cubicBezTo>
                    <a:cubicBezTo>
                      <a:pt x="20842" y="498"/>
                      <a:pt x="21095" y="332"/>
                      <a:pt x="21347" y="1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3" name="Google Shape;1712;p55"/>
              <p:cNvSpPr/>
              <p:nvPr/>
            </p:nvSpPr>
            <p:spPr>
              <a:xfrm>
                <a:off x="1395270" y="1050892"/>
                <a:ext cx="121232" cy="182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0" h="21600" fill="norm" stroke="1" extrusionOk="0">
                    <a:moveTo>
                      <a:pt x="21510" y="0"/>
                    </a:moveTo>
                    <a:cubicBezTo>
                      <a:pt x="21186" y="70"/>
                      <a:pt x="20975" y="141"/>
                      <a:pt x="20761" y="284"/>
                    </a:cubicBezTo>
                    <a:cubicBezTo>
                      <a:pt x="20117" y="570"/>
                      <a:pt x="19691" y="997"/>
                      <a:pt x="19371" y="1496"/>
                    </a:cubicBezTo>
                    <a:cubicBezTo>
                      <a:pt x="18836" y="2280"/>
                      <a:pt x="18727" y="3136"/>
                      <a:pt x="18942" y="3992"/>
                    </a:cubicBezTo>
                    <a:cubicBezTo>
                      <a:pt x="18836" y="3136"/>
                      <a:pt x="18942" y="2280"/>
                      <a:pt x="19371" y="1567"/>
                    </a:cubicBezTo>
                    <a:cubicBezTo>
                      <a:pt x="19797" y="854"/>
                      <a:pt x="20546" y="357"/>
                      <a:pt x="21510" y="0"/>
                    </a:cubicBezTo>
                    <a:close/>
                    <a:moveTo>
                      <a:pt x="18942" y="3992"/>
                    </a:moveTo>
                    <a:cubicBezTo>
                      <a:pt x="19047" y="4919"/>
                      <a:pt x="19582" y="6059"/>
                      <a:pt x="19906" y="7198"/>
                    </a:cubicBezTo>
                    <a:cubicBezTo>
                      <a:pt x="20866" y="10051"/>
                      <a:pt x="20866" y="12903"/>
                      <a:pt x="20117" y="15755"/>
                    </a:cubicBezTo>
                    <a:cubicBezTo>
                      <a:pt x="19691" y="17324"/>
                      <a:pt x="19157" y="19107"/>
                      <a:pt x="17447" y="20390"/>
                    </a:cubicBezTo>
                    <a:cubicBezTo>
                      <a:pt x="16588" y="21103"/>
                      <a:pt x="15308" y="21459"/>
                      <a:pt x="14024" y="21459"/>
                    </a:cubicBezTo>
                    <a:cubicBezTo>
                      <a:pt x="12634" y="21316"/>
                      <a:pt x="11350" y="20960"/>
                      <a:pt x="10281" y="20390"/>
                    </a:cubicBezTo>
                    <a:cubicBezTo>
                      <a:pt x="9211" y="19820"/>
                      <a:pt x="8251" y="19177"/>
                      <a:pt x="7393" y="18464"/>
                    </a:cubicBezTo>
                    <a:cubicBezTo>
                      <a:pt x="6538" y="17751"/>
                      <a:pt x="5788" y="17038"/>
                      <a:pt x="5043" y="16325"/>
                    </a:cubicBezTo>
                    <a:cubicBezTo>
                      <a:pt x="3544" y="14972"/>
                      <a:pt x="2260" y="13473"/>
                      <a:pt x="1085" y="11976"/>
                    </a:cubicBezTo>
                    <a:cubicBezTo>
                      <a:pt x="656" y="11263"/>
                      <a:pt x="336" y="10480"/>
                      <a:pt x="230" y="9694"/>
                    </a:cubicBezTo>
                    <a:cubicBezTo>
                      <a:pt x="121" y="8981"/>
                      <a:pt x="550" y="8268"/>
                      <a:pt x="1300" y="7698"/>
                    </a:cubicBezTo>
                    <a:cubicBezTo>
                      <a:pt x="2204" y="7095"/>
                      <a:pt x="3428" y="6765"/>
                      <a:pt x="4673" y="6765"/>
                    </a:cubicBezTo>
                    <a:cubicBezTo>
                      <a:pt x="5338" y="6765"/>
                      <a:pt x="6010" y="6858"/>
                      <a:pt x="6647" y="7058"/>
                    </a:cubicBezTo>
                    <a:cubicBezTo>
                      <a:pt x="8142" y="7555"/>
                      <a:pt x="9211" y="8411"/>
                      <a:pt x="9852" y="9481"/>
                    </a:cubicBezTo>
                    <a:cubicBezTo>
                      <a:pt x="10175" y="10266"/>
                      <a:pt x="10386" y="11120"/>
                      <a:pt x="10175" y="11906"/>
                    </a:cubicBezTo>
                    <a:cubicBezTo>
                      <a:pt x="10175" y="12476"/>
                      <a:pt x="9961" y="12975"/>
                      <a:pt x="9746" y="13473"/>
                    </a:cubicBezTo>
                    <a:cubicBezTo>
                      <a:pt x="9641" y="13829"/>
                      <a:pt x="9531" y="13972"/>
                      <a:pt x="9531" y="13972"/>
                    </a:cubicBezTo>
                    <a:cubicBezTo>
                      <a:pt x="9641" y="13829"/>
                      <a:pt x="9746" y="13616"/>
                      <a:pt x="9852" y="13473"/>
                    </a:cubicBezTo>
                    <a:cubicBezTo>
                      <a:pt x="10066" y="12975"/>
                      <a:pt x="10281" y="12476"/>
                      <a:pt x="10281" y="11906"/>
                    </a:cubicBezTo>
                    <a:cubicBezTo>
                      <a:pt x="10495" y="11120"/>
                      <a:pt x="10386" y="10266"/>
                      <a:pt x="9961" y="9481"/>
                    </a:cubicBezTo>
                    <a:cubicBezTo>
                      <a:pt x="9426" y="8341"/>
                      <a:pt x="8251" y="7485"/>
                      <a:pt x="6752" y="6985"/>
                    </a:cubicBezTo>
                    <a:cubicBezTo>
                      <a:pt x="6056" y="6753"/>
                      <a:pt x="5321" y="6643"/>
                      <a:pt x="4592" y="6643"/>
                    </a:cubicBezTo>
                    <a:cubicBezTo>
                      <a:pt x="3301" y="6643"/>
                      <a:pt x="2042" y="6990"/>
                      <a:pt x="1085" y="7628"/>
                    </a:cubicBezTo>
                    <a:cubicBezTo>
                      <a:pt x="336" y="8198"/>
                      <a:pt x="-90" y="8981"/>
                      <a:pt x="16" y="9694"/>
                    </a:cubicBezTo>
                    <a:cubicBezTo>
                      <a:pt x="16" y="10550"/>
                      <a:pt x="336" y="11334"/>
                      <a:pt x="870" y="12047"/>
                    </a:cubicBezTo>
                    <a:cubicBezTo>
                      <a:pt x="2049" y="13545"/>
                      <a:pt x="3329" y="15042"/>
                      <a:pt x="4719" y="16398"/>
                    </a:cubicBezTo>
                    <a:cubicBezTo>
                      <a:pt x="5468" y="17181"/>
                      <a:pt x="6323" y="17894"/>
                      <a:pt x="7182" y="18607"/>
                    </a:cubicBezTo>
                    <a:cubicBezTo>
                      <a:pt x="8036" y="19320"/>
                      <a:pt x="8997" y="19960"/>
                      <a:pt x="10175" y="20530"/>
                    </a:cubicBezTo>
                    <a:cubicBezTo>
                      <a:pt x="11245" y="21173"/>
                      <a:pt x="12634" y="21530"/>
                      <a:pt x="14024" y="21600"/>
                    </a:cubicBezTo>
                    <a:cubicBezTo>
                      <a:pt x="15413" y="21600"/>
                      <a:pt x="16803" y="21243"/>
                      <a:pt x="17658" y="20530"/>
                    </a:cubicBezTo>
                    <a:cubicBezTo>
                      <a:pt x="19157" y="19107"/>
                      <a:pt x="20117" y="17465"/>
                      <a:pt x="20331" y="15755"/>
                    </a:cubicBezTo>
                    <a:cubicBezTo>
                      <a:pt x="21081" y="12903"/>
                      <a:pt x="20975" y="10051"/>
                      <a:pt x="20117" y="7198"/>
                    </a:cubicBezTo>
                    <a:cubicBezTo>
                      <a:pt x="19691" y="5988"/>
                      <a:pt x="19157" y="4919"/>
                      <a:pt x="18942" y="39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4" name="Google Shape;1713;p55"/>
              <p:cNvSpPr/>
              <p:nvPr/>
            </p:nvSpPr>
            <p:spPr>
              <a:xfrm>
                <a:off x="187659" y="1049682"/>
                <a:ext cx="131372" cy="183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5"/>
                      <a:pt x="21600" y="7"/>
                      <a:pt x="21600" y="12"/>
                    </a:cubicBezTo>
                    <a:cubicBezTo>
                      <a:pt x="21600" y="7"/>
                      <a:pt x="21600" y="2"/>
                      <a:pt x="21600" y="0"/>
                    </a:cubicBezTo>
                    <a:close/>
                    <a:moveTo>
                      <a:pt x="21600" y="12"/>
                    </a:moveTo>
                    <a:cubicBezTo>
                      <a:pt x="21590" y="86"/>
                      <a:pt x="21502" y="217"/>
                      <a:pt x="21502" y="282"/>
                    </a:cubicBezTo>
                    <a:cubicBezTo>
                      <a:pt x="21502" y="497"/>
                      <a:pt x="21404" y="780"/>
                      <a:pt x="21303" y="1135"/>
                    </a:cubicBezTo>
                    <a:cubicBezTo>
                      <a:pt x="21206" y="1844"/>
                      <a:pt x="20909" y="2909"/>
                      <a:pt x="20511" y="4116"/>
                    </a:cubicBezTo>
                    <a:cubicBezTo>
                      <a:pt x="19321" y="7450"/>
                      <a:pt x="17440" y="10574"/>
                      <a:pt x="15061" y="13482"/>
                    </a:cubicBezTo>
                    <a:cubicBezTo>
                      <a:pt x="13675" y="15114"/>
                      <a:pt x="12088" y="16604"/>
                      <a:pt x="10406" y="18023"/>
                    </a:cubicBezTo>
                    <a:cubicBezTo>
                      <a:pt x="9115" y="19230"/>
                      <a:pt x="7433" y="20223"/>
                      <a:pt x="5649" y="21005"/>
                    </a:cubicBezTo>
                    <a:cubicBezTo>
                      <a:pt x="4746" y="21353"/>
                      <a:pt x="3749" y="21525"/>
                      <a:pt x="2755" y="21525"/>
                    </a:cubicBezTo>
                    <a:cubicBezTo>
                      <a:pt x="2328" y="21525"/>
                      <a:pt x="1904" y="21495"/>
                      <a:pt x="1487" y="21430"/>
                    </a:cubicBezTo>
                    <a:cubicBezTo>
                      <a:pt x="991" y="21360"/>
                      <a:pt x="496" y="21217"/>
                      <a:pt x="0" y="21005"/>
                    </a:cubicBezTo>
                    <a:cubicBezTo>
                      <a:pt x="398" y="21217"/>
                      <a:pt x="893" y="21430"/>
                      <a:pt x="1487" y="21502"/>
                    </a:cubicBezTo>
                    <a:cubicBezTo>
                      <a:pt x="1917" y="21567"/>
                      <a:pt x="2354" y="21600"/>
                      <a:pt x="2794" y="21600"/>
                    </a:cubicBezTo>
                    <a:cubicBezTo>
                      <a:pt x="3775" y="21600"/>
                      <a:pt x="4759" y="21441"/>
                      <a:pt x="5649" y="21147"/>
                    </a:cubicBezTo>
                    <a:cubicBezTo>
                      <a:pt x="7530" y="20365"/>
                      <a:pt x="9216" y="19373"/>
                      <a:pt x="10601" y="18166"/>
                    </a:cubicBezTo>
                    <a:cubicBezTo>
                      <a:pt x="12287" y="16746"/>
                      <a:pt x="13871" y="15184"/>
                      <a:pt x="15260" y="13625"/>
                    </a:cubicBezTo>
                    <a:cubicBezTo>
                      <a:pt x="17737" y="10714"/>
                      <a:pt x="19520" y="7522"/>
                      <a:pt x="20710" y="4186"/>
                    </a:cubicBezTo>
                    <a:cubicBezTo>
                      <a:pt x="21104" y="2841"/>
                      <a:pt x="21499" y="1426"/>
                      <a:pt x="21600" y="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5" name="Google Shape;1714;p55"/>
              <p:cNvSpPr/>
              <p:nvPr/>
            </p:nvSpPr>
            <p:spPr>
              <a:xfrm>
                <a:off x="94558" y="842375"/>
                <a:ext cx="472024" cy="79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fill="norm" stroke="1" extrusionOk="0">
                    <a:moveTo>
                      <a:pt x="287" y="0"/>
                    </a:moveTo>
                    <a:cubicBezTo>
                      <a:pt x="-95" y="6870"/>
                      <a:pt x="-95" y="14563"/>
                      <a:pt x="287" y="21600"/>
                    </a:cubicBezTo>
                    <a:lnTo>
                      <a:pt x="21041" y="21600"/>
                    </a:lnTo>
                    <a:cubicBezTo>
                      <a:pt x="21505" y="14563"/>
                      <a:pt x="21505" y="6870"/>
                      <a:pt x="210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6" name="Google Shape;1715;p55"/>
              <p:cNvSpPr/>
              <p:nvPr/>
            </p:nvSpPr>
            <p:spPr>
              <a:xfrm>
                <a:off x="120169" y="874836"/>
                <a:ext cx="24705" cy="8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057" y="21600"/>
                    </a:lnTo>
                    <a:lnTo>
                      <a:pt x="1057" y="6186"/>
                    </a:lnTo>
                    <a:lnTo>
                      <a:pt x="21600" y="16935"/>
                    </a:lnTo>
                    <a:lnTo>
                      <a:pt x="21600" y="123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7" name="Google Shape;1716;p55"/>
              <p:cNvSpPr/>
              <p:nvPr/>
            </p:nvSpPr>
            <p:spPr>
              <a:xfrm>
                <a:off x="151495" y="842375"/>
                <a:ext cx="27124" cy="7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126" y="0"/>
                      <a:pt x="16326" y="4742"/>
                      <a:pt x="10089" y="10797"/>
                    </a:cubicBezTo>
                    <a:cubicBezTo>
                      <a:pt x="6237" y="14231"/>
                      <a:pt x="2889" y="17994"/>
                      <a:pt x="0" y="21595"/>
                    </a:cubicBezTo>
                    <a:cubicBezTo>
                      <a:pt x="16" y="21595"/>
                      <a:pt x="16" y="21600"/>
                      <a:pt x="32" y="21600"/>
                    </a:cubicBezTo>
                    <a:cubicBezTo>
                      <a:pt x="663" y="21600"/>
                      <a:pt x="5858" y="16756"/>
                      <a:pt x="11526" y="10959"/>
                    </a:cubicBezTo>
                    <a:cubicBezTo>
                      <a:pt x="15363" y="7358"/>
                      <a:pt x="18726" y="3762"/>
                      <a:pt x="21600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8" name="Google Shape;1717;p55"/>
              <p:cNvSpPr/>
              <p:nvPr/>
            </p:nvSpPr>
            <p:spPr>
              <a:xfrm>
                <a:off x="170148" y="842375"/>
                <a:ext cx="27195" cy="79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2" h="21600" fill="norm" stroke="1" extrusionOk="0">
                    <a:moveTo>
                      <a:pt x="20695" y="0"/>
                    </a:moveTo>
                    <a:cubicBezTo>
                      <a:pt x="16569" y="3435"/>
                      <a:pt x="12896" y="7037"/>
                      <a:pt x="9676" y="10800"/>
                    </a:cubicBezTo>
                    <a:cubicBezTo>
                      <a:pt x="4159" y="16690"/>
                      <a:pt x="-436" y="21600"/>
                      <a:pt x="33" y="21600"/>
                    </a:cubicBezTo>
                    <a:cubicBezTo>
                      <a:pt x="4159" y="18165"/>
                      <a:pt x="8301" y="14563"/>
                      <a:pt x="11052" y="10962"/>
                    </a:cubicBezTo>
                    <a:cubicBezTo>
                      <a:pt x="17022" y="4910"/>
                      <a:pt x="21164" y="0"/>
                      <a:pt x="20695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9" name="Google Shape;1718;p55"/>
              <p:cNvSpPr/>
              <p:nvPr/>
            </p:nvSpPr>
            <p:spPr>
              <a:xfrm>
                <a:off x="476292" y="842375"/>
                <a:ext cx="27195" cy="79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2" h="21600" fill="norm" stroke="1" extrusionOk="0">
                    <a:moveTo>
                      <a:pt x="20695" y="0"/>
                    </a:moveTo>
                    <a:cubicBezTo>
                      <a:pt x="16569" y="3435"/>
                      <a:pt x="12896" y="7037"/>
                      <a:pt x="9676" y="10800"/>
                    </a:cubicBezTo>
                    <a:cubicBezTo>
                      <a:pt x="4159" y="16690"/>
                      <a:pt x="-436" y="21600"/>
                      <a:pt x="33" y="21600"/>
                    </a:cubicBezTo>
                    <a:cubicBezTo>
                      <a:pt x="4159" y="18165"/>
                      <a:pt x="7832" y="14563"/>
                      <a:pt x="11052" y="10962"/>
                    </a:cubicBezTo>
                    <a:cubicBezTo>
                      <a:pt x="17022" y="4910"/>
                      <a:pt x="21164" y="0"/>
                      <a:pt x="20695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0" name="Google Shape;1719;p55"/>
              <p:cNvSpPr/>
              <p:nvPr/>
            </p:nvSpPr>
            <p:spPr>
              <a:xfrm>
                <a:off x="494969" y="842375"/>
                <a:ext cx="27211" cy="7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5" h="21600" fill="norm" stroke="1" extrusionOk="0">
                    <a:moveTo>
                      <a:pt x="20711" y="0"/>
                    </a:moveTo>
                    <a:cubicBezTo>
                      <a:pt x="20242" y="0"/>
                      <a:pt x="15193" y="4742"/>
                      <a:pt x="9676" y="10797"/>
                    </a:cubicBezTo>
                    <a:cubicBezTo>
                      <a:pt x="4159" y="16686"/>
                      <a:pt x="-436" y="21595"/>
                      <a:pt x="33" y="21595"/>
                    </a:cubicBezTo>
                    <a:cubicBezTo>
                      <a:pt x="33" y="21595"/>
                      <a:pt x="48" y="21600"/>
                      <a:pt x="63" y="21600"/>
                    </a:cubicBezTo>
                    <a:cubicBezTo>
                      <a:pt x="652" y="21600"/>
                      <a:pt x="5640" y="16756"/>
                      <a:pt x="11052" y="10959"/>
                    </a:cubicBezTo>
                    <a:cubicBezTo>
                      <a:pt x="17022" y="4909"/>
                      <a:pt x="21164" y="0"/>
                      <a:pt x="20711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1" name="Google Shape;1720;p55"/>
              <p:cNvSpPr/>
              <p:nvPr/>
            </p:nvSpPr>
            <p:spPr>
              <a:xfrm>
                <a:off x="29913" y="786325"/>
                <a:ext cx="472024" cy="56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fill="norm" stroke="1" extrusionOk="0">
                    <a:moveTo>
                      <a:pt x="266" y="0"/>
                    </a:moveTo>
                    <a:cubicBezTo>
                      <a:pt x="-89" y="6895"/>
                      <a:pt x="-89" y="14705"/>
                      <a:pt x="266" y="21600"/>
                    </a:cubicBezTo>
                    <a:lnTo>
                      <a:pt x="21020" y="21600"/>
                    </a:lnTo>
                    <a:cubicBezTo>
                      <a:pt x="21511" y="14939"/>
                      <a:pt x="21511" y="6661"/>
                      <a:pt x="210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2" name="Google Shape;1721;p55"/>
              <p:cNvSpPr/>
              <p:nvPr/>
            </p:nvSpPr>
            <p:spPr>
              <a:xfrm>
                <a:off x="190078" y="802603"/>
                <a:ext cx="15069" cy="21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92"/>
                    </a:lnTo>
                    <a:lnTo>
                      <a:pt x="6906" y="17292"/>
                    </a:lnTo>
                    <a:lnTo>
                      <a:pt x="6906" y="0"/>
                    </a:lnTo>
                    <a:close/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3" name="Google Shape;1722;p55"/>
              <p:cNvSpPr/>
              <p:nvPr/>
            </p:nvSpPr>
            <p:spPr>
              <a:xfrm>
                <a:off x="206950" y="807321"/>
                <a:ext cx="15664" cy="16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956" y="11954"/>
                    </a:moveTo>
                    <a:lnTo>
                      <a:pt x="14956" y="14314"/>
                    </a:lnTo>
                    <a:cubicBezTo>
                      <a:pt x="14108" y="15895"/>
                      <a:pt x="12468" y="17451"/>
                      <a:pt x="9952" y="17451"/>
                    </a:cubicBezTo>
                    <a:cubicBezTo>
                      <a:pt x="7464" y="17451"/>
                      <a:pt x="6644" y="15895"/>
                      <a:pt x="6644" y="15091"/>
                    </a:cubicBezTo>
                    <a:cubicBezTo>
                      <a:pt x="6644" y="13510"/>
                      <a:pt x="7464" y="11954"/>
                      <a:pt x="9952" y="11954"/>
                    </a:cubicBezTo>
                    <a:close/>
                    <a:moveTo>
                      <a:pt x="12741" y="0"/>
                    </a:moveTo>
                    <a:cubicBezTo>
                      <a:pt x="12112" y="0"/>
                      <a:pt x="11456" y="52"/>
                      <a:pt x="10800" y="130"/>
                    </a:cubicBezTo>
                    <a:cubicBezTo>
                      <a:pt x="7464" y="130"/>
                      <a:pt x="3308" y="908"/>
                      <a:pt x="820" y="2489"/>
                    </a:cubicBezTo>
                    <a:lnTo>
                      <a:pt x="3308" y="7209"/>
                    </a:lnTo>
                    <a:cubicBezTo>
                      <a:pt x="4976" y="5627"/>
                      <a:pt x="7464" y="4849"/>
                      <a:pt x="9952" y="4849"/>
                    </a:cubicBezTo>
                    <a:cubicBezTo>
                      <a:pt x="13288" y="4849"/>
                      <a:pt x="14956" y="6431"/>
                      <a:pt x="14956" y="8790"/>
                    </a:cubicBezTo>
                    <a:lnTo>
                      <a:pt x="9952" y="8790"/>
                    </a:lnTo>
                    <a:cubicBezTo>
                      <a:pt x="2488" y="8790"/>
                      <a:pt x="0" y="11954"/>
                      <a:pt x="0" y="15091"/>
                    </a:cubicBezTo>
                    <a:cubicBezTo>
                      <a:pt x="0" y="19033"/>
                      <a:pt x="3308" y="21393"/>
                      <a:pt x="8312" y="21393"/>
                    </a:cubicBezTo>
                    <a:cubicBezTo>
                      <a:pt x="8749" y="21548"/>
                      <a:pt x="9214" y="21600"/>
                      <a:pt x="9679" y="21600"/>
                    </a:cubicBezTo>
                    <a:cubicBezTo>
                      <a:pt x="11675" y="21600"/>
                      <a:pt x="13589" y="20329"/>
                      <a:pt x="14956" y="19033"/>
                    </a:cubicBezTo>
                    <a:lnTo>
                      <a:pt x="14956" y="21393"/>
                    </a:lnTo>
                    <a:lnTo>
                      <a:pt x="21600" y="21393"/>
                    </a:lnTo>
                    <a:lnTo>
                      <a:pt x="21600" y="8790"/>
                    </a:lnTo>
                    <a:cubicBezTo>
                      <a:pt x="21600" y="3112"/>
                      <a:pt x="18237" y="0"/>
                      <a:pt x="12741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4" name="Google Shape;1723;p55"/>
              <p:cNvSpPr/>
              <p:nvPr/>
            </p:nvSpPr>
            <p:spPr>
              <a:xfrm>
                <a:off x="226836" y="807341"/>
                <a:ext cx="16329" cy="16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2" h="21600" fill="norm" stroke="1" extrusionOk="0">
                    <a:moveTo>
                      <a:pt x="13408" y="0"/>
                    </a:moveTo>
                    <a:cubicBezTo>
                      <a:pt x="13052" y="0"/>
                      <a:pt x="12721" y="26"/>
                      <a:pt x="12365" y="105"/>
                    </a:cubicBezTo>
                    <a:cubicBezTo>
                      <a:pt x="10049" y="105"/>
                      <a:pt x="6946" y="891"/>
                      <a:pt x="5419" y="2490"/>
                    </a:cubicBezTo>
                    <a:lnTo>
                      <a:pt x="5419" y="105"/>
                    </a:lnTo>
                    <a:lnTo>
                      <a:pt x="0" y="105"/>
                    </a:lnTo>
                    <a:lnTo>
                      <a:pt x="0" y="21600"/>
                    </a:lnTo>
                    <a:lnTo>
                      <a:pt x="5419" y="21600"/>
                    </a:lnTo>
                    <a:lnTo>
                      <a:pt x="5419" y="11246"/>
                    </a:lnTo>
                    <a:cubicBezTo>
                      <a:pt x="5419" y="7261"/>
                      <a:pt x="7734" y="5662"/>
                      <a:pt x="10813" y="5662"/>
                    </a:cubicBezTo>
                    <a:cubicBezTo>
                      <a:pt x="13128" y="5662"/>
                      <a:pt x="14680" y="7261"/>
                      <a:pt x="14680" y="10459"/>
                    </a:cubicBezTo>
                    <a:lnTo>
                      <a:pt x="14680" y="21600"/>
                    </a:lnTo>
                    <a:lnTo>
                      <a:pt x="20862" y="21600"/>
                    </a:lnTo>
                    <a:lnTo>
                      <a:pt x="20862" y="8860"/>
                    </a:lnTo>
                    <a:cubicBezTo>
                      <a:pt x="21600" y="4430"/>
                      <a:pt x="17657" y="0"/>
                      <a:pt x="13408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5" name="Google Shape;1724;p55"/>
              <p:cNvSpPr/>
              <p:nvPr/>
            </p:nvSpPr>
            <p:spPr>
              <a:xfrm>
                <a:off x="246866" y="806806"/>
                <a:ext cx="17384" cy="2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51" h="21600" fill="norm" stroke="1" extrusionOk="0">
                    <a:moveTo>
                      <a:pt x="8744" y="3544"/>
                    </a:moveTo>
                    <a:cubicBezTo>
                      <a:pt x="10983" y="3544"/>
                      <a:pt x="13202" y="4831"/>
                      <a:pt x="13202" y="7368"/>
                    </a:cubicBezTo>
                    <a:cubicBezTo>
                      <a:pt x="13202" y="10203"/>
                      <a:pt x="10983" y="11621"/>
                      <a:pt x="8744" y="11621"/>
                    </a:cubicBezTo>
                    <a:cubicBezTo>
                      <a:pt x="6525" y="11621"/>
                      <a:pt x="4307" y="10203"/>
                      <a:pt x="4307" y="7368"/>
                    </a:cubicBezTo>
                    <a:cubicBezTo>
                      <a:pt x="4307" y="4831"/>
                      <a:pt x="6525" y="3544"/>
                      <a:pt x="8744" y="3544"/>
                    </a:cubicBezTo>
                    <a:close/>
                    <a:moveTo>
                      <a:pt x="8116" y="0"/>
                    </a:moveTo>
                    <a:cubicBezTo>
                      <a:pt x="-2705" y="0"/>
                      <a:pt x="-2705" y="14754"/>
                      <a:pt x="8116" y="14754"/>
                    </a:cubicBezTo>
                    <a:cubicBezTo>
                      <a:pt x="10021" y="14754"/>
                      <a:pt x="11925" y="14176"/>
                      <a:pt x="13202" y="13038"/>
                    </a:cubicBezTo>
                    <a:lnTo>
                      <a:pt x="13202" y="13617"/>
                    </a:lnTo>
                    <a:cubicBezTo>
                      <a:pt x="13202" y="16452"/>
                      <a:pt x="11925" y="17590"/>
                      <a:pt x="8744" y="17590"/>
                    </a:cubicBezTo>
                    <a:cubicBezTo>
                      <a:pt x="6211" y="17590"/>
                      <a:pt x="4307" y="17011"/>
                      <a:pt x="2381" y="15874"/>
                    </a:cubicBezTo>
                    <a:lnTo>
                      <a:pt x="476" y="19287"/>
                    </a:lnTo>
                    <a:cubicBezTo>
                      <a:pt x="3030" y="20984"/>
                      <a:pt x="5562" y="21544"/>
                      <a:pt x="8744" y="21544"/>
                    </a:cubicBezTo>
                    <a:cubicBezTo>
                      <a:pt x="9121" y="21581"/>
                      <a:pt x="9476" y="21600"/>
                      <a:pt x="9832" y="21600"/>
                    </a:cubicBezTo>
                    <a:cubicBezTo>
                      <a:pt x="15023" y="21600"/>
                      <a:pt x="18895" y="17813"/>
                      <a:pt x="18288" y="13038"/>
                    </a:cubicBezTo>
                    <a:lnTo>
                      <a:pt x="18288" y="578"/>
                    </a:lnTo>
                    <a:lnTo>
                      <a:pt x="13851" y="0"/>
                    </a:lnTo>
                    <a:lnTo>
                      <a:pt x="13851" y="2276"/>
                    </a:lnTo>
                    <a:cubicBezTo>
                      <a:pt x="12574" y="578"/>
                      <a:pt x="10021" y="0"/>
                      <a:pt x="8116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6" name="Google Shape;1725;p55"/>
              <p:cNvSpPr/>
              <p:nvPr/>
            </p:nvSpPr>
            <p:spPr>
              <a:xfrm>
                <a:off x="268337" y="807420"/>
                <a:ext cx="16355" cy="16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5" h="21600" fill="norm" stroke="1" extrusionOk="0">
                    <a:moveTo>
                      <a:pt x="97" y="0"/>
                    </a:moveTo>
                    <a:lnTo>
                      <a:pt x="97" y="11953"/>
                    </a:lnTo>
                    <a:cubicBezTo>
                      <a:pt x="-615" y="17117"/>
                      <a:pt x="2642" y="21600"/>
                      <a:pt x="8061" y="21600"/>
                    </a:cubicBezTo>
                    <a:cubicBezTo>
                      <a:pt x="8468" y="21600"/>
                      <a:pt x="8926" y="21574"/>
                      <a:pt x="9384" y="21495"/>
                    </a:cubicBezTo>
                    <a:cubicBezTo>
                      <a:pt x="11699" y="21495"/>
                      <a:pt x="14014" y="20709"/>
                      <a:pt x="15566" y="19110"/>
                    </a:cubicBezTo>
                    <a:lnTo>
                      <a:pt x="15566" y="21495"/>
                    </a:lnTo>
                    <a:lnTo>
                      <a:pt x="20985" y="21495"/>
                    </a:lnTo>
                    <a:lnTo>
                      <a:pt x="20985" y="0"/>
                    </a:lnTo>
                    <a:lnTo>
                      <a:pt x="15566" y="786"/>
                    </a:lnTo>
                    <a:lnTo>
                      <a:pt x="15566" y="11141"/>
                    </a:lnTo>
                    <a:cubicBezTo>
                      <a:pt x="15566" y="15125"/>
                      <a:pt x="13251" y="16724"/>
                      <a:pt x="10147" y="16724"/>
                    </a:cubicBezTo>
                    <a:cubicBezTo>
                      <a:pt x="7832" y="16724"/>
                      <a:pt x="6280" y="15125"/>
                      <a:pt x="6280" y="11953"/>
                    </a:cubicBezTo>
                    <a:lnTo>
                      <a:pt x="6280" y="0"/>
                    </a:lnTo>
                    <a:close/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7" name="Google Shape;1726;p55"/>
              <p:cNvSpPr/>
              <p:nvPr/>
            </p:nvSpPr>
            <p:spPr>
              <a:xfrm>
                <a:off x="288299" y="807321"/>
                <a:ext cx="15069" cy="16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94" y="11954"/>
                    </a:moveTo>
                    <a:lnTo>
                      <a:pt x="14694" y="14314"/>
                    </a:lnTo>
                    <a:cubicBezTo>
                      <a:pt x="14694" y="15895"/>
                      <a:pt x="12107" y="17451"/>
                      <a:pt x="10374" y="17451"/>
                    </a:cubicBezTo>
                    <a:cubicBezTo>
                      <a:pt x="7787" y="17451"/>
                      <a:pt x="6054" y="15895"/>
                      <a:pt x="6054" y="15091"/>
                    </a:cubicBezTo>
                    <a:cubicBezTo>
                      <a:pt x="6054" y="13510"/>
                      <a:pt x="7787" y="11954"/>
                      <a:pt x="10374" y="11954"/>
                    </a:cubicBezTo>
                    <a:close/>
                    <a:moveTo>
                      <a:pt x="12591" y="0"/>
                    </a:moveTo>
                    <a:cubicBezTo>
                      <a:pt x="11908" y="0"/>
                      <a:pt x="11169" y="52"/>
                      <a:pt x="10374" y="130"/>
                    </a:cubicBezTo>
                    <a:cubicBezTo>
                      <a:pt x="6906" y="130"/>
                      <a:pt x="3467" y="908"/>
                      <a:pt x="881" y="2489"/>
                    </a:cubicBezTo>
                    <a:lnTo>
                      <a:pt x="3467" y="7209"/>
                    </a:lnTo>
                    <a:cubicBezTo>
                      <a:pt x="5173" y="5627"/>
                      <a:pt x="6906" y="4849"/>
                      <a:pt x="9493" y="4849"/>
                    </a:cubicBezTo>
                    <a:cubicBezTo>
                      <a:pt x="12960" y="4849"/>
                      <a:pt x="14694" y="6431"/>
                      <a:pt x="14694" y="8790"/>
                    </a:cubicBezTo>
                    <a:lnTo>
                      <a:pt x="9493" y="8790"/>
                    </a:lnTo>
                    <a:cubicBezTo>
                      <a:pt x="2586" y="8790"/>
                      <a:pt x="0" y="11954"/>
                      <a:pt x="0" y="15091"/>
                    </a:cubicBezTo>
                    <a:cubicBezTo>
                      <a:pt x="0" y="19033"/>
                      <a:pt x="3467" y="21393"/>
                      <a:pt x="8640" y="21393"/>
                    </a:cubicBezTo>
                    <a:cubicBezTo>
                      <a:pt x="9123" y="21548"/>
                      <a:pt x="9606" y="21600"/>
                      <a:pt x="10061" y="21600"/>
                    </a:cubicBezTo>
                    <a:cubicBezTo>
                      <a:pt x="12164" y="21600"/>
                      <a:pt x="14154" y="20329"/>
                      <a:pt x="15546" y="19033"/>
                    </a:cubicBezTo>
                    <a:lnTo>
                      <a:pt x="15546" y="21393"/>
                    </a:lnTo>
                    <a:lnTo>
                      <a:pt x="21600" y="21393"/>
                    </a:lnTo>
                    <a:lnTo>
                      <a:pt x="21600" y="8790"/>
                    </a:lnTo>
                    <a:cubicBezTo>
                      <a:pt x="21600" y="3112"/>
                      <a:pt x="18815" y="0"/>
                      <a:pt x="12591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8" name="Google Shape;1727;p55"/>
              <p:cNvSpPr/>
              <p:nvPr/>
            </p:nvSpPr>
            <p:spPr>
              <a:xfrm>
                <a:off x="307139" y="806806"/>
                <a:ext cx="17381" cy="2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65" h="21600" fill="norm" stroke="1" extrusionOk="0">
                    <a:moveTo>
                      <a:pt x="9548" y="3880"/>
                    </a:moveTo>
                    <a:cubicBezTo>
                      <a:pt x="11685" y="3880"/>
                      <a:pt x="13214" y="5857"/>
                      <a:pt x="13214" y="7368"/>
                    </a:cubicBezTo>
                    <a:lnTo>
                      <a:pt x="13843" y="7368"/>
                    </a:lnTo>
                    <a:cubicBezTo>
                      <a:pt x="13843" y="9644"/>
                      <a:pt x="11308" y="11341"/>
                      <a:pt x="8752" y="11341"/>
                    </a:cubicBezTo>
                    <a:cubicBezTo>
                      <a:pt x="6196" y="11341"/>
                      <a:pt x="4289" y="9644"/>
                      <a:pt x="4289" y="7368"/>
                    </a:cubicBezTo>
                    <a:cubicBezTo>
                      <a:pt x="4289" y="5857"/>
                      <a:pt x="5819" y="3880"/>
                      <a:pt x="7956" y="3880"/>
                    </a:cubicBezTo>
                    <a:cubicBezTo>
                      <a:pt x="8207" y="3880"/>
                      <a:pt x="8480" y="3917"/>
                      <a:pt x="8752" y="3973"/>
                    </a:cubicBezTo>
                    <a:cubicBezTo>
                      <a:pt x="9024" y="3917"/>
                      <a:pt x="9297" y="3880"/>
                      <a:pt x="9548" y="3880"/>
                    </a:cubicBezTo>
                    <a:close/>
                    <a:moveTo>
                      <a:pt x="8123" y="0"/>
                    </a:moveTo>
                    <a:cubicBezTo>
                      <a:pt x="-2708" y="0"/>
                      <a:pt x="-2708" y="14754"/>
                      <a:pt x="8123" y="14754"/>
                    </a:cubicBezTo>
                    <a:cubicBezTo>
                      <a:pt x="10030" y="14754"/>
                      <a:pt x="11936" y="14176"/>
                      <a:pt x="13214" y="13038"/>
                    </a:cubicBezTo>
                    <a:lnTo>
                      <a:pt x="13214" y="13617"/>
                    </a:lnTo>
                    <a:cubicBezTo>
                      <a:pt x="13214" y="16452"/>
                      <a:pt x="11936" y="17590"/>
                      <a:pt x="8123" y="17590"/>
                    </a:cubicBezTo>
                    <a:cubicBezTo>
                      <a:pt x="6196" y="17590"/>
                      <a:pt x="4289" y="17011"/>
                      <a:pt x="2383" y="15874"/>
                    </a:cubicBezTo>
                    <a:lnTo>
                      <a:pt x="476" y="19287"/>
                    </a:lnTo>
                    <a:cubicBezTo>
                      <a:pt x="3011" y="20984"/>
                      <a:pt x="5567" y="21544"/>
                      <a:pt x="8752" y="21544"/>
                    </a:cubicBezTo>
                    <a:cubicBezTo>
                      <a:pt x="9108" y="21581"/>
                      <a:pt x="9485" y="21600"/>
                      <a:pt x="9841" y="21600"/>
                    </a:cubicBezTo>
                    <a:cubicBezTo>
                      <a:pt x="15037" y="21600"/>
                      <a:pt x="18892" y="17813"/>
                      <a:pt x="18305" y="13038"/>
                    </a:cubicBezTo>
                    <a:lnTo>
                      <a:pt x="18305" y="578"/>
                    </a:lnTo>
                    <a:lnTo>
                      <a:pt x="13843" y="0"/>
                    </a:lnTo>
                    <a:lnTo>
                      <a:pt x="13843" y="2276"/>
                    </a:lnTo>
                    <a:cubicBezTo>
                      <a:pt x="12565" y="578"/>
                      <a:pt x="10030" y="0"/>
                      <a:pt x="8123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9" name="Google Shape;1728;p55"/>
              <p:cNvSpPr/>
              <p:nvPr/>
            </p:nvSpPr>
            <p:spPr>
              <a:xfrm>
                <a:off x="327766" y="806806"/>
                <a:ext cx="17179" cy="16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56" h="21600" fill="norm" stroke="1" extrusionOk="0">
                    <a:moveTo>
                      <a:pt x="9403" y="4629"/>
                    </a:moveTo>
                    <a:cubicBezTo>
                      <a:pt x="11341" y="4629"/>
                      <a:pt x="13280" y="6930"/>
                      <a:pt x="13280" y="9232"/>
                    </a:cubicBezTo>
                    <a:lnTo>
                      <a:pt x="4865" y="9232"/>
                    </a:lnTo>
                    <a:cubicBezTo>
                      <a:pt x="5505" y="6930"/>
                      <a:pt x="6804" y="4629"/>
                      <a:pt x="9403" y="4629"/>
                    </a:cubicBezTo>
                    <a:close/>
                    <a:moveTo>
                      <a:pt x="8785" y="0"/>
                    </a:moveTo>
                    <a:cubicBezTo>
                      <a:pt x="-3144" y="0"/>
                      <a:pt x="-2739" y="21600"/>
                      <a:pt x="8870" y="21600"/>
                    </a:cubicBezTo>
                    <a:cubicBezTo>
                      <a:pt x="9254" y="21600"/>
                      <a:pt x="9637" y="21575"/>
                      <a:pt x="10042" y="21524"/>
                    </a:cubicBezTo>
                    <a:cubicBezTo>
                      <a:pt x="12641" y="21524"/>
                      <a:pt x="15218" y="20765"/>
                      <a:pt x="17178" y="18464"/>
                    </a:cubicBezTo>
                    <a:lnTo>
                      <a:pt x="14579" y="14619"/>
                    </a:lnTo>
                    <a:cubicBezTo>
                      <a:pt x="13280" y="16162"/>
                      <a:pt x="11341" y="16921"/>
                      <a:pt x="10042" y="16921"/>
                    </a:cubicBezTo>
                    <a:cubicBezTo>
                      <a:pt x="7464" y="16921"/>
                      <a:pt x="5505" y="15378"/>
                      <a:pt x="4865" y="12318"/>
                    </a:cubicBezTo>
                    <a:lnTo>
                      <a:pt x="18456" y="12318"/>
                    </a:lnTo>
                    <a:cubicBezTo>
                      <a:pt x="18456" y="12318"/>
                      <a:pt x="18456" y="10775"/>
                      <a:pt x="18456" y="10775"/>
                    </a:cubicBezTo>
                    <a:cubicBezTo>
                      <a:pt x="18456" y="4629"/>
                      <a:pt x="14579" y="0"/>
                      <a:pt x="9403" y="0"/>
                    </a:cubicBezTo>
                    <a:cubicBezTo>
                      <a:pt x="9190" y="0"/>
                      <a:pt x="8998" y="0"/>
                      <a:pt x="8785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0" name="Google Shape;1729;p55"/>
              <p:cNvSpPr/>
              <p:nvPr/>
            </p:nvSpPr>
            <p:spPr>
              <a:xfrm>
                <a:off x="67133" y="814043"/>
                <a:ext cx="21096" cy="9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3695" y="21600"/>
                    </a:lnTo>
                    <a:lnTo>
                      <a:pt x="3695" y="11511"/>
                    </a:lnTo>
                    <a:lnTo>
                      <a:pt x="21600" y="1151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1" name="Google Shape;1730;p55"/>
              <p:cNvSpPr/>
              <p:nvPr/>
            </p:nvSpPr>
            <p:spPr>
              <a:xfrm>
                <a:off x="98459" y="786325"/>
                <a:ext cx="50638" cy="56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9261" y="21600"/>
                    </a:lnTo>
                    <a:lnTo>
                      <a:pt x="21600" y="21600"/>
                    </a:lnTo>
                    <a:lnTo>
                      <a:pt x="13887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2" name="Google Shape;1731;p55"/>
              <p:cNvSpPr/>
              <p:nvPr/>
            </p:nvSpPr>
            <p:spPr>
              <a:xfrm>
                <a:off x="379898" y="786325"/>
                <a:ext cx="50024" cy="56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9375" y="21600"/>
                    </a:lnTo>
                    <a:lnTo>
                      <a:pt x="21600" y="21600"/>
                    </a:lnTo>
                    <a:lnTo>
                      <a:pt x="13792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3" name="Google Shape;1732;p55"/>
              <p:cNvSpPr/>
              <p:nvPr/>
            </p:nvSpPr>
            <p:spPr>
              <a:xfrm>
                <a:off x="117750" y="1915671"/>
                <a:ext cx="86243" cy="103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6" h="21600" fill="norm" stroke="1" extrusionOk="0">
                    <a:moveTo>
                      <a:pt x="19049" y="0"/>
                    </a:moveTo>
                    <a:cubicBezTo>
                      <a:pt x="17099" y="3768"/>
                      <a:pt x="14701" y="7412"/>
                      <a:pt x="11849" y="10676"/>
                    </a:cubicBezTo>
                    <a:cubicBezTo>
                      <a:pt x="9001" y="14064"/>
                      <a:pt x="4802" y="16452"/>
                      <a:pt x="0" y="17332"/>
                    </a:cubicBezTo>
                    <a:lnTo>
                      <a:pt x="301" y="17332"/>
                    </a:lnTo>
                    <a:cubicBezTo>
                      <a:pt x="1051" y="18712"/>
                      <a:pt x="1949" y="20220"/>
                      <a:pt x="2699" y="21600"/>
                    </a:cubicBezTo>
                    <a:cubicBezTo>
                      <a:pt x="6899" y="20720"/>
                      <a:pt x="10649" y="18712"/>
                      <a:pt x="13349" y="15824"/>
                    </a:cubicBezTo>
                    <a:cubicBezTo>
                      <a:pt x="15900" y="13060"/>
                      <a:pt x="18151" y="9920"/>
                      <a:pt x="19952" y="6656"/>
                    </a:cubicBezTo>
                    <a:cubicBezTo>
                      <a:pt x="20850" y="5528"/>
                      <a:pt x="21299" y="4272"/>
                      <a:pt x="21452" y="3016"/>
                    </a:cubicBezTo>
                    <a:cubicBezTo>
                      <a:pt x="21600" y="1632"/>
                      <a:pt x="20549" y="376"/>
                      <a:pt x="1904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4" name="Google Shape;1733;p55"/>
              <p:cNvSpPr/>
              <p:nvPr/>
            </p:nvSpPr>
            <p:spPr>
              <a:xfrm>
                <a:off x="259013" y="1361695"/>
                <a:ext cx="109011" cy="58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3382" y="0"/>
                    </a:moveTo>
                    <a:cubicBezTo>
                      <a:pt x="13117" y="0"/>
                      <a:pt x="12853" y="22"/>
                      <a:pt x="12592" y="58"/>
                    </a:cubicBezTo>
                    <a:cubicBezTo>
                      <a:pt x="9719" y="278"/>
                      <a:pt x="6846" y="1388"/>
                      <a:pt x="4204" y="3391"/>
                    </a:cubicBezTo>
                    <a:cubicBezTo>
                      <a:pt x="2480" y="4055"/>
                      <a:pt x="1104" y="6277"/>
                      <a:pt x="299" y="9163"/>
                    </a:cubicBezTo>
                    <a:cubicBezTo>
                      <a:pt x="-620" y="13160"/>
                      <a:pt x="756" y="17603"/>
                      <a:pt x="2022" y="21154"/>
                    </a:cubicBezTo>
                    <a:lnTo>
                      <a:pt x="3516" y="21600"/>
                    </a:lnTo>
                    <a:cubicBezTo>
                      <a:pt x="2480" y="17603"/>
                      <a:pt x="1561" y="12714"/>
                      <a:pt x="2828" y="9163"/>
                    </a:cubicBezTo>
                    <a:cubicBezTo>
                      <a:pt x="3629" y="6942"/>
                      <a:pt x="4895" y="5612"/>
                      <a:pt x="6271" y="4940"/>
                    </a:cubicBezTo>
                    <a:cubicBezTo>
                      <a:pt x="8343" y="3829"/>
                      <a:pt x="10411" y="3164"/>
                      <a:pt x="12592" y="3164"/>
                    </a:cubicBezTo>
                    <a:cubicBezTo>
                      <a:pt x="12879" y="3113"/>
                      <a:pt x="13166" y="3084"/>
                      <a:pt x="13454" y="3084"/>
                    </a:cubicBezTo>
                    <a:cubicBezTo>
                      <a:pt x="14316" y="3084"/>
                      <a:pt x="15177" y="3332"/>
                      <a:pt x="16039" y="3829"/>
                    </a:cubicBezTo>
                    <a:cubicBezTo>
                      <a:pt x="17188" y="4501"/>
                      <a:pt x="17994" y="6277"/>
                      <a:pt x="18451" y="8498"/>
                    </a:cubicBezTo>
                    <a:cubicBezTo>
                      <a:pt x="18799" y="10274"/>
                      <a:pt x="18568" y="12269"/>
                      <a:pt x="18799" y="14052"/>
                    </a:cubicBezTo>
                    <a:cubicBezTo>
                      <a:pt x="18897" y="15564"/>
                      <a:pt x="19578" y="17077"/>
                      <a:pt x="20349" y="17077"/>
                    </a:cubicBezTo>
                    <a:cubicBezTo>
                      <a:pt x="20481" y="17077"/>
                      <a:pt x="20617" y="17033"/>
                      <a:pt x="20749" y="16938"/>
                    </a:cubicBezTo>
                    <a:cubicBezTo>
                      <a:pt x="20980" y="11158"/>
                      <a:pt x="20061" y="4501"/>
                      <a:pt x="17419" y="1608"/>
                    </a:cubicBezTo>
                    <a:cubicBezTo>
                      <a:pt x="16168" y="497"/>
                      <a:pt x="14754" y="0"/>
                      <a:pt x="133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5" name="Google Shape;1734;p55"/>
              <p:cNvSpPr/>
              <p:nvPr/>
            </p:nvSpPr>
            <p:spPr>
              <a:xfrm>
                <a:off x="172733" y="1398572"/>
                <a:ext cx="478322" cy="643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3" h="21600" fill="norm" stroke="1" extrusionOk="0">
                    <a:moveTo>
                      <a:pt x="7263" y="0"/>
                    </a:moveTo>
                    <a:cubicBezTo>
                      <a:pt x="7043" y="0"/>
                      <a:pt x="6823" y="7"/>
                      <a:pt x="6600" y="21"/>
                    </a:cubicBezTo>
                    <a:cubicBezTo>
                      <a:pt x="3091" y="244"/>
                      <a:pt x="252" y="1963"/>
                      <a:pt x="20" y="6189"/>
                    </a:cubicBezTo>
                    <a:cubicBezTo>
                      <a:pt x="-135" y="9101"/>
                      <a:pt x="639" y="15370"/>
                      <a:pt x="1156" y="18970"/>
                    </a:cubicBezTo>
                    <a:cubicBezTo>
                      <a:pt x="1358" y="20480"/>
                      <a:pt x="3006" y="21600"/>
                      <a:pt x="4924" y="21600"/>
                    </a:cubicBezTo>
                    <a:cubicBezTo>
                      <a:pt x="4958" y="21600"/>
                      <a:pt x="4992" y="21599"/>
                      <a:pt x="5026" y="21599"/>
                    </a:cubicBezTo>
                    <a:lnTo>
                      <a:pt x="18756" y="21599"/>
                    </a:lnTo>
                    <a:cubicBezTo>
                      <a:pt x="18756" y="21599"/>
                      <a:pt x="21465" y="19617"/>
                      <a:pt x="20097" y="17170"/>
                    </a:cubicBezTo>
                    <a:cubicBezTo>
                      <a:pt x="20097" y="17170"/>
                      <a:pt x="15633" y="4612"/>
                      <a:pt x="15142" y="3520"/>
                    </a:cubicBezTo>
                    <a:cubicBezTo>
                      <a:pt x="14579" y="2369"/>
                      <a:pt x="11278" y="0"/>
                      <a:pt x="7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6" name="Google Shape;1735;p55"/>
              <p:cNvSpPr/>
              <p:nvPr/>
            </p:nvSpPr>
            <p:spPr>
              <a:xfrm>
                <a:off x="298285" y="1723928"/>
                <a:ext cx="306714" cy="236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5" h="21600" fill="norm" stroke="1" extrusionOk="0">
                    <a:moveTo>
                      <a:pt x="17356" y="0"/>
                    </a:moveTo>
                    <a:cubicBezTo>
                      <a:pt x="17298" y="0"/>
                      <a:pt x="17240" y="4"/>
                      <a:pt x="17181" y="9"/>
                    </a:cubicBezTo>
                    <a:lnTo>
                      <a:pt x="2194" y="2047"/>
                    </a:lnTo>
                    <a:cubicBezTo>
                      <a:pt x="855" y="2212"/>
                      <a:pt x="-150" y="3810"/>
                      <a:pt x="18" y="5626"/>
                    </a:cubicBezTo>
                    <a:cubicBezTo>
                      <a:pt x="269" y="9150"/>
                      <a:pt x="939" y="14986"/>
                      <a:pt x="1358" y="18620"/>
                    </a:cubicBezTo>
                    <a:cubicBezTo>
                      <a:pt x="1558" y="20365"/>
                      <a:pt x="2684" y="21600"/>
                      <a:pt x="3995" y="21600"/>
                    </a:cubicBezTo>
                    <a:cubicBezTo>
                      <a:pt x="4050" y="21600"/>
                      <a:pt x="4106" y="21598"/>
                      <a:pt x="4162" y="21593"/>
                    </a:cubicBezTo>
                    <a:lnTo>
                      <a:pt x="19483" y="19886"/>
                    </a:lnTo>
                    <a:cubicBezTo>
                      <a:pt x="20614" y="19722"/>
                      <a:pt x="21450" y="18401"/>
                      <a:pt x="21283" y="16914"/>
                    </a:cubicBezTo>
                    <a:cubicBezTo>
                      <a:pt x="20865" y="12840"/>
                      <a:pt x="19693" y="5462"/>
                      <a:pt x="19106" y="1882"/>
                    </a:cubicBezTo>
                    <a:cubicBezTo>
                      <a:pt x="18949" y="748"/>
                      <a:pt x="18205" y="0"/>
                      <a:pt x="17356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7" name="Google Shape;1736;p55"/>
              <p:cNvSpPr/>
              <p:nvPr/>
            </p:nvSpPr>
            <p:spPr>
              <a:xfrm>
                <a:off x="325058" y="1748136"/>
                <a:ext cx="32556" cy="210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309"/>
                      <a:pt x="0" y="617"/>
                      <a:pt x="0" y="865"/>
                    </a:cubicBezTo>
                    <a:cubicBezTo>
                      <a:pt x="408" y="1419"/>
                      <a:pt x="802" y="2221"/>
                      <a:pt x="1197" y="3210"/>
                    </a:cubicBezTo>
                    <a:cubicBezTo>
                      <a:pt x="2802" y="5183"/>
                      <a:pt x="4801" y="7900"/>
                      <a:pt x="7603" y="10862"/>
                    </a:cubicBezTo>
                    <a:cubicBezTo>
                      <a:pt x="10800" y="13824"/>
                      <a:pt x="13997" y="16539"/>
                      <a:pt x="16391" y="18451"/>
                    </a:cubicBezTo>
                    <a:cubicBezTo>
                      <a:pt x="17996" y="19440"/>
                      <a:pt x="19193" y="20242"/>
                      <a:pt x="19995" y="20798"/>
                    </a:cubicBezTo>
                    <a:cubicBezTo>
                      <a:pt x="20390" y="21044"/>
                      <a:pt x="20798" y="21352"/>
                      <a:pt x="21600" y="21600"/>
                    </a:cubicBezTo>
                    <a:cubicBezTo>
                      <a:pt x="21600" y="21291"/>
                      <a:pt x="21192" y="21044"/>
                      <a:pt x="20798" y="20735"/>
                    </a:cubicBezTo>
                    <a:cubicBezTo>
                      <a:pt x="20390" y="20118"/>
                      <a:pt x="19193" y="19377"/>
                      <a:pt x="18390" y="18451"/>
                    </a:cubicBezTo>
                    <a:cubicBezTo>
                      <a:pt x="15996" y="16478"/>
                      <a:pt x="13194" y="13824"/>
                      <a:pt x="9998" y="10799"/>
                    </a:cubicBezTo>
                    <a:cubicBezTo>
                      <a:pt x="7196" y="7776"/>
                      <a:pt x="4801" y="5122"/>
                      <a:pt x="3197" y="3147"/>
                    </a:cubicBezTo>
                    <a:cubicBezTo>
                      <a:pt x="2407" y="2284"/>
                      <a:pt x="1605" y="1482"/>
                      <a:pt x="1197" y="865"/>
                    </a:cubicBezTo>
                    <a:cubicBezTo>
                      <a:pt x="802" y="556"/>
                      <a:pt x="802" y="309"/>
                      <a:pt x="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8" name="Google Shape;1737;p55"/>
              <p:cNvSpPr/>
              <p:nvPr/>
            </p:nvSpPr>
            <p:spPr>
              <a:xfrm>
                <a:off x="332889" y="1780434"/>
                <a:ext cx="243473" cy="27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64" y="0"/>
                    </a:moveTo>
                    <a:cubicBezTo>
                      <a:pt x="21173" y="0"/>
                      <a:pt x="20972" y="321"/>
                      <a:pt x="20745" y="658"/>
                    </a:cubicBezTo>
                    <a:lnTo>
                      <a:pt x="18446" y="2985"/>
                    </a:lnTo>
                    <a:cubicBezTo>
                      <a:pt x="16522" y="5312"/>
                      <a:pt x="13794" y="8098"/>
                      <a:pt x="10800" y="11359"/>
                    </a:cubicBezTo>
                    <a:cubicBezTo>
                      <a:pt x="7806" y="14145"/>
                      <a:pt x="5133" y="16946"/>
                      <a:pt x="3156" y="18339"/>
                    </a:cubicBezTo>
                    <a:lnTo>
                      <a:pt x="802" y="20666"/>
                    </a:lnTo>
                    <a:cubicBezTo>
                      <a:pt x="535" y="20666"/>
                      <a:pt x="267" y="21125"/>
                      <a:pt x="0" y="21600"/>
                    </a:cubicBezTo>
                    <a:lnTo>
                      <a:pt x="857" y="21600"/>
                    </a:lnTo>
                    <a:cubicBezTo>
                      <a:pt x="1391" y="21125"/>
                      <a:pt x="2193" y="21125"/>
                      <a:pt x="3156" y="20207"/>
                    </a:cubicBezTo>
                    <a:cubicBezTo>
                      <a:pt x="5133" y="19273"/>
                      <a:pt x="7861" y="17406"/>
                      <a:pt x="10855" y="14145"/>
                    </a:cubicBezTo>
                    <a:cubicBezTo>
                      <a:pt x="13848" y="10900"/>
                      <a:pt x="16522" y="7639"/>
                      <a:pt x="18499" y="4853"/>
                    </a:cubicBezTo>
                    <a:cubicBezTo>
                      <a:pt x="19461" y="3919"/>
                      <a:pt x="20263" y="2526"/>
                      <a:pt x="20798" y="1592"/>
                    </a:cubicBezTo>
                    <a:cubicBezTo>
                      <a:pt x="21065" y="1118"/>
                      <a:pt x="21333" y="658"/>
                      <a:pt x="21600" y="199"/>
                    </a:cubicBezTo>
                    <a:cubicBezTo>
                      <a:pt x="21523" y="61"/>
                      <a:pt x="21443" y="0"/>
                      <a:pt x="2136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9" name="Google Shape;1738;p55"/>
              <p:cNvSpPr/>
              <p:nvPr/>
            </p:nvSpPr>
            <p:spPr>
              <a:xfrm>
                <a:off x="567087" y="1778273"/>
                <a:ext cx="13349" cy="27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4" h="21600" fill="norm" stroke="1" extrusionOk="0">
                    <a:moveTo>
                      <a:pt x="9757" y="0"/>
                    </a:moveTo>
                    <a:cubicBezTo>
                      <a:pt x="7872" y="0"/>
                      <a:pt x="9757" y="2381"/>
                      <a:pt x="12569" y="6187"/>
                    </a:cubicBezTo>
                    <a:cubicBezTo>
                      <a:pt x="13527" y="8568"/>
                      <a:pt x="14454" y="10479"/>
                      <a:pt x="15412" y="12860"/>
                    </a:cubicBezTo>
                    <a:cubicBezTo>
                      <a:pt x="16339" y="15241"/>
                      <a:pt x="15412" y="18091"/>
                      <a:pt x="11642" y="18561"/>
                    </a:cubicBezTo>
                    <a:cubicBezTo>
                      <a:pt x="11055" y="18718"/>
                      <a:pt x="10499" y="18781"/>
                      <a:pt x="9973" y="18781"/>
                    </a:cubicBezTo>
                    <a:cubicBezTo>
                      <a:pt x="7069" y="18781"/>
                      <a:pt x="5060" y="16776"/>
                      <a:pt x="5060" y="14755"/>
                    </a:cubicBezTo>
                    <a:cubicBezTo>
                      <a:pt x="5060" y="12374"/>
                      <a:pt x="5060" y="10479"/>
                      <a:pt x="6018" y="8098"/>
                    </a:cubicBezTo>
                    <a:cubicBezTo>
                      <a:pt x="6945" y="6187"/>
                      <a:pt x="7872" y="3806"/>
                      <a:pt x="7872" y="1911"/>
                    </a:cubicBezTo>
                    <a:cubicBezTo>
                      <a:pt x="6945" y="1911"/>
                      <a:pt x="4133" y="3806"/>
                      <a:pt x="2248" y="7612"/>
                    </a:cubicBezTo>
                    <a:cubicBezTo>
                      <a:pt x="1321" y="9993"/>
                      <a:pt x="363" y="12374"/>
                      <a:pt x="363" y="14755"/>
                    </a:cubicBezTo>
                    <a:cubicBezTo>
                      <a:pt x="-564" y="16666"/>
                      <a:pt x="363" y="18091"/>
                      <a:pt x="2248" y="19517"/>
                    </a:cubicBezTo>
                    <a:cubicBezTo>
                      <a:pt x="4411" y="20973"/>
                      <a:pt x="7656" y="21600"/>
                      <a:pt x="10746" y="21600"/>
                    </a:cubicBezTo>
                    <a:cubicBezTo>
                      <a:pt x="11704" y="21600"/>
                      <a:pt x="12631" y="21537"/>
                      <a:pt x="13527" y="21428"/>
                    </a:cubicBezTo>
                    <a:cubicBezTo>
                      <a:pt x="17266" y="20472"/>
                      <a:pt x="19151" y="19047"/>
                      <a:pt x="20109" y="17136"/>
                    </a:cubicBezTo>
                    <a:cubicBezTo>
                      <a:pt x="21036" y="15711"/>
                      <a:pt x="21036" y="13800"/>
                      <a:pt x="20109" y="12374"/>
                    </a:cubicBezTo>
                    <a:cubicBezTo>
                      <a:pt x="19151" y="9993"/>
                      <a:pt x="18224" y="7612"/>
                      <a:pt x="16339" y="5717"/>
                    </a:cubicBezTo>
                    <a:cubicBezTo>
                      <a:pt x="12569" y="1911"/>
                      <a:pt x="9757" y="0"/>
                      <a:pt x="975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0" name="Google Shape;1739;p55"/>
              <p:cNvSpPr/>
              <p:nvPr/>
            </p:nvSpPr>
            <p:spPr>
              <a:xfrm>
                <a:off x="208400" y="1400416"/>
                <a:ext cx="132342" cy="641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21069" y="0"/>
                    </a:moveTo>
                    <a:lnTo>
                      <a:pt x="20188" y="41"/>
                    </a:lnTo>
                    <a:cubicBezTo>
                      <a:pt x="19406" y="61"/>
                      <a:pt x="18233" y="102"/>
                      <a:pt x="16866" y="162"/>
                    </a:cubicBezTo>
                    <a:cubicBezTo>
                      <a:pt x="15108" y="244"/>
                      <a:pt x="13349" y="345"/>
                      <a:pt x="11590" y="467"/>
                    </a:cubicBezTo>
                    <a:cubicBezTo>
                      <a:pt x="9340" y="629"/>
                      <a:pt x="7288" y="893"/>
                      <a:pt x="5529" y="1218"/>
                    </a:cubicBezTo>
                    <a:cubicBezTo>
                      <a:pt x="3378" y="1644"/>
                      <a:pt x="1912" y="2193"/>
                      <a:pt x="1131" y="2781"/>
                    </a:cubicBezTo>
                    <a:cubicBezTo>
                      <a:pt x="154" y="3451"/>
                      <a:pt x="-139" y="4142"/>
                      <a:pt x="57" y="4831"/>
                    </a:cubicBezTo>
                    <a:cubicBezTo>
                      <a:pt x="154" y="5583"/>
                      <a:pt x="546" y="6334"/>
                      <a:pt x="838" y="7126"/>
                    </a:cubicBezTo>
                    <a:cubicBezTo>
                      <a:pt x="1231" y="7917"/>
                      <a:pt x="1620" y="8729"/>
                      <a:pt x="1912" y="9561"/>
                    </a:cubicBezTo>
                    <a:cubicBezTo>
                      <a:pt x="2697" y="11226"/>
                      <a:pt x="3478" y="12830"/>
                      <a:pt x="4063" y="14271"/>
                    </a:cubicBezTo>
                    <a:cubicBezTo>
                      <a:pt x="4648" y="15713"/>
                      <a:pt x="5237" y="17012"/>
                      <a:pt x="5922" y="18108"/>
                    </a:cubicBezTo>
                    <a:cubicBezTo>
                      <a:pt x="6311" y="18981"/>
                      <a:pt x="6996" y="19833"/>
                      <a:pt x="7973" y="20686"/>
                    </a:cubicBezTo>
                    <a:cubicBezTo>
                      <a:pt x="8266" y="20991"/>
                      <a:pt x="8558" y="21214"/>
                      <a:pt x="8754" y="21377"/>
                    </a:cubicBezTo>
                    <a:cubicBezTo>
                      <a:pt x="8851" y="21438"/>
                      <a:pt x="8950" y="21498"/>
                      <a:pt x="9047" y="21539"/>
                    </a:cubicBezTo>
                    <a:cubicBezTo>
                      <a:pt x="9047" y="21579"/>
                      <a:pt x="9147" y="21579"/>
                      <a:pt x="9147" y="21600"/>
                    </a:cubicBezTo>
                    <a:cubicBezTo>
                      <a:pt x="9147" y="21579"/>
                      <a:pt x="9147" y="21559"/>
                      <a:pt x="9147" y="21539"/>
                    </a:cubicBezTo>
                    <a:cubicBezTo>
                      <a:pt x="9147" y="21498"/>
                      <a:pt x="9047" y="21438"/>
                      <a:pt x="8950" y="21377"/>
                    </a:cubicBezTo>
                    <a:cubicBezTo>
                      <a:pt x="8754" y="21214"/>
                      <a:pt x="8462" y="20971"/>
                      <a:pt x="8169" y="20686"/>
                    </a:cubicBezTo>
                    <a:cubicBezTo>
                      <a:pt x="7581" y="20077"/>
                      <a:pt x="6899" y="19204"/>
                      <a:pt x="6311" y="18108"/>
                    </a:cubicBezTo>
                    <a:cubicBezTo>
                      <a:pt x="5726" y="17012"/>
                      <a:pt x="5237" y="15713"/>
                      <a:pt x="4648" y="14251"/>
                    </a:cubicBezTo>
                    <a:cubicBezTo>
                      <a:pt x="3967" y="12810"/>
                      <a:pt x="3282" y="11226"/>
                      <a:pt x="2597" y="9541"/>
                    </a:cubicBezTo>
                    <a:cubicBezTo>
                      <a:pt x="2208" y="8709"/>
                      <a:pt x="1816" y="7897"/>
                      <a:pt x="1523" y="7105"/>
                    </a:cubicBezTo>
                    <a:cubicBezTo>
                      <a:pt x="1131" y="6313"/>
                      <a:pt x="742" y="5562"/>
                      <a:pt x="546" y="4831"/>
                    </a:cubicBezTo>
                    <a:cubicBezTo>
                      <a:pt x="350" y="4162"/>
                      <a:pt x="742" y="3472"/>
                      <a:pt x="1620" y="2802"/>
                    </a:cubicBezTo>
                    <a:cubicBezTo>
                      <a:pt x="2401" y="2233"/>
                      <a:pt x="3867" y="1705"/>
                      <a:pt x="5822" y="1279"/>
                    </a:cubicBezTo>
                    <a:cubicBezTo>
                      <a:pt x="7581" y="954"/>
                      <a:pt x="9635" y="690"/>
                      <a:pt x="11783" y="528"/>
                    </a:cubicBezTo>
                    <a:cubicBezTo>
                      <a:pt x="13542" y="385"/>
                      <a:pt x="15204" y="285"/>
                      <a:pt x="16963" y="203"/>
                    </a:cubicBezTo>
                    <a:cubicBezTo>
                      <a:pt x="18429" y="142"/>
                      <a:pt x="19506" y="81"/>
                      <a:pt x="20287" y="61"/>
                    </a:cubicBezTo>
                    <a:lnTo>
                      <a:pt x="21165" y="20"/>
                    </a:lnTo>
                    <a:lnTo>
                      <a:pt x="21461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1" name="Google Shape;1740;p55"/>
              <p:cNvSpPr/>
              <p:nvPr/>
            </p:nvSpPr>
            <p:spPr>
              <a:xfrm>
                <a:off x="338917" y="1536011"/>
                <a:ext cx="117533" cy="57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02" y="0"/>
                    </a:moveTo>
                    <a:lnTo>
                      <a:pt x="0" y="5626"/>
                    </a:lnTo>
                    <a:lnTo>
                      <a:pt x="998" y="21600"/>
                    </a:lnTo>
                    <a:lnTo>
                      <a:pt x="21600" y="15974"/>
                    </a:lnTo>
                    <a:lnTo>
                      <a:pt x="20602" y="0"/>
                    </a:ln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2" name="Google Shape;1741;p55"/>
              <p:cNvSpPr/>
              <p:nvPr/>
            </p:nvSpPr>
            <p:spPr>
              <a:xfrm>
                <a:off x="-1" y="1473339"/>
                <a:ext cx="203939" cy="564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4" h="21600" fill="norm" stroke="1" extrusionOk="0">
                    <a:moveTo>
                      <a:pt x="20764" y="0"/>
                    </a:moveTo>
                    <a:cubicBezTo>
                      <a:pt x="17819" y="1430"/>
                      <a:pt x="16591" y="3231"/>
                      <a:pt x="15118" y="4938"/>
                    </a:cubicBezTo>
                    <a:cubicBezTo>
                      <a:pt x="12849" y="7661"/>
                      <a:pt x="9903" y="10292"/>
                      <a:pt x="6344" y="12785"/>
                    </a:cubicBezTo>
                    <a:cubicBezTo>
                      <a:pt x="4257" y="14285"/>
                      <a:pt x="1865" y="15739"/>
                      <a:pt x="884" y="17377"/>
                    </a:cubicBezTo>
                    <a:cubicBezTo>
                      <a:pt x="-160" y="19016"/>
                      <a:pt x="-836" y="20308"/>
                      <a:pt x="2172" y="21554"/>
                    </a:cubicBezTo>
                    <a:lnTo>
                      <a:pt x="13890" y="21600"/>
                    </a:lnTo>
                    <a:cubicBezTo>
                      <a:pt x="14750" y="21185"/>
                      <a:pt x="15548" y="20585"/>
                      <a:pt x="14627" y="20170"/>
                    </a:cubicBezTo>
                    <a:cubicBezTo>
                      <a:pt x="14125" y="19980"/>
                      <a:pt x="13485" y="19880"/>
                      <a:pt x="12835" y="19880"/>
                    </a:cubicBezTo>
                    <a:cubicBezTo>
                      <a:pt x="12613" y="19880"/>
                      <a:pt x="12390" y="19892"/>
                      <a:pt x="12172" y="19915"/>
                    </a:cubicBezTo>
                    <a:cubicBezTo>
                      <a:pt x="11252" y="19984"/>
                      <a:pt x="10394" y="20054"/>
                      <a:pt x="9473" y="20077"/>
                    </a:cubicBezTo>
                    <a:cubicBezTo>
                      <a:pt x="7265" y="20031"/>
                      <a:pt x="5668" y="19131"/>
                      <a:pt x="5668" y="18300"/>
                    </a:cubicBezTo>
                    <a:cubicBezTo>
                      <a:pt x="5668" y="17446"/>
                      <a:pt x="6712" y="16661"/>
                      <a:pt x="7693" y="15900"/>
                    </a:cubicBezTo>
                    <a:cubicBezTo>
                      <a:pt x="12296" y="12416"/>
                      <a:pt x="16161" y="8815"/>
                      <a:pt x="19230" y="5100"/>
                    </a:cubicBezTo>
                    <a:lnTo>
                      <a:pt x="2076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3" name="Google Shape;1742;p55"/>
              <p:cNvSpPr/>
              <p:nvPr/>
            </p:nvSpPr>
            <p:spPr>
              <a:xfrm>
                <a:off x="170632" y="1505279"/>
                <a:ext cx="12805" cy="204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2" h="21600" fill="norm" stroke="1" extrusionOk="0">
                    <a:moveTo>
                      <a:pt x="20882" y="0"/>
                    </a:moveTo>
                    <a:cubicBezTo>
                      <a:pt x="18910" y="318"/>
                      <a:pt x="17939" y="571"/>
                      <a:pt x="17939" y="826"/>
                    </a:cubicBezTo>
                    <a:cubicBezTo>
                      <a:pt x="15967" y="1398"/>
                      <a:pt x="13025" y="2159"/>
                      <a:pt x="11052" y="3112"/>
                    </a:cubicBezTo>
                    <a:cubicBezTo>
                      <a:pt x="4197" y="5654"/>
                      <a:pt x="1222" y="8196"/>
                      <a:pt x="252" y="10800"/>
                    </a:cubicBezTo>
                    <a:cubicBezTo>
                      <a:pt x="-718" y="13342"/>
                      <a:pt x="1222" y="15883"/>
                      <a:pt x="4197" y="18425"/>
                    </a:cubicBezTo>
                    <a:cubicBezTo>
                      <a:pt x="5167" y="19441"/>
                      <a:pt x="6137" y="20204"/>
                      <a:pt x="7139" y="20774"/>
                    </a:cubicBezTo>
                    <a:cubicBezTo>
                      <a:pt x="8110" y="21029"/>
                      <a:pt x="8110" y="21347"/>
                      <a:pt x="10082" y="21600"/>
                    </a:cubicBezTo>
                    <a:cubicBezTo>
                      <a:pt x="10082" y="21347"/>
                      <a:pt x="10082" y="21029"/>
                      <a:pt x="10082" y="20774"/>
                    </a:cubicBezTo>
                    <a:cubicBezTo>
                      <a:pt x="9112" y="20139"/>
                      <a:pt x="8110" y="19376"/>
                      <a:pt x="8110" y="18425"/>
                    </a:cubicBezTo>
                    <a:cubicBezTo>
                      <a:pt x="6137" y="16454"/>
                      <a:pt x="5167" y="13787"/>
                      <a:pt x="6137" y="10800"/>
                    </a:cubicBezTo>
                    <a:cubicBezTo>
                      <a:pt x="7139" y="8258"/>
                      <a:pt x="10082" y="5717"/>
                      <a:pt x="14997" y="3177"/>
                    </a:cubicBezTo>
                    <a:cubicBezTo>
                      <a:pt x="16969" y="2224"/>
                      <a:pt x="17939" y="1398"/>
                      <a:pt x="19912" y="888"/>
                    </a:cubicBezTo>
                    <a:cubicBezTo>
                      <a:pt x="20882" y="571"/>
                      <a:pt x="20882" y="318"/>
                      <a:pt x="208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63" name="Google Shape;1743;p55"/>
            <p:cNvGrpSpPr/>
            <p:nvPr/>
          </p:nvGrpSpPr>
          <p:grpSpPr>
            <a:xfrm>
              <a:off x="213792" y="854467"/>
              <a:ext cx="238060" cy="58354"/>
              <a:chOff x="0" y="0"/>
              <a:chExt cx="238059" cy="58353"/>
            </a:xfrm>
          </p:grpSpPr>
          <p:sp>
            <p:nvSpPr>
              <p:cNvPr id="855" name="Google Shape;1744;p55"/>
              <p:cNvSpPr/>
              <p:nvPr/>
            </p:nvSpPr>
            <p:spPr>
              <a:xfrm>
                <a:off x="-1" y="1697"/>
                <a:ext cx="25793" cy="4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85" y="0"/>
                    </a:moveTo>
                    <a:cubicBezTo>
                      <a:pt x="4602" y="0"/>
                      <a:pt x="361" y="2261"/>
                      <a:pt x="361" y="5551"/>
                    </a:cubicBezTo>
                    <a:cubicBezTo>
                      <a:pt x="361" y="8434"/>
                      <a:pt x="3903" y="10282"/>
                      <a:pt x="9565" y="11521"/>
                    </a:cubicBezTo>
                    <a:cubicBezTo>
                      <a:pt x="14517" y="12550"/>
                      <a:pt x="16287" y="13579"/>
                      <a:pt x="16287" y="15636"/>
                    </a:cubicBezTo>
                    <a:cubicBezTo>
                      <a:pt x="16287" y="17694"/>
                      <a:pt x="13456" y="19339"/>
                      <a:pt x="8854" y="19339"/>
                    </a:cubicBezTo>
                    <a:cubicBezTo>
                      <a:pt x="5674" y="19339"/>
                      <a:pt x="2482" y="18723"/>
                      <a:pt x="361" y="17897"/>
                    </a:cubicBezTo>
                    <a:lnTo>
                      <a:pt x="0" y="20368"/>
                    </a:lnTo>
                    <a:cubicBezTo>
                      <a:pt x="2132" y="20984"/>
                      <a:pt x="5674" y="21600"/>
                      <a:pt x="9216" y="21600"/>
                    </a:cubicBezTo>
                    <a:cubicBezTo>
                      <a:pt x="17359" y="21600"/>
                      <a:pt x="21600" y="18723"/>
                      <a:pt x="21600" y="15636"/>
                    </a:cubicBezTo>
                    <a:cubicBezTo>
                      <a:pt x="21600" y="12550"/>
                      <a:pt x="18419" y="10695"/>
                      <a:pt x="12396" y="9463"/>
                    </a:cubicBezTo>
                    <a:cubicBezTo>
                      <a:pt x="7445" y="8224"/>
                      <a:pt x="5313" y="7405"/>
                      <a:pt x="5313" y="5348"/>
                    </a:cubicBezTo>
                    <a:cubicBezTo>
                      <a:pt x="5313" y="4116"/>
                      <a:pt x="7083" y="2261"/>
                      <a:pt x="11685" y="2261"/>
                    </a:cubicBezTo>
                    <a:cubicBezTo>
                      <a:pt x="14878" y="2261"/>
                      <a:pt x="16998" y="3087"/>
                      <a:pt x="18419" y="3290"/>
                    </a:cubicBezTo>
                    <a:lnTo>
                      <a:pt x="19829" y="1029"/>
                    </a:lnTo>
                    <a:cubicBezTo>
                      <a:pt x="18058" y="406"/>
                      <a:pt x="15227" y="0"/>
                      <a:pt x="11685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6" name="Google Shape;1745;p55"/>
              <p:cNvSpPr/>
              <p:nvPr/>
            </p:nvSpPr>
            <p:spPr>
              <a:xfrm>
                <a:off x="32134" y="13951"/>
                <a:ext cx="29186" cy="44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26" y="1854"/>
                    </a:moveTo>
                    <a:cubicBezTo>
                      <a:pt x="14712" y="1854"/>
                      <a:pt x="17214" y="4527"/>
                      <a:pt x="17214" y="7613"/>
                    </a:cubicBezTo>
                    <a:cubicBezTo>
                      <a:pt x="17214" y="10902"/>
                      <a:pt x="14403" y="13162"/>
                      <a:pt x="10018" y="13162"/>
                    </a:cubicBezTo>
                    <a:cubicBezTo>
                      <a:pt x="6888" y="13162"/>
                      <a:pt x="4695" y="11930"/>
                      <a:pt x="3758" y="10083"/>
                    </a:cubicBezTo>
                    <a:lnTo>
                      <a:pt x="3758" y="6374"/>
                    </a:lnTo>
                    <a:cubicBezTo>
                      <a:pt x="3758" y="6171"/>
                      <a:pt x="4067" y="5556"/>
                      <a:pt x="4067" y="5346"/>
                    </a:cubicBezTo>
                    <a:cubicBezTo>
                      <a:pt x="5014" y="3289"/>
                      <a:pt x="7825" y="1854"/>
                      <a:pt x="10326" y="1854"/>
                    </a:cubicBezTo>
                    <a:close/>
                    <a:moveTo>
                      <a:pt x="11582" y="0"/>
                    </a:moveTo>
                    <a:cubicBezTo>
                      <a:pt x="7825" y="0"/>
                      <a:pt x="5014" y="1029"/>
                      <a:pt x="3449" y="2673"/>
                    </a:cubicBezTo>
                    <a:lnTo>
                      <a:pt x="3449" y="210"/>
                    </a:lnTo>
                    <a:lnTo>
                      <a:pt x="0" y="210"/>
                    </a:lnTo>
                    <a:lnTo>
                      <a:pt x="0" y="5143"/>
                    </a:lnTo>
                    <a:lnTo>
                      <a:pt x="319" y="5143"/>
                    </a:lnTo>
                    <a:lnTo>
                      <a:pt x="319" y="21600"/>
                    </a:lnTo>
                    <a:lnTo>
                      <a:pt x="4386" y="21600"/>
                    </a:lnTo>
                    <a:lnTo>
                      <a:pt x="4386" y="13371"/>
                    </a:lnTo>
                    <a:cubicBezTo>
                      <a:pt x="5951" y="14813"/>
                      <a:pt x="8144" y="15632"/>
                      <a:pt x="11274" y="15632"/>
                    </a:cubicBezTo>
                    <a:cubicBezTo>
                      <a:pt x="16277" y="15632"/>
                      <a:pt x="21600" y="12959"/>
                      <a:pt x="21600" y="7613"/>
                    </a:cubicBezTo>
                    <a:cubicBezTo>
                      <a:pt x="21600" y="3086"/>
                      <a:pt x="17214" y="0"/>
                      <a:pt x="11582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7" name="Google Shape;1746;p55"/>
              <p:cNvSpPr/>
              <p:nvPr/>
            </p:nvSpPr>
            <p:spPr>
              <a:xfrm>
                <a:off x="65548" y="13534"/>
                <a:ext cx="24527" cy="3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48" y="10662"/>
                    </a:moveTo>
                    <a:lnTo>
                      <a:pt x="16748" y="14308"/>
                    </a:lnTo>
                    <a:cubicBezTo>
                      <a:pt x="16748" y="14585"/>
                      <a:pt x="16013" y="14871"/>
                      <a:pt x="16013" y="15148"/>
                    </a:cubicBezTo>
                    <a:cubicBezTo>
                      <a:pt x="15266" y="17114"/>
                      <a:pt x="13404" y="18794"/>
                      <a:pt x="9679" y="18794"/>
                    </a:cubicBezTo>
                    <a:cubicBezTo>
                      <a:pt x="7437" y="18794"/>
                      <a:pt x="4839" y="17677"/>
                      <a:pt x="4839" y="15148"/>
                    </a:cubicBezTo>
                    <a:cubicBezTo>
                      <a:pt x="4839" y="11502"/>
                      <a:pt x="11161" y="10662"/>
                      <a:pt x="16748" y="10662"/>
                    </a:cubicBezTo>
                    <a:close/>
                    <a:moveTo>
                      <a:pt x="11161" y="0"/>
                    </a:moveTo>
                    <a:cubicBezTo>
                      <a:pt x="7817" y="0"/>
                      <a:pt x="4460" y="840"/>
                      <a:pt x="2230" y="1966"/>
                    </a:cubicBezTo>
                    <a:lnTo>
                      <a:pt x="2977" y="4209"/>
                    </a:lnTo>
                    <a:cubicBezTo>
                      <a:pt x="4839" y="3646"/>
                      <a:pt x="7817" y="2806"/>
                      <a:pt x="10047" y="2806"/>
                    </a:cubicBezTo>
                    <a:cubicBezTo>
                      <a:pt x="15633" y="2806"/>
                      <a:pt x="16013" y="5889"/>
                      <a:pt x="16013" y="7569"/>
                    </a:cubicBezTo>
                    <a:lnTo>
                      <a:pt x="16013" y="7855"/>
                    </a:lnTo>
                    <a:cubicBezTo>
                      <a:pt x="5587" y="7855"/>
                      <a:pt x="0" y="10662"/>
                      <a:pt x="0" y="15711"/>
                    </a:cubicBezTo>
                    <a:cubicBezTo>
                      <a:pt x="0" y="18794"/>
                      <a:pt x="2597" y="21600"/>
                      <a:pt x="8184" y="21600"/>
                    </a:cubicBezTo>
                    <a:cubicBezTo>
                      <a:pt x="12289" y="21600"/>
                      <a:pt x="15266" y="20197"/>
                      <a:pt x="16748" y="18517"/>
                    </a:cubicBezTo>
                    <a:lnTo>
                      <a:pt x="17128" y="20760"/>
                    </a:lnTo>
                    <a:lnTo>
                      <a:pt x="17128" y="21037"/>
                    </a:lnTo>
                    <a:lnTo>
                      <a:pt x="21600" y="21037"/>
                    </a:lnTo>
                    <a:cubicBezTo>
                      <a:pt x="21220" y="19634"/>
                      <a:pt x="21220" y="17954"/>
                      <a:pt x="21220" y="16274"/>
                    </a:cubicBezTo>
                    <a:lnTo>
                      <a:pt x="21220" y="8418"/>
                    </a:lnTo>
                    <a:cubicBezTo>
                      <a:pt x="21220" y="4209"/>
                      <a:pt x="19358" y="0"/>
                      <a:pt x="11161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8" name="Google Shape;1747;p55"/>
              <p:cNvSpPr/>
              <p:nvPr/>
            </p:nvSpPr>
            <p:spPr>
              <a:xfrm>
                <a:off x="98518" y="13534"/>
                <a:ext cx="26640" cy="3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89" y="0"/>
                    </a:moveTo>
                    <a:cubicBezTo>
                      <a:pt x="8572" y="0"/>
                      <a:pt x="5831" y="1966"/>
                      <a:pt x="4467" y="3923"/>
                    </a:cubicBezTo>
                    <a:lnTo>
                      <a:pt x="4117" y="563"/>
                    </a:lnTo>
                    <a:lnTo>
                      <a:pt x="0" y="563"/>
                    </a:lnTo>
                    <a:lnTo>
                      <a:pt x="0" y="21600"/>
                    </a:lnTo>
                    <a:lnTo>
                      <a:pt x="4805" y="21600"/>
                    </a:lnTo>
                    <a:lnTo>
                      <a:pt x="4805" y="9258"/>
                    </a:lnTo>
                    <a:cubicBezTo>
                      <a:pt x="4805" y="8695"/>
                      <a:pt x="5143" y="7855"/>
                      <a:pt x="5143" y="7569"/>
                    </a:cubicBezTo>
                    <a:cubicBezTo>
                      <a:pt x="6181" y="5326"/>
                      <a:pt x="8234" y="3646"/>
                      <a:pt x="11313" y="3646"/>
                    </a:cubicBezTo>
                    <a:cubicBezTo>
                      <a:pt x="15430" y="3646"/>
                      <a:pt x="16806" y="6452"/>
                      <a:pt x="16806" y="9535"/>
                    </a:cubicBezTo>
                    <a:lnTo>
                      <a:pt x="16806" y="21037"/>
                    </a:lnTo>
                    <a:lnTo>
                      <a:pt x="21600" y="21037"/>
                    </a:lnTo>
                    <a:lnTo>
                      <a:pt x="21600" y="8972"/>
                    </a:lnTo>
                    <a:cubicBezTo>
                      <a:pt x="21600" y="1966"/>
                      <a:pt x="16118" y="0"/>
                      <a:pt x="12689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9" name="Google Shape;1748;p55"/>
              <p:cNvSpPr/>
              <p:nvPr/>
            </p:nvSpPr>
            <p:spPr>
              <a:xfrm>
                <a:off x="132281" y="2114"/>
                <a:ext cx="8595" cy="4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044" y="0"/>
                      <a:pt x="0" y="858"/>
                      <a:pt x="0" y="1928"/>
                    </a:cubicBezTo>
                    <a:cubicBezTo>
                      <a:pt x="0" y="2779"/>
                      <a:pt x="2711" y="3419"/>
                      <a:pt x="9467" y="3419"/>
                    </a:cubicBezTo>
                    <a:cubicBezTo>
                      <a:pt x="16222" y="3419"/>
                      <a:pt x="21600" y="2997"/>
                      <a:pt x="21600" y="1928"/>
                    </a:cubicBezTo>
                    <a:cubicBezTo>
                      <a:pt x="21600" y="858"/>
                      <a:pt x="17556" y="211"/>
                      <a:pt x="10800" y="0"/>
                    </a:cubicBezTo>
                    <a:close/>
                    <a:moveTo>
                      <a:pt x="1333" y="6206"/>
                    </a:moveTo>
                    <a:lnTo>
                      <a:pt x="1333" y="21600"/>
                    </a:lnTo>
                    <a:lnTo>
                      <a:pt x="20267" y="21600"/>
                    </a:lnTo>
                    <a:lnTo>
                      <a:pt x="20267" y="6206"/>
                    </a:ln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0" name="Google Shape;1749;p55"/>
              <p:cNvSpPr/>
              <p:nvPr/>
            </p:nvSpPr>
            <p:spPr>
              <a:xfrm>
                <a:off x="145885" y="13534"/>
                <a:ext cx="19866" cy="32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72" y="0"/>
                    </a:moveTo>
                    <a:cubicBezTo>
                      <a:pt x="5975" y="0"/>
                      <a:pt x="1376" y="2769"/>
                      <a:pt x="1376" y="6086"/>
                    </a:cubicBezTo>
                    <a:cubicBezTo>
                      <a:pt x="1376" y="8582"/>
                      <a:pt x="4598" y="10240"/>
                      <a:pt x="10104" y="11624"/>
                    </a:cubicBezTo>
                    <a:cubicBezTo>
                      <a:pt x="14703" y="12736"/>
                      <a:pt x="16548" y="13565"/>
                      <a:pt x="16548" y="15505"/>
                    </a:cubicBezTo>
                    <a:cubicBezTo>
                      <a:pt x="16548" y="17163"/>
                      <a:pt x="14703" y="18548"/>
                      <a:pt x="10104" y="18548"/>
                    </a:cubicBezTo>
                    <a:cubicBezTo>
                      <a:pt x="7351" y="18548"/>
                      <a:pt x="3676" y="17719"/>
                      <a:pt x="2299" y="17163"/>
                    </a:cubicBezTo>
                    <a:lnTo>
                      <a:pt x="0" y="20215"/>
                    </a:lnTo>
                    <a:cubicBezTo>
                      <a:pt x="2299" y="20762"/>
                      <a:pt x="5521" y="21600"/>
                      <a:pt x="9197" y="21600"/>
                    </a:cubicBezTo>
                    <a:cubicBezTo>
                      <a:pt x="17002" y="21600"/>
                      <a:pt x="21600" y="19104"/>
                      <a:pt x="21600" y="15779"/>
                    </a:cubicBezTo>
                    <a:cubicBezTo>
                      <a:pt x="21600" y="12463"/>
                      <a:pt x="18847" y="10795"/>
                      <a:pt x="12872" y="9411"/>
                    </a:cubicBezTo>
                    <a:cubicBezTo>
                      <a:pt x="8274" y="8308"/>
                      <a:pt x="6897" y="7753"/>
                      <a:pt x="6897" y="6086"/>
                    </a:cubicBezTo>
                    <a:cubicBezTo>
                      <a:pt x="6897" y="4701"/>
                      <a:pt x="9197" y="3316"/>
                      <a:pt x="12403" y="3316"/>
                    </a:cubicBezTo>
                    <a:cubicBezTo>
                      <a:pt x="16094" y="3316"/>
                      <a:pt x="18393" y="3872"/>
                      <a:pt x="19301" y="4154"/>
                    </a:cubicBezTo>
                    <a:lnTo>
                      <a:pt x="21146" y="1385"/>
                    </a:lnTo>
                    <a:cubicBezTo>
                      <a:pt x="19301" y="829"/>
                      <a:pt x="16548" y="0"/>
                      <a:pt x="12872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1" name="Google Shape;1750;p55"/>
              <p:cNvSpPr/>
              <p:nvPr/>
            </p:nvSpPr>
            <p:spPr>
              <a:xfrm>
                <a:off x="173790" y="0"/>
                <a:ext cx="26210" cy="4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4873" y="21600"/>
                    </a:lnTo>
                    <a:lnTo>
                      <a:pt x="4873" y="12883"/>
                    </a:lnTo>
                    <a:cubicBezTo>
                      <a:pt x="4873" y="12485"/>
                      <a:pt x="4873" y="11892"/>
                      <a:pt x="5228" y="11690"/>
                    </a:cubicBezTo>
                    <a:cubicBezTo>
                      <a:pt x="5927" y="10106"/>
                      <a:pt x="8358" y="8919"/>
                      <a:pt x="11155" y="8919"/>
                    </a:cubicBezTo>
                    <a:cubicBezTo>
                      <a:pt x="15684" y="8919"/>
                      <a:pt x="17071" y="10901"/>
                      <a:pt x="17071" y="13079"/>
                    </a:cubicBezTo>
                    <a:lnTo>
                      <a:pt x="17071" y="21404"/>
                    </a:lnTo>
                    <a:lnTo>
                      <a:pt x="21600" y="21404"/>
                    </a:lnTo>
                    <a:lnTo>
                      <a:pt x="21600" y="12681"/>
                    </a:lnTo>
                    <a:cubicBezTo>
                      <a:pt x="21600" y="7732"/>
                      <a:pt x="16372" y="6539"/>
                      <a:pt x="12898" y="6539"/>
                    </a:cubicBezTo>
                    <a:cubicBezTo>
                      <a:pt x="11155" y="6539"/>
                      <a:pt x="9413" y="6741"/>
                      <a:pt x="8358" y="7133"/>
                    </a:cubicBezTo>
                    <a:cubicBezTo>
                      <a:pt x="6615" y="7530"/>
                      <a:pt x="5572" y="8124"/>
                      <a:pt x="4873" y="8919"/>
                    </a:cubicBezTo>
                    <a:lnTo>
                      <a:pt x="4873" y="0"/>
                    </a:ln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62" name="Google Shape;1751;p55"/>
              <p:cNvSpPr/>
              <p:nvPr/>
            </p:nvSpPr>
            <p:spPr>
              <a:xfrm>
                <a:off x="224524" y="3811"/>
                <a:ext cx="13536" cy="4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85" y="0"/>
                    </a:moveTo>
                    <a:lnTo>
                      <a:pt x="0" y="2447"/>
                    </a:lnTo>
                    <a:lnTo>
                      <a:pt x="1354" y="4675"/>
                    </a:lnTo>
                    <a:lnTo>
                      <a:pt x="13497" y="2667"/>
                    </a:lnTo>
                    <a:lnTo>
                      <a:pt x="1349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865" name="IMG_2240.png" descr="IMG_2240.png"/>
          <p:cNvPicPr>
            <a:picLocks noChangeAspect="1"/>
          </p:cNvPicPr>
          <p:nvPr/>
        </p:nvPicPr>
        <p:blipFill>
          <a:blip r:embed="rId2">
            <a:extLst/>
          </a:blip>
          <a:srcRect l="15101" t="3619" r="34122" b="85260"/>
          <a:stretch>
            <a:fillRect/>
          </a:stretch>
        </p:blipFill>
        <p:spPr>
          <a:xfrm>
            <a:off x="2941304" y="629290"/>
            <a:ext cx="3644611" cy="557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66" name="IMG_2246.png" descr="IMG_2246.png"/>
          <p:cNvPicPr>
            <a:picLocks noChangeAspect="1"/>
          </p:cNvPicPr>
          <p:nvPr/>
        </p:nvPicPr>
        <p:blipFill>
          <a:blip r:embed="rId3">
            <a:extLst/>
          </a:blip>
          <a:srcRect l="65812" t="2485" r="5639" b="84930"/>
          <a:stretch>
            <a:fillRect/>
          </a:stretch>
        </p:blipFill>
        <p:spPr>
          <a:xfrm>
            <a:off x="6585807" y="686476"/>
            <a:ext cx="1465333" cy="451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7" name="IMG_2240.png" descr="IMG_2240.png"/>
          <p:cNvPicPr>
            <a:picLocks noChangeAspect="1"/>
          </p:cNvPicPr>
          <p:nvPr/>
        </p:nvPicPr>
        <p:blipFill>
          <a:blip r:embed="rId2">
            <a:extLst/>
          </a:blip>
          <a:srcRect l="6106" t="15908" r="0" b="59468"/>
          <a:stretch>
            <a:fillRect/>
          </a:stretch>
        </p:blipFill>
        <p:spPr>
          <a:xfrm>
            <a:off x="1643243" y="1302264"/>
            <a:ext cx="6605651" cy="1209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68" name="IMG_2240.png" descr="IMG_2240.png"/>
          <p:cNvPicPr>
            <a:picLocks noChangeAspect="1"/>
          </p:cNvPicPr>
          <p:nvPr/>
        </p:nvPicPr>
        <p:blipFill>
          <a:blip r:embed="rId2">
            <a:extLst/>
          </a:blip>
          <a:srcRect l="6106" t="39744" r="0" b="29120"/>
          <a:stretch>
            <a:fillRect/>
          </a:stretch>
        </p:blipFill>
        <p:spPr>
          <a:xfrm>
            <a:off x="2312654" y="2362954"/>
            <a:ext cx="5697022" cy="1319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9" name="IMG_2240.png" descr="IMG_2240.png"/>
          <p:cNvPicPr>
            <a:picLocks noChangeAspect="1"/>
          </p:cNvPicPr>
          <p:nvPr/>
        </p:nvPicPr>
        <p:blipFill>
          <a:blip r:embed="rId2">
            <a:extLst/>
          </a:blip>
          <a:srcRect l="37366" t="71076" r="16821" b="0"/>
          <a:stretch>
            <a:fillRect/>
          </a:stretch>
        </p:blipFill>
        <p:spPr>
          <a:xfrm>
            <a:off x="3181016" y="3529012"/>
            <a:ext cx="2536489" cy="1118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mph" nodeType="afterEffect" presetSubtype="0" presetID="32" grpId="6" repeatCount="2000" fill="hold">
                                  <p:stCondLst>
                                    <p:cond delay="300"/>
                                  </p:stCondLst>
                                  <p:childTnLst>
                                    <p:animRot by="300000">
                                      <p:cBhvr>
                                        <p:cTn id="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8" grpId="4"/>
      <p:bldP build="whole" bldLvl="1" animBg="1" rev="0" advAuto="0" spid="866" grpId="1"/>
      <p:bldP build="whole" bldLvl="1" animBg="1" rev="0" advAuto="0" spid="864" grpId="6"/>
      <p:bldP build="whole" bldLvl="1" animBg="1" rev="0" advAuto="0" spid="869" grpId="5"/>
      <p:bldP build="whole" bldLvl="1" animBg="1" rev="0" advAuto="0" spid="865" grpId="2"/>
      <p:bldP build="whole" bldLvl="1" animBg="1" rev="0" advAuto="0" spid="86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581;p34"/>
          <p:cNvSpPr/>
          <p:nvPr/>
        </p:nvSpPr>
        <p:spPr>
          <a:xfrm>
            <a:off x="6492499" y="637300"/>
            <a:ext cx="2743801" cy="45721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74" name="Google Shape;583;p34"/>
          <p:cNvGrpSpPr/>
          <p:nvPr/>
        </p:nvGrpSpPr>
        <p:grpSpPr>
          <a:xfrm>
            <a:off x="7950726" y="505599"/>
            <a:ext cx="1137283" cy="2580127"/>
            <a:chOff x="0" y="0"/>
            <a:chExt cx="1137282" cy="2580125"/>
          </a:xfrm>
        </p:grpSpPr>
        <p:sp>
          <p:nvSpPr>
            <p:cNvPr id="872" name="Google Shape;584;p34"/>
            <p:cNvSpPr/>
            <p:nvPr/>
          </p:nvSpPr>
          <p:spPr>
            <a:xfrm>
              <a:off x="-1" y="284974"/>
              <a:ext cx="1137284" cy="2295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0979" y="0"/>
                  </a:moveTo>
                  <a:cubicBezTo>
                    <a:pt x="20958" y="0"/>
                    <a:pt x="20938" y="1"/>
                    <a:pt x="20917" y="2"/>
                  </a:cubicBezTo>
                  <a:cubicBezTo>
                    <a:pt x="17741" y="152"/>
                    <a:pt x="14564" y="308"/>
                    <a:pt x="11388" y="465"/>
                  </a:cubicBezTo>
                  <a:cubicBezTo>
                    <a:pt x="11230" y="473"/>
                    <a:pt x="11072" y="505"/>
                    <a:pt x="10946" y="567"/>
                  </a:cubicBezTo>
                  <a:cubicBezTo>
                    <a:pt x="10835" y="607"/>
                    <a:pt x="10725" y="685"/>
                    <a:pt x="10725" y="787"/>
                  </a:cubicBezTo>
                  <a:cubicBezTo>
                    <a:pt x="10803" y="3275"/>
                    <a:pt x="10883" y="5747"/>
                    <a:pt x="10788" y="8219"/>
                  </a:cubicBezTo>
                  <a:lnTo>
                    <a:pt x="10725" y="9248"/>
                  </a:lnTo>
                  <a:cubicBezTo>
                    <a:pt x="10709" y="9420"/>
                    <a:pt x="10709" y="9609"/>
                    <a:pt x="10693" y="9789"/>
                  </a:cubicBezTo>
                  <a:cubicBezTo>
                    <a:pt x="10693" y="9868"/>
                    <a:pt x="10677" y="9946"/>
                    <a:pt x="10646" y="10025"/>
                  </a:cubicBezTo>
                  <a:cubicBezTo>
                    <a:pt x="7438" y="10197"/>
                    <a:pt x="4198" y="10276"/>
                    <a:pt x="959" y="10276"/>
                  </a:cubicBezTo>
                  <a:cubicBezTo>
                    <a:pt x="928" y="10274"/>
                    <a:pt x="896" y="10273"/>
                    <a:pt x="863" y="10273"/>
                  </a:cubicBezTo>
                  <a:cubicBezTo>
                    <a:pt x="745" y="10273"/>
                    <a:pt x="619" y="10286"/>
                    <a:pt x="532" y="10323"/>
                  </a:cubicBezTo>
                  <a:cubicBezTo>
                    <a:pt x="279" y="10393"/>
                    <a:pt x="200" y="10543"/>
                    <a:pt x="248" y="10676"/>
                  </a:cubicBezTo>
                  <a:cubicBezTo>
                    <a:pt x="216" y="10731"/>
                    <a:pt x="216" y="10778"/>
                    <a:pt x="216" y="10825"/>
                  </a:cubicBezTo>
                  <a:cubicBezTo>
                    <a:pt x="216" y="10982"/>
                    <a:pt x="200" y="11131"/>
                    <a:pt x="200" y="11288"/>
                  </a:cubicBezTo>
                  <a:cubicBezTo>
                    <a:pt x="184" y="11476"/>
                    <a:pt x="184" y="11649"/>
                    <a:pt x="184" y="11837"/>
                  </a:cubicBezTo>
                  <a:cubicBezTo>
                    <a:pt x="42" y="12222"/>
                    <a:pt x="58" y="12630"/>
                    <a:pt x="42" y="13015"/>
                  </a:cubicBezTo>
                  <a:cubicBezTo>
                    <a:pt x="26" y="13266"/>
                    <a:pt x="11" y="13533"/>
                    <a:pt x="11" y="13792"/>
                  </a:cubicBezTo>
                  <a:cubicBezTo>
                    <a:pt x="11" y="14035"/>
                    <a:pt x="-21" y="14278"/>
                    <a:pt x="26" y="14522"/>
                  </a:cubicBezTo>
                  <a:cubicBezTo>
                    <a:pt x="89" y="14773"/>
                    <a:pt x="184" y="15016"/>
                    <a:pt x="501" y="15220"/>
                  </a:cubicBezTo>
                  <a:cubicBezTo>
                    <a:pt x="800" y="15416"/>
                    <a:pt x="1164" y="15558"/>
                    <a:pt x="1559" y="15699"/>
                  </a:cubicBezTo>
                  <a:cubicBezTo>
                    <a:pt x="2302" y="15974"/>
                    <a:pt x="3045" y="16240"/>
                    <a:pt x="3819" y="16507"/>
                  </a:cubicBezTo>
                  <a:cubicBezTo>
                    <a:pt x="6916" y="17559"/>
                    <a:pt x="10156" y="18524"/>
                    <a:pt x="13237" y="19584"/>
                  </a:cubicBezTo>
                  <a:cubicBezTo>
                    <a:pt x="14959" y="20172"/>
                    <a:pt x="16635" y="20792"/>
                    <a:pt x="18215" y="21483"/>
                  </a:cubicBezTo>
                  <a:cubicBezTo>
                    <a:pt x="18364" y="21552"/>
                    <a:pt x="18618" y="21600"/>
                    <a:pt x="18859" y="21600"/>
                  </a:cubicBezTo>
                  <a:cubicBezTo>
                    <a:pt x="19027" y="21600"/>
                    <a:pt x="19189" y="21577"/>
                    <a:pt x="19306" y="21522"/>
                  </a:cubicBezTo>
                  <a:cubicBezTo>
                    <a:pt x="19479" y="21428"/>
                    <a:pt x="19542" y="21020"/>
                    <a:pt x="19542" y="20918"/>
                  </a:cubicBezTo>
                  <a:cubicBezTo>
                    <a:pt x="19685" y="18234"/>
                    <a:pt x="19874" y="15542"/>
                    <a:pt x="20111" y="12858"/>
                  </a:cubicBezTo>
                  <a:cubicBezTo>
                    <a:pt x="20348" y="10181"/>
                    <a:pt x="20617" y="7505"/>
                    <a:pt x="20949" y="4845"/>
                  </a:cubicBezTo>
                  <a:cubicBezTo>
                    <a:pt x="21138" y="3330"/>
                    <a:pt x="21344" y="1807"/>
                    <a:pt x="21549" y="300"/>
                  </a:cubicBezTo>
                  <a:cubicBezTo>
                    <a:pt x="21579" y="154"/>
                    <a:pt x="21277" y="0"/>
                    <a:pt x="2097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585;p34"/>
            <p:cNvSpPr/>
            <p:nvPr/>
          </p:nvSpPr>
          <p:spPr>
            <a:xfrm>
              <a:off x="205674" y="0"/>
              <a:ext cx="521317" cy="14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9213" y="3658"/>
                  </a:moveTo>
                  <a:cubicBezTo>
                    <a:pt x="9282" y="4092"/>
                    <a:pt x="9317" y="4525"/>
                    <a:pt x="9317" y="4958"/>
                  </a:cubicBezTo>
                  <a:cubicBezTo>
                    <a:pt x="9489" y="6462"/>
                    <a:pt x="9627" y="7990"/>
                    <a:pt x="9696" y="9494"/>
                  </a:cubicBezTo>
                  <a:lnTo>
                    <a:pt x="9834" y="11745"/>
                  </a:lnTo>
                  <a:cubicBezTo>
                    <a:pt x="9110" y="11781"/>
                    <a:pt x="8385" y="11793"/>
                    <a:pt x="7661" y="11817"/>
                  </a:cubicBezTo>
                  <a:cubicBezTo>
                    <a:pt x="7557" y="10301"/>
                    <a:pt x="7419" y="8761"/>
                    <a:pt x="7281" y="7244"/>
                  </a:cubicBezTo>
                  <a:cubicBezTo>
                    <a:pt x="7212" y="6041"/>
                    <a:pt x="7074" y="4862"/>
                    <a:pt x="6971" y="3658"/>
                  </a:cubicBezTo>
                  <a:close/>
                  <a:moveTo>
                    <a:pt x="5607" y="704"/>
                  </a:moveTo>
                  <a:cubicBezTo>
                    <a:pt x="6729" y="704"/>
                    <a:pt x="7850" y="710"/>
                    <a:pt x="8971" y="722"/>
                  </a:cubicBezTo>
                  <a:cubicBezTo>
                    <a:pt x="8937" y="794"/>
                    <a:pt x="8937" y="866"/>
                    <a:pt x="8937" y="939"/>
                  </a:cubicBezTo>
                  <a:cubicBezTo>
                    <a:pt x="8937" y="1119"/>
                    <a:pt x="8971" y="1324"/>
                    <a:pt x="8971" y="1504"/>
                  </a:cubicBezTo>
                  <a:cubicBezTo>
                    <a:pt x="9006" y="1890"/>
                    <a:pt x="9041" y="2263"/>
                    <a:pt x="9110" y="2660"/>
                  </a:cubicBezTo>
                  <a:cubicBezTo>
                    <a:pt x="9144" y="2732"/>
                    <a:pt x="9144" y="2792"/>
                    <a:pt x="9144" y="2864"/>
                  </a:cubicBezTo>
                  <a:lnTo>
                    <a:pt x="5866" y="2864"/>
                  </a:lnTo>
                  <a:cubicBezTo>
                    <a:pt x="5245" y="2864"/>
                    <a:pt x="4727" y="3057"/>
                    <a:pt x="4727" y="3261"/>
                  </a:cubicBezTo>
                  <a:cubicBezTo>
                    <a:pt x="5038" y="6113"/>
                    <a:pt x="5314" y="8989"/>
                    <a:pt x="5556" y="11865"/>
                  </a:cubicBezTo>
                  <a:cubicBezTo>
                    <a:pt x="4769" y="11888"/>
                    <a:pt x="3995" y="11896"/>
                    <a:pt x="3226" y="11896"/>
                  </a:cubicBezTo>
                  <a:cubicBezTo>
                    <a:pt x="2782" y="11896"/>
                    <a:pt x="2340" y="11894"/>
                    <a:pt x="1898" y="11889"/>
                  </a:cubicBezTo>
                  <a:cubicBezTo>
                    <a:pt x="1932" y="8929"/>
                    <a:pt x="2071" y="5981"/>
                    <a:pt x="2140" y="3020"/>
                  </a:cubicBezTo>
                  <a:cubicBezTo>
                    <a:pt x="2208" y="2250"/>
                    <a:pt x="2208" y="1480"/>
                    <a:pt x="2244" y="722"/>
                  </a:cubicBezTo>
                  <a:cubicBezTo>
                    <a:pt x="3365" y="710"/>
                    <a:pt x="4486" y="704"/>
                    <a:pt x="5607" y="704"/>
                  </a:cubicBezTo>
                  <a:close/>
                  <a:moveTo>
                    <a:pt x="11456" y="3634"/>
                  </a:moveTo>
                  <a:cubicBezTo>
                    <a:pt x="14147" y="3658"/>
                    <a:pt x="16769" y="3658"/>
                    <a:pt x="19392" y="3671"/>
                  </a:cubicBezTo>
                  <a:cubicBezTo>
                    <a:pt x="19288" y="4176"/>
                    <a:pt x="19219" y="4693"/>
                    <a:pt x="19185" y="5199"/>
                  </a:cubicBezTo>
                  <a:lnTo>
                    <a:pt x="19151" y="7364"/>
                  </a:lnTo>
                  <a:cubicBezTo>
                    <a:pt x="19115" y="8797"/>
                    <a:pt x="19047" y="10241"/>
                    <a:pt x="19012" y="11672"/>
                  </a:cubicBezTo>
                  <a:cubicBezTo>
                    <a:pt x="18978" y="14561"/>
                    <a:pt x="18874" y="17424"/>
                    <a:pt x="18805" y="20313"/>
                  </a:cubicBezTo>
                  <a:lnTo>
                    <a:pt x="18805" y="20770"/>
                  </a:lnTo>
                  <a:cubicBezTo>
                    <a:pt x="18760" y="20766"/>
                    <a:pt x="18702" y="20764"/>
                    <a:pt x="18639" y="20764"/>
                  </a:cubicBezTo>
                  <a:cubicBezTo>
                    <a:pt x="18513" y="20764"/>
                    <a:pt x="18369" y="20770"/>
                    <a:pt x="18253" y="20770"/>
                  </a:cubicBezTo>
                  <a:cubicBezTo>
                    <a:pt x="17080" y="20782"/>
                    <a:pt x="15941" y="20794"/>
                    <a:pt x="14837" y="20794"/>
                  </a:cubicBezTo>
                  <a:cubicBezTo>
                    <a:pt x="14241" y="20801"/>
                    <a:pt x="13645" y="20803"/>
                    <a:pt x="13050" y="20803"/>
                  </a:cubicBezTo>
                  <a:cubicBezTo>
                    <a:pt x="11615" y="20803"/>
                    <a:pt x="10190" y="20787"/>
                    <a:pt x="8798" y="20770"/>
                  </a:cubicBezTo>
                  <a:cubicBezTo>
                    <a:pt x="8420" y="19735"/>
                    <a:pt x="8281" y="18688"/>
                    <a:pt x="8178" y="17653"/>
                  </a:cubicBezTo>
                  <a:cubicBezTo>
                    <a:pt x="8109" y="16510"/>
                    <a:pt x="7971" y="15355"/>
                    <a:pt x="7902" y="14211"/>
                  </a:cubicBezTo>
                  <a:cubicBezTo>
                    <a:pt x="7832" y="13646"/>
                    <a:pt x="7798" y="13080"/>
                    <a:pt x="7764" y="12515"/>
                  </a:cubicBezTo>
                  <a:cubicBezTo>
                    <a:pt x="8834" y="12503"/>
                    <a:pt x="9903" y="12467"/>
                    <a:pt x="10939" y="12443"/>
                  </a:cubicBezTo>
                  <a:cubicBezTo>
                    <a:pt x="11525" y="12418"/>
                    <a:pt x="12042" y="12286"/>
                    <a:pt x="12042" y="12058"/>
                  </a:cubicBezTo>
                  <a:cubicBezTo>
                    <a:pt x="11939" y="9254"/>
                    <a:pt x="11766" y="6438"/>
                    <a:pt x="11456" y="3634"/>
                  </a:cubicBezTo>
                  <a:close/>
                  <a:moveTo>
                    <a:pt x="10156" y="0"/>
                  </a:moveTo>
                  <a:cubicBezTo>
                    <a:pt x="10140" y="0"/>
                    <a:pt x="10126" y="0"/>
                    <a:pt x="10110" y="0"/>
                  </a:cubicBezTo>
                  <a:cubicBezTo>
                    <a:pt x="7212" y="48"/>
                    <a:pt x="4279" y="60"/>
                    <a:pt x="1346" y="73"/>
                  </a:cubicBezTo>
                  <a:cubicBezTo>
                    <a:pt x="829" y="84"/>
                    <a:pt x="380" y="229"/>
                    <a:pt x="380" y="409"/>
                  </a:cubicBezTo>
                  <a:cubicBezTo>
                    <a:pt x="276" y="3454"/>
                    <a:pt x="242" y="6522"/>
                    <a:pt x="139" y="9591"/>
                  </a:cubicBezTo>
                  <a:lnTo>
                    <a:pt x="0" y="12214"/>
                  </a:lnTo>
                  <a:cubicBezTo>
                    <a:pt x="0" y="12395"/>
                    <a:pt x="415" y="12539"/>
                    <a:pt x="932" y="12539"/>
                  </a:cubicBezTo>
                  <a:cubicBezTo>
                    <a:pt x="1709" y="12551"/>
                    <a:pt x="2485" y="12557"/>
                    <a:pt x="3266" y="12557"/>
                  </a:cubicBezTo>
                  <a:cubicBezTo>
                    <a:pt x="4047" y="12557"/>
                    <a:pt x="4831" y="12551"/>
                    <a:pt x="5625" y="12539"/>
                  </a:cubicBezTo>
                  <a:cubicBezTo>
                    <a:pt x="5763" y="14127"/>
                    <a:pt x="5935" y="15704"/>
                    <a:pt x="6073" y="17280"/>
                  </a:cubicBezTo>
                  <a:cubicBezTo>
                    <a:pt x="6211" y="18580"/>
                    <a:pt x="6280" y="19867"/>
                    <a:pt x="6763" y="21143"/>
                  </a:cubicBezTo>
                  <a:cubicBezTo>
                    <a:pt x="6866" y="21371"/>
                    <a:pt x="7178" y="21528"/>
                    <a:pt x="7902" y="21540"/>
                  </a:cubicBezTo>
                  <a:cubicBezTo>
                    <a:pt x="10007" y="21588"/>
                    <a:pt x="12112" y="21600"/>
                    <a:pt x="14217" y="21600"/>
                  </a:cubicBezTo>
                  <a:cubicBezTo>
                    <a:pt x="15286" y="21600"/>
                    <a:pt x="16321" y="21600"/>
                    <a:pt x="17425" y="21588"/>
                  </a:cubicBezTo>
                  <a:cubicBezTo>
                    <a:pt x="17613" y="21588"/>
                    <a:pt x="17810" y="21589"/>
                    <a:pt x="18011" y="21589"/>
                  </a:cubicBezTo>
                  <a:cubicBezTo>
                    <a:pt x="18762" y="21589"/>
                    <a:pt x="19566" y="21574"/>
                    <a:pt x="20220" y="21432"/>
                  </a:cubicBezTo>
                  <a:cubicBezTo>
                    <a:pt x="21220" y="21227"/>
                    <a:pt x="21117" y="20818"/>
                    <a:pt x="21117" y="20469"/>
                  </a:cubicBezTo>
                  <a:cubicBezTo>
                    <a:pt x="21186" y="20096"/>
                    <a:pt x="21186" y="19723"/>
                    <a:pt x="21186" y="19338"/>
                  </a:cubicBezTo>
                  <a:cubicBezTo>
                    <a:pt x="21186" y="18604"/>
                    <a:pt x="21220" y="17858"/>
                    <a:pt x="21220" y="17099"/>
                  </a:cubicBezTo>
                  <a:cubicBezTo>
                    <a:pt x="21290" y="14127"/>
                    <a:pt x="21393" y="11131"/>
                    <a:pt x="21462" y="8147"/>
                  </a:cubicBezTo>
                  <a:cubicBezTo>
                    <a:pt x="21531" y="7304"/>
                    <a:pt x="21531" y="6486"/>
                    <a:pt x="21566" y="5644"/>
                  </a:cubicBezTo>
                  <a:cubicBezTo>
                    <a:pt x="21566" y="4922"/>
                    <a:pt x="21600" y="4212"/>
                    <a:pt x="21462" y="3490"/>
                  </a:cubicBezTo>
                  <a:cubicBezTo>
                    <a:pt x="21576" y="2981"/>
                    <a:pt x="20979" y="2878"/>
                    <a:pt x="20242" y="2878"/>
                  </a:cubicBezTo>
                  <a:cubicBezTo>
                    <a:pt x="20089" y="2878"/>
                    <a:pt x="19931" y="2882"/>
                    <a:pt x="19771" y="2888"/>
                  </a:cubicBezTo>
                  <a:cubicBezTo>
                    <a:pt x="18852" y="2892"/>
                    <a:pt x="17927" y="2893"/>
                    <a:pt x="17001" y="2893"/>
                  </a:cubicBezTo>
                  <a:cubicBezTo>
                    <a:pt x="15148" y="2893"/>
                    <a:pt x="13285" y="2888"/>
                    <a:pt x="11422" y="2888"/>
                  </a:cubicBezTo>
                  <a:cubicBezTo>
                    <a:pt x="11386" y="2479"/>
                    <a:pt x="11283" y="2094"/>
                    <a:pt x="11249" y="1697"/>
                  </a:cubicBezTo>
                  <a:cubicBezTo>
                    <a:pt x="11249" y="1492"/>
                    <a:pt x="11214" y="1276"/>
                    <a:pt x="11180" y="1071"/>
                  </a:cubicBezTo>
                  <a:cubicBezTo>
                    <a:pt x="11180" y="963"/>
                    <a:pt x="11180" y="866"/>
                    <a:pt x="11110" y="770"/>
                  </a:cubicBezTo>
                  <a:cubicBezTo>
                    <a:pt x="11110" y="686"/>
                    <a:pt x="11042" y="614"/>
                    <a:pt x="10973" y="554"/>
                  </a:cubicBezTo>
                  <a:cubicBezTo>
                    <a:pt x="11346" y="352"/>
                    <a:pt x="11051" y="0"/>
                    <a:pt x="1015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75" name="IMG_2241.png" descr="IMG_2241.png"/>
          <p:cNvPicPr>
            <a:picLocks noChangeAspect="1"/>
          </p:cNvPicPr>
          <p:nvPr/>
        </p:nvPicPr>
        <p:blipFill>
          <a:blip r:embed="rId2">
            <a:extLst/>
          </a:blip>
          <a:srcRect l="48287" t="4078" r="0" b="80738"/>
          <a:stretch>
            <a:fillRect/>
          </a:stretch>
        </p:blipFill>
        <p:spPr>
          <a:xfrm>
            <a:off x="3302556" y="577849"/>
            <a:ext cx="3190132" cy="654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6" name="IMG_2241.png" descr="IMG_2241.png"/>
          <p:cNvPicPr>
            <a:picLocks noChangeAspect="1"/>
          </p:cNvPicPr>
          <p:nvPr/>
        </p:nvPicPr>
        <p:blipFill>
          <a:blip r:embed="rId2">
            <a:extLst/>
          </a:blip>
          <a:srcRect l="0" t="18494" r="0" b="68669"/>
          <a:stretch>
            <a:fillRect/>
          </a:stretch>
        </p:blipFill>
        <p:spPr>
          <a:xfrm>
            <a:off x="1472186" y="1309878"/>
            <a:ext cx="5473596" cy="490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7" name="IMG_2241.png" descr="IMG_2241.png"/>
          <p:cNvPicPr>
            <a:picLocks noChangeAspect="1"/>
          </p:cNvPicPr>
          <p:nvPr/>
        </p:nvPicPr>
        <p:blipFill>
          <a:blip r:embed="rId2">
            <a:extLst/>
          </a:blip>
          <a:srcRect l="0" t="32169" r="0" b="53855"/>
          <a:stretch>
            <a:fillRect/>
          </a:stretch>
        </p:blipFill>
        <p:spPr>
          <a:xfrm>
            <a:off x="1282083" y="1859293"/>
            <a:ext cx="5663834" cy="55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8" name="IMG_2241.png" descr="IMG_2241.png"/>
          <p:cNvPicPr>
            <a:picLocks noChangeAspect="1"/>
          </p:cNvPicPr>
          <p:nvPr/>
        </p:nvPicPr>
        <p:blipFill>
          <a:blip r:embed="rId2">
            <a:extLst/>
          </a:blip>
          <a:srcRect l="50000" t="44931" r="0" b="42345"/>
          <a:stretch>
            <a:fillRect/>
          </a:stretch>
        </p:blipFill>
        <p:spPr>
          <a:xfrm>
            <a:off x="4113786" y="2412140"/>
            <a:ext cx="2831918" cy="503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9" name="IMG_2241.png" descr="IMG_2241.png"/>
          <p:cNvPicPr>
            <a:picLocks noChangeAspect="1"/>
          </p:cNvPicPr>
          <p:nvPr/>
        </p:nvPicPr>
        <p:blipFill>
          <a:blip r:embed="rId2">
            <a:extLst/>
          </a:blip>
          <a:srcRect l="54761" t="57352" r="0" b="31178"/>
          <a:stretch>
            <a:fillRect/>
          </a:stretch>
        </p:blipFill>
        <p:spPr>
          <a:xfrm>
            <a:off x="4383661" y="2940778"/>
            <a:ext cx="2562218" cy="453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0" name="IMG_2241.png" descr="IMG_2241.png"/>
          <p:cNvPicPr>
            <a:picLocks noChangeAspect="1"/>
          </p:cNvPicPr>
          <p:nvPr/>
        </p:nvPicPr>
        <p:blipFill>
          <a:blip r:embed="rId2">
            <a:extLst/>
          </a:blip>
          <a:srcRect l="29848" t="68748" r="0" b="19783"/>
          <a:stretch>
            <a:fillRect/>
          </a:stretch>
        </p:blipFill>
        <p:spPr>
          <a:xfrm>
            <a:off x="2972771" y="3394406"/>
            <a:ext cx="3973272" cy="453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1" name="IMG_2241.png" descr="IMG_2241.png"/>
          <p:cNvPicPr>
            <a:picLocks noChangeAspect="1"/>
          </p:cNvPicPr>
          <p:nvPr/>
        </p:nvPicPr>
        <p:blipFill>
          <a:blip r:embed="rId2">
            <a:extLst/>
          </a:blip>
          <a:srcRect l="23719" t="82080" r="0" b="5994"/>
          <a:stretch>
            <a:fillRect/>
          </a:stretch>
        </p:blipFill>
        <p:spPr>
          <a:xfrm>
            <a:off x="2625505" y="3942195"/>
            <a:ext cx="4320402" cy="4717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7" name="تجميع"/>
          <p:cNvGrpSpPr/>
          <p:nvPr/>
        </p:nvGrpSpPr>
        <p:grpSpPr>
          <a:xfrm>
            <a:off x="6876638" y="342832"/>
            <a:ext cx="1380535" cy="901768"/>
            <a:chOff x="0" y="0"/>
            <a:chExt cx="1380534" cy="901767"/>
          </a:xfrm>
        </p:grpSpPr>
        <p:sp>
          <p:nvSpPr>
            <p:cNvPr id="882" name="الفصل"/>
            <p:cNvSpPr txBox="1"/>
            <p:nvPr/>
          </p:nvSpPr>
          <p:spPr>
            <a:xfrm>
              <a:off x="373401" y="0"/>
              <a:ext cx="1007134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700">
                  <a:solidFill>
                    <a:srgbClr val="00000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885" name="تجميع"/>
            <p:cNvGrpSpPr/>
            <p:nvPr/>
          </p:nvGrpSpPr>
          <p:grpSpPr>
            <a:xfrm>
              <a:off x="627654" y="200218"/>
              <a:ext cx="498628" cy="528407"/>
              <a:chOff x="0" y="0"/>
              <a:chExt cx="498626" cy="528406"/>
            </a:xfrm>
          </p:grpSpPr>
          <p:sp>
            <p:nvSpPr>
              <p:cNvPr id="883" name="دائرة"/>
              <p:cNvSpPr/>
              <p:nvPr/>
            </p:nvSpPr>
            <p:spPr>
              <a:xfrm>
                <a:off x="92808" y="120397"/>
                <a:ext cx="313011" cy="313012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12700" cap="flat">
                <a:solidFill>
                  <a:srgbClr val="6D498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rtl="0">
                  <a:defRPr sz="1800">
                    <a:solidFill>
                      <a:schemeClr val="accent6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884" name="٣"/>
              <p:cNvSpPr txBox="1"/>
              <p:nvPr/>
            </p:nvSpPr>
            <p:spPr>
              <a:xfrm>
                <a:off x="0" y="0"/>
                <a:ext cx="498627" cy="5284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3700">
                    <a:solidFill>
                      <a:schemeClr val="accent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886" name="الضرب"/>
            <p:cNvSpPr txBox="1"/>
            <p:nvPr/>
          </p:nvSpPr>
          <p:spPr>
            <a:xfrm>
              <a:off x="0" y="200218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1000"/>
                </a:spcBef>
                <a:defRPr sz="1800">
                  <a:solidFill>
                    <a:srgbClr val="00000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 الضرب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5" grpId="1"/>
      <p:bldP build="whole" bldLvl="1" animBg="1" rev="0" advAuto="0" spid="880" grpId="6"/>
      <p:bldP build="whole" bldLvl="1" animBg="1" rev="0" advAuto="0" spid="876" grpId="2"/>
      <p:bldP build="whole" bldLvl="1" animBg="1" rev="0" advAuto="0" spid="881" grpId="7"/>
      <p:bldP build="whole" bldLvl="1" animBg="1" rev="0" advAuto="0" spid="877" grpId="3"/>
      <p:bldP build="whole" bldLvl="1" animBg="1" rev="0" advAuto="0" spid="879" grpId="5"/>
      <p:bldP build="whole" bldLvl="1" animBg="1" rev="0" advAuto="0" spid="878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تجميع"/>
          <p:cNvGrpSpPr/>
          <p:nvPr/>
        </p:nvGrpSpPr>
        <p:grpSpPr>
          <a:xfrm>
            <a:off x="3385689" y="1340406"/>
            <a:ext cx="562201" cy="737688"/>
            <a:chOff x="2" y="-94043"/>
            <a:chExt cx="562199" cy="737686"/>
          </a:xfrm>
        </p:grpSpPr>
        <p:sp>
          <p:nvSpPr>
            <p:cNvPr id="889" name="Google Shape;670;p36"/>
            <p:cNvSpPr/>
            <p:nvPr/>
          </p:nvSpPr>
          <p:spPr>
            <a:xfrm>
              <a:off x="2" y="0"/>
              <a:ext cx="562201" cy="54960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0" name="Google Shape;677;p36"/>
            <p:cNvSpPr txBox="1"/>
            <p:nvPr/>
          </p:nvSpPr>
          <p:spPr>
            <a:xfrm>
              <a:off x="2" y="-94044"/>
              <a:ext cx="562201" cy="737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b">
              <a:normAutofit fontScale="100000" lnSpcReduction="0"/>
            </a:bodyPr>
            <a:lstStyle>
              <a:lvl1pPr algn="ctr">
                <a:defRPr sz="3700">
                  <a:solidFill>
                    <a:schemeClr val="accent6">
                      <a:lumOff val="44000"/>
                    </a:schemeClr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894" name="تجميع"/>
          <p:cNvGrpSpPr/>
          <p:nvPr/>
        </p:nvGrpSpPr>
        <p:grpSpPr>
          <a:xfrm>
            <a:off x="3385690" y="3184808"/>
            <a:ext cx="562201" cy="769245"/>
            <a:chOff x="2" y="-147922"/>
            <a:chExt cx="562199" cy="769243"/>
          </a:xfrm>
        </p:grpSpPr>
        <p:sp>
          <p:nvSpPr>
            <p:cNvPr id="892" name="Google Shape;669;p36"/>
            <p:cNvSpPr/>
            <p:nvPr/>
          </p:nvSpPr>
          <p:spPr>
            <a:xfrm>
              <a:off x="2" y="0"/>
              <a:ext cx="562201" cy="54960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3" name="Google Shape;680;p36"/>
            <p:cNvSpPr txBox="1"/>
            <p:nvPr/>
          </p:nvSpPr>
          <p:spPr>
            <a:xfrm>
              <a:off x="2" y="-147923"/>
              <a:ext cx="562201" cy="769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b">
              <a:normAutofit fontScale="100000" lnSpcReduction="0"/>
            </a:bodyPr>
            <a:lstStyle>
              <a:lvl1pPr algn="ctr">
                <a:defRPr sz="3700">
                  <a:solidFill>
                    <a:schemeClr val="accent6">
                      <a:lumOff val="44000"/>
                    </a:schemeClr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895" name="Google Shape;686;p36"/>
          <p:cNvSpPr/>
          <p:nvPr/>
        </p:nvSpPr>
        <p:spPr>
          <a:xfrm>
            <a:off x="6492499" y="637300"/>
            <a:ext cx="2743801" cy="43596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96" name="IMG_2242.png" descr="IMG_2242.png"/>
          <p:cNvPicPr>
            <a:picLocks noChangeAspect="1"/>
          </p:cNvPicPr>
          <p:nvPr/>
        </p:nvPicPr>
        <p:blipFill>
          <a:blip r:embed="rId2">
            <a:extLst/>
          </a:blip>
          <a:srcRect l="44445" t="0" r="6593" b="70645"/>
          <a:stretch>
            <a:fillRect/>
          </a:stretch>
        </p:blipFill>
        <p:spPr>
          <a:xfrm>
            <a:off x="4134726" y="382064"/>
            <a:ext cx="2161239" cy="9050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02" name="تجميع"/>
          <p:cNvGrpSpPr/>
          <p:nvPr/>
        </p:nvGrpSpPr>
        <p:grpSpPr>
          <a:xfrm>
            <a:off x="7183193" y="328996"/>
            <a:ext cx="1380535" cy="901768"/>
            <a:chOff x="0" y="0"/>
            <a:chExt cx="1380534" cy="901767"/>
          </a:xfrm>
        </p:grpSpPr>
        <p:sp>
          <p:nvSpPr>
            <p:cNvPr id="897" name="الفصل"/>
            <p:cNvSpPr txBox="1"/>
            <p:nvPr/>
          </p:nvSpPr>
          <p:spPr>
            <a:xfrm>
              <a:off x="373401" y="0"/>
              <a:ext cx="1007134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700">
                  <a:solidFill>
                    <a:srgbClr val="00000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900" name="تجميع"/>
            <p:cNvGrpSpPr/>
            <p:nvPr/>
          </p:nvGrpSpPr>
          <p:grpSpPr>
            <a:xfrm>
              <a:off x="627654" y="200218"/>
              <a:ext cx="498628" cy="528407"/>
              <a:chOff x="0" y="0"/>
              <a:chExt cx="498626" cy="528406"/>
            </a:xfrm>
          </p:grpSpPr>
          <p:sp>
            <p:nvSpPr>
              <p:cNvPr id="898" name="دائرة"/>
              <p:cNvSpPr/>
              <p:nvPr/>
            </p:nvSpPr>
            <p:spPr>
              <a:xfrm>
                <a:off x="92808" y="120397"/>
                <a:ext cx="313011" cy="313012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12700" cap="flat">
                <a:solidFill>
                  <a:srgbClr val="6D498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rtl="0">
                  <a:defRPr sz="1800">
                    <a:solidFill>
                      <a:schemeClr val="accent6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899" name="٣"/>
              <p:cNvSpPr txBox="1"/>
              <p:nvPr/>
            </p:nvSpPr>
            <p:spPr>
              <a:xfrm>
                <a:off x="0" y="0"/>
                <a:ext cx="498627" cy="5284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3700">
                    <a:solidFill>
                      <a:schemeClr val="accent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901" name="الضرب"/>
            <p:cNvSpPr txBox="1"/>
            <p:nvPr/>
          </p:nvSpPr>
          <p:spPr>
            <a:xfrm>
              <a:off x="0" y="200218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1000"/>
                </a:spcBef>
                <a:defRPr sz="1800">
                  <a:solidFill>
                    <a:srgbClr val="00000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 الضرب</a:t>
              </a:r>
            </a:p>
          </p:txBody>
        </p:sp>
      </p:grpSp>
      <p:grpSp>
        <p:nvGrpSpPr>
          <p:cNvPr id="905" name="تجميع"/>
          <p:cNvGrpSpPr/>
          <p:nvPr/>
        </p:nvGrpSpPr>
        <p:grpSpPr>
          <a:xfrm>
            <a:off x="6457473" y="2247517"/>
            <a:ext cx="562201" cy="643016"/>
            <a:chOff x="0" y="-55315"/>
            <a:chExt cx="562199" cy="643015"/>
          </a:xfrm>
        </p:grpSpPr>
        <p:sp>
          <p:nvSpPr>
            <p:cNvPr id="903" name="Google Shape;672;p36"/>
            <p:cNvSpPr/>
            <p:nvPr/>
          </p:nvSpPr>
          <p:spPr>
            <a:xfrm>
              <a:off x="0" y="0"/>
              <a:ext cx="562200" cy="54960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4" name="Google Shape;677;p36"/>
            <p:cNvSpPr txBox="1"/>
            <p:nvPr/>
          </p:nvSpPr>
          <p:spPr>
            <a:xfrm>
              <a:off x="0" y="-55316"/>
              <a:ext cx="562200" cy="643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b">
              <a:normAutofit fontScale="100000" lnSpcReduction="0"/>
            </a:bodyPr>
            <a:lstStyle>
              <a:lvl1pPr algn="ctr" defTabSz="850391">
                <a:defRPr sz="3441">
                  <a:solidFill>
                    <a:schemeClr val="accent6">
                      <a:lumOff val="44000"/>
                    </a:schemeClr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pic>
        <p:nvPicPr>
          <p:cNvPr id="906" name="IMG_2242.png" descr="IMG_2242.png"/>
          <p:cNvPicPr>
            <a:picLocks noChangeAspect="1"/>
          </p:cNvPicPr>
          <p:nvPr/>
        </p:nvPicPr>
        <p:blipFill>
          <a:blip r:embed="rId2">
            <a:extLst/>
          </a:blip>
          <a:srcRect l="44445" t="34397" r="6593" b="45444"/>
          <a:stretch>
            <a:fillRect/>
          </a:stretch>
        </p:blipFill>
        <p:spPr>
          <a:xfrm>
            <a:off x="4665979" y="2337289"/>
            <a:ext cx="1791590" cy="515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7" name="IMG_2242.png" descr="IMG_2242.png"/>
          <p:cNvPicPr>
            <a:picLocks noChangeAspect="1"/>
          </p:cNvPicPr>
          <p:nvPr/>
        </p:nvPicPr>
        <p:blipFill>
          <a:blip r:embed="rId2">
            <a:extLst/>
          </a:blip>
          <a:srcRect l="62579" t="54734" r="6593" b="23099"/>
          <a:stretch>
            <a:fillRect/>
          </a:stretch>
        </p:blipFill>
        <p:spPr>
          <a:xfrm>
            <a:off x="2234352" y="1472550"/>
            <a:ext cx="1151292" cy="578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8" name="IMG_2242.png" descr="IMG_2242.png"/>
          <p:cNvPicPr>
            <a:picLocks noChangeAspect="1"/>
          </p:cNvPicPr>
          <p:nvPr/>
        </p:nvPicPr>
        <p:blipFill>
          <a:blip r:embed="rId2">
            <a:extLst/>
          </a:blip>
          <a:srcRect l="51731" t="76829" r="6593" b="0"/>
          <a:stretch>
            <a:fillRect/>
          </a:stretch>
        </p:blipFill>
        <p:spPr>
          <a:xfrm>
            <a:off x="1759959" y="3332730"/>
            <a:ext cx="1547259" cy="6008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89" name="Google Shape;1421;p50"/>
          <p:cNvGrpSpPr/>
          <p:nvPr/>
        </p:nvGrpSpPr>
        <p:grpSpPr>
          <a:xfrm>
            <a:off x="7314634" y="1875736"/>
            <a:ext cx="1117653" cy="2758643"/>
            <a:chOff x="0" y="0"/>
            <a:chExt cx="1117651" cy="2758642"/>
          </a:xfrm>
        </p:grpSpPr>
        <p:grpSp>
          <p:nvGrpSpPr>
            <p:cNvPr id="980" name="Google Shape;1422;p50"/>
            <p:cNvGrpSpPr/>
            <p:nvPr/>
          </p:nvGrpSpPr>
          <p:grpSpPr>
            <a:xfrm>
              <a:off x="0" y="-1"/>
              <a:ext cx="1117652" cy="2758644"/>
              <a:chOff x="0" y="0"/>
              <a:chExt cx="1117651" cy="2758642"/>
            </a:xfrm>
          </p:grpSpPr>
          <p:sp>
            <p:nvSpPr>
              <p:cNvPr id="909" name="Google Shape;1423;p50"/>
              <p:cNvSpPr/>
              <p:nvPr/>
            </p:nvSpPr>
            <p:spPr>
              <a:xfrm flipH="1">
                <a:off x="705853" y="664926"/>
                <a:ext cx="411799" cy="656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1600" fill="norm" stroke="1" extrusionOk="0">
                    <a:moveTo>
                      <a:pt x="13636" y="0"/>
                    </a:moveTo>
                    <a:cubicBezTo>
                      <a:pt x="12776" y="0"/>
                      <a:pt x="11922" y="71"/>
                      <a:pt x="11169" y="328"/>
                    </a:cubicBezTo>
                    <a:cubicBezTo>
                      <a:pt x="9913" y="765"/>
                      <a:pt x="9166" y="1684"/>
                      <a:pt x="8656" y="2581"/>
                    </a:cubicBezTo>
                    <a:cubicBezTo>
                      <a:pt x="7536" y="4485"/>
                      <a:pt x="6993" y="6563"/>
                      <a:pt x="5362" y="8314"/>
                    </a:cubicBezTo>
                    <a:cubicBezTo>
                      <a:pt x="3800" y="9998"/>
                      <a:pt x="1321" y="11333"/>
                      <a:pt x="370" y="13193"/>
                    </a:cubicBezTo>
                    <a:cubicBezTo>
                      <a:pt x="-547" y="15053"/>
                      <a:pt x="302" y="17154"/>
                      <a:pt x="2237" y="18641"/>
                    </a:cubicBezTo>
                    <a:cubicBezTo>
                      <a:pt x="4140" y="20151"/>
                      <a:pt x="6993" y="21069"/>
                      <a:pt x="9947" y="21442"/>
                    </a:cubicBezTo>
                    <a:cubicBezTo>
                      <a:pt x="10673" y="21539"/>
                      <a:pt x="11433" y="21600"/>
                      <a:pt x="12187" y="21600"/>
                    </a:cubicBezTo>
                    <a:cubicBezTo>
                      <a:pt x="13303" y="21600"/>
                      <a:pt x="14408" y="21466"/>
                      <a:pt x="15381" y="21113"/>
                    </a:cubicBezTo>
                    <a:cubicBezTo>
                      <a:pt x="17215" y="20457"/>
                      <a:pt x="17793" y="19779"/>
                      <a:pt x="18132" y="18379"/>
                    </a:cubicBezTo>
                    <a:cubicBezTo>
                      <a:pt x="19490" y="13981"/>
                      <a:pt x="20849" y="9561"/>
                      <a:pt x="21018" y="5076"/>
                    </a:cubicBezTo>
                    <a:cubicBezTo>
                      <a:pt x="21053" y="3457"/>
                      <a:pt x="20747" y="1575"/>
                      <a:pt x="18675" y="678"/>
                    </a:cubicBezTo>
                    <a:cubicBezTo>
                      <a:pt x="17588" y="218"/>
                      <a:pt x="16264" y="131"/>
                      <a:pt x="15007" y="43"/>
                    </a:cubicBezTo>
                    <a:cubicBezTo>
                      <a:pt x="14558" y="20"/>
                      <a:pt x="14097" y="0"/>
                      <a:pt x="136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0" name="Google Shape;1424;p50"/>
              <p:cNvSpPr/>
              <p:nvPr/>
            </p:nvSpPr>
            <p:spPr>
              <a:xfrm flipH="1">
                <a:off x="799196" y="609855"/>
                <a:ext cx="104972" cy="93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fill="norm" stroke="1" extrusionOk="0">
                    <a:moveTo>
                      <a:pt x="11102" y="0"/>
                    </a:moveTo>
                    <a:cubicBezTo>
                      <a:pt x="10636" y="0"/>
                      <a:pt x="10174" y="35"/>
                      <a:pt x="9721" y="116"/>
                    </a:cubicBezTo>
                    <a:cubicBezTo>
                      <a:pt x="7967" y="116"/>
                      <a:pt x="6208" y="576"/>
                      <a:pt x="4592" y="1192"/>
                    </a:cubicBezTo>
                    <a:cubicBezTo>
                      <a:pt x="3779" y="1500"/>
                      <a:pt x="2971" y="1803"/>
                      <a:pt x="2163" y="2267"/>
                    </a:cubicBezTo>
                    <a:cubicBezTo>
                      <a:pt x="1621" y="2727"/>
                      <a:pt x="1079" y="3186"/>
                      <a:pt x="813" y="3802"/>
                    </a:cubicBezTo>
                    <a:cubicBezTo>
                      <a:pt x="271" y="4413"/>
                      <a:pt x="0" y="5332"/>
                      <a:pt x="0" y="6099"/>
                    </a:cubicBezTo>
                    <a:cubicBezTo>
                      <a:pt x="0" y="7175"/>
                      <a:pt x="271" y="8099"/>
                      <a:pt x="542" y="9169"/>
                    </a:cubicBezTo>
                    <a:cubicBezTo>
                      <a:pt x="813" y="9785"/>
                      <a:pt x="1079" y="10553"/>
                      <a:pt x="1217" y="11169"/>
                    </a:cubicBezTo>
                    <a:cubicBezTo>
                      <a:pt x="1754" y="12547"/>
                      <a:pt x="2163" y="13622"/>
                      <a:pt x="2700" y="14849"/>
                    </a:cubicBezTo>
                    <a:cubicBezTo>
                      <a:pt x="4481" y="18894"/>
                      <a:pt x="6137" y="21171"/>
                      <a:pt x="6777" y="21171"/>
                    </a:cubicBezTo>
                    <a:cubicBezTo>
                      <a:pt x="6817" y="21171"/>
                      <a:pt x="6852" y="21161"/>
                      <a:pt x="6883" y="21141"/>
                    </a:cubicBezTo>
                    <a:cubicBezTo>
                      <a:pt x="7425" y="20833"/>
                      <a:pt x="6750" y="17919"/>
                      <a:pt x="5533" y="13622"/>
                    </a:cubicBezTo>
                    <a:lnTo>
                      <a:pt x="4725" y="9937"/>
                    </a:lnTo>
                    <a:cubicBezTo>
                      <a:pt x="4592" y="9326"/>
                      <a:pt x="4454" y="8710"/>
                      <a:pt x="4321" y="7942"/>
                    </a:cubicBezTo>
                    <a:cubicBezTo>
                      <a:pt x="4210" y="7558"/>
                      <a:pt x="4094" y="7175"/>
                      <a:pt x="4063" y="6705"/>
                    </a:cubicBezTo>
                    <a:lnTo>
                      <a:pt x="4188" y="6564"/>
                    </a:lnTo>
                    <a:cubicBezTo>
                      <a:pt x="4725" y="6256"/>
                      <a:pt x="5267" y="6099"/>
                      <a:pt x="5942" y="5948"/>
                    </a:cubicBezTo>
                    <a:cubicBezTo>
                      <a:pt x="7154" y="5488"/>
                      <a:pt x="8504" y="5180"/>
                      <a:pt x="9854" y="5180"/>
                    </a:cubicBezTo>
                    <a:cubicBezTo>
                      <a:pt x="10161" y="5140"/>
                      <a:pt x="10471" y="5125"/>
                      <a:pt x="10787" y="5125"/>
                    </a:cubicBezTo>
                    <a:cubicBezTo>
                      <a:pt x="11728" y="5125"/>
                      <a:pt x="12687" y="5296"/>
                      <a:pt x="13500" y="5640"/>
                    </a:cubicBezTo>
                    <a:cubicBezTo>
                      <a:pt x="14579" y="5948"/>
                      <a:pt x="15387" y="6715"/>
                      <a:pt x="16062" y="7634"/>
                    </a:cubicBezTo>
                    <a:cubicBezTo>
                      <a:pt x="17279" y="9477"/>
                      <a:pt x="17954" y="11780"/>
                      <a:pt x="18087" y="14082"/>
                    </a:cubicBezTo>
                    <a:cubicBezTo>
                      <a:pt x="18358" y="16233"/>
                      <a:pt x="18358" y="18071"/>
                      <a:pt x="18358" y="19454"/>
                    </a:cubicBezTo>
                    <a:cubicBezTo>
                      <a:pt x="18491" y="20681"/>
                      <a:pt x="18629" y="21600"/>
                      <a:pt x="18900" y="21600"/>
                    </a:cubicBezTo>
                    <a:cubicBezTo>
                      <a:pt x="19166" y="21600"/>
                      <a:pt x="19575" y="20989"/>
                      <a:pt x="20112" y="19606"/>
                    </a:cubicBezTo>
                    <a:cubicBezTo>
                      <a:pt x="20654" y="17768"/>
                      <a:pt x="21058" y="15925"/>
                      <a:pt x="21191" y="13930"/>
                    </a:cubicBezTo>
                    <a:cubicBezTo>
                      <a:pt x="21600" y="10704"/>
                      <a:pt x="20787" y="7483"/>
                      <a:pt x="19304" y="4721"/>
                    </a:cubicBezTo>
                    <a:cubicBezTo>
                      <a:pt x="18225" y="3035"/>
                      <a:pt x="16737" y="1651"/>
                      <a:pt x="15121" y="884"/>
                    </a:cubicBezTo>
                    <a:cubicBezTo>
                      <a:pt x="13820" y="313"/>
                      <a:pt x="12443" y="0"/>
                      <a:pt x="111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1" name="Google Shape;1425;p50"/>
              <p:cNvSpPr/>
              <p:nvPr/>
            </p:nvSpPr>
            <p:spPr>
              <a:xfrm flipH="1">
                <a:off x="834299" y="666918"/>
                <a:ext cx="105841" cy="653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2" h="21600" fill="norm" stroke="1" extrusionOk="0">
                    <a:moveTo>
                      <a:pt x="21212" y="0"/>
                    </a:moveTo>
                    <a:cubicBezTo>
                      <a:pt x="20813" y="43"/>
                      <a:pt x="20409" y="87"/>
                      <a:pt x="20010" y="132"/>
                    </a:cubicBezTo>
                    <a:cubicBezTo>
                      <a:pt x="19076" y="286"/>
                      <a:pt x="18146" y="461"/>
                      <a:pt x="17479" y="637"/>
                    </a:cubicBezTo>
                    <a:cubicBezTo>
                      <a:pt x="14943" y="1340"/>
                      <a:pt x="13478" y="2131"/>
                      <a:pt x="13478" y="2945"/>
                    </a:cubicBezTo>
                    <a:cubicBezTo>
                      <a:pt x="13079" y="3955"/>
                      <a:pt x="13478" y="5164"/>
                      <a:pt x="13877" y="6504"/>
                    </a:cubicBezTo>
                    <a:cubicBezTo>
                      <a:pt x="14413" y="7955"/>
                      <a:pt x="14413" y="9426"/>
                      <a:pt x="13746" y="10877"/>
                    </a:cubicBezTo>
                    <a:cubicBezTo>
                      <a:pt x="13211" y="11624"/>
                      <a:pt x="12412" y="12349"/>
                      <a:pt x="11210" y="13074"/>
                    </a:cubicBezTo>
                    <a:cubicBezTo>
                      <a:pt x="9877" y="13734"/>
                      <a:pt x="8412" y="14393"/>
                      <a:pt x="6679" y="15030"/>
                    </a:cubicBezTo>
                    <a:cubicBezTo>
                      <a:pt x="3613" y="16260"/>
                      <a:pt x="810" y="17425"/>
                      <a:pt x="279" y="18458"/>
                    </a:cubicBezTo>
                    <a:cubicBezTo>
                      <a:pt x="-388" y="19249"/>
                      <a:pt x="143" y="20084"/>
                      <a:pt x="1876" y="20832"/>
                    </a:cubicBezTo>
                    <a:cubicBezTo>
                      <a:pt x="2411" y="21029"/>
                      <a:pt x="3077" y="21227"/>
                      <a:pt x="3876" y="21424"/>
                    </a:cubicBezTo>
                    <a:cubicBezTo>
                      <a:pt x="4012" y="21491"/>
                      <a:pt x="4279" y="21534"/>
                      <a:pt x="4679" y="21600"/>
                    </a:cubicBezTo>
                    <a:cubicBezTo>
                      <a:pt x="3744" y="21359"/>
                      <a:pt x="2946" y="21095"/>
                      <a:pt x="2279" y="20832"/>
                    </a:cubicBezTo>
                    <a:cubicBezTo>
                      <a:pt x="678" y="20084"/>
                      <a:pt x="143" y="19271"/>
                      <a:pt x="810" y="18480"/>
                    </a:cubicBezTo>
                    <a:cubicBezTo>
                      <a:pt x="1612" y="17469"/>
                      <a:pt x="4279" y="16349"/>
                      <a:pt x="7477" y="15118"/>
                    </a:cubicBezTo>
                    <a:cubicBezTo>
                      <a:pt x="9210" y="14459"/>
                      <a:pt x="10811" y="13799"/>
                      <a:pt x="12013" y="13140"/>
                    </a:cubicBezTo>
                    <a:cubicBezTo>
                      <a:pt x="13342" y="12393"/>
                      <a:pt x="14145" y="11646"/>
                      <a:pt x="14676" y="10899"/>
                    </a:cubicBezTo>
                    <a:cubicBezTo>
                      <a:pt x="15343" y="9449"/>
                      <a:pt x="15343" y="7976"/>
                      <a:pt x="14676" y="6526"/>
                    </a:cubicBezTo>
                    <a:cubicBezTo>
                      <a:pt x="14277" y="5164"/>
                      <a:pt x="13746" y="3955"/>
                      <a:pt x="14009" y="2945"/>
                    </a:cubicBezTo>
                    <a:cubicBezTo>
                      <a:pt x="14009" y="2153"/>
                      <a:pt x="15343" y="1362"/>
                      <a:pt x="17747" y="659"/>
                    </a:cubicBezTo>
                    <a:cubicBezTo>
                      <a:pt x="18677" y="417"/>
                      <a:pt x="19878" y="197"/>
                      <a:pt x="2121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2" name="Google Shape;1426;p50"/>
              <p:cNvSpPr/>
              <p:nvPr/>
            </p:nvSpPr>
            <p:spPr>
              <a:xfrm flipH="1">
                <a:off x="900153" y="1005488"/>
                <a:ext cx="177664" cy="102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600" fill="norm" stroke="1" extrusionOk="0">
                    <a:moveTo>
                      <a:pt x="14" y="0"/>
                    </a:moveTo>
                    <a:cubicBezTo>
                      <a:pt x="7" y="0"/>
                      <a:pt x="1" y="5"/>
                      <a:pt x="1" y="14"/>
                    </a:cubicBezTo>
                    <a:cubicBezTo>
                      <a:pt x="-78" y="152"/>
                      <a:pt x="4659" y="5199"/>
                      <a:pt x="10521" y="11224"/>
                    </a:cubicBezTo>
                    <a:cubicBezTo>
                      <a:pt x="16296" y="16940"/>
                      <a:pt x="21086" y="21600"/>
                      <a:pt x="21424" y="21600"/>
                    </a:cubicBezTo>
                    <a:cubicBezTo>
                      <a:pt x="21432" y="21600"/>
                      <a:pt x="21440" y="21600"/>
                      <a:pt x="21443" y="21591"/>
                    </a:cubicBezTo>
                    <a:cubicBezTo>
                      <a:pt x="21522" y="21452"/>
                      <a:pt x="16785" y="16405"/>
                      <a:pt x="10841" y="10381"/>
                    </a:cubicBezTo>
                    <a:cubicBezTo>
                      <a:pt x="5071" y="4531"/>
                      <a:pt x="284" y="0"/>
                      <a:pt x="1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3" name="Google Shape;1427;p50"/>
              <p:cNvSpPr/>
              <p:nvPr/>
            </p:nvSpPr>
            <p:spPr>
              <a:xfrm flipH="1">
                <a:off x="864242" y="665583"/>
                <a:ext cx="119096" cy="392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358" y="0"/>
                      <a:pt x="21116" y="36"/>
                      <a:pt x="20877" y="73"/>
                    </a:cubicBezTo>
                    <a:cubicBezTo>
                      <a:pt x="20274" y="183"/>
                      <a:pt x="19548" y="293"/>
                      <a:pt x="18944" y="440"/>
                    </a:cubicBezTo>
                    <a:cubicBezTo>
                      <a:pt x="16654" y="915"/>
                      <a:pt x="14720" y="1501"/>
                      <a:pt x="13152" y="2233"/>
                    </a:cubicBezTo>
                    <a:cubicBezTo>
                      <a:pt x="10981" y="3294"/>
                      <a:pt x="9532" y="4504"/>
                      <a:pt x="9051" y="5748"/>
                    </a:cubicBezTo>
                    <a:cubicBezTo>
                      <a:pt x="8448" y="7249"/>
                      <a:pt x="8206" y="8787"/>
                      <a:pt x="8206" y="10287"/>
                    </a:cubicBezTo>
                    <a:cubicBezTo>
                      <a:pt x="8206" y="11826"/>
                      <a:pt x="7844" y="13326"/>
                      <a:pt x="6999" y="14791"/>
                    </a:cubicBezTo>
                    <a:cubicBezTo>
                      <a:pt x="6276" y="16035"/>
                      <a:pt x="5312" y="17243"/>
                      <a:pt x="4105" y="18415"/>
                    </a:cubicBezTo>
                    <a:cubicBezTo>
                      <a:pt x="3017" y="19404"/>
                      <a:pt x="1933" y="20209"/>
                      <a:pt x="1207" y="20722"/>
                    </a:cubicBezTo>
                    <a:cubicBezTo>
                      <a:pt x="726" y="21015"/>
                      <a:pt x="361" y="21307"/>
                      <a:pt x="0" y="21600"/>
                    </a:cubicBezTo>
                    <a:cubicBezTo>
                      <a:pt x="0" y="21600"/>
                      <a:pt x="123" y="21527"/>
                      <a:pt x="361" y="21381"/>
                    </a:cubicBezTo>
                    <a:cubicBezTo>
                      <a:pt x="726" y="21234"/>
                      <a:pt x="1088" y="21051"/>
                      <a:pt x="1449" y="20758"/>
                    </a:cubicBezTo>
                    <a:cubicBezTo>
                      <a:pt x="2656" y="20026"/>
                      <a:pt x="3740" y="19257"/>
                      <a:pt x="4585" y="18451"/>
                    </a:cubicBezTo>
                    <a:cubicBezTo>
                      <a:pt x="5915" y="17281"/>
                      <a:pt x="6999" y="16073"/>
                      <a:pt x="7725" y="14863"/>
                    </a:cubicBezTo>
                    <a:cubicBezTo>
                      <a:pt x="8567" y="13363"/>
                      <a:pt x="9051" y="11826"/>
                      <a:pt x="9051" y="10287"/>
                    </a:cubicBezTo>
                    <a:cubicBezTo>
                      <a:pt x="8928" y="8787"/>
                      <a:pt x="9170" y="7286"/>
                      <a:pt x="9774" y="5784"/>
                    </a:cubicBezTo>
                    <a:cubicBezTo>
                      <a:pt x="10258" y="4576"/>
                      <a:pt x="11465" y="3405"/>
                      <a:pt x="13517" y="2343"/>
                    </a:cubicBezTo>
                    <a:cubicBezTo>
                      <a:pt x="14962" y="1610"/>
                      <a:pt x="16896" y="989"/>
                      <a:pt x="19067" y="512"/>
                    </a:cubicBezTo>
                    <a:cubicBezTo>
                      <a:pt x="20635" y="146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4" name="Google Shape;1428;p50"/>
              <p:cNvSpPr/>
              <p:nvPr/>
            </p:nvSpPr>
            <p:spPr>
              <a:xfrm flipH="1">
                <a:off x="421811" y="2457260"/>
                <a:ext cx="316027" cy="274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32" y="0"/>
                    </a:moveTo>
                    <a:lnTo>
                      <a:pt x="0" y="366"/>
                    </a:lnTo>
                    <a:lnTo>
                      <a:pt x="0" y="21285"/>
                    </a:lnTo>
                    <a:lnTo>
                      <a:pt x="21600" y="21600"/>
                    </a:lnTo>
                    <a:cubicBezTo>
                      <a:pt x="21509" y="19090"/>
                      <a:pt x="9504" y="14016"/>
                      <a:pt x="9504" y="14016"/>
                    </a:cubicBezTo>
                    <a:lnTo>
                      <a:pt x="973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5" name="Google Shape;1429;p50"/>
              <p:cNvSpPr/>
              <p:nvPr/>
            </p:nvSpPr>
            <p:spPr>
              <a:xfrm flipH="1">
                <a:off x="668390" y="2617899"/>
                <a:ext cx="24460" cy="25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9" h="21600" fill="norm" stroke="1" extrusionOk="0">
                    <a:moveTo>
                      <a:pt x="9746" y="0"/>
                    </a:moveTo>
                    <a:cubicBezTo>
                      <a:pt x="8663" y="0"/>
                      <a:pt x="7615" y="274"/>
                      <a:pt x="6691" y="859"/>
                    </a:cubicBezTo>
                    <a:lnTo>
                      <a:pt x="7775" y="859"/>
                    </a:lnTo>
                    <a:cubicBezTo>
                      <a:pt x="2375" y="2522"/>
                      <a:pt x="-876" y="7529"/>
                      <a:pt x="208" y="13632"/>
                    </a:cubicBezTo>
                    <a:cubicBezTo>
                      <a:pt x="1167" y="18055"/>
                      <a:pt x="5483" y="21600"/>
                      <a:pt x="10208" y="21600"/>
                    </a:cubicBezTo>
                    <a:cubicBezTo>
                      <a:pt x="10830" y="21600"/>
                      <a:pt x="11452" y="21545"/>
                      <a:pt x="12091" y="21417"/>
                    </a:cubicBezTo>
                    <a:cubicBezTo>
                      <a:pt x="17491" y="19754"/>
                      <a:pt x="20724" y="13632"/>
                      <a:pt x="19640" y="7529"/>
                    </a:cubicBezTo>
                    <a:cubicBezTo>
                      <a:pt x="18379" y="3600"/>
                      <a:pt x="13761" y="0"/>
                      <a:pt x="9746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6" name="Google Shape;1430;p50"/>
              <p:cNvSpPr/>
              <p:nvPr/>
            </p:nvSpPr>
            <p:spPr>
              <a:xfrm flipH="1">
                <a:off x="421617" y="2700769"/>
                <a:ext cx="316221" cy="30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600" fill="norm" stroke="1" extrusionOk="0">
                    <a:moveTo>
                      <a:pt x="91" y="0"/>
                    </a:moveTo>
                    <a:lnTo>
                      <a:pt x="0" y="18788"/>
                    </a:lnTo>
                    <a:lnTo>
                      <a:pt x="21465" y="21600"/>
                    </a:lnTo>
                    <a:cubicBezTo>
                      <a:pt x="21600" y="14555"/>
                      <a:pt x="20651" y="9858"/>
                      <a:pt x="20651" y="9858"/>
                    </a:cubicBez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7" name="Google Shape;1431;p50"/>
              <p:cNvSpPr/>
              <p:nvPr/>
            </p:nvSpPr>
            <p:spPr>
              <a:xfrm flipH="1">
                <a:off x="594117" y="2636811"/>
                <a:ext cx="28984" cy="20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7054" y="0"/>
                    </a:moveTo>
                    <a:cubicBezTo>
                      <a:pt x="14496" y="0"/>
                      <a:pt x="10975" y="1012"/>
                      <a:pt x="7470" y="4376"/>
                    </a:cubicBezTo>
                    <a:cubicBezTo>
                      <a:pt x="744" y="10824"/>
                      <a:pt x="-693" y="20824"/>
                      <a:pt x="270" y="21553"/>
                    </a:cubicBezTo>
                    <a:cubicBezTo>
                      <a:pt x="302" y="21576"/>
                      <a:pt x="365" y="21600"/>
                      <a:pt x="412" y="21600"/>
                    </a:cubicBezTo>
                    <a:cubicBezTo>
                      <a:pt x="1502" y="21600"/>
                      <a:pt x="4375" y="14847"/>
                      <a:pt x="9870" y="9388"/>
                    </a:cubicBezTo>
                    <a:cubicBezTo>
                      <a:pt x="15144" y="3671"/>
                      <a:pt x="20907" y="3671"/>
                      <a:pt x="20907" y="1529"/>
                    </a:cubicBezTo>
                    <a:cubicBezTo>
                      <a:pt x="20907" y="847"/>
                      <a:pt x="19375" y="0"/>
                      <a:pt x="1705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8" name="Google Shape;1432;p50"/>
              <p:cNvSpPr/>
              <p:nvPr/>
            </p:nvSpPr>
            <p:spPr>
              <a:xfrm flipH="1">
                <a:off x="552879" y="2653380"/>
                <a:ext cx="21038" cy="26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8444" y="0"/>
                    </a:moveTo>
                    <a:cubicBezTo>
                      <a:pt x="15559" y="0"/>
                      <a:pt x="9516" y="1866"/>
                      <a:pt x="4853" y="6741"/>
                    </a:cubicBezTo>
                    <a:cubicBezTo>
                      <a:pt x="-1504" y="13899"/>
                      <a:pt x="-228" y="21056"/>
                      <a:pt x="1026" y="21600"/>
                    </a:cubicBezTo>
                    <a:cubicBezTo>
                      <a:pt x="2302" y="21600"/>
                      <a:pt x="3577" y="15548"/>
                      <a:pt x="8658" y="10039"/>
                    </a:cubicBezTo>
                    <a:cubicBezTo>
                      <a:pt x="13739" y="3987"/>
                      <a:pt x="20096" y="1776"/>
                      <a:pt x="20096" y="670"/>
                    </a:cubicBezTo>
                    <a:cubicBezTo>
                      <a:pt x="20096" y="236"/>
                      <a:pt x="19469" y="0"/>
                      <a:pt x="184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9" name="Google Shape;1433;p50"/>
              <p:cNvSpPr/>
              <p:nvPr/>
            </p:nvSpPr>
            <p:spPr>
              <a:xfrm flipH="1">
                <a:off x="522873" y="2666557"/>
                <a:ext cx="14392" cy="27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10" h="21600" fill="norm" stroke="1" extrusionOk="0">
                    <a:moveTo>
                      <a:pt x="17774" y="0"/>
                    </a:moveTo>
                    <a:cubicBezTo>
                      <a:pt x="15156" y="0"/>
                      <a:pt x="7501" y="2745"/>
                      <a:pt x="3061" y="8561"/>
                    </a:cubicBezTo>
                    <a:cubicBezTo>
                      <a:pt x="-2118" y="15338"/>
                      <a:pt x="472" y="21600"/>
                      <a:pt x="2179" y="21600"/>
                    </a:cubicBezTo>
                    <a:cubicBezTo>
                      <a:pt x="4797" y="21600"/>
                      <a:pt x="5651" y="16384"/>
                      <a:pt x="9123" y="10654"/>
                    </a:cubicBezTo>
                    <a:cubicBezTo>
                      <a:pt x="13449" y="4907"/>
                      <a:pt x="19482" y="1270"/>
                      <a:pt x="18628" y="223"/>
                    </a:cubicBezTo>
                    <a:cubicBezTo>
                      <a:pt x="18514" y="69"/>
                      <a:pt x="18201" y="0"/>
                      <a:pt x="1777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0" name="Google Shape;1434;p50"/>
              <p:cNvSpPr/>
              <p:nvPr/>
            </p:nvSpPr>
            <p:spPr>
              <a:xfrm flipH="1">
                <a:off x="596091" y="2587681"/>
                <a:ext cx="33447" cy="8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3" h="21600" fill="norm" stroke="1" extrusionOk="0">
                    <a:moveTo>
                      <a:pt x="10944" y="0"/>
                    </a:moveTo>
                    <a:cubicBezTo>
                      <a:pt x="10595" y="0"/>
                      <a:pt x="10246" y="61"/>
                      <a:pt x="9883" y="182"/>
                    </a:cubicBezTo>
                    <a:cubicBezTo>
                      <a:pt x="3762" y="1997"/>
                      <a:pt x="-722" y="16760"/>
                      <a:pt x="97" y="20390"/>
                    </a:cubicBezTo>
                    <a:cubicBezTo>
                      <a:pt x="191" y="21297"/>
                      <a:pt x="500" y="21600"/>
                      <a:pt x="996" y="21600"/>
                    </a:cubicBezTo>
                    <a:cubicBezTo>
                      <a:pt x="2634" y="21600"/>
                      <a:pt x="6218" y="17728"/>
                      <a:pt x="10300" y="14884"/>
                    </a:cubicBezTo>
                    <a:cubicBezTo>
                      <a:pt x="10917" y="14703"/>
                      <a:pt x="11521" y="14582"/>
                      <a:pt x="12098" y="14582"/>
                    </a:cubicBezTo>
                    <a:cubicBezTo>
                      <a:pt x="15146" y="14582"/>
                      <a:pt x="17764" y="17002"/>
                      <a:pt x="19240" y="17002"/>
                    </a:cubicBezTo>
                    <a:cubicBezTo>
                      <a:pt x="19938" y="17002"/>
                      <a:pt x="20381" y="16457"/>
                      <a:pt x="20489" y="14884"/>
                    </a:cubicBezTo>
                    <a:cubicBezTo>
                      <a:pt x="20878" y="13190"/>
                      <a:pt x="16569" y="0"/>
                      <a:pt x="109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1" name="Google Shape;1435;p50"/>
              <p:cNvSpPr/>
              <p:nvPr/>
            </p:nvSpPr>
            <p:spPr>
              <a:xfrm flipH="1">
                <a:off x="590133" y="2527784"/>
                <a:ext cx="47777" cy="28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7" h="21600" fill="norm" stroke="1" extrusionOk="0">
                    <a:moveTo>
                      <a:pt x="3677" y="4330"/>
                    </a:moveTo>
                    <a:cubicBezTo>
                      <a:pt x="4232" y="4330"/>
                      <a:pt x="4903" y="4578"/>
                      <a:pt x="5565" y="5024"/>
                    </a:cubicBezTo>
                    <a:cubicBezTo>
                      <a:pt x="7045" y="5520"/>
                      <a:pt x="8232" y="6528"/>
                      <a:pt x="9410" y="7536"/>
                    </a:cubicBezTo>
                    <a:cubicBezTo>
                      <a:pt x="11776" y="9040"/>
                      <a:pt x="13849" y="11056"/>
                      <a:pt x="15922" y="13568"/>
                    </a:cubicBezTo>
                    <a:cubicBezTo>
                      <a:pt x="17587" y="15882"/>
                      <a:pt x="18794" y="17931"/>
                      <a:pt x="19612" y="19385"/>
                    </a:cubicBezTo>
                    <a:cubicBezTo>
                      <a:pt x="17879" y="18642"/>
                      <a:pt x="16253" y="17964"/>
                      <a:pt x="14443" y="17584"/>
                    </a:cubicBezTo>
                    <a:cubicBezTo>
                      <a:pt x="12077" y="16576"/>
                      <a:pt x="9712" y="14576"/>
                      <a:pt x="7639" y="13056"/>
                    </a:cubicBezTo>
                    <a:cubicBezTo>
                      <a:pt x="6451" y="11552"/>
                      <a:pt x="5273" y="10544"/>
                      <a:pt x="3794" y="9040"/>
                    </a:cubicBezTo>
                    <a:cubicBezTo>
                      <a:pt x="3492" y="8544"/>
                      <a:pt x="2908" y="7536"/>
                      <a:pt x="2314" y="7040"/>
                    </a:cubicBezTo>
                    <a:cubicBezTo>
                      <a:pt x="2314" y="6032"/>
                      <a:pt x="2012" y="6528"/>
                      <a:pt x="2314" y="5520"/>
                    </a:cubicBezTo>
                    <a:cubicBezTo>
                      <a:pt x="2470" y="4693"/>
                      <a:pt x="2996" y="4330"/>
                      <a:pt x="3677" y="4330"/>
                    </a:cubicBezTo>
                    <a:close/>
                    <a:moveTo>
                      <a:pt x="3492" y="0"/>
                    </a:moveTo>
                    <a:cubicBezTo>
                      <a:pt x="2314" y="0"/>
                      <a:pt x="1127" y="1008"/>
                      <a:pt x="533" y="2512"/>
                    </a:cubicBezTo>
                    <a:cubicBezTo>
                      <a:pt x="-353" y="4528"/>
                      <a:pt x="-51" y="7040"/>
                      <a:pt x="835" y="9040"/>
                    </a:cubicBezTo>
                    <a:cubicBezTo>
                      <a:pt x="1428" y="10048"/>
                      <a:pt x="2012" y="11056"/>
                      <a:pt x="2908" y="12064"/>
                    </a:cubicBezTo>
                    <a:cubicBezTo>
                      <a:pt x="4086" y="13568"/>
                      <a:pt x="5565" y="14576"/>
                      <a:pt x="6753" y="16080"/>
                    </a:cubicBezTo>
                    <a:cubicBezTo>
                      <a:pt x="9118" y="18080"/>
                      <a:pt x="11776" y="19088"/>
                      <a:pt x="14151" y="20096"/>
                    </a:cubicBezTo>
                    <a:cubicBezTo>
                      <a:pt x="15329" y="20592"/>
                      <a:pt x="16516" y="20840"/>
                      <a:pt x="17694" y="20840"/>
                    </a:cubicBezTo>
                    <a:cubicBezTo>
                      <a:pt x="18531" y="20840"/>
                      <a:pt x="19368" y="20724"/>
                      <a:pt x="20205" y="20476"/>
                    </a:cubicBezTo>
                    <a:cubicBezTo>
                      <a:pt x="20614" y="21187"/>
                      <a:pt x="20848" y="21600"/>
                      <a:pt x="20955" y="21600"/>
                    </a:cubicBezTo>
                    <a:cubicBezTo>
                      <a:pt x="21033" y="21451"/>
                      <a:pt x="21004" y="20989"/>
                      <a:pt x="20828" y="20261"/>
                    </a:cubicBezTo>
                    <a:cubicBezTo>
                      <a:pt x="20965" y="20212"/>
                      <a:pt x="21111" y="20146"/>
                      <a:pt x="21247" y="20096"/>
                    </a:cubicBezTo>
                    <a:cubicBezTo>
                      <a:pt x="21072" y="20013"/>
                      <a:pt x="20906" y="19947"/>
                      <a:pt x="20731" y="19881"/>
                    </a:cubicBezTo>
                    <a:cubicBezTo>
                      <a:pt x="20225" y="17981"/>
                      <a:pt x="18979" y="14742"/>
                      <a:pt x="16808" y="11056"/>
                    </a:cubicBezTo>
                    <a:cubicBezTo>
                      <a:pt x="13849" y="6032"/>
                      <a:pt x="10296" y="2512"/>
                      <a:pt x="6159" y="496"/>
                    </a:cubicBezTo>
                    <a:cubicBezTo>
                      <a:pt x="5273" y="496"/>
                      <a:pt x="4378" y="0"/>
                      <a:pt x="349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2" name="Google Shape;1436;p50"/>
              <p:cNvSpPr/>
              <p:nvPr/>
            </p:nvSpPr>
            <p:spPr>
              <a:xfrm flipH="1">
                <a:off x="570997" y="2503838"/>
                <a:ext cx="25261" cy="52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1600" fill="norm" stroke="1" extrusionOk="0">
                    <a:moveTo>
                      <a:pt x="13947" y="0"/>
                    </a:moveTo>
                    <a:cubicBezTo>
                      <a:pt x="10086" y="270"/>
                      <a:pt x="6753" y="1637"/>
                      <a:pt x="5642" y="3554"/>
                    </a:cubicBezTo>
                    <a:cubicBezTo>
                      <a:pt x="3985" y="4921"/>
                      <a:pt x="2874" y="6288"/>
                      <a:pt x="2327" y="7656"/>
                    </a:cubicBezTo>
                    <a:cubicBezTo>
                      <a:pt x="670" y="10112"/>
                      <a:pt x="105" y="12577"/>
                      <a:pt x="105" y="15042"/>
                    </a:cubicBezTo>
                    <a:cubicBezTo>
                      <a:pt x="-441" y="17498"/>
                      <a:pt x="1216" y="19684"/>
                      <a:pt x="3438" y="21600"/>
                    </a:cubicBezTo>
                    <a:cubicBezTo>
                      <a:pt x="3985" y="21600"/>
                      <a:pt x="2874" y="19144"/>
                      <a:pt x="3438" y="15042"/>
                    </a:cubicBezTo>
                    <a:cubicBezTo>
                      <a:pt x="3985" y="12847"/>
                      <a:pt x="4549" y="10391"/>
                      <a:pt x="6207" y="8205"/>
                    </a:cubicBezTo>
                    <a:cubicBezTo>
                      <a:pt x="7318" y="6837"/>
                      <a:pt x="8410" y="5740"/>
                      <a:pt x="9521" y="4651"/>
                    </a:cubicBezTo>
                    <a:cubicBezTo>
                      <a:pt x="10632" y="3554"/>
                      <a:pt x="13400" y="2456"/>
                      <a:pt x="14511" y="2456"/>
                    </a:cubicBezTo>
                    <a:cubicBezTo>
                      <a:pt x="14603" y="2438"/>
                      <a:pt x="14694" y="2420"/>
                      <a:pt x="14785" y="2420"/>
                    </a:cubicBezTo>
                    <a:cubicBezTo>
                      <a:pt x="15713" y="2420"/>
                      <a:pt x="16223" y="3670"/>
                      <a:pt x="16715" y="4921"/>
                    </a:cubicBezTo>
                    <a:cubicBezTo>
                      <a:pt x="17280" y="6288"/>
                      <a:pt x="17280" y="7386"/>
                      <a:pt x="16715" y="8744"/>
                    </a:cubicBezTo>
                    <a:cubicBezTo>
                      <a:pt x="16169" y="10939"/>
                      <a:pt x="14511" y="13126"/>
                      <a:pt x="12290" y="15312"/>
                    </a:cubicBezTo>
                    <a:cubicBezTo>
                      <a:pt x="8410" y="18595"/>
                      <a:pt x="4549" y="19963"/>
                      <a:pt x="4549" y="20233"/>
                    </a:cubicBezTo>
                    <a:cubicBezTo>
                      <a:pt x="4549" y="20260"/>
                      <a:pt x="4604" y="20278"/>
                      <a:pt x="4695" y="20278"/>
                    </a:cubicBezTo>
                    <a:cubicBezTo>
                      <a:pt x="5606" y="20278"/>
                      <a:pt x="10559" y="19090"/>
                      <a:pt x="15058" y="16130"/>
                    </a:cubicBezTo>
                    <a:cubicBezTo>
                      <a:pt x="17826" y="13944"/>
                      <a:pt x="20048" y="11758"/>
                      <a:pt x="20594" y="9023"/>
                    </a:cubicBezTo>
                    <a:cubicBezTo>
                      <a:pt x="21159" y="7656"/>
                      <a:pt x="21159" y="6018"/>
                      <a:pt x="20594" y="4651"/>
                    </a:cubicBezTo>
                    <a:cubicBezTo>
                      <a:pt x="20594" y="3554"/>
                      <a:pt x="20048" y="2735"/>
                      <a:pt x="19483" y="1916"/>
                    </a:cubicBezTo>
                    <a:cubicBezTo>
                      <a:pt x="18391" y="819"/>
                      <a:pt x="16715" y="0"/>
                      <a:pt x="1394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3" name="Google Shape;1437;p50"/>
              <p:cNvSpPr/>
              <p:nvPr/>
            </p:nvSpPr>
            <p:spPr>
              <a:xfrm flipH="1">
                <a:off x="337847" y="2426660"/>
                <a:ext cx="307512" cy="331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3907" y="0"/>
                    </a:moveTo>
                    <a:lnTo>
                      <a:pt x="0" y="16926"/>
                    </a:lnTo>
                    <a:lnTo>
                      <a:pt x="21233" y="21600"/>
                    </a:lnTo>
                    <a:cubicBezTo>
                      <a:pt x="21600" y="19566"/>
                      <a:pt x="10708" y="12987"/>
                      <a:pt x="10708" y="12987"/>
                    </a:cubicBezTo>
                    <a:lnTo>
                      <a:pt x="13558" y="1688"/>
                    </a:lnTo>
                    <a:lnTo>
                      <a:pt x="390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4" name="Google Shape;1438;p50"/>
              <p:cNvSpPr/>
              <p:nvPr/>
            </p:nvSpPr>
            <p:spPr>
              <a:xfrm flipH="1">
                <a:off x="556206" y="2591655"/>
                <a:ext cx="25283" cy="25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cubicBezTo>
                      <a:pt x="4544" y="547"/>
                      <a:pt x="580" y="5541"/>
                      <a:pt x="0" y="11083"/>
                    </a:cubicBezTo>
                    <a:cubicBezTo>
                      <a:pt x="0" y="16624"/>
                      <a:pt x="4544" y="21053"/>
                      <a:pt x="10230" y="21600"/>
                    </a:cubicBezTo>
                    <a:cubicBezTo>
                      <a:pt x="16495" y="21053"/>
                      <a:pt x="21039" y="16077"/>
                      <a:pt x="21600" y="9971"/>
                    </a:cubicBezTo>
                    <a:cubicBezTo>
                      <a:pt x="21114" y="5122"/>
                      <a:pt x="16233" y="255"/>
                      <a:pt x="11595" y="255"/>
                    </a:cubicBezTo>
                    <a:cubicBezTo>
                      <a:pt x="10940" y="255"/>
                      <a:pt x="10304" y="346"/>
                      <a:pt x="9669" y="547"/>
                    </a:cubicBezTo>
                    <a:lnTo>
                      <a:pt x="10809" y="0"/>
                    </a:ln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5" name="Google Shape;1439;p50"/>
              <p:cNvSpPr/>
              <p:nvPr/>
            </p:nvSpPr>
            <p:spPr>
              <a:xfrm flipH="1">
                <a:off x="336538" y="2660844"/>
                <a:ext cx="308821" cy="97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461" y="0"/>
                    </a:moveTo>
                    <a:lnTo>
                      <a:pt x="0" y="5734"/>
                    </a:lnTo>
                    <a:lnTo>
                      <a:pt x="21323" y="21600"/>
                    </a:lnTo>
                    <a:cubicBezTo>
                      <a:pt x="21600" y="19396"/>
                      <a:pt x="20724" y="17341"/>
                      <a:pt x="20724" y="17341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6" name="Google Shape;1440;p50"/>
              <p:cNvSpPr/>
              <p:nvPr/>
            </p:nvSpPr>
            <p:spPr>
              <a:xfrm flipH="1">
                <a:off x="486304" y="2627311"/>
                <a:ext cx="32194" cy="14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6" h="21600" fill="norm" stroke="1" extrusionOk="0">
                    <a:moveTo>
                      <a:pt x="14370" y="0"/>
                    </a:moveTo>
                    <a:cubicBezTo>
                      <a:pt x="12772" y="0"/>
                      <a:pt x="10964" y="632"/>
                      <a:pt x="9086" y="2305"/>
                    </a:cubicBezTo>
                    <a:cubicBezTo>
                      <a:pt x="2274" y="8084"/>
                      <a:pt x="-712" y="20558"/>
                      <a:pt x="143" y="21505"/>
                    </a:cubicBezTo>
                    <a:cubicBezTo>
                      <a:pt x="185" y="21568"/>
                      <a:pt x="255" y="21600"/>
                      <a:pt x="311" y="21600"/>
                    </a:cubicBezTo>
                    <a:cubicBezTo>
                      <a:pt x="1433" y="21600"/>
                      <a:pt x="5119" y="14526"/>
                      <a:pt x="9941" y="9979"/>
                    </a:cubicBezTo>
                    <a:cubicBezTo>
                      <a:pt x="15477" y="5179"/>
                      <a:pt x="20594" y="6158"/>
                      <a:pt x="20594" y="4232"/>
                    </a:cubicBezTo>
                    <a:cubicBezTo>
                      <a:pt x="20888" y="3568"/>
                      <a:pt x="18225" y="0"/>
                      <a:pt x="1437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7" name="Google Shape;1441;p50"/>
              <p:cNvSpPr/>
              <p:nvPr/>
            </p:nvSpPr>
            <p:spPr>
              <a:xfrm flipH="1">
                <a:off x="449084" y="2652833"/>
                <a:ext cx="25728" cy="21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7219" y="0"/>
                    </a:moveTo>
                    <a:cubicBezTo>
                      <a:pt x="14590" y="0"/>
                      <a:pt x="10895" y="1084"/>
                      <a:pt x="7378" y="4736"/>
                    </a:cubicBezTo>
                    <a:cubicBezTo>
                      <a:pt x="362" y="12150"/>
                      <a:pt x="-722" y="21556"/>
                      <a:pt x="362" y="21556"/>
                    </a:cubicBezTo>
                    <a:cubicBezTo>
                      <a:pt x="415" y="21600"/>
                      <a:pt x="468" y="21600"/>
                      <a:pt x="521" y="21600"/>
                    </a:cubicBezTo>
                    <a:cubicBezTo>
                      <a:pt x="1694" y="21600"/>
                      <a:pt x="4394" y="15248"/>
                      <a:pt x="9545" y="10114"/>
                    </a:cubicBezTo>
                    <a:cubicBezTo>
                      <a:pt x="14945" y="4072"/>
                      <a:pt x="20878" y="3386"/>
                      <a:pt x="20878" y="1372"/>
                    </a:cubicBezTo>
                    <a:cubicBezTo>
                      <a:pt x="20878" y="775"/>
                      <a:pt x="19421" y="0"/>
                      <a:pt x="172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8" name="Google Shape;1442;p50"/>
              <p:cNvSpPr/>
              <p:nvPr/>
            </p:nvSpPr>
            <p:spPr>
              <a:xfrm flipH="1">
                <a:off x="422418" y="2672445"/>
                <a:ext cx="18923" cy="24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22" h="21600" fill="norm" stroke="1" extrusionOk="0">
                    <a:moveTo>
                      <a:pt x="18968" y="0"/>
                    </a:moveTo>
                    <a:cubicBezTo>
                      <a:pt x="16720" y="0"/>
                      <a:pt x="10231" y="2194"/>
                      <a:pt x="5118" y="7793"/>
                    </a:cubicBezTo>
                    <a:cubicBezTo>
                      <a:pt x="-1142" y="14129"/>
                      <a:pt x="-454" y="21600"/>
                      <a:pt x="945" y="21600"/>
                    </a:cubicBezTo>
                    <a:cubicBezTo>
                      <a:pt x="3031" y="21600"/>
                      <a:pt x="4430" y="15850"/>
                      <a:pt x="9314" y="10100"/>
                    </a:cubicBezTo>
                    <a:cubicBezTo>
                      <a:pt x="14198" y="4918"/>
                      <a:pt x="20458" y="1475"/>
                      <a:pt x="19770" y="322"/>
                    </a:cubicBezTo>
                    <a:cubicBezTo>
                      <a:pt x="19770" y="113"/>
                      <a:pt x="19472" y="0"/>
                      <a:pt x="1896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9" name="Google Shape;1443;p50"/>
              <p:cNvSpPr/>
              <p:nvPr/>
            </p:nvSpPr>
            <p:spPr>
              <a:xfrm flipH="1">
                <a:off x="478300" y="2576464"/>
                <a:ext cx="32808" cy="10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7346" y="0"/>
                    </a:moveTo>
                    <a:cubicBezTo>
                      <a:pt x="2569" y="0"/>
                      <a:pt x="-584" y="6251"/>
                      <a:pt x="91" y="9704"/>
                    </a:cubicBezTo>
                    <a:cubicBezTo>
                      <a:pt x="297" y="11103"/>
                      <a:pt x="1453" y="11103"/>
                      <a:pt x="3284" y="11103"/>
                    </a:cubicBezTo>
                    <a:cubicBezTo>
                      <a:pt x="5115" y="11103"/>
                      <a:pt x="7621" y="11103"/>
                      <a:pt x="10553" y="12549"/>
                    </a:cubicBezTo>
                    <a:cubicBezTo>
                      <a:pt x="15234" y="14975"/>
                      <a:pt x="18676" y="21600"/>
                      <a:pt x="20080" y="21600"/>
                    </a:cubicBezTo>
                    <a:cubicBezTo>
                      <a:pt x="20300" y="21600"/>
                      <a:pt x="20479" y="21413"/>
                      <a:pt x="20603" y="21040"/>
                    </a:cubicBezTo>
                    <a:cubicBezTo>
                      <a:pt x="21016" y="19594"/>
                      <a:pt x="17244" y="5458"/>
                      <a:pt x="10966" y="1166"/>
                    </a:cubicBezTo>
                    <a:cubicBezTo>
                      <a:pt x="9700" y="373"/>
                      <a:pt x="8475" y="0"/>
                      <a:pt x="734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0" name="Google Shape;1444;p50"/>
              <p:cNvSpPr/>
              <p:nvPr/>
            </p:nvSpPr>
            <p:spPr>
              <a:xfrm flipH="1">
                <a:off x="464384" y="2513820"/>
                <a:ext cx="42610" cy="3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3778" y="3501"/>
                    </a:moveTo>
                    <a:cubicBezTo>
                      <a:pt x="4401" y="3501"/>
                      <a:pt x="5298" y="3837"/>
                      <a:pt x="6325" y="4315"/>
                    </a:cubicBezTo>
                    <a:cubicBezTo>
                      <a:pt x="7659" y="5103"/>
                      <a:pt x="9320" y="6278"/>
                      <a:pt x="10643" y="7454"/>
                    </a:cubicBezTo>
                    <a:cubicBezTo>
                      <a:pt x="12643" y="9030"/>
                      <a:pt x="14633" y="11381"/>
                      <a:pt x="16294" y="14133"/>
                    </a:cubicBezTo>
                    <a:cubicBezTo>
                      <a:pt x="17836" y="16368"/>
                      <a:pt x="18940" y="18280"/>
                      <a:pt x="19683" y="19611"/>
                    </a:cubicBezTo>
                    <a:cubicBezTo>
                      <a:pt x="18098" y="18461"/>
                      <a:pt x="16360" y="17363"/>
                      <a:pt x="14633" y="16484"/>
                    </a:cubicBezTo>
                    <a:cubicBezTo>
                      <a:pt x="11977" y="14921"/>
                      <a:pt x="9976" y="12957"/>
                      <a:pt x="7659" y="10994"/>
                    </a:cubicBezTo>
                    <a:cubicBezTo>
                      <a:pt x="6653" y="9818"/>
                      <a:pt x="5330" y="8242"/>
                      <a:pt x="4336" y="7067"/>
                    </a:cubicBezTo>
                    <a:cubicBezTo>
                      <a:pt x="3669" y="6278"/>
                      <a:pt x="3330" y="5490"/>
                      <a:pt x="3002" y="5103"/>
                    </a:cubicBezTo>
                    <a:cubicBezTo>
                      <a:pt x="2674" y="4315"/>
                      <a:pt x="2335" y="4715"/>
                      <a:pt x="3002" y="3927"/>
                    </a:cubicBezTo>
                    <a:cubicBezTo>
                      <a:pt x="3133" y="3617"/>
                      <a:pt x="3407" y="3501"/>
                      <a:pt x="3778" y="3501"/>
                    </a:cubicBezTo>
                    <a:close/>
                    <a:moveTo>
                      <a:pt x="4664" y="0"/>
                    </a:moveTo>
                    <a:cubicBezTo>
                      <a:pt x="3330" y="0"/>
                      <a:pt x="2007" y="388"/>
                      <a:pt x="1013" y="1563"/>
                    </a:cubicBezTo>
                    <a:cubicBezTo>
                      <a:pt x="18" y="2752"/>
                      <a:pt x="-321" y="4715"/>
                      <a:pt x="346" y="6278"/>
                    </a:cubicBezTo>
                    <a:cubicBezTo>
                      <a:pt x="1013" y="7454"/>
                      <a:pt x="1668" y="8242"/>
                      <a:pt x="2335" y="9030"/>
                    </a:cubicBezTo>
                    <a:cubicBezTo>
                      <a:pt x="3669" y="10593"/>
                      <a:pt x="4992" y="12169"/>
                      <a:pt x="6325" y="13345"/>
                    </a:cubicBezTo>
                    <a:cubicBezTo>
                      <a:pt x="8653" y="15309"/>
                      <a:pt x="10982" y="17272"/>
                      <a:pt x="13638" y="18448"/>
                    </a:cubicBezTo>
                    <a:cubicBezTo>
                      <a:pt x="15693" y="19843"/>
                      <a:pt x="18000" y="20618"/>
                      <a:pt x="20350" y="20773"/>
                    </a:cubicBezTo>
                    <a:cubicBezTo>
                      <a:pt x="20645" y="21303"/>
                      <a:pt x="20842" y="21600"/>
                      <a:pt x="20940" y="21600"/>
                    </a:cubicBezTo>
                    <a:cubicBezTo>
                      <a:pt x="20918" y="21329"/>
                      <a:pt x="20896" y="21057"/>
                      <a:pt x="20864" y="20799"/>
                    </a:cubicBezTo>
                    <a:cubicBezTo>
                      <a:pt x="20995" y="20812"/>
                      <a:pt x="21137" y="20812"/>
                      <a:pt x="21279" y="20812"/>
                    </a:cubicBezTo>
                    <a:cubicBezTo>
                      <a:pt x="21126" y="20683"/>
                      <a:pt x="20973" y="20567"/>
                      <a:pt x="20809" y="20450"/>
                    </a:cubicBezTo>
                    <a:cubicBezTo>
                      <a:pt x="20383" y="17376"/>
                      <a:pt x="19432" y="14663"/>
                      <a:pt x="17956" y="12557"/>
                    </a:cubicBezTo>
                    <a:cubicBezTo>
                      <a:pt x="16294" y="9418"/>
                      <a:pt x="14305" y="7067"/>
                      <a:pt x="11977" y="4715"/>
                    </a:cubicBezTo>
                    <a:cubicBezTo>
                      <a:pt x="10643" y="3527"/>
                      <a:pt x="8981" y="2351"/>
                      <a:pt x="7659" y="1563"/>
                    </a:cubicBezTo>
                    <a:cubicBezTo>
                      <a:pt x="6653" y="788"/>
                      <a:pt x="5658" y="388"/>
                      <a:pt x="466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1" name="Google Shape;1445;p50"/>
              <p:cNvSpPr/>
              <p:nvPr/>
            </p:nvSpPr>
            <p:spPr>
              <a:xfrm flipH="1">
                <a:off x="437111" y="2502372"/>
                <a:ext cx="30777" cy="48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2" h="21600" fill="norm" stroke="1" extrusionOk="0">
                    <a:moveTo>
                      <a:pt x="16355" y="0"/>
                    </a:moveTo>
                    <a:cubicBezTo>
                      <a:pt x="13573" y="0"/>
                      <a:pt x="10913" y="874"/>
                      <a:pt x="9311" y="2417"/>
                    </a:cubicBezTo>
                    <a:cubicBezTo>
                      <a:pt x="7935" y="3602"/>
                      <a:pt x="6091" y="5077"/>
                      <a:pt x="5169" y="6553"/>
                    </a:cubicBezTo>
                    <a:cubicBezTo>
                      <a:pt x="2872" y="8912"/>
                      <a:pt x="1496" y="11271"/>
                      <a:pt x="1043" y="14222"/>
                    </a:cubicBezTo>
                    <a:cubicBezTo>
                      <a:pt x="-348" y="16581"/>
                      <a:pt x="-348" y="18940"/>
                      <a:pt x="1043" y="21600"/>
                    </a:cubicBezTo>
                    <a:cubicBezTo>
                      <a:pt x="1496" y="21309"/>
                      <a:pt x="1496" y="18649"/>
                      <a:pt x="3340" y="14513"/>
                    </a:cubicBezTo>
                    <a:cubicBezTo>
                      <a:pt x="4247" y="12154"/>
                      <a:pt x="5638" y="9795"/>
                      <a:pt x="7935" y="7727"/>
                    </a:cubicBezTo>
                    <a:cubicBezTo>
                      <a:pt x="8842" y="6252"/>
                      <a:pt x="10233" y="5077"/>
                      <a:pt x="11608" y="4194"/>
                    </a:cubicBezTo>
                    <a:cubicBezTo>
                      <a:pt x="12984" y="3009"/>
                      <a:pt x="15281" y="2417"/>
                      <a:pt x="16657" y="2417"/>
                    </a:cubicBezTo>
                    <a:cubicBezTo>
                      <a:pt x="17579" y="2417"/>
                      <a:pt x="17579" y="3602"/>
                      <a:pt x="17579" y="5368"/>
                    </a:cubicBezTo>
                    <a:cubicBezTo>
                      <a:pt x="17579" y="6553"/>
                      <a:pt x="17110" y="8028"/>
                      <a:pt x="16203" y="9504"/>
                    </a:cubicBezTo>
                    <a:cubicBezTo>
                      <a:pt x="14828" y="11863"/>
                      <a:pt x="12984" y="13931"/>
                      <a:pt x="10686" y="15698"/>
                    </a:cubicBezTo>
                    <a:cubicBezTo>
                      <a:pt x="6091" y="18649"/>
                      <a:pt x="1950" y="19833"/>
                      <a:pt x="1950" y="19833"/>
                    </a:cubicBezTo>
                    <a:cubicBezTo>
                      <a:pt x="1950" y="19901"/>
                      <a:pt x="2222" y="19950"/>
                      <a:pt x="2705" y="19950"/>
                    </a:cubicBezTo>
                    <a:cubicBezTo>
                      <a:pt x="4292" y="19950"/>
                      <a:pt x="8177" y="19367"/>
                      <a:pt x="12062" y="16882"/>
                    </a:cubicBezTo>
                    <a:cubicBezTo>
                      <a:pt x="15281" y="15105"/>
                      <a:pt x="18032" y="12746"/>
                      <a:pt x="19408" y="10086"/>
                    </a:cubicBezTo>
                    <a:cubicBezTo>
                      <a:pt x="20330" y="8621"/>
                      <a:pt x="20799" y="7145"/>
                      <a:pt x="21252" y="5368"/>
                    </a:cubicBezTo>
                    <a:cubicBezTo>
                      <a:pt x="21252" y="4485"/>
                      <a:pt x="21252" y="3602"/>
                      <a:pt x="21252" y="2718"/>
                    </a:cubicBezTo>
                    <a:cubicBezTo>
                      <a:pt x="20799" y="1243"/>
                      <a:pt x="19408" y="349"/>
                      <a:pt x="17579" y="58"/>
                    </a:cubicBezTo>
                    <a:cubicBezTo>
                      <a:pt x="17171" y="19"/>
                      <a:pt x="16763" y="0"/>
                      <a:pt x="1635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2" name="Google Shape;1446;p50"/>
              <p:cNvSpPr/>
              <p:nvPr/>
            </p:nvSpPr>
            <p:spPr>
              <a:xfrm flipH="1">
                <a:off x="328654" y="1312254"/>
                <a:ext cx="460280" cy="130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0" h="21600" fill="norm" stroke="1" extrusionOk="0">
                    <a:moveTo>
                      <a:pt x="491" y="0"/>
                    </a:moveTo>
                    <a:cubicBezTo>
                      <a:pt x="491" y="0"/>
                      <a:pt x="-130" y="1521"/>
                      <a:pt x="25" y="2127"/>
                    </a:cubicBezTo>
                    <a:cubicBezTo>
                      <a:pt x="180" y="2722"/>
                      <a:pt x="5208" y="5797"/>
                      <a:pt x="5208" y="5797"/>
                    </a:cubicBezTo>
                    <a:lnTo>
                      <a:pt x="10732" y="11858"/>
                    </a:lnTo>
                    <a:lnTo>
                      <a:pt x="5643" y="21027"/>
                    </a:lnTo>
                    <a:lnTo>
                      <a:pt x="14643" y="21600"/>
                    </a:lnTo>
                    <a:lnTo>
                      <a:pt x="21470" y="12134"/>
                    </a:lnTo>
                    <a:lnTo>
                      <a:pt x="18211" y="1124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3" name="Google Shape;1447;p50"/>
              <p:cNvSpPr/>
              <p:nvPr/>
            </p:nvSpPr>
            <p:spPr>
              <a:xfrm flipH="1">
                <a:off x="526920" y="1563074"/>
                <a:ext cx="226874" cy="102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6" y="0"/>
                    </a:moveTo>
                    <a:lnTo>
                      <a:pt x="1392" y="10143"/>
                    </a:lnTo>
                    <a:lnTo>
                      <a:pt x="0" y="21600"/>
                    </a:lnTo>
                    <a:lnTo>
                      <a:pt x="13429" y="21544"/>
                    </a:lnTo>
                    <a:lnTo>
                      <a:pt x="21600" y="9709"/>
                    </a:lnTo>
                    <a:lnTo>
                      <a:pt x="11022" y="2462"/>
                    </a:lnTo>
                    <a:lnTo>
                      <a:pt x="2976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4" name="Google Shape;1448;p50"/>
              <p:cNvSpPr/>
              <p:nvPr/>
            </p:nvSpPr>
            <p:spPr>
              <a:xfrm flipH="1">
                <a:off x="475022" y="1579709"/>
                <a:ext cx="248172" cy="1036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4"/>
                      <a:pt x="0" y="28"/>
                      <a:pt x="57" y="42"/>
                    </a:cubicBezTo>
                    <a:lnTo>
                      <a:pt x="231" y="181"/>
                    </a:lnTo>
                    <a:lnTo>
                      <a:pt x="926" y="721"/>
                    </a:lnTo>
                    <a:cubicBezTo>
                      <a:pt x="1564" y="1192"/>
                      <a:pt x="2490" y="1858"/>
                      <a:pt x="3589" y="2704"/>
                    </a:cubicBezTo>
                    <a:lnTo>
                      <a:pt x="12734" y="9478"/>
                    </a:lnTo>
                    <a:cubicBezTo>
                      <a:pt x="12097" y="10404"/>
                      <a:pt x="11406" y="11372"/>
                      <a:pt x="10655" y="12381"/>
                    </a:cubicBezTo>
                    <a:cubicBezTo>
                      <a:pt x="8280" y="15735"/>
                      <a:pt x="6079" y="18813"/>
                      <a:pt x="4517" y="21059"/>
                    </a:cubicBezTo>
                    <a:lnTo>
                      <a:pt x="4517" y="21101"/>
                    </a:lnTo>
                    <a:lnTo>
                      <a:pt x="4633" y="21101"/>
                    </a:lnTo>
                    <a:lnTo>
                      <a:pt x="17083" y="21475"/>
                    </a:lnTo>
                    <a:lnTo>
                      <a:pt x="20442" y="21572"/>
                    </a:lnTo>
                    <a:lnTo>
                      <a:pt x="21310" y="21600"/>
                    </a:lnTo>
                    <a:lnTo>
                      <a:pt x="21600" y="21600"/>
                    </a:lnTo>
                    <a:cubicBezTo>
                      <a:pt x="21484" y="21586"/>
                      <a:pt x="21368" y="21572"/>
                      <a:pt x="21251" y="21572"/>
                    </a:cubicBezTo>
                    <a:lnTo>
                      <a:pt x="20383" y="21544"/>
                    </a:lnTo>
                    <a:lnTo>
                      <a:pt x="17024" y="21420"/>
                    </a:lnTo>
                    <a:lnTo>
                      <a:pt x="4774" y="21022"/>
                    </a:lnTo>
                    <a:cubicBezTo>
                      <a:pt x="6394" y="18766"/>
                      <a:pt x="8582" y="15717"/>
                      <a:pt x="11002" y="12381"/>
                    </a:cubicBezTo>
                    <a:cubicBezTo>
                      <a:pt x="11697" y="11369"/>
                      <a:pt x="12393" y="10398"/>
                      <a:pt x="13086" y="9469"/>
                    </a:cubicBezTo>
                    <a:lnTo>
                      <a:pt x="13086" y="9441"/>
                    </a:lnTo>
                    <a:lnTo>
                      <a:pt x="3764" y="2690"/>
                    </a:lnTo>
                    <a:lnTo>
                      <a:pt x="1042" y="707"/>
                    </a:lnTo>
                    <a:cubicBezTo>
                      <a:pt x="695" y="485"/>
                      <a:pt x="463" y="305"/>
                      <a:pt x="290" y="181"/>
                    </a:cubicBezTo>
                    <a:lnTo>
                      <a:pt x="116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5A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5" name="Google Shape;1449;p50"/>
              <p:cNvSpPr/>
              <p:nvPr/>
            </p:nvSpPr>
            <p:spPr>
              <a:xfrm flipH="1">
                <a:off x="62535" y="521207"/>
                <a:ext cx="329991" cy="36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73" y="0"/>
                    </a:moveTo>
                    <a:lnTo>
                      <a:pt x="10713" y="12274"/>
                    </a:lnTo>
                    <a:lnTo>
                      <a:pt x="3701" y="9600"/>
                    </a:lnTo>
                    <a:lnTo>
                      <a:pt x="0" y="18098"/>
                    </a:lnTo>
                    <a:cubicBezTo>
                      <a:pt x="0" y="18098"/>
                      <a:pt x="6444" y="20104"/>
                      <a:pt x="9363" y="21245"/>
                    </a:cubicBezTo>
                    <a:cubicBezTo>
                      <a:pt x="9972" y="21487"/>
                      <a:pt x="10652" y="21600"/>
                      <a:pt x="11359" y="21600"/>
                    </a:cubicBezTo>
                    <a:cubicBezTo>
                      <a:pt x="14088" y="21600"/>
                      <a:pt x="17207" y="19913"/>
                      <a:pt x="18073" y="17507"/>
                    </a:cubicBezTo>
                    <a:cubicBezTo>
                      <a:pt x="18856" y="15187"/>
                      <a:pt x="21600" y="866"/>
                      <a:pt x="21600" y="866"/>
                    </a:cubicBezTo>
                    <a:lnTo>
                      <a:pt x="16373" y="0"/>
                    </a:ln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6" name="Google Shape;1450;p50"/>
              <p:cNvSpPr/>
              <p:nvPr/>
            </p:nvSpPr>
            <p:spPr>
              <a:xfrm flipH="1">
                <a:off x="280762" y="601712"/>
                <a:ext cx="145034" cy="284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071" y="18472"/>
                    </a:lnTo>
                    <a:lnTo>
                      <a:pt x="15755" y="21600"/>
                    </a:lnTo>
                    <a:lnTo>
                      <a:pt x="21600" y="73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7" name="Google Shape;1451;p50"/>
              <p:cNvSpPr/>
              <p:nvPr/>
            </p:nvSpPr>
            <p:spPr>
              <a:xfrm flipH="1">
                <a:off x="370007" y="620996"/>
                <a:ext cx="51127" cy="236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59" h="21600" fill="norm" stroke="1" extrusionOk="0">
                    <a:moveTo>
                      <a:pt x="0" y="0"/>
                    </a:moveTo>
                    <a:cubicBezTo>
                      <a:pt x="2752" y="7282"/>
                      <a:pt x="7349" y="14502"/>
                      <a:pt x="13556" y="21600"/>
                    </a:cubicBezTo>
                    <a:lnTo>
                      <a:pt x="14705" y="21540"/>
                    </a:lnTo>
                    <a:cubicBezTo>
                      <a:pt x="21600" y="14139"/>
                      <a:pt x="16315" y="6250"/>
                      <a:pt x="0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8" name="Google Shape;1452;p50"/>
              <p:cNvSpPr/>
              <p:nvPr/>
            </p:nvSpPr>
            <p:spPr>
              <a:xfrm flipH="1">
                <a:off x="636198" y="489709"/>
                <a:ext cx="178818" cy="329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6" h="21600" fill="norm" stroke="1" extrusionOk="0">
                    <a:moveTo>
                      <a:pt x="19569" y="0"/>
                    </a:moveTo>
                    <a:cubicBezTo>
                      <a:pt x="19352" y="0"/>
                      <a:pt x="19131" y="19"/>
                      <a:pt x="18918" y="59"/>
                    </a:cubicBezTo>
                    <a:cubicBezTo>
                      <a:pt x="16004" y="407"/>
                      <a:pt x="13952" y="1758"/>
                      <a:pt x="12220" y="3109"/>
                    </a:cubicBezTo>
                    <a:cubicBezTo>
                      <a:pt x="6307" y="7772"/>
                      <a:pt x="2207" y="13087"/>
                      <a:pt x="236" y="18708"/>
                    </a:cubicBezTo>
                    <a:lnTo>
                      <a:pt x="0" y="19275"/>
                    </a:lnTo>
                    <a:cubicBezTo>
                      <a:pt x="947" y="20103"/>
                      <a:pt x="2207" y="20800"/>
                      <a:pt x="3706" y="21323"/>
                    </a:cubicBezTo>
                    <a:cubicBezTo>
                      <a:pt x="4318" y="21501"/>
                      <a:pt x="5049" y="21600"/>
                      <a:pt x="5770" y="21600"/>
                    </a:cubicBezTo>
                    <a:cubicBezTo>
                      <a:pt x="6810" y="21600"/>
                      <a:pt x="7829" y="21395"/>
                      <a:pt x="8436" y="20931"/>
                    </a:cubicBezTo>
                    <a:cubicBezTo>
                      <a:pt x="9066" y="20364"/>
                      <a:pt x="9302" y="19755"/>
                      <a:pt x="9225" y="19101"/>
                    </a:cubicBezTo>
                    <a:cubicBezTo>
                      <a:pt x="9380" y="15963"/>
                      <a:pt x="10169" y="12914"/>
                      <a:pt x="11667" y="9906"/>
                    </a:cubicBezTo>
                    <a:cubicBezTo>
                      <a:pt x="13164" y="6900"/>
                      <a:pt x="16004" y="4155"/>
                      <a:pt x="19943" y="1888"/>
                    </a:cubicBezTo>
                    <a:cubicBezTo>
                      <a:pt x="20731" y="1452"/>
                      <a:pt x="21600" y="843"/>
                      <a:pt x="20970" y="320"/>
                    </a:cubicBezTo>
                    <a:cubicBezTo>
                      <a:pt x="20583" y="106"/>
                      <a:pt x="20080" y="0"/>
                      <a:pt x="195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9" name="Google Shape;1453;p50"/>
              <p:cNvSpPr/>
              <p:nvPr/>
            </p:nvSpPr>
            <p:spPr>
              <a:xfrm flipH="1">
                <a:off x="276714" y="0"/>
                <a:ext cx="498378" cy="373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3" h="21600" fill="norm" stroke="1" extrusionOk="0">
                    <a:moveTo>
                      <a:pt x="13106" y="0"/>
                    </a:moveTo>
                    <a:cubicBezTo>
                      <a:pt x="12952" y="0"/>
                      <a:pt x="12798" y="5"/>
                      <a:pt x="12643" y="15"/>
                    </a:cubicBezTo>
                    <a:cubicBezTo>
                      <a:pt x="12009" y="15"/>
                      <a:pt x="11376" y="247"/>
                      <a:pt x="10800" y="631"/>
                    </a:cubicBezTo>
                    <a:cubicBezTo>
                      <a:pt x="10224" y="1054"/>
                      <a:pt x="9504" y="2054"/>
                      <a:pt x="9389" y="2901"/>
                    </a:cubicBezTo>
                    <a:cubicBezTo>
                      <a:pt x="8581" y="1854"/>
                      <a:pt x="7556" y="1353"/>
                      <a:pt x="6541" y="1353"/>
                    </a:cubicBezTo>
                    <a:cubicBezTo>
                      <a:pt x="5131" y="1353"/>
                      <a:pt x="3737" y="2320"/>
                      <a:pt x="2967" y="4132"/>
                    </a:cubicBezTo>
                    <a:cubicBezTo>
                      <a:pt x="2419" y="5401"/>
                      <a:pt x="2189" y="7016"/>
                      <a:pt x="1238" y="7708"/>
                    </a:cubicBezTo>
                    <a:cubicBezTo>
                      <a:pt x="979" y="7901"/>
                      <a:pt x="692" y="8017"/>
                      <a:pt x="460" y="8209"/>
                    </a:cubicBezTo>
                    <a:cubicBezTo>
                      <a:pt x="172" y="8363"/>
                      <a:pt x="0" y="8747"/>
                      <a:pt x="0" y="9132"/>
                    </a:cubicBezTo>
                    <a:cubicBezTo>
                      <a:pt x="58" y="9517"/>
                      <a:pt x="288" y="9824"/>
                      <a:pt x="576" y="9901"/>
                    </a:cubicBezTo>
                    <a:cubicBezTo>
                      <a:pt x="706" y="9936"/>
                      <a:pt x="835" y="9955"/>
                      <a:pt x="965" y="9955"/>
                    </a:cubicBezTo>
                    <a:cubicBezTo>
                      <a:pt x="1123" y="9955"/>
                      <a:pt x="1281" y="9927"/>
                      <a:pt x="1440" y="9864"/>
                    </a:cubicBezTo>
                    <a:cubicBezTo>
                      <a:pt x="1123" y="10248"/>
                      <a:pt x="922" y="10786"/>
                      <a:pt x="864" y="11363"/>
                    </a:cubicBezTo>
                    <a:cubicBezTo>
                      <a:pt x="806" y="11978"/>
                      <a:pt x="1037" y="12555"/>
                      <a:pt x="1411" y="12863"/>
                    </a:cubicBezTo>
                    <a:cubicBezTo>
                      <a:pt x="1526" y="12940"/>
                      <a:pt x="1648" y="12977"/>
                      <a:pt x="1769" y="12977"/>
                    </a:cubicBezTo>
                    <a:cubicBezTo>
                      <a:pt x="2072" y="12977"/>
                      <a:pt x="2370" y="12749"/>
                      <a:pt x="2535" y="12363"/>
                    </a:cubicBezTo>
                    <a:cubicBezTo>
                      <a:pt x="2563" y="14902"/>
                      <a:pt x="2851" y="17710"/>
                      <a:pt x="4263" y="19441"/>
                    </a:cubicBezTo>
                    <a:cubicBezTo>
                      <a:pt x="5213" y="20595"/>
                      <a:pt x="6566" y="21095"/>
                      <a:pt x="7862" y="21365"/>
                    </a:cubicBezTo>
                    <a:cubicBezTo>
                      <a:pt x="8629" y="21519"/>
                      <a:pt x="9411" y="21600"/>
                      <a:pt x="10192" y="21600"/>
                    </a:cubicBezTo>
                    <a:cubicBezTo>
                      <a:pt x="13291" y="21600"/>
                      <a:pt x="16403" y="20343"/>
                      <a:pt x="18633" y="17517"/>
                    </a:cubicBezTo>
                    <a:cubicBezTo>
                      <a:pt x="19353" y="16595"/>
                      <a:pt x="19987" y="15363"/>
                      <a:pt x="19814" y="14056"/>
                    </a:cubicBezTo>
                    <a:cubicBezTo>
                      <a:pt x="20938" y="13594"/>
                      <a:pt x="21226" y="11633"/>
                      <a:pt x="20304" y="10632"/>
                    </a:cubicBezTo>
                    <a:cubicBezTo>
                      <a:pt x="20996" y="10556"/>
                      <a:pt x="21484" y="9632"/>
                      <a:pt x="21571" y="8709"/>
                    </a:cubicBezTo>
                    <a:cubicBezTo>
                      <a:pt x="21600" y="7748"/>
                      <a:pt x="21398" y="6824"/>
                      <a:pt x="21024" y="6054"/>
                    </a:cubicBezTo>
                    <a:cubicBezTo>
                      <a:pt x="19374" y="2308"/>
                      <a:pt x="16358" y="0"/>
                      <a:pt x="1310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0" name="Google Shape;1454;p50"/>
              <p:cNvSpPr/>
              <p:nvPr/>
            </p:nvSpPr>
            <p:spPr>
              <a:xfrm flipH="1">
                <a:off x="336134" y="83110"/>
                <a:ext cx="319206" cy="581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600" fill="norm" stroke="1" extrusionOk="0">
                    <a:moveTo>
                      <a:pt x="13350" y="0"/>
                    </a:moveTo>
                    <a:cubicBezTo>
                      <a:pt x="13184" y="0"/>
                      <a:pt x="13018" y="4"/>
                      <a:pt x="12853" y="12"/>
                    </a:cubicBezTo>
                    <a:lnTo>
                      <a:pt x="0" y="1247"/>
                    </a:lnTo>
                    <a:lnTo>
                      <a:pt x="0" y="2432"/>
                    </a:lnTo>
                    <a:lnTo>
                      <a:pt x="313" y="17051"/>
                    </a:lnTo>
                    <a:cubicBezTo>
                      <a:pt x="313" y="17051"/>
                      <a:pt x="1255" y="21600"/>
                      <a:pt x="8047" y="21600"/>
                    </a:cubicBezTo>
                    <a:cubicBezTo>
                      <a:pt x="8188" y="21600"/>
                      <a:pt x="8333" y="21598"/>
                      <a:pt x="8479" y="21594"/>
                    </a:cubicBezTo>
                    <a:cubicBezTo>
                      <a:pt x="14951" y="21396"/>
                      <a:pt x="14727" y="17618"/>
                      <a:pt x="14727" y="17618"/>
                    </a:cubicBezTo>
                    <a:lnTo>
                      <a:pt x="14594" y="14852"/>
                    </a:lnTo>
                    <a:cubicBezTo>
                      <a:pt x="14594" y="14852"/>
                      <a:pt x="19815" y="14803"/>
                      <a:pt x="20975" y="11149"/>
                    </a:cubicBezTo>
                    <a:cubicBezTo>
                      <a:pt x="21600" y="9321"/>
                      <a:pt x="21421" y="6680"/>
                      <a:pt x="21243" y="4234"/>
                    </a:cubicBezTo>
                    <a:cubicBezTo>
                      <a:pt x="21029" y="2128"/>
                      <a:pt x="17168" y="0"/>
                      <a:pt x="13350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1" name="Google Shape;1455;p50"/>
              <p:cNvSpPr/>
              <p:nvPr/>
            </p:nvSpPr>
            <p:spPr>
              <a:xfrm flipH="1">
                <a:off x="365252" y="257013"/>
                <a:ext cx="25282" cy="24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77" y="0"/>
                    </a:moveTo>
                    <a:cubicBezTo>
                      <a:pt x="10940" y="0"/>
                      <a:pt x="10585" y="20"/>
                      <a:pt x="10230" y="59"/>
                    </a:cubicBezTo>
                    <a:cubicBezTo>
                      <a:pt x="4544" y="59"/>
                      <a:pt x="0" y="4831"/>
                      <a:pt x="0" y="11389"/>
                    </a:cubicBezTo>
                    <a:cubicBezTo>
                      <a:pt x="0" y="17025"/>
                      <a:pt x="4544" y="21600"/>
                      <a:pt x="9837" y="21600"/>
                    </a:cubicBezTo>
                    <a:cubicBezTo>
                      <a:pt x="10155" y="21600"/>
                      <a:pt x="10473" y="21580"/>
                      <a:pt x="10791" y="21541"/>
                    </a:cubicBezTo>
                    <a:cubicBezTo>
                      <a:pt x="16476" y="21541"/>
                      <a:pt x="21600" y="16769"/>
                      <a:pt x="21600" y="10211"/>
                    </a:cubicBezTo>
                    <a:cubicBezTo>
                      <a:pt x="21058" y="4575"/>
                      <a:pt x="16981" y="0"/>
                      <a:pt x="1127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2" name="Google Shape;1456;p50"/>
              <p:cNvSpPr/>
              <p:nvPr/>
            </p:nvSpPr>
            <p:spPr>
              <a:xfrm flipH="1">
                <a:off x="356860" y="229018"/>
                <a:ext cx="50657" cy="1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0" h="21600" fill="norm" stroke="1" extrusionOk="0">
                    <a:moveTo>
                      <a:pt x="9661" y="0"/>
                    </a:moveTo>
                    <a:cubicBezTo>
                      <a:pt x="7043" y="0"/>
                      <a:pt x="4479" y="3056"/>
                      <a:pt x="2329" y="8551"/>
                    </a:cubicBezTo>
                    <a:cubicBezTo>
                      <a:pt x="692" y="13736"/>
                      <a:pt x="-406" y="16895"/>
                      <a:pt x="143" y="18956"/>
                    </a:cubicBezTo>
                    <a:cubicBezTo>
                      <a:pt x="215" y="19368"/>
                      <a:pt x="341" y="19574"/>
                      <a:pt x="530" y="19574"/>
                    </a:cubicBezTo>
                    <a:cubicBezTo>
                      <a:pt x="1789" y="19574"/>
                      <a:pt x="5541" y="11676"/>
                      <a:pt x="10533" y="11676"/>
                    </a:cubicBezTo>
                    <a:cubicBezTo>
                      <a:pt x="15589" y="12569"/>
                      <a:pt x="19161" y="21600"/>
                      <a:pt x="20312" y="21600"/>
                    </a:cubicBezTo>
                    <a:cubicBezTo>
                      <a:pt x="20474" y="21600"/>
                      <a:pt x="20582" y="21428"/>
                      <a:pt x="20654" y="21051"/>
                    </a:cubicBezTo>
                    <a:cubicBezTo>
                      <a:pt x="21194" y="20020"/>
                      <a:pt x="20375" y="15831"/>
                      <a:pt x="18738" y="10611"/>
                    </a:cubicBezTo>
                    <a:cubicBezTo>
                      <a:pt x="16552" y="3331"/>
                      <a:pt x="13538" y="172"/>
                      <a:pt x="10803" y="172"/>
                    </a:cubicBezTo>
                    <a:cubicBezTo>
                      <a:pt x="10425" y="34"/>
                      <a:pt x="10039" y="0"/>
                      <a:pt x="966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3" name="Google Shape;1457;p50"/>
              <p:cNvSpPr/>
              <p:nvPr/>
            </p:nvSpPr>
            <p:spPr>
              <a:xfrm flipH="1">
                <a:off x="487017" y="260340"/>
                <a:ext cx="25282" cy="24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96" y="0"/>
                    </a:moveTo>
                    <a:cubicBezTo>
                      <a:pt x="10940" y="0"/>
                      <a:pt x="10585" y="20"/>
                      <a:pt x="10230" y="59"/>
                    </a:cubicBezTo>
                    <a:cubicBezTo>
                      <a:pt x="4563" y="59"/>
                      <a:pt x="0" y="4831"/>
                      <a:pt x="0" y="11389"/>
                    </a:cubicBezTo>
                    <a:cubicBezTo>
                      <a:pt x="0" y="17025"/>
                      <a:pt x="4563" y="21600"/>
                      <a:pt x="9837" y="21600"/>
                    </a:cubicBezTo>
                    <a:cubicBezTo>
                      <a:pt x="10155" y="21600"/>
                      <a:pt x="10491" y="21580"/>
                      <a:pt x="10809" y="21541"/>
                    </a:cubicBezTo>
                    <a:cubicBezTo>
                      <a:pt x="16495" y="21541"/>
                      <a:pt x="21600" y="16769"/>
                      <a:pt x="21600" y="10211"/>
                    </a:cubicBezTo>
                    <a:cubicBezTo>
                      <a:pt x="21076" y="4575"/>
                      <a:pt x="16999" y="0"/>
                      <a:pt x="1129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4" name="Google Shape;1458;p50"/>
              <p:cNvSpPr/>
              <p:nvPr/>
            </p:nvSpPr>
            <p:spPr>
              <a:xfrm flipH="1">
                <a:off x="488174" y="231032"/>
                <a:ext cx="50470" cy="13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9754" y="0"/>
                    </a:moveTo>
                    <a:cubicBezTo>
                      <a:pt x="7030" y="0"/>
                      <a:pt x="4369" y="3955"/>
                      <a:pt x="2383" y="9562"/>
                    </a:cubicBezTo>
                    <a:cubicBezTo>
                      <a:pt x="443" y="13758"/>
                      <a:pt x="-386" y="16888"/>
                      <a:pt x="170" y="20018"/>
                    </a:cubicBezTo>
                    <a:cubicBezTo>
                      <a:pt x="197" y="20224"/>
                      <a:pt x="252" y="20293"/>
                      <a:pt x="343" y="20293"/>
                    </a:cubicBezTo>
                    <a:cubicBezTo>
                      <a:pt x="1172" y="20293"/>
                      <a:pt x="4725" y="12623"/>
                      <a:pt x="9590" y="12623"/>
                    </a:cubicBezTo>
                    <a:cubicBezTo>
                      <a:pt x="9863" y="12623"/>
                      <a:pt x="10136" y="12657"/>
                      <a:pt x="10419" y="12692"/>
                    </a:cubicBezTo>
                    <a:cubicBezTo>
                      <a:pt x="15529" y="12692"/>
                      <a:pt x="19146" y="21600"/>
                      <a:pt x="20513" y="21600"/>
                    </a:cubicBezTo>
                    <a:cubicBezTo>
                      <a:pt x="20695" y="21600"/>
                      <a:pt x="20840" y="21428"/>
                      <a:pt x="20941" y="21050"/>
                    </a:cubicBezTo>
                    <a:cubicBezTo>
                      <a:pt x="21214" y="20018"/>
                      <a:pt x="20658" y="15822"/>
                      <a:pt x="18718" y="10594"/>
                    </a:cubicBezTo>
                    <a:cubicBezTo>
                      <a:pt x="16504" y="3302"/>
                      <a:pt x="13461" y="172"/>
                      <a:pt x="10692" y="172"/>
                    </a:cubicBezTo>
                    <a:cubicBezTo>
                      <a:pt x="10373" y="34"/>
                      <a:pt x="10063" y="0"/>
                      <a:pt x="975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5" name="Google Shape;1459;p50"/>
              <p:cNvSpPr/>
              <p:nvPr/>
            </p:nvSpPr>
            <p:spPr>
              <a:xfrm flipH="1">
                <a:off x="408478" y="245084"/>
                <a:ext cx="38743" cy="96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1" h="21600" fill="norm" stroke="1" extrusionOk="0">
                    <a:moveTo>
                      <a:pt x="114" y="0"/>
                    </a:moveTo>
                    <a:cubicBezTo>
                      <a:pt x="91" y="0"/>
                      <a:pt x="79" y="0"/>
                      <a:pt x="68" y="5"/>
                    </a:cubicBezTo>
                    <a:cubicBezTo>
                      <a:pt x="-643" y="151"/>
                      <a:pt x="4320" y="6083"/>
                      <a:pt x="11753" y="13200"/>
                    </a:cubicBezTo>
                    <a:lnTo>
                      <a:pt x="16716" y="18244"/>
                    </a:lnTo>
                    <a:cubicBezTo>
                      <a:pt x="17776" y="18834"/>
                      <a:pt x="18126" y="19576"/>
                      <a:pt x="17776" y="20020"/>
                    </a:cubicBezTo>
                    <a:cubicBezTo>
                      <a:pt x="17776" y="20463"/>
                      <a:pt x="16006" y="20761"/>
                      <a:pt x="13885" y="20761"/>
                    </a:cubicBezTo>
                    <a:cubicBezTo>
                      <a:pt x="9982" y="20761"/>
                      <a:pt x="6091" y="20912"/>
                      <a:pt x="2188" y="21356"/>
                    </a:cubicBezTo>
                    <a:cubicBezTo>
                      <a:pt x="4472" y="21527"/>
                      <a:pt x="6883" y="21600"/>
                      <a:pt x="9260" y="21600"/>
                    </a:cubicBezTo>
                    <a:cubicBezTo>
                      <a:pt x="10949" y="21600"/>
                      <a:pt x="12615" y="21566"/>
                      <a:pt x="14235" y="21502"/>
                    </a:cubicBezTo>
                    <a:cubicBezTo>
                      <a:pt x="15295" y="21502"/>
                      <a:pt x="16355" y="21502"/>
                      <a:pt x="17427" y="21356"/>
                    </a:cubicBezTo>
                    <a:cubicBezTo>
                      <a:pt x="18487" y="21356"/>
                      <a:pt x="19897" y="20912"/>
                      <a:pt x="20258" y="20463"/>
                    </a:cubicBezTo>
                    <a:cubicBezTo>
                      <a:pt x="20957" y="19576"/>
                      <a:pt x="20607" y="18688"/>
                      <a:pt x="19547" y="17795"/>
                    </a:cubicBezTo>
                    <a:cubicBezTo>
                      <a:pt x="18126" y="16312"/>
                      <a:pt x="16355" y="14537"/>
                      <a:pt x="14584" y="12756"/>
                    </a:cubicBezTo>
                    <a:cubicBezTo>
                      <a:pt x="7594" y="5727"/>
                      <a:pt x="1291" y="0"/>
                      <a:pt x="11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6" name="Google Shape;1460;p50"/>
              <p:cNvSpPr/>
              <p:nvPr/>
            </p:nvSpPr>
            <p:spPr>
              <a:xfrm flipH="1">
                <a:off x="435776" y="446020"/>
                <a:ext cx="131748" cy="61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" y="0"/>
                      <a:pt x="4877" y="21600"/>
                      <a:pt x="19052" y="21600"/>
                    </a:cubicBezTo>
                    <a:cubicBezTo>
                      <a:pt x="19870" y="21600"/>
                      <a:pt x="20717" y="21531"/>
                      <a:pt x="21600" y="21378"/>
                    </a:cubicBezTo>
                    <a:lnTo>
                      <a:pt x="21489" y="13246"/>
                    </a:lnTo>
                    <a:cubicBezTo>
                      <a:pt x="13856" y="13009"/>
                      <a:pt x="6438" y="8599"/>
                      <a:pt x="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7" name="Google Shape;1461;p50"/>
              <p:cNvSpPr/>
              <p:nvPr/>
            </p:nvSpPr>
            <p:spPr>
              <a:xfrm flipH="1">
                <a:off x="437111" y="337519"/>
                <a:ext cx="44706" cy="39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4" h="21600" fill="norm" stroke="1" extrusionOk="0">
                    <a:moveTo>
                      <a:pt x="936" y="0"/>
                    </a:moveTo>
                    <a:cubicBezTo>
                      <a:pt x="569" y="0"/>
                      <a:pt x="-236" y="2105"/>
                      <a:pt x="67" y="5147"/>
                    </a:cubicBezTo>
                    <a:cubicBezTo>
                      <a:pt x="381" y="9537"/>
                      <a:pt x="2285" y="13927"/>
                      <a:pt x="5151" y="16849"/>
                    </a:cubicBezTo>
                    <a:cubicBezTo>
                      <a:pt x="8331" y="19772"/>
                      <a:pt x="12462" y="21600"/>
                      <a:pt x="16594" y="21600"/>
                    </a:cubicBezTo>
                    <a:cubicBezTo>
                      <a:pt x="19774" y="21239"/>
                      <a:pt x="21364" y="20866"/>
                      <a:pt x="21364" y="19772"/>
                    </a:cubicBezTo>
                    <a:cubicBezTo>
                      <a:pt x="21364" y="18678"/>
                      <a:pt x="13739" y="19038"/>
                      <a:pt x="8007" y="13554"/>
                    </a:cubicBezTo>
                    <a:cubicBezTo>
                      <a:pt x="1971" y="8082"/>
                      <a:pt x="1971" y="36"/>
                      <a:pt x="1019" y="36"/>
                    </a:cubicBezTo>
                    <a:cubicBezTo>
                      <a:pt x="998" y="12"/>
                      <a:pt x="967" y="0"/>
                      <a:pt x="9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8" name="Google Shape;1462;p50"/>
              <p:cNvSpPr/>
              <p:nvPr/>
            </p:nvSpPr>
            <p:spPr>
              <a:xfrm flipH="1">
                <a:off x="484248" y="197871"/>
                <a:ext cx="62738" cy="21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0834" y="0"/>
                    </a:moveTo>
                    <a:cubicBezTo>
                      <a:pt x="7911" y="665"/>
                      <a:pt x="4979" y="3367"/>
                      <a:pt x="2736" y="8751"/>
                    </a:cubicBezTo>
                    <a:cubicBezTo>
                      <a:pt x="708" y="12783"/>
                      <a:pt x="-195" y="17502"/>
                      <a:pt x="34" y="19518"/>
                    </a:cubicBezTo>
                    <a:cubicBezTo>
                      <a:pt x="249" y="21068"/>
                      <a:pt x="878" y="21600"/>
                      <a:pt x="1811" y="21600"/>
                    </a:cubicBezTo>
                    <a:cubicBezTo>
                      <a:pt x="3736" y="21600"/>
                      <a:pt x="6970" y="19296"/>
                      <a:pt x="10605" y="18853"/>
                    </a:cubicBezTo>
                    <a:cubicBezTo>
                      <a:pt x="11138" y="18786"/>
                      <a:pt x="11656" y="18764"/>
                      <a:pt x="12159" y="18764"/>
                    </a:cubicBezTo>
                    <a:cubicBezTo>
                      <a:pt x="14610" y="18764"/>
                      <a:pt x="16793" y="19385"/>
                      <a:pt x="18414" y="19385"/>
                    </a:cubicBezTo>
                    <a:cubicBezTo>
                      <a:pt x="19888" y="19385"/>
                      <a:pt x="20894" y="18853"/>
                      <a:pt x="21183" y="16837"/>
                    </a:cubicBezTo>
                    <a:cubicBezTo>
                      <a:pt x="21405" y="14799"/>
                      <a:pt x="20509" y="10767"/>
                      <a:pt x="18711" y="6735"/>
                    </a:cubicBezTo>
                    <a:cubicBezTo>
                      <a:pt x="16460" y="2016"/>
                      <a:pt x="13536" y="0"/>
                      <a:pt x="1083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9" name="Google Shape;1463;p50"/>
              <p:cNvSpPr/>
              <p:nvPr/>
            </p:nvSpPr>
            <p:spPr>
              <a:xfrm flipH="1">
                <a:off x="356204" y="194369"/>
                <a:ext cx="60762" cy="22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7" h="21600" fill="norm" stroke="1" extrusionOk="0">
                    <a:moveTo>
                      <a:pt x="10567" y="0"/>
                    </a:moveTo>
                    <a:cubicBezTo>
                      <a:pt x="7520" y="0"/>
                      <a:pt x="4488" y="2898"/>
                      <a:pt x="2001" y="8526"/>
                    </a:cubicBezTo>
                    <a:cubicBezTo>
                      <a:pt x="164" y="13032"/>
                      <a:pt x="-290" y="17517"/>
                      <a:pt x="164" y="19463"/>
                    </a:cubicBezTo>
                    <a:cubicBezTo>
                      <a:pt x="579" y="21071"/>
                      <a:pt x="1373" y="21600"/>
                      <a:pt x="2454" y="21600"/>
                    </a:cubicBezTo>
                    <a:cubicBezTo>
                      <a:pt x="4397" y="21600"/>
                      <a:pt x="7263" y="19865"/>
                      <a:pt x="10506" y="19463"/>
                    </a:cubicBezTo>
                    <a:cubicBezTo>
                      <a:pt x="13697" y="19463"/>
                      <a:pt x="16615" y="20986"/>
                      <a:pt x="18566" y="20986"/>
                    </a:cubicBezTo>
                    <a:cubicBezTo>
                      <a:pt x="19700" y="20986"/>
                      <a:pt x="20509" y="20479"/>
                      <a:pt x="20849" y="18807"/>
                    </a:cubicBezTo>
                    <a:cubicBezTo>
                      <a:pt x="21310" y="16248"/>
                      <a:pt x="20622" y="11741"/>
                      <a:pt x="18777" y="7891"/>
                    </a:cubicBezTo>
                    <a:cubicBezTo>
                      <a:pt x="16328" y="2581"/>
                      <a:pt x="13440" y="0"/>
                      <a:pt x="10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0" name="Google Shape;1464;p50"/>
              <p:cNvSpPr/>
              <p:nvPr/>
            </p:nvSpPr>
            <p:spPr>
              <a:xfrm flipH="1">
                <a:off x="642031" y="260143"/>
                <a:ext cx="77946" cy="113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0" h="21600" fill="norm" stroke="1" extrusionOk="0">
                    <a:moveTo>
                      <a:pt x="13359" y="0"/>
                    </a:moveTo>
                    <a:cubicBezTo>
                      <a:pt x="7448" y="0"/>
                      <a:pt x="-550" y="1671"/>
                      <a:pt x="29" y="10792"/>
                    </a:cubicBezTo>
                    <a:cubicBezTo>
                      <a:pt x="715" y="19833"/>
                      <a:pt x="9109" y="21600"/>
                      <a:pt x="15074" y="21600"/>
                    </a:cubicBezTo>
                    <a:cubicBezTo>
                      <a:pt x="18449" y="21600"/>
                      <a:pt x="21050" y="21035"/>
                      <a:pt x="21050" y="20897"/>
                    </a:cubicBezTo>
                    <a:cubicBezTo>
                      <a:pt x="21050" y="20519"/>
                      <a:pt x="19436" y="557"/>
                      <a:pt x="19436" y="557"/>
                    </a:cubicBezTo>
                    <a:cubicBezTo>
                      <a:pt x="19241" y="511"/>
                      <a:pt x="16617" y="0"/>
                      <a:pt x="13359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1" name="Google Shape;1465;p50"/>
              <p:cNvSpPr/>
              <p:nvPr/>
            </p:nvSpPr>
            <p:spPr>
              <a:xfrm flipH="1">
                <a:off x="659323" y="284768"/>
                <a:ext cx="35427" cy="65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4" h="21600" fill="norm" stroke="1" extrusionOk="0">
                    <a:moveTo>
                      <a:pt x="11379" y="0"/>
                    </a:moveTo>
                    <a:cubicBezTo>
                      <a:pt x="10958" y="0"/>
                      <a:pt x="10524" y="22"/>
                      <a:pt x="10103" y="87"/>
                    </a:cubicBezTo>
                    <a:cubicBezTo>
                      <a:pt x="6496" y="523"/>
                      <a:pt x="3297" y="2072"/>
                      <a:pt x="2494" y="4064"/>
                    </a:cubicBezTo>
                    <a:cubicBezTo>
                      <a:pt x="494" y="6274"/>
                      <a:pt x="-296" y="8703"/>
                      <a:pt x="99" y="11131"/>
                    </a:cubicBezTo>
                    <a:cubicBezTo>
                      <a:pt x="902" y="15995"/>
                      <a:pt x="6101" y="20633"/>
                      <a:pt x="12498" y="21520"/>
                    </a:cubicBezTo>
                    <a:cubicBezTo>
                      <a:pt x="13064" y="21571"/>
                      <a:pt x="13656" y="21600"/>
                      <a:pt x="14249" y="21600"/>
                    </a:cubicBezTo>
                    <a:cubicBezTo>
                      <a:pt x="16184" y="21600"/>
                      <a:pt x="18171" y="21309"/>
                      <a:pt x="19698" y="20633"/>
                    </a:cubicBezTo>
                    <a:cubicBezTo>
                      <a:pt x="21304" y="19971"/>
                      <a:pt x="21304" y="19310"/>
                      <a:pt x="21304" y="19310"/>
                    </a:cubicBezTo>
                    <a:cubicBezTo>
                      <a:pt x="21304" y="19310"/>
                      <a:pt x="20501" y="19753"/>
                      <a:pt x="19303" y="19971"/>
                    </a:cubicBezTo>
                    <a:cubicBezTo>
                      <a:pt x="18066" y="20248"/>
                      <a:pt x="16829" y="20437"/>
                      <a:pt x="15591" y="20437"/>
                    </a:cubicBezTo>
                    <a:cubicBezTo>
                      <a:pt x="14828" y="20437"/>
                      <a:pt x="14065" y="20364"/>
                      <a:pt x="13301" y="20197"/>
                    </a:cubicBezTo>
                    <a:cubicBezTo>
                      <a:pt x="8497" y="19528"/>
                      <a:pt x="4100" y="15333"/>
                      <a:pt x="3297" y="10913"/>
                    </a:cubicBezTo>
                    <a:cubicBezTo>
                      <a:pt x="2903" y="8703"/>
                      <a:pt x="3692" y="6710"/>
                      <a:pt x="4903" y="4726"/>
                    </a:cubicBezTo>
                    <a:cubicBezTo>
                      <a:pt x="5693" y="3177"/>
                      <a:pt x="7694" y="1854"/>
                      <a:pt x="10497" y="1192"/>
                    </a:cubicBezTo>
                    <a:cubicBezTo>
                      <a:pt x="10840" y="1149"/>
                      <a:pt x="11182" y="1134"/>
                      <a:pt x="11524" y="1134"/>
                    </a:cubicBezTo>
                    <a:cubicBezTo>
                      <a:pt x="13156" y="1134"/>
                      <a:pt x="14644" y="1563"/>
                      <a:pt x="15302" y="2297"/>
                    </a:cubicBezTo>
                    <a:cubicBezTo>
                      <a:pt x="16105" y="2959"/>
                      <a:pt x="15697" y="3402"/>
                      <a:pt x="16105" y="3402"/>
                    </a:cubicBezTo>
                    <a:cubicBezTo>
                      <a:pt x="16105" y="3432"/>
                      <a:pt x="16118" y="3439"/>
                      <a:pt x="16144" y="3439"/>
                    </a:cubicBezTo>
                    <a:cubicBezTo>
                      <a:pt x="16289" y="3439"/>
                      <a:pt x="16855" y="2843"/>
                      <a:pt x="16500" y="2072"/>
                    </a:cubicBezTo>
                    <a:cubicBezTo>
                      <a:pt x="16105" y="1410"/>
                      <a:pt x="15302" y="967"/>
                      <a:pt x="14499" y="523"/>
                    </a:cubicBezTo>
                    <a:cubicBezTo>
                      <a:pt x="13617" y="204"/>
                      <a:pt x="12524" y="0"/>
                      <a:pt x="11379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2" name="Google Shape;1466;p50"/>
              <p:cNvSpPr/>
              <p:nvPr/>
            </p:nvSpPr>
            <p:spPr>
              <a:xfrm flipH="1">
                <a:off x="331987" y="75339"/>
                <a:ext cx="343315" cy="222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2" h="21600" fill="norm" stroke="1" extrusionOk="0">
                    <a:moveTo>
                      <a:pt x="14187" y="0"/>
                    </a:moveTo>
                    <a:cubicBezTo>
                      <a:pt x="13799" y="0"/>
                      <a:pt x="13408" y="25"/>
                      <a:pt x="13018" y="74"/>
                    </a:cubicBezTo>
                    <a:lnTo>
                      <a:pt x="374" y="1815"/>
                    </a:lnTo>
                    <a:lnTo>
                      <a:pt x="0" y="17476"/>
                    </a:lnTo>
                    <a:lnTo>
                      <a:pt x="1079" y="19991"/>
                    </a:lnTo>
                    <a:lnTo>
                      <a:pt x="2073" y="21600"/>
                    </a:lnTo>
                    <a:cubicBezTo>
                      <a:pt x="3317" y="20958"/>
                      <a:pt x="4644" y="18443"/>
                      <a:pt x="4768" y="15349"/>
                    </a:cubicBezTo>
                    <a:cubicBezTo>
                      <a:pt x="6095" y="15027"/>
                      <a:pt x="7256" y="13803"/>
                      <a:pt x="7878" y="11933"/>
                    </a:cubicBezTo>
                    <a:cubicBezTo>
                      <a:pt x="8500" y="10065"/>
                      <a:pt x="8665" y="8002"/>
                      <a:pt x="8374" y="5939"/>
                    </a:cubicBezTo>
                    <a:cubicBezTo>
                      <a:pt x="8789" y="7616"/>
                      <a:pt x="9660" y="8969"/>
                      <a:pt x="10696" y="9677"/>
                    </a:cubicBezTo>
                    <a:cubicBezTo>
                      <a:pt x="11039" y="9891"/>
                      <a:pt x="11412" y="10017"/>
                      <a:pt x="11788" y="10017"/>
                    </a:cubicBezTo>
                    <a:cubicBezTo>
                      <a:pt x="11866" y="10017"/>
                      <a:pt x="11945" y="10012"/>
                      <a:pt x="12023" y="10000"/>
                    </a:cubicBezTo>
                    <a:cubicBezTo>
                      <a:pt x="13350" y="9614"/>
                      <a:pt x="14137" y="7421"/>
                      <a:pt x="13598" y="5490"/>
                    </a:cubicBezTo>
                    <a:cubicBezTo>
                      <a:pt x="14635" y="7551"/>
                      <a:pt x="16045" y="9098"/>
                      <a:pt x="17661" y="9936"/>
                    </a:cubicBezTo>
                    <a:cubicBezTo>
                      <a:pt x="18138" y="10193"/>
                      <a:pt x="18666" y="10371"/>
                      <a:pt x="19179" y="10371"/>
                    </a:cubicBezTo>
                    <a:cubicBezTo>
                      <a:pt x="19692" y="10371"/>
                      <a:pt x="20190" y="10193"/>
                      <a:pt x="20604" y="9743"/>
                    </a:cubicBezTo>
                    <a:cubicBezTo>
                      <a:pt x="21558" y="8517"/>
                      <a:pt x="21600" y="6134"/>
                      <a:pt x="20978" y="4457"/>
                    </a:cubicBezTo>
                    <a:cubicBezTo>
                      <a:pt x="20190" y="2460"/>
                      <a:pt x="18905" y="1041"/>
                      <a:pt x="17454" y="526"/>
                    </a:cubicBezTo>
                    <a:cubicBezTo>
                      <a:pt x="16382" y="193"/>
                      <a:pt x="15288" y="0"/>
                      <a:pt x="1418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3" name="Google Shape;1467;p50"/>
              <p:cNvSpPr/>
              <p:nvPr/>
            </p:nvSpPr>
            <p:spPr>
              <a:xfrm flipH="1">
                <a:off x="371906" y="483953"/>
                <a:ext cx="425797" cy="905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58" y="0"/>
                    </a:moveTo>
                    <a:cubicBezTo>
                      <a:pt x="7458" y="0"/>
                      <a:pt x="4286" y="1714"/>
                      <a:pt x="3172" y="3079"/>
                    </a:cubicBezTo>
                    <a:cubicBezTo>
                      <a:pt x="2024" y="4460"/>
                      <a:pt x="1890" y="8792"/>
                      <a:pt x="1890" y="8792"/>
                    </a:cubicBezTo>
                    <a:cubicBezTo>
                      <a:pt x="1890" y="8792"/>
                      <a:pt x="1620" y="15236"/>
                      <a:pt x="911" y="16474"/>
                    </a:cubicBezTo>
                    <a:cubicBezTo>
                      <a:pt x="235" y="17728"/>
                      <a:pt x="1079" y="17823"/>
                      <a:pt x="1079" y="17823"/>
                    </a:cubicBezTo>
                    <a:cubicBezTo>
                      <a:pt x="1079" y="17823"/>
                      <a:pt x="0" y="18981"/>
                      <a:pt x="0" y="19775"/>
                    </a:cubicBezTo>
                    <a:cubicBezTo>
                      <a:pt x="0" y="20553"/>
                      <a:pt x="21600" y="21600"/>
                      <a:pt x="21600" y="21600"/>
                    </a:cubicBezTo>
                    <a:cubicBezTo>
                      <a:pt x="21600" y="21600"/>
                      <a:pt x="21296" y="8015"/>
                      <a:pt x="20621" y="6110"/>
                    </a:cubicBezTo>
                    <a:cubicBezTo>
                      <a:pt x="20216" y="4856"/>
                      <a:pt x="18461" y="1936"/>
                      <a:pt x="18461" y="1936"/>
                    </a:cubicBezTo>
                    <a:lnTo>
                      <a:pt x="7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4" name="Google Shape;1468;p50"/>
              <p:cNvSpPr/>
              <p:nvPr/>
            </p:nvSpPr>
            <p:spPr>
              <a:xfrm flipH="1">
                <a:off x="335288" y="304971"/>
                <a:ext cx="286782" cy="180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3" h="21600" fill="norm" stroke="1" extrusionOk="0">
                    <a:moveTo>
                      <a:pt x="14216" y="0"/>
                    </a:moveTo>
                    <a:cubicBezTo>
                      <a:pt x="11738" y="0"/>
                      <a:pt x="2218" y="2072"/>
                      <a:pt x="2218" y="2072"/>
                    </a:cubicBezTo>
                    <a:lnTo>
                      <a:pt x="0" y="11624"/>
                    </a:lnTo>
                    <a:cubicBezTo>
                      <a:pt x="2459" y="15605"/>
                      <a:pt x="5449" y="18708"/>
                      <a:pt x="8728" y="20620"/>
                    </a:cubicBezTo>
                    <a:cubicBezTo>
                      <a:pt x="9963" y="21283"/>
                      <a:pt x="11270" y="21600"/>
                      <a:pt x="12582" y="21600"/>
                    </a:cubicBezTo>
                    <a:cubicBezTo>
                      <a:pt x="13163" y="21600"/>
                      <a:pt x="13743" y="21537"/>
                      <a:pt x="14321" y="21417"/>
                    </a:cubicBezTo>
                    <a:cubicBezTo>
                      <a:pt x="14995" y="21257"/>
                      <a:pt x="15574" y="20859"/>
                      <a:pt x="16153" y="20382"/>
                    </a:cubicBezTo>
                    <a:cubicBezTo>
                      <a:pt x="21600" y="15445"/>
                      <a:pt x="20732" y="4379"/>
                      <a:pt x="20732" y="4379"/>
                    </a:cubicBezTo>
                    <a:cubicBezTo>
                      <a:pt x="20732" y="4379"/>
                      <a:pt x="15621" y="639"/>
                      <a:pt x="14754" y="81"/>
                    </a:cubicBezTo>
                    <a:cubicBezTo>
                      <a:pt x="14673" y="26"/>
                      <a:pt x="14486" y="0"/>
                      <a:pt x="14216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5" name="Google Shape;1469;p50"/>
              <p:cNvSpPr/>
              <p:nvPr/>
            </p:nvSpPr>
            <p:spPr>
              <a:xfrm flipH="1">
                <a:off x="591469" y="260406"/>
                <a:ext cx="80506" cy="61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12" y="4179"/>
                      <a:pt x="6607" y="7893"/>
                      <a:pt x="10354" y="11377"/>
                    </a:cubicBezTo>
                    <a:cubicBezTo>
                      <a:pt x="13924" y="15098"/>
                      <a:pt x="17677" y="18582"/>
                      <a:pt x="21600" y="21600"/>
                    </a:cubicBezTo>
                    <a:cubicBezTo>
                      <a:pt x="18211" y="17421"/>
                      <a:pt x="14817" y="13470"/>
                      <a:pt x="11070" y="10215"/>
                    </a:cubicBezTo>
                    <a:cubicBezTo>
                      <a:pt x="7500" y="6273"/>
                      <a:pt x="3929" y="3018"/>
                      <a:pt x="0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6" name="Google Shape;1470;p50"/>
              <p:cNvSpPr/>
              <p:nvPr/>
            </p:nvSpPr>
            <p:spPr>
              <a:xfrm flipH="1">
                <a:off x="613423" y="374839"/>
                <a:ext cx="40582" cy="31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831" y="4501"/>
                      <a:pt x="6373" y="8557"/>
                      <a:pt x="10276" y="12155"/>
                    </a:cubicBezTo>
                    <a:cubicBezTo>
                      <a:pt x="13456" y="16196"/>
                      <a:pt x="17348" y="19350"/>
                      <a:pt x="21600" y="21600"/>
                    </a:cubicBezTo>
                    <a:cubicBezTo>
                      <a:pt x="18769" y="17099"/>
                      <a:pt x="15227" y="13043"/>
                      <a:pt x="11685" y="9904"/>
                    </a:cubicBezTo>
                    <a:cubicBezTo>
                      <a:pt x="8144" y="5404"/>
                      <a:pt x="4252" y="2250"/>
                      <a:pt x="0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7" name="Google Shape;1471;p50"/>
              <p:cNvSpPr/>
              <p:nvPr/>
            </p:nvSpPr>
            <p:spPr>
              <a:xfrm flipH="1">
                <a:off x="385871" y="365317"/>
                <a:ext cx="97142" cy="10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" y="0"/>
                    </a:moveTo>
                    <a:cubicBezTo>
                      <a:pt x="54" y="0"/>
                      <a:pt x="0" y="133"/>
                      <a:pt x="0" y="398"/>
                    </a:cubicBezTo>
                    <a:cubicBezTo>
                      <a:pt x="3402" y="12526"/>
                      <a:pt x="6950" y="19254"/>
                      <a:pt x="10649" y="20582"/>
                    </a:cubicBezTo>
                    <a:cubicBezTo>
                      <a:pt x="11574" y="21290"/>
                      <a:pt x="12499" y="21600"/>
                      <a:pt x="13423" y="21600"/>
                    </a:cubicBezTo>
                    <a:cubicBezTo>
                      <a:pt x="16188" y="21600"/>
                      <a:pt x="18933" y="18590"/>
                      <a:pt x="21600" y="12526"/>
                    </a:cubicBezTo>
                    <a:cubicBezTo>
                      <a:pt x="21566" y="11951"/>
                      <a:pt x="21313" y="11730"/>
                      <a:pt x="20880" y="11730"/>
                    </a:cubicBezTo>
                    <a:cubicBezTo>
                      <a:pt x="19911" y="11730"/>
                      <a:pt x="18037" y="12748"/>
                      <a:pt x="15643" y="12748"/>
                    </a:cubicBezTo>
                    <a:cubicBezTo>
                      <a:pt x="14187" y="12748"/>
                      <a:pt x="12547" y="12393"/>
                      <a:pt x="10800" y="11198"/>
                    </a:cubicBezTo>
                    <a:cubicBezTo>
                      <a:pt x="5398" y="8764"/>
                      <a:pt x="1051" y="0"/>
                      <a:pt x="16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8" name="Google Shape;1472;p50"/>
              <p:cNvSpPr/>
              <p:nvPr/>
            </p:nvSpPr>
            <p:spPr>
              <a:xfrm flipH="1">
                <a:off x="391868" y="394560"/>
                <a:ext cx="83834" cy="90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" y="0"/>
                    </a:moveTo>
                    <a:cubicBezTo>
                      <a:pt x="73" y="0"/>
                      <a:pt x="0" y="157"/>
                      <a:pt x="0" y="575"/>
                    </a:cubicBezTo>
                    <a:cubicBezTo>
                      <a:pt x="3429" y="13284"/>
                      <a:pt x="7027" y="21234"/>
                      <a:pt x="10631" y="21234"/>
                    </a:cubicBezTo>
                    <a:cubicBezTo>
                      <a:pt x="11229" y="21495"/>
                      <a:pt x="11821" y="21600"/>
                      <a:pt x="12407" y="21600"/>
                    </a:cubicBezTo>
                    <a:cubicBezTo>
                      <a:pt x="15537" y="21600"/>
                      <a:pt x="18571" y="17887"/>
                      <a:pt x="21600" y="8525"/>
                    </a:cubicBezTo>
                    <a:cubicBezTo>
                      <a:pt x="21566" y="7845"/>
                      <a:pt x="21335" y="7636"/>
                      <a:pt x="20940" y="7636"/>
                    </a:cubicBezTo>
                    <a:cubicBezTo>
                      <a:pt x="19626" y="7636"/>
                      <a:pt x="16502" y="10355"/>
                      <a:pt x="12633" y="10355"/>
                    </a:cubicBezTo>
                    <a:cubicBezTo>
                      <a:pt x="11984" y="10355"/>
                      <a:pt x="11313" y="10303"/>
                      <a:pt x="10631" y="10094"/>
                    </a:cubicBezTo>
                    <a:cubicBezTo>
                      <a:pt x="5521" y="8734"/>
                      <a:pt x="1207" y="0"/>
                      <a:pt x="21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9" name="Google Shape;1473;p50"/>
              <p:cNvSpPr/>
              <p:nvPr/>
            </p:nvSpPr>
            <p:spPr>
              <a:xfrm flipH="1">
                <a:off x="391868" y="421855"/>
                <a:ext cx="82499" cy="9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8" y="0"/>
                    </a:moveTo>
                    <a:cubicBezTo>
                      <a:pt x="92" y="0"/>
                      <a:pt x="17" y="154"/>
                      <a:pt x="0" y="513"/>
                    </a:cubicBezTo>
                    <a:cubicBezTo>
                      <a:pt x="3903" y="14520"/>
                      <a:pt x="8023" y="21600"/>
                      <a:pt x="12121" y="21600"/>
                    </a:cubicBezTo>
                    <a:cubicBezTo>
                      <a:pt x="15336" y="21600"/>
                      <a:pt x="18534" y="17239"/>
                      <a:pt x="21600" y="8312"/>
                    </a:cubicBezTo>
                    <a:cubicBezTo>
                      <a:pt x="21600" y="8158"/>
                      <a:pt x="21537" y="8055"/>
                      <a:pt x="21417" y="8055"/>
                    </a:cubicBezTo>
                    <a:cubicBezTo>
                      <a:pt x="20603" y="8055"/>
                      <a:pt x="17124" y="11698"/>
                      <a:pt x="12757" y="11698"/>
                    </a:cubicBezTo>
                    <a:cubicBezTo>
                      <a:pt x="12121" y="11698"/>
                      <a:pt x="11468" y="11595"/>
                      <a:pt x="10797" y="11441"/>
                    </a:cubicBezTo>
                    <a:cubicBezTo>
                      <a:pt x="5530" y="10056"/>
                      <a:pt x="1226" y="0"/>
                      <a:pt x="2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0" name="Google Shape;1474;p50"/>
              <p:cNvSpPr/>
              <p:nvPr/>
            </p:nvSpPr>
            <p:spPr>
              <a:xfrm flipH="1">
                <a:off x="0" y="287001"/>
                <a:ext cx="180295" cy="258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45" y="0"/>
                    </a:moveTo>
                    <a:cubicBezTo>
                      <a:pt x="12747" y="0"/>
                      <a:pt x="12587" y="1677"/>
                      <a:pt x="12194" y="2278"/>
                    </a:cubicBezTo>
                    <a:cubicBezTo>
                      <a:pt x="11876" y="2945"/>
                      <a:pt x="10841" y="7774"/>
                      <a:pt x="9962" y="8885"/>
                    </a:cubicBezTo>
                    <a:cubicBezTo>
                      <a:pt x="9516" y="9429"/>
                      <a:pt x="9314" y="9573"/>
                      <a:pt x="9223" y="9573"/>
                    </a:cubicBezTo>
                    <a:cubicBezTo>
                      <a:pt x="9120" y="9573"/>
                      <a:pt x="9165" y="9385"/>
                      <a:pt x="9165" y="9385"/>
                    </a:cubicBezTo>
                    <a:lnTo>
                      <a:pt x="10122" y="5443"/>
                    </a:lnTo>
                    <a:cubicBezTo>
                      <a:pt x="10599" y="3721"/>
                      <a:pt x="10361" y="2555"/>
                      <a:pt x="9485" y="2166"/>
                    </a:cubicBezTo>
                    <a:cubicBezTo>
                      <a:pt x="9435" y="2143"/>
                      <a:pt x="9383" y="2132"/>
                      <a:pt x="9333" y="2132"/>
                    </a:cubicBezTo>
                    <a:cubicBezTo>
                      <a:pt x="8423" y="2132"/>
                      <a:pt x="7492" y="5721"/>
                      <a:pt x="7492" y="5721"/>
                    </a:cubicBezTo>
                    <a:lnTo>
                      <a:pt x="5898" y="11272"/>
                    </a:lnTo>
                    <a:lnTo>
                      <a:pt x="4463" y="12772"/>
                    </a:lnTo>
                    <a:lnTo>
                      <a:pt x="3745" y="10828"/>
                    </a:lnTo>
                    <a:cubicBezTo>
                      <a:pt x="3745" y="10828"/>
                      <a:pt x="4940" y="8940"/>
                      <a:pt x="3745" y="7608"/>
                    </a:cubicBezTo>
                    <a:cubicBezTo>
                      <a:pt x="3194" y="6992"/>
                      <a:pt x="2693" y="6828"/>
                      <a:pt x="2313" y="6828"/>
                    </a:cubicBezTo>
                    <a:cubicBezTo>
                      <a:pt x="1870" y="6828"/>
                      <a:pt x="1594" y="7053"/>
                      <a:pt x="1594" y="7053"/>
                    </a:cubicBezTo>
                    <a:lnTo>
                      <a:pt x="0" y="15271"/>
                    </a:lnTo>
                    <a:cubicBezTo>
                      <a:pt x="0" y="16714"/>
                      <a:pt x="3826" y="20212"/>
                      <a:pt x="3826" y="20212"/>
                    </a:cubicBezTo>
                    <a:cubicBezTo>
                      <a:pt x="3826" y="20212"/>
                      <a:pt x="8297" y="21282"/>
                      <a:pt x="8997" y="21282"/>
                    </a:cubicBezTo>
                    <a:cubicBezTo>
                      <a:pt x="9044" y="21282"/>
                      <a:pt x="9076" y="21277"/>
                      <a:pt x="9086" y="21266"/>
                    </a:cubicBezTo>
                    <a:cubicBezTo>
                      <a:pt x="9110" y="21242"/>
                      <a:pt x="9217" y="21233"/>
                      <a:pt x="9383" y="21233"/>
                    </a:cubicBezTo>
                    <a:cubicBezTo>
                      <a:pt x="10387" y="21233"/>
                      <a:pt x="13549" y="21600"/>
                      <a:pt x="13549" y="21600"/>
                    </a:cubicBezTo>
                    <a:lnTo>
                      <a:pt x="16578" y="17212"/>
                    </a:lnTo>
                    <a:lnTo>
                      <a:pt x="19846" y="11384"/>
                    </a:lnTo>
                    <a:lnTo>
                      <a:pt x="21600" y="6331"/>
                    </a:lnTo>
                    <a:cubicBezTo>
                      <a:pt x="21600" y="6331"/>
                      <a:pt x="21532" y="5818"/>
                      <a:pt x="20724" y="5818"/>
                    </a:cubicBezTo>
                    <a:cubicBezTo>
                      <a:pt x="20651" y="5818"/>
                      <a:pt x="20569" y="5821"/>
                      <a:pt x="20483" y="5831"/>
                    </a:cubicBezTo>
                    <a:cubicBezTo>
                      <a:pt x="19368" y="5942"/>
                      <a:pt x="18493" y="8719"/>
                      <a:pt x="18493" y="8719"/>
                    </a:cubicBezTo>
                    <a:lnTo>
                      <a:pt x="17297" y="10662"/>
                    </a:lnTo>
                    <a:cubicBezTo>
                      <a:pt x="17297" y="10662"/>
                      <a:pt x="16025" y="11842"/>
                      <a:pt x="15810" y="11842"/>
                    </a:cubicBezTo>
                    <a:cubicBezTo>
                      <a:pt x="15797" y="11842"/>
                      <a:pt x="15786" y="11837"/>
                      <a:pt x="15781" y="11827"/>
                    </a:cubicBezTo>
                    <a:cubicBezTo>
                      <a:pt x="15702" y="11661"/>
                      <a:pt x="16898" y="8885"/>
                      <a:pt x="16898" y="8885"/>
                    </a:cubicBezTo>
                    <a:lnTo>
                      <a:pt x="18970" y="2778"/>
                    </a:lnTo>
                    <a:cubicBezTo>
                      <a:pt x="18970" y="2333"/>
                      <a:pt x="18493" y="2000"/>
                      <a:pt x="17853" y="2000"/>
                    </a:cubicBezTo>
                    <a:cubicBezTo>
                      <a:pt x="17819" y="1997"/>
                      <a:pt x="17782" y="1995"/>
                      <a:pt x="17745" y="1995"/>
                    </a:cubicBezTo>
                    <a:cubicBezTo>
                      <a:pt x="17137" y="1995"/>
                      <a:pt x="16473" y="2435"/>
                      <a:pt x="16020" y="3222"/>
                    </a:cubicBezTo>
                    <a:cubicBezTo>
                      <a:pt x="15542" y="4055"/>
                      <a:pt x="15144" y="5664"/>
                      <a:pt x="14905" y="6108"/>
                    </a:cubicBezTo>
                    <a:cubicBezTo>
                      <a:pt x="14667" y="6609"/>
                      <a:pt x="13390" y="9495"/>
                      <a:pt x="13390" y="9495"/>
                    </a:cubicBezTo>
                    <a:lnTo>
                      <a:pt x="14745" y="2278"/>
                    </a:lnTo>
                    <a:cubicBezTo>
                      <a:pt x="14745" y="2278"/>
                      <a:pt x="15542" y="113"/>
                      <a:pt x="14108" y="2"/>
                    </a:cubicBezTo>
                    <a:cubicBezTo>
                      <a:pt x="14087" y="0"/>
                      <a:pt x="14066" y="0"/>
                      <a:pt x="14045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1" name="Google Shape;1475;p50"/>
              <p:cNvSpPr/>
              <p:nvPr/>
            </p:nvSpPr>
            <p:spPr>
              <a:xfrm flipH="1">
                <a:off x="84489" y="416755"/>
                <a:ext cx="64550" cy="83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026"/>
                      <a:pt x="227" y="1884"/>
                      <a:pt x="674" y="2741"/>
                    </a:cubicBezTo>
                    <a:cubicBezTo>
                      <a:pt x="1113" y="4455"/>
                      <a:pt x="2227" y="6858"/>
                      <a:pt x="2901" y="9430"/>
                    </a:cubicBezTo>
                    <a:lnTo>
                      <a:pt x="3120" y="10112"/>
                    </a:lnTo>
                    <a:lnTo>
                      <a:pt x="3787" y="9943"/>
                    </a:lnTo>
                    <a:cubicBezTo>
                      <a:pt x="4666" y="9740"/>
                      <a:pt x="5545" y="9644"/>
                      <a:pt x="6409" y="9644"/>
                    </a:cubicBezTo>
                    <a:cubicBezTo>
                      <a:pt x="7735" y="9644"/>
                      <a:pt x="9031" y="9869"/>
                      <a:pt x="10247" y="10287"/>
                    </a:cubicBezTo>
                    <a:cubicBezTo>
                      <a:pt x="14254" y="11826"/>
                      <a:pt x="17366" y="14398"/>
                      <a:pt x="18927" y="17483"/>
                    </a:cubicBezTo>
                    <a:cubicBezTo>
                      <a:pt x="19593" y="18853"/>
                      <a:pt x="20487" y="20230"/>
                      <a:pt x="21600" y="21600"/>
                    </a:cubicBezTo>
                    <a:cubicBezTo>
                      <a:pt x="21373" y="20055"/>
                      <a:pt x="20706" y="18515"/>
                      <a:pt x="19820" y="17314"/>
                    </a:cubicBezTo>
                    <a:cubicBezTo>
                      <a:pt x="19146" y="15769"/>
                      <a:pt x="18033" y="14229"/>
                      <a:pt x="16700" y="13028"/>
                    </a:cubicBezTo>
                    <a:cubicBezTo>
                      <a:pt x="15140" y="11313"/>
                      <a:pt x="13140" y="9943"/>
                      <a:pt x="10467" y="9255"/>
                    </a:cubicBezTo>
                    <a:cubicBezTo>
                      <a:pt x="9214" y="8775"/>
                      <a:pt x="7889" y="8561"/>
                      <a:pt x="6533" y="8561"/>
                    </a:cubicBezTo>
                    <a:cubicBezTo>
                      <a:pt x="5713" y="8561"/>
                      <a:pt x="4878" y="8640"/>
                      <a:pt x="4043" y="8781"/>
                    </a:cubicBezTo>
                    <a:cubicBezTo>
                      <a:pt x="3215" y="6711"/>
                      <a:pt x="2373" y="4641"/>
                      <a:pt x="1340" y="2572"/>
                    </a:cubicBezTo>
                    <a:cubicBezTo>
                      <a:pt x="1113" y="1714"/>
                      <a:pt x="674" y="857"/>
                      <a:pt x="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2" name="Google Shape;1476;p50"/>
              <p:cNvSpPr/>
              <p:nvPr/>
            </p:nvSpPr>
            <p:spPr>
              <a:xfrm flipH="1">
                <a:off x="546225" y="993581"/>
                <a:ext cx="268113" cy="276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6655"/>
                    </a:lnTo>
                    <a:lnTo>
                      <a:pt x="697" y="21600"/>
                    </a:lnTo>
                    <a:lnTo>
                      <a:pt x="21600" y="72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3" name="Google Shape;1477;p50"/>
              <p:cNvSpPr/>
              <p:nvPr/>
            </p:nvSpPr>
            <p:spPr>
              <a:xfrm flipH="1">
                <a:off x="436953" y="572841"/>
                <a:ext cx="346128" cy="546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9" h="21600" fill="norm" stroke="1" extrusionOk="0">
                    <a:moveTo>
                      <a:pt x="11879" y="0"/>
                    </a:moveTo>
                    <a:cubicBezTo>
                      <a:pt x="7021" y="0"/>
                      <a:pt x="2508" y="1692"/>
                      <a:pt x="0" y="4459"/>
                    </a:cubicBezTo>
                    <a:lnTo>
                      <a:pt x="480" y="9090"/>
                    </a:lnTo>
                    <a:cubicBezTo>
                      <a:pt x="1000" y="7617"/>
                      <a:pt x="2961" y="5248"/>
                      <a:pt x="4640" y="4195"/>
                    </a:cubicBezTo>
                    <a:cubicBezTo>
                      <a:pt x="6609" y="2926"/>
                      <a:pt x="8655" y="2115"/>
                      <a:pt x="10932" y="2115"/>
                    </a:cubicBezTo>
                    <a:cubicBezTo>
                      <a:pt x="10967" y="2115"/>
                      <a:pt x="11004" y="2115"/>
                      <a:pt x="11041" y="2116"/>
                    </a:cubicBezTo>
                    <a:cubicBezTo>
                      <a:pt x="12840" y="2168"/>
                      <a:pt x="13881" y="2353"/>
                      <a:pt x="15160" y="3195"/>
                    </a:cubicBezTo>
                    <a:cubicBezTo>
                      <a:pt x="16680" y="4195"/>
                      <a:pt x="17040" y="5722"/>
                      <a:pt x="17121" y="7117"/>
                    </a:cubicBezTo>
                    <a:cubicBezTo>
                      <a:pt x="17399" y="12065"/>
                      <a:pt x="15360" y="16960"/>
                      <a:pt x="11320" y="21145"/>
                    </a:cubicBezTo>
                    <a:cubicBezTo>
                      <a:pt x="11569" y="21454"/>
                      <a:pt x="12103" y="21600"/>
                      <a:pt x="12634" y="21600"/>
                    </a:cubicBezTo>
                    <a:cubicBezTo>
                      <a:pt x="12873" y="21600"/>
                      <a:pt x="13109" y="21571"/>
                      <a:pt x="13320" y="21513"/>
                    </a:cubicBezTo>
                    <a:cubicBezTo>
                      <a:pt x="14000" y="21276"/>
                      <a:pt x="14560" y="20908"/>
                      <a:pt x="14960" y="20460"/>
                    </a:cubicBezTo>
                    <a:cubicBezTo>
                      <a:pt x="19641" y="16012"/>
                      <a:pt x="21600" y="10591"/>
                      <a:pt x="20520" y="5248"/>
                    </a:cubicBezTo>
                    <a:cubicBezTo>
                      <a:pt x="20280" y="3932"/>
                      <a:pt x="19760" y="2590"/>
                      <a:pt x="18440" y="1616"/>
                    </a:cubicBezTo>
                    <a:cubicBezTo>
                      <a:pt x="17121" y="642"/>
                      <a:pt x="15120" y="168"/>
                      <a:pt x="13120" y="36"/>
                    </a:cubicBezTo>
                    <a:cubicBezTo>
                      <a:pt x="12704" y="12"/>
                      <a:pt x="12291" y="0"/>
                      <a:pt x="118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4" name="Google Shape;1478;p50"/>
              <p:cNvSpPr/>
              <p:nvPr/>
            </p:nvSpPr>
            <p:spPr>
              <a:xfrm flipH="1">
                <a:off x="670639" y="589061"/>
                <a:ext cx="158342" cy="131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239" y="220"/>
                      <a:pt x="20874" y="440"/>
                      <a:pt x="20603" y="660"/>
                    </a:cubicBezTo>
                    <a:cubicBezTo>
                      <a:pt x="19877" y="1096"/>
                      <a:pt x="19059" y="1644"/>
                      <a:pt x="17880" y="2412"/>
                    </a:cubicBezTo>
                    <a:cubicBezTo>
                      <a:pt x="14974" y="4385"/>
                      <a:pt x="12251" y="6686"/>
                      <a:pt x="9710" y="9318"/>
                    </a:cubicBezTo>
                    <a:cubicBezTo>
                      <a:pt x="7080" y="11839"/>
                      <a:pt x="4721" y="14579"/>
                      <a:pt x="2541" y="17648"/>
                    </a:cubicBezTo>
                    <a:cubicBezTo>
                      <a:pt x="1726" y="18852"/>
                      <a:pt x="1090" y="19840"/>
                      <a:pt x="636" y="20497"/>
                    </a:cubicBezTo>
                    <a:cubicBezTo>
                      <a:pt x="364" y="20828"/>
                      <a:pt x="182" y="21156"/>
                      <a:pt x="0" y="21593"/>
                    </a:cubicBezTo>
                    <a:cubicBezTo>
                      <a:pt x="3" y="21596"/>
                      <a:pt x="9" y="21600"/>
                      <a:pt x="12" y="21600"/>
                    </a:cubicBezTo>
                    <a:cubicBezTo>
                      <a:pt x="164" y="21600"/>
                      <a:pt x="1153" y="20197"/>
                      <a:pt x="2813" y="17976"/>
                    </a:cubicBezTo>
                    <a:cubicBezTo>
                      <a:pt x="5082" y="15127"/>
                      <a:pt x="7533" y="12278"/>
                      <a:pt x="10074" y="9758"/>
                    </a:cubicBezTo>
                    <a:cubicBezTo>
                      <a:pt x="12615" y="7234"/>
                      <a:pt x="15339" y="4933"/>
                      <a:pt x="18151" y="2741"/>
                    </a:cubicBezTo>
                    <a:cubicBezTo>
                      <a:pt x="19331" y="1972"/>
                      <a:pt x="20510" y="988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5" name="Google Shape;1479;p50"/>
              <p:cNvSpPr/>
              <p:nvPr/>
            </p:nvSpPr>
            <p:spPr>
              <a:xfrm flipH="1">
                <a:off x="639361" y="625002"/>
                <a:ext cx="148360" cy="163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211" y="177"/>
                      <a:pt x="20826" y="351"/>
                      <a:pt x="20437" y="528"/>
                    </a:cubicBezTo>
                    <a:cubicBezTo>
                      <a:pt x="19758" y="969"/>
                      <a:pt x="18789" y="1586"/>
                      <a:pt x="17629" y="2378"/>
                    </a:cubicBezTo>
                    <a:cubicBezTo>
                      <a:pt x="14529" y="4495"/>
                      <a:pt x="11718" y="6786"/>
                      <a:pt x="9105" y="9431"/>
                    </a:cubicBezTo>
                    <a:cubicBezTo>
                      <a:pt x="6584" y="11989"/>
                      <a:pt x="4261" y="14808"/>
                      <a:pt x="2228" y="17807"/>
                    </a:cubicBezTo>
                    <a:cubicBezTo>
                      <a:pt x="1450" y="18952"/>
                      <a:pt x="870" y="19834"/>
                      <a:pt x="481" y="20539"/>
                    </a:cubicBezTo>
                    <a:cubicBezTo>
                      <a:pt x="290" y="20889"/>
                      <a:pt x="96" y="21243"/>
                      <a:pt x="0" y="21597"/>
                    </a:cubicBezTo>
                    <a:cubicBezTo>
                      <a:pt x="0" y="21597"/>
                      <a:pt x="3" y="21600"/>
                      <a:pt x="10" y="21600"/>
                    </a:cubicBezTo>
                    <a:cubicBezTo>
                      <a:pt x="143" y="21600"/>
                      <a:pt x="1013" y="20124"/>
                      <a:pt x="2613" y="17981"/>
                    </a:cubicBezTo>
                    <a:cubicBezTo>
                      <a:pt x="4745" y="15162"/>
                      <a:pt x="7068" y="12427"/>
                      <a:pt x="9589" y="9872"/>
                    </a:cubicBezTo>
                    <a:cubicBezTo>
                      <a:pt x="12202" y="7227"/>
                      <a:pt x="15013" y="4846"/>
                      <a:pt x="17919" y="2732"/>
                    </a:cubicBezTo>
                    <a:cubicBezTo>
                      <a:pt x="20242" y="1056"/>
                      <a:pt x="21600" y="87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6" name="Google Shape;1480;p50"/>
              <p:cNvSpPr/>
              <p:nvPr/>
            </p:nvSpPr>
            <p:spPr>
              <a:xfrm flipH="1">
                <a:off x="477795" y="907669"/>
                <a:ext cx="133960" cy="459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5" h="21600" fill="norm" stroke="1" extrusionOk="0">
                    <a:moveTo>
                      <a:pt x="14600" y="0"/>
                    </a:moveTo>
                    <a:cubicBezTo>
                      <a:pt x="11600" y="0"/>
                      <a:pt x="7779" y="404"/>
                      <a:pt x="4776" y="404"/>
                    </a:cubicBezTo>
                    <a:cubicBezTo>
                      <a:pt x="3917" y="404"/>
                      <a:pt x="3125" y="371"/>
                      <a:pt x="2436" y="285"/>
                    </a:cubicBezTo>
                    <a:cubicBezTo>
                      <a:pt x="-812" y="7327"/>
                      <a:pt x="-812" y="14526"/>
                      <a:pt x="2436" y="21600"/>
                    </a:cubicBezTo>
                    <a:lnTo>
                      <a:pt x="7408" y="21506"/>
                    </a:lnTo>
                    <a:cubicBezTo>
                      <a:pt x="10178" y="20066"/>
                      <a:pt x="10942" y="18345"/>
                      <a:pt x="11710" y="16654"/>
                    </a:cubicBezTo>
                    <a:cubicBezTo>
                      <a:pt x="13524" y="12649"/>
                      <a:pt x="15244" y="8642"/>
                      <a:pt x="17062" y="4636"/>
                    </a:cubicBezTo>
                    <a:cubicBezTo>
                      <a:pt x="17634" y="3509"/>
                      <a:pt x="20788" y="1193"/>
                      <a:pt x="18304" y="411"/>
                    </a:cubicBezTo>
                    <a:cubicBezTo>
                      <a:pt x="17417" y="103"/>
                      <a:pt x="16112" y="0"/>
                      <a:pt x="14600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7" name="Google Shape;1481;p50"/>
              <p:cNvSpPr/>
              <p:nvPr/>
            </p:nvSpPr>
            <p:spPr>
              <a:xfrm flipH="1">
                <a:off x="387206" y="1343533"/>
                <a:ext cx="410496" cy="295407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8" name="Google Shape;1482;p50"/>
              <p:cNvSpPr/>
              <p:nvPr/>
            </p:nvSpPr>
            <p:spPr>
              <a:xfrm flipH="1">
                <a:off x="684604" y="1344190"/>
                <a:ext cx="113777" cy="9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810" y="3220"/>
                      <a:pt x="14020" y="6743"/>
                      <a:pt x="10484" y="10417"/>
                    </a:cubicBezTo>
                    <a:cubicBezTo>
                      <a:pt x="6823" y="13940"/>
                      <a:pt x="3412" y="17619"/>
                      <a:pt x="0" y="21600"/>
                    </a:cubicBezTo>
                    <a:cubicBezTo>
                      <a:pt x="3914" y="18385"/>
                      <a:pt x="7580" y="14862"/>
                      <a:pt x="11116" y="11183"/>
                    </a:cubicBezTo>
                    <a:cubicBezTo>
                      <a:pt x="14777" y="7660"/>
                      <a:pt x="18317" y="3986"/>
                      <a:pt x="21600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9" name="Google Shape;1483;p50"/>
              <p:cNvSpPr/>
              <p:nvPr/>
            </p:nvSpPr>
            <p:spPr>
              <a:xfrm flipH="1">
                <a:off x="616040" y="1344190"/>
                <a:ext cx="179679" cy="165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8" h="21600" fill="norm" stroke="1" extrusionOk="0">
                    <a:moveTo>
                      <a:pt x="21359" y="0"/>
                    </a:moveTo>
                    <a:cubicBezTo>
                      <a:pt x="21195" y="0"/>
                      <a:pt x="16402" y="4651"/>
                      <a:pt x="10522" y="10583"/>
                    </a:cubicBezTo>
                    <a:cubicBezTo>
                      <a:pt x="4590" y="16567"/>
                      <a:pt x="-80" y="21509"/>
                      <a:pt x="1" y="21597"/>
                    </a:cubicBezTo>
                    <a:cubicBezTo>
                      <a:pt x="1" y="21600"/>
                      <a:pt x="3" y="21600"/>
                      <a:pt x="9" y="21600"/>
                    </a:cubicBezTo>
                    <a:cubicBezTo>
                      <a:pt x="251" y="21600"/>
                      <a:pt x="5012" y="16895"/>
                      <a:pt x="10840" y="11017"/>
                    </a:cubicBezTo>
                    <a:cubicBezTo>
                      <a:pt x="16775" y="5030"/>
                      <a:pt x="21520" y="88"/>
                      <a:pt x="21364" y="0"/>
                    </a:cubicBezTo>
                    <a:cubicBezTo>
                      <a:pt x="21361" y="0"/>
                      <a:pt x="21361" y="0"/>
                      <a:pt x="21359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0" name="Google Shape;1484;p50"/>
              <p:cNvSpPr/>
              <p:nvPr/>
            </p:nvSpPr>
            <p:spPr>
              <a:xfrm flipH="1">
                <a:off x="524266" y="1343533"/>
                <a:ext cx="273442" cy="251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21492" y="0"/>
                    </a:moveTo>
                    <a:cubicBezTo>
                      <a:pt x="21384" y="0"/>
                      <a:pt x="16544" y="4777"/>
                      <a:pt x="10616" y="10685"/>
                    </a:cubicBezTo>
                    <a:cubicBezTo>
                      <a:pt x="4706" y="16628"/>
                      <a:pt x="-53" y="21598"/>
                      <a:pt x="0" y="2159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10" y="21600"/>
                      <a:pt x="4950" y="16878"/>
                      <a:pt x="10878" y="10971"/>
                    </a:cubicBezTo>
                    <a:cubicBezTo>
                      <a:pt x="16788" y="4970"/>
                      <a:pt x="21547" y="56"/>
                      <a:pt x="21494" y="0"/>
                    </a:cubicBezTo>
                    <a:cubicBezTo>
                      <a:pt x="21494" y="0"/>
                      <a:pt x="21494" y="0"/>
                      <a:pt x="21492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1" name="Google Shape;1485;p50"/>
              <p:cNvSpPr/>
              <p:nvPr/>
            </p:nvSpPr>
            <p:spPr>
              <a:xfrm flipH="1">
                <a:off x="626052" y="1344190"/>
                <a:ext cx="171650" cy="170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432" y="0"/>
                      <a:pt x="21096" y="1767"/>
                      <a:pt x="19925" y="4371"/>
                    </a:cubicBezTo>
                    <a:cubicBezTo>
                      <a:pt x="19256" y="5967"/>
                      <a:pt x="18501" y="7482"/>
                      <a:pt x="17581" y="8909"/>
                    </a:cubicBezTo>
                    <a:cubicBezTo>
                      <a:pt x="16408" y="10590"/>
                      <a:pt x="15152" y="12188"/>
                      <a:pt x="13645" y="13700"/>
                    </a:cubicBezTo>
                    <a:cubicBezTo>
                      <a:pt x="12221" y="15130"/>
                      <a:pt x="10547" y="16474"/>
                      <a:pt x="8875" y="17566"/>
                    </a:cubicBezTo>
                    <a:cubicBezTo>
                      <a:pt x="7451" y="18575"/>
                      <a:pt x="5944" y="19330"/>
                      <a:pt x="4437" y="20002"/>
                    </a:cubicBezTo>
                    <a:cubicBezTo>
                      <a:pt x="1757" y="21180"/>
                      <a:pt x="0" y="21517"/>
                      <a:pt x="0" y="21600"/>
                    </a:cubicBezTo>
                    <a:cubicBezTo>
                      <a:pt x="419" y="21600"/>
                      <a:pt x="837" y="21517"/>
                      <a:pt x="1256" y="21431"/>
                    </a:cubicBezTo>
                    <a:cubicBezTo>
                      <a:pt x="1757" y="21263"/>
                      <a:pt x="2259" y="21180"/>
                      <a:pt x="2677" y="21011"/>
                    </a:cubicBezTo>
                    <a:cubicBezTo>
                      <a:pt x="3347" y="20842"/>
                      <a:pt x="3933" y="20591"/>
                      <a:pt x="4520" y="20339"/>
                    </a:cubicBezTo>
                    <a:cubicBezTo>
                      <a:pt x="6109" y="19750"/>
                      <a:pt x="7701" y="18995"/>
                      <a:pt x="9125" y="18069"/>
                    </a:cubicBezTo>
                    <a:cubicBezTo>
                      <a:pt x="10883" y="16894"/>
                      <a:pt x="12557" y="15550"/>
                      <a:pt x="14064" y="14121"/>
                    </a:cubicBezTo>
                    <a:cubicBezTo>
                      <a:pt x="15488" y="12608"/>
                      <a:pt x="16827" y="10927"/>
                      <a:pt x="18000" y="9160"/>
                    </a:cubicBezTo>
                    <a:cubicBezTo>
                      <a:pt x="18920" y="7734"/>
                      <a:pt x="19675" y="6135"/>
                      <a:pt x="20344" y="4540"/>
                    </a:cubicBezTo>
                    <a:cubicBezTo>
                      <a:pt x="20595" y="3951"/>
                      <a:pt x="20763" y="3279"/>
                      <a:pt x="20931" y="2690"/>
                    </a:cubicBezTo>
                    <a:cubicBezTo>
                      <a:pt x="21096" y="2187"/>
                      <a:pt x="21264" y="1767"/>
                      <a:pt x="21347" y="1261"/>
                    </a:cubicBezTo>
                    <a:cubicBezTo>
                      <a:pt x="21432" y="841"/>
                      <a:pt x="21515" y="420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2" name="Google Shape;1486;p50"/>
              <p:cNvSpPr/>
              <p:nvPr/>
            </p:nvSpPr>
            <p:spPr>
              <a:xfrm flipH="1">
                <a:off x="502317" y="1484582"/>
                <a:ext cx="157007" cy="200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24" y="0"/>
                    </a:moveTo>
                    <a:lnTo>
                      <a:pt x="0" y="3439"/>
                    </a:lnTo>
                    <a:lnTo>
                      <a:pt x="458" y="7022"/>
                    </a:lnTo>
                    <a:lnTo>
                      <a:pt x="458" y="12609"/>
                    </a:lnTo>
                    <a:cubicBezTo>
                      <a:pt x="548" y="14259"/>
                      <a:pt x="1099" y="15907"/>
                      <a:pt x="1831" y="17482"/>
                    </a:cubicBezTo>
                    <a:cubicBezTo>
                      <a:pt x="2126" y="17880"/>
                      <a:pt x="2773" y="17986"/>
                      <a:pt x="3385" y="17986"/>
                    </a:cubicBezTo>
                    <a:cubicBezTo>
                      <a:pt x="4095" y="17986"/>
                      <a:pt x="4758" y="17840"/>
                      <a:pt x="4758" y="17840"/>
                    </a:cubicBezTo>
                    <a:cubicBezTo>
                      <a:pt x="4942" y="18557"/>
                      <a:pt x="5493" y="19273"/>
                      <a:pt x="6315" y="19632"/>
                    </a:cubicBezTo>
                    <a:cubicBezTo>
                      <a:pt x="6541" y="19745"/>
                      <a:pt x="6775" y="19792"/>
                      <a:pt x="7010" y="19792"/>
                    </a:cubicBezTo>
                    <a:cubicBezTo>
                      <a:pt x="8097" y="19792"/>
                      <a:pt x="9151" y="18771"/>
                      <a:pt x="9151" y="18771"/>
                    </a:cubicBezTo>
                    <a:cubicBezTo>
                      <a:pt x="9335" y="20348"/>
                      <a:pt x="9976" y="21065"/>
                      <a:pt x="11624" y="21065"/>
                    </a:cubicBezTo>
                    <a:cubicBezTo>
                      <a:pt x="12723" y="20994"/>
                      <a:pt x="13728" y="20563"/>
                      <a:pt x="14280" y="19846"/>
                    </a:cubicBezTo>
                    <a:cubicBezTo>
                      <a:pt x="14412" y="21112"/>
                      <a:pt x="15933" y="21600"/>
                      <a:pt x="17056" y="21600"/>
                    </a:cubicBezTo>
                    <a:cubicBezTo>
                      <a:pt x="17459" y="21600"/>
                      <a:pt x="17812" y="21536"/>
                      <a:pt x="18032" y="21423"/>
                    </a:cubicBezTo>
                    <a:cubicBezTo>
                      <a:pt x="18854" y="21065"/>
                      <a:pt x="18489" y="14330"/>
                      <a:pt x="18489" y="14330"/>
                    </a:cubicBezTo>
                    <a:cubicBezTo>
                      <a:pt x="19131" y="15110"/>
                      <a:pt x="19742" y="15348"/>
                      <a:pt x="20254" y="15348"/>
                    </a:cubicBezTo>
                    <a:cubicBezTo>
                      <a:pt x="21055" y="15348"/>
                      <a:pt x="21600" y="14759"/>
                      <a:pt x="21600" y="14759"/>
                    </a:cubicBezTo>
                    <a:lnTo>
                      <a:pt x="19221" y="6591"/>
                    </a:lnTo>
                    <a:lnTo>
                      <a:pt x="11624" y="0"/>
                    </a:ln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3" name="Google Shape;1487;p50"/>
              <p:cNvSpPr/>
              <p:nvPr/>
            </p:nvSpPr>
            <p:spPr>
              <a:xfrm flipH="1">
                <a:off x="551381" y="1622304"/>
                <a:ext cx="8979" cy="46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9" h="21600" fill="norm" stroke="1" extrusionOk="0">
                    <a:moveTo>
                      <a:pt x="8000" y="0"/>
                    </a:moveTo>
                    <a:cubicBezTo>
                      <a:pt x="-1228" y="3392"/>
                      <a:pt x="-1228" y="7098"/>
                      <a:pt x="1814" y="10805"/>
                    </a:cubicBezTo>
                    <a:cubicBezTo>
                      <a:pt x="-1228" y="14502"/>
                      <a:pt x="1814" y="18208"/>
                      <a:pt x="11144" y="21600"/>
                    </a:cubicBezTo>
                    <a:cubicBezTo>
                      <a:pt x="20372" y="18208"/>
                      <a:pt x="20372" y="14502"/>
                      <a:pt x="17228" y="10805"/>
                    </a:cubicBezTo>
                    <a:cubicBezTo>
                      <a:pt x="20372" y="7098"/>
                      <a:pt x="17228" y="3392"/>
                      <a:pt x="800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4" name="Google Shape;1488;p50"/>
              <p:cNvSpPr/>
              <p:nvPr/>
            </p:nvSpPr>
            <p:spPr>
              <a:xfrm flipH="1">
                <a:off x="589177" y="1620312"/>
                <a:ext cx="8978" cy="37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56" h="21600" fill="norm" stroke="1" extrusionOk="0">
                    <a:moveTo>
                      <a:pt x="9279" y="0"/>
                    </a:moveTo>
                    <a:cubicBezTo>
                      <a:pt x="-3093" y="7196"/>
                      <a:pt x="-3093" y="14404"/>
                      <a:pt x="9279" y="21600"/>
                    </a:cubicBezTo>
                    <a:cubicBezTo>
                      <a:pt x="15465" y="18183"/>
                      <a:pt x="18507" y="14404"/>
                      <a:pt x="15465" y="10987"/>
                    </a:cubicBezTo>
                    <a:cubicBezTo>
                      <a:pt x="18507" y="7196"/>
                      <a:pt x="15465" y="3405"/>
                      <a:pt x="9279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5" name="Google Shape;1489;p50"/>
              <p:cNvSpPr/>
              <p:nvPr/>
            </p:nvSpPr>
            <p:spPr>
              <a:xfrm flipH="1">
                <a:off x="619074" y="1618298"/>
                <a:ext cx="8978" cy="31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88" h="21600" fill="norm" stroke="1" extrusionOk="0">
                    <a:moveTo>
                      <a:pt x="2000" y="0"/>
                    </a:moveTo>
                    <a:cubicBezTo>
                      <a:pt x="-667" y="3598"/>
                      <a:pt x="-667" y="7210"/>
                      <a:pt x="2000" y="10807"/>
                    </a:cubicBezTo>
                    <a:cubicBezTo>
                      <a:pt x="2000" y="14405"/>
                      <a:pt x="2000" y="18002"/>
                      <a:pt x="4666" y="21600"/>
                    </a:cubicBezTo>
                    <a:cubicBezTo>
                      <a:pt x="15511" y="18461"/>
                      <a:pt x="20933" y="14405"/>
                      <a:pt x="18177" y="10807"/>
                    </a:cubicBezTo>
                    <a:cubicBezTo>
                      <a:pt x="18177" y="6751"/>
                      <a:pt x="12844" y="3153"/>
                      <a:pt x="200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6" name="Google Shape;1490;p50"/>
              <p:cNvSpPr/>
              <p:nvPr/>
            </p:nvSpPr>
            <p:spPr>
              <a:xfrm flipH="1">
                <a:off x="519574" y="1575069"/>
                <a:ext cx="8979" cy="46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22" h="21600" fill="norm" stroke="1" extrusionOk="0">
                    <a:moveTo>
                      <a:pt x="8759" y="0"/>
                    </a:moveTo>
                    <a:cubicBezTo>
                      <a:pt x="3932" y="3392"/>
                      <a:pt x="1559" y="7098"/>
                      <a:pt x="1559" y="10795"/>
                    </a:cubicBezTo>
                    <a:cubicBezTo>
                      <a:pt x="-815" y="14197"/>
                      <a:pt x="-815" y="17904"/>
                      <a:pt x="3932" y="21600"/>
                    </a:cubicBezTo>
                    <a:cubicBezTo>
                      <a:pt x="13585" y="17904"/>
                      <a:pt x="18411" y="14197"/>
                      <a:pt x="18411" y="10795"/>
                    </a:cubicBezTo>
                    <a:cubicBezTo>
                      <a:pt x="20785" y="7098"/>
                      <a:pt x="15959" y="3392"/>
                      <a:pt x="8759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7" name="Google Shape;1491;p50"/>
              <p:cNvSpPr/>
              <p:nvPr/>
            </p:nvSpPr>
            <p:spPr>
              <a:xfrm flipH="1">
                <a:off x="519609" y="945667"/>
                <a:ext cx="173125" cy="570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1" h="21600" fill="norm" stroke="1" extrusionOk="0">
                    <a:moveTo>
                      <a:pt x="2063" y="0"/>
                    </a:moveTo>
                    <a:cubicBezTo>
                      <a:pt x="2063" y="0"/>
                      <a:pt x="507" y="6495"/>
                      <a:pt x="17" y="8308"/>
                    </a:cubicBezTo>
                    <a:cubicBezTo>
                      <a:pt x="-309" y="10070"/>
                      <a:pt x="4108" y="21600"/>
                      <a:pt x="4108" y="21600"/>
                    </a:cubicBezTo>
                    <a:lnTo>
                      <a:pt x="16464" y="21448"/>
                    </a:lnTo>
                    <a:lnTo>
                      <a:pt x="17035" y="8988"/>
                    </a:lnTo>
                    <a:lnTo>
                      <a:pt x="21291" y="0"/>
                    </a:ln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8" name="Google Shape;1492;p50"/>
              <p:cNvSpPr/>
              <p:nvPr/>
            </p:nvSpPr>
            <p:spPr>
              <a:xfrm flipH="1">
                <a:off x="473709" y="606528"/>
                <a:ext cx="218225" cy="337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0" h="21600" fill="norm" stroke="1" extrusionOk="0">
                    <a:moveTo>
                      <a:pt x="11602" y="0"/>
                    </a:moveTo>
                    <a:cubicBezTo>
                      <a:pt x="9430" y="0"/>
                      <a:pt x="3359" y="572"/>
                      <a:pt x="1834" y="4541"/>
                    </a:cubicBezTo>
                    <a:cubicBezTo>
                      <a:pt x="-130" y="9603"/>
                      <a:pt x="1" y="21600"/>
                      <a:pt x="1" y="21600"/>
                    </a:cubicBezTo>
                    <a:lnTo>
                      <a:pt x="21470" y="21600"/>
                    </a:lnTo>
                    <a:lnTo>
                      <a:pt x="20423" y="6498"/>
                    </a:lnTo>
                    <a:cubicBezTo>
                      <a:pt x="20292" y="4158"/>
                      <a:pt x="18524" y="1989"/>
                      <a:pt x="15580" y="670"/>
                    </a:cubicBezTo>
                    <a:cubicBezTo>
                      <a:pt x="14663" y="287"/>
                      <a:pt x="13420" y="245"/>
                      <a:pt x="12307" y="32"/>
                    </a:cubicBezTo>
                    <a:cubicBezTo>
                      <a:pt x="12190" y="15"/>
                      <a:pt x="11945" y="0"/>
                      <a:pt x="116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9" name="Google Shape;1493;p50"/>
              <p:cNvSpPr/>
              <p:nvPr/>
            </p:nvSpPr>
            <p:spPr>
              <a:xfrm flipH="1">
                <a:off x="471039" y="611015"/>
                <a:ext cx="222890" cy="335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73" y="0"/>
                    </a:moveTo>
                    <a:cubicBezTo>
                      <a:pt x="15281" y="300"/>
                      <a:pt x="15989" y="687"/>
                      <a:pt x="16634" y="1072"/>
                    </a:cubicBezTo>
                    <a:cubicBezTo>
                      <a:pt x="18376" y="2187"/>
                      <a:pt x="19536" y="3643"/>
                      <a:pt x="19924" y="5186"/>
                    </a:cubicBezTo>
                    <a:cubicBezTo>
                      <a:pt x="20117" y="5743"/>
                      <a:pt x="20181" y="6257"/>
                      <a:pt x="20181" y="6814"/>
                    </a:cubicBezTo>
                    <a:cubicBezTo>
                      <a:pt x="20181" y="7371"/>
                      <a:pt x="20310" y="7972"/>
                      <a:pt x="20310" y="8572"/>
                    </a:cubicBezTo>
                    <a:cubicBezTo>
                      <a:pt x="20374" y="9772"/>
                      <a:pt x="20440" y="11057"/>
                      <a:pt x="20503" y="12472"/>
                    </a:cubicBezTo>
                    <a:cubicBezTo>
                      <a:pt x="20694" y="15178"/>
                      <a:pt x="20885" y="18175"/>
                      <a:pt x="21138" y="21342"/>
                    </a:cubicBezTo>
                    <a:lnTo>
                      <a:pt x="322" y="21342"/>
                    </a:lnTo>
                    <a:cubicBezTo>
                      <a:pt x="329" y="16341"/>
                      <a:pt x="649" y="12103"/>
                      <a:pt x="1033" y="9086"/>
                    </a:cubicBezTo>
                    <a:cubicBezTo>
                      <a:pt x="1226" y="7543"/>
                      <a:pt x="1419" y="6343"/>
                      <a:pt x="1612" y="5528"/>
                    </a:cubicBezTo>
                    <a:cubicBezTo>
                      <a:pt x="1741" y="5143"/>
                      <a:pt x="1871" y="4843"/>
                      <a:pt x="1871" y="4629"/>
                    </a:cubicBezTo>
                    <a:cubicBezTo>
                      <a:pt x="1935" y="4500"/>
                      <a:pt x="1935" y="4414"/>
                      <a:pt x="1935" y="4286"/>
                    </a:cubicBezTo>
                    <a:cubicBezTo>
                      <a:pt x="1935" y="4414"/>
                      <a:pt x="1871" y="4500"/>
                      <a:pt x="1805" y="4586"/>
                    </a:cubicBezTo>
                    <a:cubicBezTo>
                      <a:pt x="1741" y="4801"/>
                      <a:pt x="1612" y="5143"/>
                      <a:pt x="1548" y="5528"/>
                    </a:cubicBezTo>
                    <a:cubicBezTo>
                      <a:pt x="1290" y="6343"/>
                      <a:pt x="1033" y="7543"/>
                      <a:pt x="774" y="9043"/>
                    </a:cubicBezTo>
                    <a:cubicBezTo>
                      <a:pt x="322" y="12086"/>
                      <a:pt x="0" y="16414"/>
                      <a:pt x="0" y="21472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472"/>
                    </a:lnTo>
                    <a:cubicBezTo>
                      <a:pt x="21341" y="18215"/>
                      <a:pt x="21148" y="15171"/>
                      <a:pt x="20955" y="12428"/>
                    </a:cubicBezTo>
                    <a:cubicBezTo>
                      <a:pt x="20826" y="11057"/>
                      <a:pt x="20762" y="9728"/>
                      <a:pt x="20633" y="8529"/>
                    </a:cubicBezTo>
                    <a:cubicBezTo>
                      <a:pt x="20633" y="7929"/>
                      <a:pt x="20569" y="7329"/>
                      <a:pt x="20503" y="6772"/>
                    </a:cubicBezTo>
                    <a:cubicBezTo>
                      <a:pt x="20503" y="6257"/>
                      <a:pt x="20440" y="5700"/>
                      <a:pt x="20247" y="5186"/>
                    </a:cubicBezTo>
                    <a:cubicBezTo>
                      <a:pt x="19795" y="3557"/>
                      <a:pt x="18569" y="2101"/>
                      <a:pt x="16764" y="987"/>
                    </a:cubicBezTo>
                    <a:cubicBezTo>
                      <a:pt x="16248" y="687"/>
                      <a:pt x="15733" y="429"/>
                      <a:pt x="15217" y="214"/>
                    </a:cubicBezTo>
                    <a:lnTo>
                      <a:pt x="14766" y="44"/>
                    </a:lnTo>
                    <a:lnTo>
                      <a:pt x="14573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988" name="Google Shape;1494;p50"/>
            <p:cNvGrpSpPr/>
            <p:nvPr/>
          </p:nvGrpSpPr>
          <p:grpSpPr>
            <a:xfrm>
              <a:off x="426350" y="1358238"/>
              <a:ext cx="75371" cy="260218"/>
              <a:chOff x="0" y="0"/>
              <a:chExt cx="75369" cy="260217"/>
            </a:xfrm>
          </p:grpSpPr>
          <p:sp>
            <p:nvSpPr>
              <p:cNvPr id="981" name="Google Shape;1495;p50"/>
              <p:cNvSpPr/>
              <p:nvPr/>
            </p:nvSpPr>
            <p:spPr>
              <a:xfrm rot="16200000">
                <a:off x="13206" y="214558"/>
                <a:ext cx="33558" cy="57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85" y="0"/>
                    </a:moveTo>
                    <a:cubicBezTo>
                      <a:pt x="4602" y="0"/>
                      <a:pt x="361" y="2470"/>
                      <a:pt x="361" y="5759"/>
                    </a:cubicBezTo>
                    <a:cubicBezTo>
                      <a:pt x="361" y="8641"/>
                      <a:pt x="3903" y="10286"/>
                      <a:pt x="9565" y="11727"/>
                    </a:cubicBezTo>
                    <a:cubicBezTo>
                      <a:pt x="14517" y="12756"/>
                      <a:pt x="16287" y="13784"/>
                      <a:pt x="16287" y="15841"/>
                    </a:cubicBezTo>
                    <a:cubicBezTo>
                      <a:pt x="16287" y="17898"/>
                      <a:pt x="13456" y="19333"/>
                      <a:pt x="8854" y="19333"/>
                    </a:cubicBezTo>
                    <a:cubicBezTo>
                      <a:pt x="5662" y="19333"/>
                      <a:pt x="2482" y="18927"/>
                      <a:pt x="361" y="18102"/>
                    </a:cubicBezTo>
                    <a:lnTo>
                      <a:pt x="0" y="20362"/>
                    </a:lnTo>
                    <a:cubicBezTo>
                      <a:pt x="2132" y="21187"/>
                      <a:pt x="5662" y="21600"/>
                      <a:pt x="9204" y="21600"/>
                    </a:cubicBezTo>
                    <a:cubicBezTo>
                      <a:pt x="17709" y="21600"/>
                      <a:pt x="21600" y="18717"/>
                      <a:pt x="21600" y="15632"/>
                    </a:cubicBezTo>
                    <a:cubicBezTo>
                      <a:pt x="21600" y="12756"/>
                      <a:pt x="18419" y="10902"/>
                      <a:pt x="12396" y="9670"/>
                    </a:cubicBezTo>
                    <a:cubicBezTo>
                      <a:pt x="7433" y="8229"/>
                      <a:pt x="5313" y="7613"/>
                      <a:pt x="5313" y="5353"/>
                    </a:cubicBezTo>
                    <a:cubicBezTo>
                      <a:pt x="5313" y="4114"/>
                      <a:pt x="7083" y="2470"/>
                      <a:pt x="11685" y="2470"/>
                    </a:cubicBezTo>
                    <a:cubicBezTo>
                      <a:pt x="14878" y="2470"/>
                      <a:pt x="16998" y="3086"/>
                      <a:pt x="18419" y="3295"/>
                    </a:cubicBezTo>
                    <a:lnTo>
                      <a:pt x="19829" y="1029"/>
                    </a:lnTo>
                    <a:cubicBezTo>
                      <a:pt x="18058" y="616"/>
                      <a:pt x="15227" y="0"/>
                      <a:pt x="116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2" name="Google Shape;1496;p50"/>
              <p:cNvSpPr/>
              <p:nvPr/>
            </p:nvSpPr>
            <p:spPr>
              <a:xfrm rot="16200000">
                <a:off x="27502" y="170539"/>
                <a:ext cx="37974" cy="57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46" y="1854"/>
                    </a:moveTo>
                    <a:cubicBezTo>
                      <a:pt x="14712" y="1854"/>
                      <a:pt x="17214" y="4527"/>
                      <a:pt x="17214" y="7613"/>
                    </a:cubicBezTo>
                    <a:cubicBezTo>
                      <a:pt x="17214" y="10902"/>
                      <a:pt x="14393" y="13162"/>
                      <a:pt x="10018" y="13162"/>
                    </a:cubicBezTo>
                    <a:cubicBezTo>
                      <a:pt x="6888" y="13162"/>
                      <a:pt x="4695" y="11930"/>
                      <a:pt x="3758" y="10083"/>
                    </a:cubicBezTo>
                    <a:lnTo>
                      <a:pt x="3758" y="6171"/>
                    </a:lnTo>
                    <a:cubicBezTo>
                      <a:pt x="3758" y="5968"/>
                      <a:pt x="4386" y="5556"/>
                      <a:pt x="4386" y="5143"/>
                    </a:cubicBezTo>
                    <a:cubicBezTo>
                      <a:pt x="5014" y="3086"/>
                      <a:pt x="7825" y="1854"/>
                      <a:pt x="10646" y="1854"/>
                    </a:cubicBezTo>
                    <a:close/>
                    <a:moveTo>
                      <a:pt x="11582" y="0"/>
                    </a:moveTo>
                    <a:cubicBezTo>
                      <a:pt x="7825" y="0"/>
                      <a:pt x="5014" y="1029"/>
                      <a:pt x="3449" y="2883"/>
                    </a:cubicBezTo>
                    <a:lnTo>
                      <a:pt x="3449" y="413"/>
                    </a:lnTo>
                    <a:lnTo>
                      <a:pt x="0" y="413"/>
                    </a:lnTo>
                    <a:lnTo>
                      <a:pt x="0" y="5143"/>
                    </a:lnTo>
                    <a:lnTo>
                      <a:pt x="319" y="5143"/>
                    </a:lnTo>
                    <a:lnTo>
                      <a:pt x="319" y="21600"/>
                    </a:lnTo>
                    <a:lnTo>
                      <a:pt x="4386" y="21600"/>
                    </a:lnTo>
                    <a:lnTo>
                      <a:pt x="4386" y="13371"/>
                    </a:lnTo>
                    <a:cubicBezTo>
                      <a:pt x="5951" y="15016"/>
                      <a:pt x="8144" y="15841"/>
                      <a:pt x="11263" y="15841"/>
                    </a:cubicBezTo>
                    <a:cubicBezTo>
                      <a:pt x="16277" y="15841"/>
                      <a:pt x="21600" y="13162"/>
                      <a:pt x="21600" y="7816"/>
                    </a:cubicBezTo>
                    <a:cubicBezTo>
                      <a:pt x="21600" y="3086"/>
                      <a:pt x="17214" y="0"/>
                      <a:pt x="115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3" name="Google Shape;1497;p50"/>
              <p:cNvSpPr/>
              <p:nvPr/>
            </p:nvSpPr>
            <p:spPr>
              <a:xfrm rot="16200000">
                <a:off x="22834" y="137814"/>
                <a:ext cx="31910" cy="42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61" y="10380"/>
                    </a:moveTo>
                    <a:lnTo>
                      <a:pt x="16761" y="13748"/>
                    </a:lnTo>
                    <a:cubicBezTo>
                      <a:pt x="16761" y="14025"/>
                      <a:pt x="16025" y="14588"/>
                      <a:pt x="16025" y="14864"/>
                    </a:cubicBezTo>
                    <a:cubicBezTo>
                      <a:pt x="15278" y="16544"/>
                      <a:pt x="13416" y="18232"/>
                      <a:pt x="9691" y="18232"/>
                    </a:cubicBezTo>
                    <a:cubicBezTo>
                      <a:pt x="7449" y="18232"/>
                      <a:pt x="4852" y="17393"/>
                      <a:pt x="4852" y="14864"/>
                    </a:cubicBezTo>
                    <a:cubicBezTo>
                      <a:pt x="4852" y="10943"/>
                      <a:pt x="11174" y="10380"/>
                      <a:pt x="16761" y="10380"/>
                    </a:cubicBezTo>
                    <a:close/>
                    <a:moveTo>
                      <a:pt x="11174" y="0"/>
                    </a:moveTo>
                    <a:cubicBezTo>
                      <a:pt x="7829" y="0"/>
                      <a:pt x="4472" y="840"/>
                      <a:pt x="2242" y="1965"/>
                    </a:cubicBezTo>
                    <a:lnTo>
                      <a:pt x="2989" y="4207"/>
                    </a:lnTo>
                    <a:cubicBezTo>
                      <a:pt x="4852" y="3645"/>
                      <a:pt x="7829" y="2805"/>
                      <a:pt x="10059" y="2805"/>
                    </a:cubicBezTo>
                    <a:cubicBezTo>
                      <a:pt x="15646" y="2805"/>
                      <a:pt x="16025" y="5610"/>
                      <a:pt x="16025" y="7575"/>
                    </a:cubicBezTo>
                    <a:lnTo>
                      <a:pt x="16025" y="7852"/>
                    </a:lnTo>
                    <a:cubicBezTo>
                      <a:pt x="5587" y="7852"/>
                      <a:pt x="0" y="10657"/>
                      <a:pt x="0" y="15427"/>
                    </a:cubicBezTo>
                    <a:cubicBezTo>
                      <a:pt x="0" y="18795"/>
                      <a:pt x="2610" y="21600"/>
                      <a:pt x="8196" y="21600"/>
                    </a:cubicBezTo>
                    <a:cubicBezTo>
                      <a:pt x="12301" y="21600"/>
                      <a:pt x="15278" y="20198"/>
                      <a:pt x="16761" y="18232"/>
                    </a:cubicBezTo>
                    <a:lnTo>
                      <a:pt x="17140" y="20751"/>
                    </a:lnTo>
                    <a:lnTo>
                      <a:pt x="17140" y="21037"/>
                    </a:lnTo>
                    <a:lnTo>
                      <a:pt x="21600" y="21037"/>
                    </a:lnTo>
                    <a:cubicBezTo>
                      <a:pt x="21232" y="19635"/>
                      <a:pt x="21232" y="17946"/>
                      <a:pt x="21232" y="16267"/>
                    </a:cubicBezTo>
                    <a:lnTo>
                      <a:pt x="21232" y="8415"/>
                    </a:lnTo>
                    <a:cubicBezTo>
                      <a:pt x="21232" y="4207"/>
                      <a:pt x="19370" y="0"/>
                      <a:pt x="11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4" name="Google Shape;1498;p50"/>
              <p:cNvSpPr/>
              <p:nvPr/>
            </p:nvSpPr>
            <p:spPr>
              <a:xfrm rot="16200000">
                <a:off x="21458" y="93524"/>
                <a:ext cx="34662" cy="42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89" y="0"/>
                    </a:moveTo>
                    <a:cubicBezTo>
                      <a:pt x="8572" y="0"/>
                      <a:pt x="5831" y="1965"/>
                      <a:pt x="4455" y="3931"/>
                    </a:cubicBezTo>
                    <a:lnTo>
                      <a:pt x="4117" y="563"/>
                    </a:lnTo>
                    <a:lnTo>
                      <a:pt x="0" y="563"/>
                    </a:lnTo>
                    <a:lnTo>
                      <a:pt x="0" y="21600"/>
                    </a:lnTo>
                    <a:lnTo>
                      <a:pt x="4805" y="21600"/>
                    </a:lnTo>
                    <a:lnTo>
                      <a:pt x="4805" y="9255"/>
                    </a:lnTo>
                    <a:cubicBezTo>
                      <a:pt x="4805" y="8415"/>
                      <a:pt x="5143" y="7852"/>
                      <a:pt x="5143" y="7575"/>
                    </a:cubicBezTo>
                    <a:cubicBezTo>
                      <a:pt x="6170" y="5333"/>
                      <a:pt x="8234" y="3645"/>
                      <a:pt x="11313" y="3645"/>
                    </a:cubicBezTo>
                    <a:cubicBezTo>
                      <a:pt x="15430" y="3645"/>
                      <a:pt x="16806" y="6450"/>
                      <a:pt x="16806" y="9541"/>
                    </a:cubicBezTo>
                    <a:lnTo>
                      <a:pt x="16806" y="21037"/>
                    </a:lnTo>
                    <a:lnTo>
                      <a:pt x="21600" y="21037"/>
                    </a:lnTo>
                    <a:lnTo>
                      <a:pt x="21600" y="8978"/>
                    </a:lnTo>
                    <a:cubicBezTo>
                      <a:pt x="21600" y="1965"/>
                      <a:pt x="16118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5" name="Google Shape;1499;p50"/>
              <p:cNvSpPr/>
              <p:nvPr/>
            </p:nvSpPr>
            <p:spPr>
              <a:xfrm rot="16200000">
                <a:off x="26039" y="54738"/>
                <a:ext cx="8978" cy="55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044" y="0"/>
                      <a:pt x="0" y="858"/>
                      <a:pt x="0" y="1928"/>
                    </a:cubicBezTo>
                    <a:cubicBezTo>
                      <a:pt x="0" y="2568"/>
                      <a:pt x="2711" y="3426"/>
                      <a:pt x="9467" y="3426"/>
                    </a:cubicBezTo>
                    <a:cubicBezTo>
                      <a:pt x="16222" y="3426"/>
                      <a:pt x="21600" y="2997"/>
                      <a:pt x="21600" y="1928"/>
                    </a:cubicBezTo>
                    <a:cubicBezTo>
                      <a:pt x="21600" y="858"/>
                      <a:pt x="17556" y="0"/>
                      <a:pt x="10800" y="0"/>
                    </a:cubicBezTo>
                    <a:close/>
                    <a:moveTo>
                      <a:pt x="2711" y="6206"/>
                    </a:moveTo>
                    <a:lnTo>
                      <a:pt x="2711" y="21600"/>
                    </a:lnTo>
                    <a:lnTo>
                      <a:pt x="21600" y="21600"/>
                    </a:lnTo>
                    <a:lnTo>
                      <a:pt x="21600" y="6206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6" name="Google Shape;1500;p50"/>
              <p:cNvSpPr/>
              <p:nvPr/>
            </p:nvSpPr>
            <p:spPr>
              <a:xfrm rot="16200000">
                <a:off x="25313" y="36311"/>
                <a:ext cx="25848" cy="42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72" y="0"/>
                    </a:moveTo>
                    <a:cubicBezTo>
                      <a:pt x="5975" y="0"/>
                      <a:pt x="1376" y="2806"/>
                      <a:pt x="1376" y="5889"/>
                    </a:cubicBezTo>
                    <a:cubicBezTo>
                      <a:pt x="1376" y="8418"/>
                      <a:pt x="4598" y="10098"/>
                      <a:pt x="10104" y="11502"/>
                    </a:cubicBezTo>
                    <a:cubicBezTo>
                      <a:pt x="14703" y="12628"/>
                      <a:pt x="16548" y="13745"/>
                      <a:pt x="16548" y="15434"/>
                    </a:cubicBezTo>
                    <a:cubicBezTo>
                      <a:pt x="16548" y="17114"/>
                      <a:pt x="14703" y="18517"/>
                      <a:pt x="10104" y="18517"/>
                    </a:cubicBezTo>
                    <a:cubicBezTo>
                      <a:pt x="7351" y="18517"/>
                      <a:pt x="3676" y="17954"/>
                      <a:pt x="2299" y="17114"/>
                    </a:cubicBezTo>
                    <a:lnTo>
                      <a:pt x="0" y="20197"/>
                    </a:lnTo>
                    <a:cubicBezTo>
                      <a:pt x="2299" y="21037"/>
                      <a:pt x="5506" y="21600"/>
                      <a:pt x="9197" y="21600"/>
                    </a:cubicBezTo>
                    <a:cubicBezTo>
                      <a:pt x="17002" y="21600"/>
                      <a:pt x="21600" y="19357"/>
                      <a:pt x="21600" y="15711"/>
                    </a:cubicBezTo>
                    <a:cubicBezTo>
                      <a:pt x="21600" y="12628"/>
                      <a:pt x="18847" y="10938"/>
                      <a:pt x="12872" y="9535"/>
                    </a:cubicBezTo>
                    <a:cubicBezTo>
                      <a:pt x="8274" y="8418"/>
                      <a:pt x="6897" y="7569"/>
                      <a:pt x="6897" y="5889"/>
                    </a:cubicBezTo>
                    <a:cubicBezTo>
                      <a:pt x="6897" y="4486"/>
                      <a:pt x="9197" y="3083"/>
                      <a:pt x="12403" y="3083"/>
                    </a:cubicBezTo>
                    <a:cubicBezTo>
                      <a:pt x="16094" y="3083"/>
                      <a:pt x="18378" y="3923"/>
                      <a:pt x="19301" y="4209"/>
                    </a:cubicBezTo>
                    <a:lnTo>
                      <a:pt x="21146" y="1403"/>
                    </a:lnTo>
                    <a:cubicBezTo>
                      <a:pt x="19301" y="563"/>
                      <a:pt x="16548" y="0"/>
                      <a:pt x="128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7" name="Google Shape;1501;p50"/>
              <p:cNvSpPr/>
              <p:nvPr/>
            </p:nvSpPr>
            <p:spPr>
              <a:xfrm rot="16200000">
                <a:off x="12935" y="-12936"/>
                <a:ext cx="34100" cy="59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4873" y="21600"/>
                    </a:lnTo>
                    <a:lnTo>
                      <a:pt x="4873" y="12879"/>
                    </a:lnTo>
                    <a:cubicBezTo>
                      <a:pt x="4873" y="12286"/>
                      <a:pt x="4873" y="11888"/>
                      <a:pt x="5228" y="11693"/>
                    </a:cubicBezTo>
                    <a:cubicBezTo>
                      <a:pt x="5927" y="10109"/>
                      <a:pt x="8358" y="8916"/>
                      <a:pt x="11144" y="8916"/>
                    </a:cubicBezTo>
                    <a:cubicBezTo>
                      <a:pt x="15684" y="8916"/>
                      <a:pt x="17071" y="10898"/>
                      <a:pt x="17071" y="13081"/>
                    </a:cubicBezTo>
                    <a:lnTo>
                      <a:pt x="17071" y="21202"/>
                    </a:lnTo>
                    <a:lnTo>
                      <a:pt x="21600" y="21202"/>
                    </a:lnTo>
                    <a:lnTo>
                      <a:pt x="21600" y="12684"/>
                    </a:lnTo>
                    <a:cubicBezTo>
                      <a:pt x="21600" y="7730"/>
                      <a:pt x="16372" y="6342"/>
                      <a:pt x="12887" y="6342"/>
                    </a:cubicBezTo>
                    <a:cubicBezTo>
                      <a:pt x="11144" y="6342"/>
                      <a:pt x="9401" y="6739"/>
                      <a:pt x="8358" y="7137"/>
                    </a:cubicBezTo>
                    <a:cubicBezTo>
                      <a:pt x="6615" y="7333"/>
                      <a:pt x="5572" y="8128"/>
                      <a:pt x="4873" y="8916"/>
                    </a:cubicBezTo>
                    <a:lnTo>
                      <a:pt x="487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Subtype="2" presetID="22" grpId="5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0"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2" presetID="22" grpId="7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4"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6" grpId="1"/>
      <p:bldP build="whole" bldLvl="1" animBg="1" rev="0" advAuto="0" spid="891" grpId="4"/>
      <p:bldP build="whole" bldLvl="1" animBg="1" rev="0" advAuto="0" spid="907" grpId="5"/>
      <p:bldP build="whole" bldLvl="1" animBg="1" rev="0" advAuto="0" spid="905" grpId="2"/>
      <p:bldP build="whole" bldLvl="1" animBg="1" rev="0" advAuto="0" spid="894" grpId="6"/>
      <p:bldP build="whole" bldLvl="1" animBg="1" rev="0" advAuto="0" spid="906" grpId="3"/>
      <p:bldP build="whole" bldLvl="1" animBg="1" rev="0" advAuto="0" spid="908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oogle Shape;592;p35"/>
          <p:cNvGrpSpPr/>
          <p:nvPr/>
        </p:nvGrpSpPr>
        <p:grpSpPr>
          <a:xfrm>
            <a:off x="-326840" y="3256445"/>
            <a:ext cx="3608265" cy="1738170"/>
            <a:chOff x="0" y="0"/>
            <a:chExt cx="3608263" cy="1738168"/>
          </a:xfrm>
        </p:grpSpPr>
        <p:sp>
          <p:nvSpPr>
            <p:cNvPr id="991" name="Google Shape;593;p35"/>
            <p:cNvSpPr/>
            <p:nvPr/>
          </p:nvSpPr>
          <p:spPr>
            <a:xfrm flipH="1">
              <a:off x="1801820" y="1625791"/>
              <a:ext cx="753935" cy="112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4" y="0"/>
                  </a:moveTo>
                  <a:lnTo>
                    <a:pt x="0" y="16522"/>
                  </a:lnTo>
                  <a:lnTo>
                    <a:pt x="12338" y="21600"/>
                  </a:lnTo>
                  <a:lnTo>
                    <a:pt x="21600" y="3304"/>
                  </a:lnTo>
                  <a:lnTo>
                    <a:pt x="20687" y="3304"/>
                  </a:lnTo>
                  <a:lnTo>
                    <a:pt x="11124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2" name="Google Shape;594;p35"/>
            <p:cNvSpPr/>
            <p:nvPr/>
          </p:nvSpPr>
          <p:spPr>
            <a:xfrm flipH="1">
              <a:off x="1838295" y="1603566"/>
              <a:ext cx="688117" cy="11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96" y="0"/>
                  </a:moveTo>
                  <a:lnTo>
                    <a:pt x="0" y="16024"/>
                  </a:lnTo>
                  <a:lnTo>
                    <a:pt x="0" y="19243"/>
                  </a:lnTo>
                  <a:lnTo>
                    <a:pt x="13321" y="21600"/>
                  </a:lnTo>
                  <a:lnTo>
                    <a:pt x="21561" y="8561"/>
                  </a:lnTo>
                  <a:lnTo>
                    <a:pt x="21600" y="3377"/>
                  </a:lnTo>
                  <a:lnTo>
                    <a:pt x="11096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3" name="Google Shape;595;p35"/>
            <p:cNvSpPr/>
            <p:nvPr/>
          </p:nvSpPr>
          <p:spPr>
            <a:xfrm flipH="1">
              <a:off x="2102050" y="1689112"/>
              <a:ext cx="424362" cy="2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2472"/>
                  </a:lnTo>
                  <a:lnTo>
                    <a:pt x="21600" y="21600"/>
                  </a:lnTo>
                  <a:lnTo>
                    <a:pt x="21387" y="6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4" name="Google Shape;596;p35"/>
            <p:cNvSpPr/>
            <p:nvPr/>
          </p:nvSpPr>
          <p:spPr>
            <a:xfrm flipH="1">
              <a:off x="1838295" y="1621597"/>
              <a:ext cx="267950" cy="97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852"/>
                  </a:lnTo>
                  <a:lnTo>
                    <a:pt x="338" y="21600"/>
                  </a:lnTo>
                  <a:lnTo>
                    <a:pt x="21499" y="614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5" name="Google Shape;597;p35"/>
            <p:cNvSpPr/>
            <p:nvPr/>
          </p:nvSpPr>
          <p:spPr>
            <a:xfrm flipH="1">
              <a:off x="1837454" y="1603566"/>
              <a:ext cx="690214" cy="11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5" y="0"/>
                  </a:moveTo>
                  <a:cubicBezTo>
                    <a:pt x="11323" y="3"/>
                    <a:pt x="11321" y="3"/>
                    <a:pt x="11319" y="3"/>
                  </a:cubicBezTo>
                  <a:lnTo>
                    <a:pt x="11337" y="5"/>
                  </a:lnTo>
                  <a:lnTo>
                    <a:pt x="11325" y="0"/>
                  </a:lnTo>
                  <a:close/>
                  <a:moveTo>
                    <a:pt x="11102" y="0"/>
                  </a:moveTo>
                  <a:cubicBezTo>
                    <a:pt x="11102" y="0"/>
                    <a:pt x="11131" y="36"/>
                    <a:pt x="11197" y="36"/>
                  </a:cubicBezTo>
                  <a:cubicBezTo>
                    <a:pt x="11229" y="36"/>
                    <a:pt x="11269" y="28"/>
                    <a:pt x="11319" y="3"/>
                  </a:cubicBezTo>
                  <a:lnTo>
                    <a:pt x="11299" y="0"/>
                  </a:lnTo>
                  <a:close/>
                  <a:moveTo>
                    <a:pt x="11102" y="0"/>
                  </a:moveTo>
                  <a:lnTo>
                    <a:pt x="11062" y="80"/>
                  </a:lnTo>
                  <a:lnTo>
                    <a:pt x="10905" y="314"/>
                  </a:lnTo>
                  <a:lnTo>
                    <a:pt x="10314" y="1174"/>
                  </a:lnTo>
                  <a:lnTo>
                    <a:pt x="10905" y="391"/>
                  </a:lnTo>
                  <a:lnTo>
                    <a:pt x="11062" y="234"/>
                  </a:lnTo>
                  <a:lnTo>
                    <a:pt x="11102" y="0"/>
                  </a:lnTo>
                  <a:close/>
                  <a:moveTo>
                    <a:pt x="11337" y="5"/>
                  </a:moveTo>
                  <a:lnTo>
                    <a:pt x="11876" y="234"/>
                  </a:lnTo>
                  <a:lnTo>
                    <a:pt x="13989" y="863"/>
                  </a:lnTo>
                  <a:lnTo>
                    <a:pt x="21557" y="3355"/>
                  </a:lnTo>
                  <a:cubicBezTo>
                    <a:pt x="21534" y="4908"/>
                    <a:pt x="21534" y="6586"/>
                    <a:pt x="21522" y="8201"/>
                  </a:cubicBezTo>
                  <a:lnTo>
                    <a:pt x="13332" y="21131"/>
                  </a:lnTo>
                  <a:lnTo>
                    <a:pt x="10642" y="20663"/>
                  </a:lnTo>
                  <a:lnTo>
                    <a:pt x="79" y="18866"/>
                  </a:lnTo>
                  <a:lnTo>
                    <a:pt x="79" y="16005"/>
                  </a:lnTo>
                  <a:lnTo>
                    <a:pt x="8071" y="4382"/>
                  </a:lnTo>
                  <a:lnTo>
                    <a:pt x="10314" y="1174"/>
                  </a:lnTo>
                  <a:lnTo>
                    <a:pt x="8071" y="4305"/>
                  </a:lnTo>
                  <a:lnTo>
                    <a:pt x="39" y="15732"/>
                  </a:lnTo>
                  <a:lnTo>
                    <a:pt x="0" y="15732"/>
                  </a:lnTo>
                  <a:lnTo>
                    <a:pt x="0" y="19409"/>
                  </a:lnTo>
                  <a:lnTo>
                    <a:pt x="39" y="19409"/>
                  </a:lnTo>
                  <a:lnTo>
                    <a:pt x="10629" y="21131"/>
                  </a:lnTo>
                  <a:lnTo>
                    <a:pt x="13320" y="21600"/>
                  </a:lnTo>
                  <a:lnTo>
                    <a:pt x="21534" y="8610"/>
                  </a:lnTo>
                  <a:lnTo>
                    <a:pt x="21574" y="8610"/>
                  </a:lnTo>
                  <a:lnTo>
                    <a:pt x="21574" y="8453"/>
                  </a:lnTo>
                  <a:cubicBezTo>
                    <a:pt x="21587" y="6573"/>
                    <a:pt x="21600" y="4774"/>
                    <a:pt x="21600" y="3208"/>
                  </a:cubicBezTo>
                  <a:lnTo>
                    <a:pt x="21600" y="3054"/>
                  </a:lnTo>
                  <a:lnTo>
                    <a:pt x="21574" y="3054"/>
                  </a:lnTo>
                  <a:lnTo>
                    <a:pt x="13976" y="783"/>
                  </a:lnTo>
                  <a:lnTo>
                    <a:pt x="11863" y="80"/>
                  </a:lnTo>
                  <a:lnTo>
                    <a:pt x="11337" y="5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6" name="Google Shape;598;p35"/>
            <p:cNvSpPr/>
            <p:nvPr/>
          </p:nvSpPr>
          <p:spPr>
            <a:xfrm flipH="1">
              <a:off x="2117142" y="1674434"/>
              <a:ext cx="290602" cy="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4" y="1253"/>
                    <a:pt x="156" y="1253"/>
                    <a:pt x="250" y="1253"/>
                  </a:cubicBezTo>
                  <a:lnTo>
                    <a:pt x="873" y="2549"/>
                  </a:lnTo>
                  <a:cubicBezTo>
                    <a:pt x="1403" y="5097"/>
                    <a:pt x="2182" y="6350"/>
                    <a:pt x="3148" y="7604"/>
                  </a:cubicBezTo>
                  <a:cubicBezTo>
                    <a:pt x="5112" y="11448"/>
                    <a:pt x="7824" y="13954"/>
                    <a:pt x="10784" y="15250"/>
                  </a:cubicBezTo>
                  <a:lnTo>
                    <a:pt x="18452" y="20305"/>
                  </a:lnTo>
                  <a:lnTo>
                    <a:pt x="20726" y="21600"/>
                  </a:lnTo>
                  <a:lnTo>
                    <a:pt x="21600" y="21600"/>
                  </a:lnTo>
                  <a:cubicBezTo>
                    <a:pt x="21506" y="21600"/>
                    <a:pt x="21444" y="21600"/>
                    <a:pt x="21350" y="19051"/>
                  </a:cubicBezTo>
                  <a:lnTo>
                    <a:pt x="20726" y="16503"/>
                  </a:lnTo>
                  <a:cubicBezTo>
                    <a:pt x="20197" y="16503"/>
                    <a:pt x="19418" y="15250"/>
                    <a:pt x="18452" y="13954"/>
                  </a:cubicBezTo>
                  <a:cubicBezTo>
                    <a:pt x="16488" y="11448"/>
                    <a:pt x="13776" y="7604"/>
                    <a:pt x="10784" y="6350"/>
                  </a:cubicBezTo>
                  <a:lnTo>
                    <a:pt x="3148" y="1253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7" name="Google Shape;599;p35"/>
            <p:cNvSpPr/>
            <p:nvPr/>
          </p:nvSpPr>
          <p:spPr>
            <a:xfrm flipH="1">
              <a:off x="2059698" y="1664225"/>
              <a:ext cx="290174" cy="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1333"/>
                    <a:pt x="156" y="1333"/>
                    <a:pt x="219" y="1333"/>
                  </a:cubicBezTo>
                  <a:lnTo>
                    <a:pt x="843" y="4044"/>
                  </a:lnTo>
                  <a:cubicBezTo>
                    <a:pt x="1405" y="4044"/>
                    <a:pt x="2185" y="5378"/>
                    <a:pt x="3153" y="6711"/>
                  </a:cubicBezTo>
                  <a:cubicBezTo>
                    <a:pt x="5087" y="10800"/>
                    <a:pt x="7834" y="13467"/>
                    <a:pt x="10800" y="14844"/>
                  </a:cubicBezTo>
                  <a:lnTo>
                    <a:pt x="18447" y="20222"/>
                  </a:lnTo>
                  <a:lnTo>
                    <a:pt x="20757" y="20222"/>
                  </a:lnTo>
                  <a:cubicBezTo>
                    <a:pt x="20195" y="18889"/>
                    <a:pt x="19415" y="17556"/>
                    <a:pt x="18447" y="14844"/>
                  </a:cubicBezTo>
                  <a:cubicBezTo>
                    <a:pt x="16512" y="12133"/>
                    <a:pt x="13765" y="8089"/>
                    <a:pt x="10800" y="6711"/>
                  </a:cubicBezTo>
                  <a:lnTo>
                    <a:pt x="3153" y="1333"/>
                  </a:lnTo>
                  <a:lnTo>
                    <a:pt x="843" y="0"/>
                  </a:lnTo>
                  <a:close/>
                  <a:moveTo>
                    <a:pt x="20757" y="20222"/>
                  </a:moveTo>
                  <a:lnTo>
                    <a:pt x="21381" y="21600"/>
                  </a:lnTo>
                  <a:cubicBezTo>
                    <a:pt x="21444" y="20222"/>
                    <a:pt x="21537" y="20222"/>
                    <a:pt x="21600" y="20222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8" name="Google Shape;600;p35"/>
            <p:cNvSpPr/>
            <p:nvPr/>
          </p:nvSpPr>
          <p:spPr>
            <a:xfrm flipH="1">
              <a:off x="2017774" y="1651368"/>
              <a:ext cx="290160" cy="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" y="1295"/>
                    <a:pt x="156" y="1295"/>
                    <a:pt x="218" y="1295"/>
                  </a:cubicBezTo>
                  <a:lnTo>
                    <a:pt x="842" y="2549"/>
                  </a:lnTo>
                  <a:cubicBezTo>
                    <a:pt x="1404" y="5097"/>
                    <a:pt x="2184" y="6350"/>
                    <a:pt x="3152" y="7646"/>
                  </a:cubicBezTo>
                  <a:cubicBezTo>
                    <a:pt x="5088" y="10152"/>
                    <a:pt x="7835" y="13996"/>
                    <a:pt x="10799" y="15250"/>
                  </a:cubicBezTo>
                  <a:lnTo>
                    <a:pt x="18447" y="20347"/>
                  </a:lnTo>
                  <a:lnTo>
                    <a:pt x="20758" y="21600"/>
                  </a:lnTo>
                  <a:lnTo>
                    <a:pt x="21600" y="21600"/>
                  </a:lnTo>
                  <a:cubicBezTo>
                    <a:pt x="21538" y="20347"/>
                    <a:pt x="21444" y="20347"/>
                    <a:pt x="21382" y="19051"/>
                  </a:cubicBezTo>
                  <a:lnTo>
                    <a:pt x="20758" y="16503"/>
                  </a:lnTo>
                  <a:cubicBezTo>
                    <a:pt x="20196" y="16503"/>
                    <a:pt x="19416" y="15250"/>
                    <a:pt x="18447" y="13996"/>
                  </a:cubicBezTo>
                  <a:cubicBezTo>
                    <a:pt x="16512" y="10152"/>
                    <a:pt x="13765" y="7646"/>
                    <a:pt x="10799" y="6350"/>
                  </a:cubicBezTo>
                  <a:lnTo>
                    <a:pt x="3152" y="1295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9" name="Google Shape;601;p35"/>
            <p:cNvSpPr/>
            <p:nvPr/>
          </p:nvSpPr>
          <p:spPr>
            <a:xfrm flipH="1">
              <a:off x="1977933" y="1641724"/>
              <a:ext cx="287235" cy="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4" y="2549"/>
                    <a:pt x="158" y="2549"/>
                    <a:pt x="252" y="2549"/>
                  </a:cubicBezTo>
                  <a:lnTo>
                    <a:pt x="883" y="3802"/>
                  </a:lnTo>
                  <a:cubicBezTo>
                    <a:pt x="1419" y="3802"/>
                    <a:pt x="2208" y="5097"/>
                    <a:pt x="3185" y="6350"/>
                  </a:cubicBezTo>
                  <a:cubicBezTo>
                    <a:pt x="5172" y="10152"/>
                    <a:pt x="7914" y="12701"/>
                    <a:pt x="10910" y="15250"/>
                  </a:cubicBezTo>
                  <a:lnTo>
                    <a:pt x="18667" y="19051"/>
                  </a:lnTo>
                  <a:lnTo>
                    <a:pt x="20969" y="21600"/>
                  </a:lnTo>
                  <a:lnTo>
                    <a:pt x="21600" y="21600"/>
                  </a:lnTo>
                  <a:lnTo>
                    <a:pt x="20969" y="19051"/>
                  </a:lnTo>
                  <a:cubicBezTo>
                    <a:pt x="20433" y="17798"/>
                    <a:pt x="19644" y="16503"/>
                    <a:pt x="18667" y="15250"/>
                  </a:cubicBezTo>
                  <a:cubicBezTo>
                    <a:pt x="16681" y="11448"/>
                    <a:pt x="13938" y="8899"/>
                    <a:pt x="10910" y="6350"/>
                  </a:cubicBezTo>
                  <a:lnTo>
                    <a:pt x="3185" y="2549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0" name="Google Shape;602;p35"/>
            <p:cNvSpPr/>
            <p:nvPr/>
          </p:nvSpPr>
          <p:spPr>
            <a:xfrm flipH="1">
              <a:off x="1081423" y="681245"/>
              <a:ext cx="1100297" cy="88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96" y="0"/>
                  </a:moveTo>
                  <a:cubicBezTo>
                    <a:pt x="14407" y="0"/>
                    <a:pt x="13080" y="405"/>
                    <a:pt x="13080" y="405"/>
                  </a:cubicBezTo>
                  <a:cubicBezTo>
                    <a:pt x="13080" y="405"/>
                    <a:pt x="5309" y="2791"/>
                    <a:pt x="4321" y="3364"/>
                  </a:cubicBezTo>
                  <a:cubicBezTo>
                    <a:pt x="3334" y="3938"/>
                    <a:pt x="0" y="8678"/>
                    <a:pt x="0" y="8678"/>
                  </a:cubicBezTo>
                  <a:lnTo>
                    <a:pt x="3622" y="13869"/>
                  </a:lnTo>
                  <a:lnTo>
                    <a:pt x="5935" y="21600"/>
                  </a:lnTo>
                  <a:lnTo>
                    <a:pt x="20135" y="21600"/>
                  </a:lnTo>
                  <a:lnTo>
                    <a:pt x="18307" y="10040"/>
                  </a:lnTo>
                  <a:lnTo>
                    <a:pt x="21600" y="4818"/>
                  </a:lnTo>
                  <a:cubicBezTo>
                    <a:pt x="21600" y="4818"/>
                    <a:pt x="20505" y="2443"/>
                    <a:pt x="18999" y="999"/>
                  </a:cubicBezTo>
                  <a:cubicBezTo>
                    <a:pt x="18193" y="223"/>
                    <a:pt x="17000" y="0"/>
                    <a:pt x="158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1" name="Google Shape;603;p35"/>
            <p:cNvSpPr/>
            <p:nvPr/>
          </p:nvSpPr>
          <p:spPr>
            <a:xfrm flipH="1">
              <a:off x="1209321" y="1154056"/>
              <a:ext cx="173602" cy="169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7" y="0"/>
                  </a:moveTo>
                  <a:lnTo>
                    <a:pt x="10122" y="267"/>
                  </a:lnTo>
                  <a:lnTo>
                    <a:pt x="7245" y="7096"/>
                  </a:lnTo>
                  <a:lnTo>
                    <a:pt x="1826" y="8214"/>
                  </a:lnTo>
                  <a:lnTo>
                    <a:pt x="470" y="8587"/>
                  </a:lnTo>
                  <a:lnTo>
                    <a:pt x="158" y="8640"/>
                  </a:lnTo>
                  <a:lnTo>
                    <a:pt x="209" y="8640"/>
                  </a:lnTo>
                  <a:lnTo>
                    <a:pt x="575" y="8587"/>
                  </a:lnTo>
                  <a:lnTo>
                    <a:pt x="2036" y="8321"/>
                  </a:lnTo>
                  <a:lnTo>
                    <a:pt x="7357" y="7306"/>
                  </a:lnTo>
                  <a:lnTo>
                    <a:pt x="7461" y="7306"/>
                  </a:lnTo>
                  <a:lnTo>
                    <a:pt x="7461" y="7254"/>
                  </a:lnTo>
                  <a:lnTo>
                    <a:pt x="10321" y="588"/>
                  </a:lnTo>
                  <a:lnTo>
                    <a:pt x="13775" y="6880"/>
                  </a:lnTo>
                  <a:lnTo>
                    <a:pt x="13826" y="6987"/>
                  </a:lnTo>
                  <a:lnTo>
                    <a:pt x="13879" y="6987"/>
                  </a:lnTo>
                  <a:lnTo>
                    <a:pt x="20925" y="7647"/>
                  </a:lnTo>
                  <a:lnTo>
                    <a:pt x="18679" y="10188"/>
                  </a:lnTo>
                  <a:lnTo>
                    <a:pt x="17374" y="11574"/>
                  </a:lnTo>
                  <a:lnTo>
                    <a:pt x="16696" y="12320"/>
                  </a:lnTo>
                  <a:lnTo>
                    <a:pt x="16384" y="12641"/>
                  </a:lnTo>
                  <a:lnTo>
                    <a:pt x="16227" y="12853"/>
                  </a:lnTo>
                  <a:lnTo>
                    <a:pt x="16123" y="12960"/>
                  </a:lnTo>
                  <a:cubicBezTo>
                    <a:pt x="16054" y="13078"/>
                    <a:pt x="16035" y="13102"/>
                    <a:pt x="16035" y="13102"/>
                  </a:cubicBezTo>
                  <a:cubicBezTo>
                    <a:pt x="16037" y="13102"/>
                    <a:pt x="16047" y="13088"/>
                    <a:pt x="16058" y="13088"/>
                  </a:cubicBezTo>
                  <a:cubicBezTo>
                    <a:pt x="16064" y="13088"/>
                    <a:pt x="16070" y="13095"/>
                    <a:pt x="16070" y="13120"/>
                  </a:cubicBezTo>
                  <a:lnTo>
                    <a:pt x="17606" y="20158"/>
                  </a:lnTo>
                  <a:lnTo>
                    <a:pt x="11219" y="17120"/>
                  </a:lnTo>
                  <a:lnTo>
                    <a:pt x="11166" y="17120"/>
                  </a:lnTo>
                  <a:lnTo>
                    <a:pt x="11114" y="17173"/>
                  </a:lnTo>
                  <a:lnTo>
                    <a:pt x="4931" y="20924"/>
                  </a:lnTo>
                  <a:cubicBezTo>
                    <a:pt x="5234" y="18149"/>
                    <a:pt x="5486" y="15725"/>
                    <a:pt x="5740" y="13653"/>
                  </a:cubicBezTo>
                  <a:lnTo>
                    <a:pt x="5740" y="13548"/>
                  </a:lnTo>
                  <a:lnTo>
                    <a:pt x="5688" y="13548"/>
                  </a:lnTo>
                  <a:lnTo>
                    <a:pt x="1565" y="9974"/>
                  </a:lnTo>
                  <a:lnTo>
                    <a:pt x="470" y="8961"/>
                  </a:lnTo>
                  <a:lnTo>
                    <a:pt x="158" y="8694"/>
                  </a:lnTo>
                  <a:lnTo>
                    <a:pt x="0" y="8640"/>
                  </a:lnTo>
                  <a:lnTo>
                    <a:pt x="53" y="8854"/>
                  </a:lnTo>
                  <a:lnTo>
                    <a:pt x="314" y="9121"/>
                  </a:lnTo>
                  <a:lnTo>
                    <a:pt x="1358" y="10133"/>
                  </a:lnTo>
                  <a:lnTo>
                    <a:pt x="5467" y="13857"/>
                  </a:lnTo>
                  <a:cubicBezTo>
                    <a:pt x="5209" y="15971"/>
                    <a:pt x="4901" y="18498"/>
                    <a:pt x="4592" y="21333"/>
                  </a:cubicBezTo>
                  <a:lnTo>
                    <a:pt x="4487" y="21600"/>
                  </a:lnTo>
                  <a:lnTo>
                    <a:pt x="4748" y="21440"/>
                  </a:lnTo>
                  <a:lnTo>
                    <a:pt x="11097" y="17641"/>
                  </a:lnTo>
                  <a:lnTo>
                    <a:pt x="17740" y="20800"/>
                  </a:lnTo>
                  <a:lnTo>
                    <a:pt x="18052" y="20907"/>
                  </a:lnTo>
                  <a:lnTo>
                    <a:pt x="18001" y="20588"/>
                  </a:lnTo>
                  <a:lnTo>
                    <a:pt x="17944" y="20324"/>
                  </a:lnTo>
                  <a:lnTo>
                    <a:pt x="17949" y="20321"/>
                  </a:lnTo>
                  <a:lnTo>
                    <a:pt x="17942" y="20317"/>
                  </a:lnTo>
                  <a:lnTo>
                    <a:pt x="16392" y="13218"/>
                  </a:lnTo>
                  <a:lnTo>
                    <a:pt x="16435" y="13174"/>
                  </a:lnTo>
                  <a:lnTo>
                    <a:pt x="16591" y="12960"/>
                  </a:lnTo>
                  <a:lnTo>
                    <a:pt x="16905" y="12641"/>
                  </a:lnTo>
                  <a:lnTo>
                    <a:pt x="17530" y="11893"/>
                  </a:lnTo>
                  <a:lnTo>
                    <a:pt x="18835" y="10507"/>
                  </a:lnTo>
                  <a:lnTo>
                    <a:pt x="21339" y="7787"/>
                  </a:lnTo>
                  <a:lnTo>
                    <a:pt x="21600" y="7521"/>
                  </a:lnTo>
                  <a:lnTo>
                    <a:pt x="21288" y="7521"/>
                  </a:lnTo>
                  <a:lnTo>
                    <a:pt x="21188" y="7510"/>
                  </a:lnTo>
                  <a:lnTo>
                    <a:pt x="21131" y="7413"/>
                  </a:lnTo>
                  <a:lnTo>
                    <a:pt x="21058" y="7498"/>
                  </a:lnTo>
                  <a:lnTo>
                    <a:pt x="14013" y="6787"/>
                  </a:lnTo>
                  <a:cubicBezTo>
                    <a:pt x="12733" y="4536"/>
                    <a:pt x="11505" y="2288"/>
                    <a:pt x="10426" y="344"/>
                  </a:cubicBezTo>
                  <a:lnTo>
                    <a:pt x="10436" y="319"/>
                  </a:lnTo>
                  <a:lnTo>
                    <a:pt x="10412" y="319"/>
                  </a:lnTo>
                  <a:cubicBezTo>
                    <a:pt x="10403" y="302"/>
                    <a:pt x="10393" y="284"/>
                    <a:pt x="10383" y="267"/>
                  </a:cubicBezTo>
                  <a:lnTo>
                    <a:pt x="10227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2" name="Google Shape;604;p35"/>
            <p:cNvSpPr/>
            <p:nvPr/>
          </p:nvSpPr>
          <p:spPr>
            <a:xfrm flipH="1">
              <a:off x="1997646" y="1010653"/>
              <a:ext cx="532092" cy="560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1600" fill="norm" stroke="1" extrusionOk="0">
                  <a:moveTo>
                    <a:pt x="14351" y="0"/>
                  </a:moveTo>
                  <a:cubicBezTo>
                    <a:pt x="14351" y="0"/>
                    <a:pt x="5818" y="9762"/>
                    <a:pt x="2421" y="12557"/>
                  </a:cubicBezTo>
                  <a:cubicBezTo>
                    <a:pt x="-976" y="15337"/>
                    <a:pt x="-342" y="20767"/>
                    <a:pt x="1544" y="21495"/>
                  </a:cubicBezTo>
                  <a:cubicBezTo>
                    <a:pt x="1737" y="21572"/>
                    <a:pt x="2631" y="21600"/>
                    <a:pt x="3841" y="21600"/>
                  </a:cubicBezTo>
                  <a:cubicBezTo>
                    <a:pt x="7202" y="21600"/>
                    <a:pt x="13002" y="21381"/>
                    <a:pt x="13002" y="21381"/>
                  </a:cubicBezTo>
                  <a:lnTo>
                    <a:pt x="20624" y="9179"/>
                  </a:lnTo>
                  <a:lnTo>
                    <a:pt x="1435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3" name="Google Shape;605;p35"/>
            <p:cNvSpPr/>
            <p:nvPr/>
          </p:nvSpPr>
          <p:spPr>
            <a:xfrm flipH="1">
              <a:off x="1189607" y="1059709"/>
              <a:ext cx="185842" cy="35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2798" y="0"/>
                  </a:moveTo>
                  <a:cubicBezTo>
                    <a:pt x="10394" y="4444"/>
                    <a:pt x="11403" y="12325"/>
                    <a:pt x="12174" y="16950"/>
                  </a:cubicBezTo>
                  <a:cubicBezTo>
                    <a:pt x="11742" y="16892"/>
                    <a:pt x="11262" y="16865"/>
                    <a:pt x="10750" y="16865"/>
                  </a:cubicBezTo>
                  <a:cubicBezTo>
                    <a:pt x="6408" y="16865"/>
                    <a:pt x="-292" y="18849"/>
                    <a:pt x="10" y="21600"/>
                  </a:cubicBezTo>
                  <a:lnTo>
                    <a:pt x="21308" y="19817"/>
                  </a:lnTo>
                  <a:cubicBezTo>
                    <a:pt x="16693" y="13565"/>
                    <a:pt x="15443" y="6589"/>
                    <a:pt x="12798" y="0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4" name="Google Shape;606;p35"/>
            <p:cNvSpPr/>
            <p:nvPr/>
          </p:nvSpPr>
          <p:spPr>
            <a:xfrm flipH="1">
              <a:off x="840128" y="878561"/>
              <a:ext cx="535235" cy="68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600" fill="norm" stroke="1" extrusionOk="0">
                  <a:moveTo>
                    <a:pt x="11386" y="0"/>
                  </a:moveTo>
                  <a:lnTo>
                    <a:pt x="5709" y="1589"/>
                  </a:lnTo>
                  <a:lnTo>
                    <a:pt x="4473" y="6815"/>
                  </a:lnTo>
                  <a:lnTo>
                    <a:pt x="7157" y="15954"/>
                  </a:lnTo>
                  <a:cubicBezTo>
                    <a:pt x="7157" y="15954"/>
                    <a:pt x="5535" y="15146"/>
                    <a:pt x="3664" y="15146"/>
                  </a:cubicBezTo>
                  <a:cubicBezTo>
                    <a:pt x="2418" y="15146"/>
                    <a:pt x="1060" y="15505"/>
                    <a:pt x="0" y="16702"/>
                  </a:cubicBezTo>
                  <a:lnTo>
                    <a:pt x="2033" y="21561"/>
                  </a:lnTo>
                  <a:lnTo>
                    <a:pt x="20217" y="21600"/>
                  </a:lnTo>
                  <a:cubicBezTo>
                    <a:pt x="20217" y="21600"/>
                    <a:pt x="21600" y="17201"/>
                    <a:pt x="19957" y="13682"/>
                  </a:cubicBezTo>
                  <a:cubicBezTo>
                    <a:pt x="19274" y="12199"/>
                    <a:pt x="11386" y="0"/>
                    <a:pt x="113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5" name="Google Shape;607;p35"/>
            <p:cNvSpPr/>
            <p:nvPr/>
          </p:nvSpPr>
          <p:spPr>
            <a:xfrm flipH="1">
              <a:off x="1149780" y="1360781"/>
              <a:ext cx="226853" cy="206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81" y="0"/>
                  </a:moveTo>
                  <a:cubicBezTo>
                    <a:pt x="9662" y="0"/>
                    <a:pt x="9024" y="0"/>
                    <a:pt x="8345" y="45"/>
                  </a:cubicBezTo>
                  <a:cubicBezTo>
                    <a:pt x="6908" y="176"/>
                    <a:pt x="5510" y="482"/>
                    <a:pt x="4153" y="1141"/>
                  </a:cubicBezTo>
                  <a:cubicBezTo>
                    <a:pt x="3234" y="1537"/>
                    <a:pt x="2437" y="2152"/>
                    <a:pt x="1758" y="2809"/>
                  </a:cubicBezTo>
                  <a:cubicBezTo>
                    <a:pt x="1118" y="3468"/>
                    <a:pt x="520" y="4258"/>
                    <a:pt x="41" y="5049"/>
                  </a:cubicBezTo>
                  <a:lnTo>
                    <a:pt x="0" y="5136"/>
                  </a:lnTo>
                  <a:lnTo>
                    <a:pt x="0" y="5181"/>
                  </a:lnTo>
                  <a:cubicBezTo>
                    <a:pt x="1438" y="9878"/>
                    <a:pt x="2756" y="13961"/>
                    <a:pt x="3633" y="16902"/>
                  </a:cubicBezTo>
                  <a:lnTo>
                    <a:pt x="4751" y="20326"/>
                  </a:lnTo>
                  <a:lnTo>
                    <a:pt x="5031" y="21249"/>
                  </a:lnTo>
                  <a:cubicBezTo>
                    <a:pt x="5031" y="21380"/>
                    <a:pt x="5111" y="21469"/>
                    <a:pt x="5150" y="21600"/>
                  </a:cubicBezTo>
                  <a:cubicBezTo>
                    <a:pt x="5150" y="21469"/>
                    <a:pt x="5111" y="21380"/>
                    <a:pt x="5111" y="21292"/>
                  </a:cubicBezTo>
                  <a:lnTo>
                    <a:pt x="4831" y="20371"/>
                  </a:lnTo>
                  <a:cubicBezTo>
                    <a:pt x="4592" y="19536"/>
                    <a:pt x="4312" y="18350"/>
                    <a:pt x="3833" y="16902"/>
                  </a:cubicBezTo>
                  <a:cubicBezTo>
                    <a:pt x="3000" y="13978"/>
                    <a:pt x="1772" y="9882"/>
                    <a:pt x="345" y="5176"/>
                  </a:cubicBezTo>
                  <a:cubicBezTo>
                    <a:pt x="780" y="4363"/>
                    <a:pt x="1331" y="3676"/>
                    <a:pt x="1957" y="3029"/>
                  </a:cubicBezTo>
                  <a:cubicBezTo>
                    <a:pt x="2596" y="2370"/>
                    <a:pt x="3394" y="1800"/>
                    <a:pt x="4232" y="1449"/>
                  </a:cubicBezTo>
                  <a:cubicBezTo>
                    <a:pt x="5550" y="835"/>
                    <a:pt x="6947" y="482"/>
                    <a:pt x="8345" y="396"/>
                  </a:cubicBezTo>
                  <a:cubicBezTo>
                    <a:pt x="8786" y="365"/>
                    <a:pt x="9226" y="313"/>
                    <a:pt x="9694" y="313"/>
                  </a:cubicBezTo>
                  <a:cubicBezTo>
                    <a:pt x="9903" y="313"/>
                    <a:pt x="10118" y="324"/>
                    <a:pt x="10342" y="351"/>
                  </a:cubicBezTo>
                  <a:cubicBezTo>
                    <a:pt x="10980" y="351"/>
                    <a:pt x="11579" y="396"/>
                    <a:pt x="12217" y="571"/>
                  </a:cubicBezTo>
                  <a:cubicBezTo>
                    <a:pt x="14693" y="1098"/>
                    <a:pt x="16770" y="2327"/>
                    <a:pt x="18088" y="3907"/>
                  </a:cubicBezTo>
                  <a:cubicBezTo>
                    <a:pt x="19286" y="5005"/>
                    <a:pt x="20204" y="6279"/>
                    <a:pt x="21002" y="7682"/>
                  </a:cubicBezTo>
                  <a:cubicBezTo>
                    <a:pt x="21281" y="8253"/>
                    <a:pt x="21480" y="8780"/>
                    <a:pt x="21600" y="9395"/>
                  </a:cubicBezTo>
                  <a:cubicBezTo>
                    <a:pt x="21561" y="8780"/>
                    <a:pt x="21361" y="8166"/>
                    <a:pt x="21122" y="7639"/>
                  </a:cubicBezTo>
                  <a:cubicBezTo>
                    <a:pt x="20363" y="6190"/>
                    <a:pt x="19364" y="4873"/>
                    <a:pt x="18207" y="3775"/>
                  </a:cubicBezTo>
                  <a:cubicBezTo>
                    <a:pt x="16970" y="2152"/>
                    <a:pt x="14813" y="878"/>
                    <a:pt x="12338" y="263"/>
                  </a:cubicBezTo>
                  <a:cubicBezTo>
                    <a:pt x="11698" y="131"/>
                    <a:pt x="11021" y="0"/>
                    <a:pt x="1038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6" name="Google Shape;608;p35"/>
            <p:cNvSpPr/>
            <p:nvPr/>
          </p:nvSpPr>
          <p:spPr>
            <a:xfrm flipH="1">
              <a:off x="1104061" y="1371320"/>
              <a:ext cx="93998" cy="27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9095" y="0"/>
                  </a:moveTo>
                  <a:cubicBezTo>
                    <a:pt x="8309" y="0"/>
                    <a:pt x="7519" y="207"/>
                    <a:pt x="6736" y="622"/>
                  </a:cubicBezTo>
                  <a:cubicBezTo>
                    <a:pt x="5390" y="1289"/>
                    <a:pt x="4237" y="2610"/>
                    <a:pt x="2990" y="4270"/>
                  </a:cubicBezTo>
                  <a:cubicBezTo>
                    <a:pt x="2222" y="5602"/>
                    <a:pt x="1455" y="7262"/>
                    <a:pt x="782" y="8922"/>
                  </a:cubicBezTo>
                  <a:cubicBezTo>
                    <a:pt x="302" y="9915"/>
                    <a:pt x="-80" y="10582"/>
                    <a:pt x="15" y="10909"/>
                  </a:cubicBezTo>
                  <a:cubicBezTo>
                    <a:pt x="24" y="10931"/>
                    <a:pt x="37" y="10931"/>
                    <a:pt x="49" y="10931"/>
                  </a:cubicBezTo>
                  <a:cubicBezTo>
                    <a:pt x="308" y="10931"/>
                    <a:pt x="1272" y="8135"/>
                    <a:pt x="3183" y="5930"/>
                  </a:cubicBezTo>
                  <a:cubicBezTo>
                    <a:pt x="4335" y="4270"/>
                    <a:pt x="5583" y="2948"/>
                    <a:pt x="6736" y="2610"/>
                  </a:cubicBezTo>
                  <a:cubicBezTo>
                    <a:pt x="7412" y="2479"/>
                    <a:pt x="8053" y="2392"/>
                    <a:pt x="8684" y="2392"/>
                  </a:cubicBezTo>
                  <a:cubicBezTo>
                    <a:pt x="9575" y="2392"/>
                    <a:pt x="10444" y="2555"/>
                    <a:pt x="11344" y="2948"/>
                  </a:cubicBezTo>
                  <a:cubicBezTo>
                    <a:pt x="14126" y="4608"/>
                    <a:pt x="16621" y="8256"/>
                    <a:pt x="18927" y="14229"/>
                  </a:cubicBezTo>
                  <a:cubicBezTo>
                    <a:pt x="20437" y="17920"/>
                    <a:pt x="21289" y="21600"/>
                    <a:pt x="21485" y="21600"/>
                  </a:cubicBezTo>
                  <a:cubicBezTo>
                    <a:pt x="21501" y="21600"/>
                    <a:pt x="21511" y="21578"/>
                    <a:pt x="21520" y="21534"/>
                  </a:cubicBezTo>
                  <a:cubicBezTo>
                    <a:pt x="21520" y="21534"/>
                    <a:pt x="21327" y="20868"/>
                    <a:pt x="21135" y="18881"/>
                  </a:cubicBezTo>
                  <a:cubicBezTo>
                    <a:pt x="20560" y="16216"/>
                    <a:pt x="19982" y="14229"/>
                    <a:pt x="19214" y="12569"/>
                  </a:cubicBezTo>
                  <a:cubicBezTo>
                    <a:pt x="16372" y="4379"/>
                    <a:pt x="12749" y="0"/>
                    <a:pt x="909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7" name="Google Shape;609;p35"/>
            <p:cNvSpPr/>
            <p:nvPr/>
          </p:nvSpPr>
          <p:spPr>
            <a:xfrm flipH="1">
              <a:off x="1189607" y="1053846"/>
              <a:ext cx="79669" cy="32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"/>
                    <a:pt x="224" y="138"/>
                    <a:pt x="224" y="193"/>
                  </a:cubicBezTo>
                  <a:cubicBezTo>
                    <a:pt x="340" y="359"/>
                    <a:pt x="453" y="581"/>
                    <a:pt x="569" y="857"/>
                  </a:cubicBezTo>
                  <a:cubicBezTo>
                    <a:pt x="1021" y="1410"/>
                    <a:pt x="1590" y="2212"/>
                    <a:pt x="2498" y="3207"/>
                  </a:cubicBezTo>
                  <a:cubicBezTo>
                    <a:pt x="3980" y="5172"/>
                    <a:pt x="6478" y="7910"/>
                    <a:pt x="9437" y="10869"/>
                  </a:cubicBezTo>
                  <a:cubicBezTo>
                    <a:pt x="12391" y="13856"/>
                    <a:pt x="15346" y="16538"/>
                    <a:pt x="17620" y="18475"/>
                  </a:cubicBezTo>
                  <a:cubicBezTo>
                    <a:pt x="18986" y="19470"/>
                    <a:pt x="19782" y="20217"/>
                    <a:pt x="20463" y="20770"/>
                  </a:cubicBezTo>
                  <a:cubicBezTo>
                    <a:pt x="20549" y="20822"/>
                    <a:pt x="20631" y="20871"/>
                    <a:pt x="20710" y="20917"/>
                  </a:cubicBezTo>
                  <a:cubicBezTo>
                    <a:pt x="20635" y="20855"/>
                    <a:pt x="20553" y="20787"/>
                    <a:pt x="20463" y="20715"/>
                  </a:cubicBezTo>
                  <a:cubicBezTo>
                    <a:pt x="19894" y="20161"/>
                    <a:pt x="19098" y="19387"/>
                    <a:pt x="17961" y="18419"/>
                  </a:cubicBezTo>
                  <a:cubicBezTo>
                    <a:pt x="15803" y="16483"/>
                    <a:pt x="12960" y="13828"/>
                    <a:pt x="10005" y="10813"/>
                  </a:cubicBezTo>
                  <a:cubicBezTo>
                    <a:pt x="6934" y="7799"/>
                    <a:pt x="4548" y="5116"/>
                    <a:pt x="2843" y="3153"/>
                  </a:cubicBezTo>
                  <a:cubicBezTo>
                    <a:pt x="2046" y="2185"/>
                    <a:pt x="1477" y="1382"/>
                    <a:pt x="909" y="829"/>
                  </a:cubicBezTo>
                  <a:cubicBezTo>
                    <a:pt x="569" y="581"/>
                    <a:pt x="453" y="359"/>
                    <a:pt x="340" y="193"/>
                  </a:cubicBezTo>
                  <a:cubicBezTo>
                    <a:pt x="224" y="138"/>
                    <a:pt x="224" y="55"/>
                    <a:pt x="0" y="0"/>
                  </a:cubicBezTo>
                  <a:close/>
                  <a:moveTo>
                    <a:pt x="20710" y="20917"/>
                  </a:moveTo>
                  <a:cubicBezTo>
                    <a:pt x="20916" y="21090"/>
                    <a:pt x="21061" y="21221"/>
                    <a:pt x="21144" y="21323"/>
                  </a:cubicBezTo>
                  <a:cubicBezTo>
                    <a:pt x="21248" y="21357"/>
                    <a:pt x="21323" y="21391"/>
                    <a:pt x="21376" y="21423"/>
                  </a:cubicBezTo>
                  <a:cubicBezTo>
                    <a:pt x="21372" y="21417"/>
                    <a:pt x="21372" y="21412"/>
                    <a:pt x="21372" y="21406"/>
                  </a:cubicBezTo>
                  <a:cubicBezTo>
                    <a:pt x="21278" y="21249"/>
                    <a:pt x="21039" y="21110"/>
                    <a:pt x="20710" y="20917"/>
                  </a:cubicBezTo>
                  <a:close/>
                  <a:moveTo>
                    <a:pt x="21376" y="21423"/>
                  </a:moveTo>
                  <a:cubicBezTo>
                    <a:pt x="21394" y="21477"/>
                    <a:pt x="21495" y="21550"/>
                    <a:pt x="21600" y="21600"/>
                  </a:cubicBezTo>
                  <a:cubicBezTo>
                    <a:pt x="21521" y="21561"/>
                    <a:pt x="21495" y="21496"/>
                    <a:pt x="21376" y="21423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8" name="Google Shape;610;p35"/>
            <p:cNvSpPr/>
            <p:nvPr/>
          </p:nvSpPr>
          <p:spPr>
            <a:xfrm flipH="1">
              <a:off x="1252500" y="1016516"/>
              <a:ext cx="17618" cy="4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8" y="3176"/>
                    <a:pt x="12855" y="6568"/>
                    <a:pt x="9760" y="10588"/>
                  </a:cubicBezTo>
                  <a:cubicBezTo>
                    <a:pt x="5142" y="13973"/>
                    <a:pt x="2047" y="17790"/>
                    <a:pt x="0" y="21600"/>
                  </a:cubicBezTo>
                  <a:cubicBezTo>
                    <a:pt x="5142" y="18208"/>
                    <a:pt x="8745" y="14823"/>
                    <a:pt x="12331" y="11012"/>
                  </a:cubicBezTo>
                  <a:cubicBezTo>
                    <a:pt x="16458" y="7627"/>
                    <a:pt x="20044" y="4026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9" name="Google Shape;611;p35"/>
            <p:cNvSpPr/>
            <p:nvPr/>
          </p:nvSpPr>
          <p:spPr>
            <a:xfrm flipH="1">
              <a:off x="1997219" y="1096198"/>
              <a:ext cx="81353" cy="28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28" y="0"/>
                  </a:moveTo>
                  <a:cubicBezTo>
                    <a:pt x="5454" y="6806"/>
                    <a:pt x="2670" y="14826"/>
                    <a:pt x="0" y="21600"/>
                  </a:cubicBezTo>
                  <a:lnTo>
                    <a:pt x="21600" y="1163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0" name="Google Shape;612;p35"/>
            <p:cNvSpPr/>
            <p:nvPr/>
          </p:nvSpPr>
          <p:spPr>
            <a:xfrm flipH="1">
              <a:off x="1951095" y="1087811"/>
              <a:ext cx="101064" cy="28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" y="0"/>
                  </a:moveTo>
                  <a:cubicBezTo>
                    <a:pt x="-86" y="0"/>
                    <a:pt x="4447" y="4874"/>
                    <a:pt x="10401" y="10831"/>
                  </a:cubicBezTo>
                  <a:cubicBezTo>
                    <a:pt x="16425" y="16802"/>
                    <a:pt x="21303" y="21600"/>
                    <a:pt x="21423" y="21600"/>
                  </a:cubicBezTo>
                  <a:cubicBezTo>
                    <a:pt x="21423" y="21600"/>
                    <a:pt x="21423" y="21600"/>
                    <a:pt x="21423" y="21600"/>
                  </a:cubicBezTo>
                  <a:cubicBezTo>
                    <a:pt x="21514" y="21536"/>
                    <a:pt x="16978" y="16725"/>
                    <a:pt x="11024" y="10768"/>
                  </a:cubicBezTo>
                  <a:cubicBezTo>
                    <a:pt x="4979" y="4778"/>
                    <a:pt x="89" y="0"/>
                    <a:pt x="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1" name="Google Shape;613;p35"/>
            <p:cNvSpPr/>
            <p:nvPr/>
          </p:nvSpPr>
          <p:spPr>
            <a:xfrm flipH="1">
              <a:off x="1875198" y="921341"/>
              <a:ext cx="172761" cy="17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68" y="103"/>
                  </a:moveTo>
                  <a:lnTo>
                    <a:pt x="7182" y="365"/>
                  </a:lnTo>
                  <a:lnTo>
                    <a:pt x="8283" y="1306"/>
                  </a:lnTo>
                  <a:lnTo>
                    <a:pt x="12477" y="4601"/>
                  </a:lnTo>
                  <a:lnTo>
                    <a:pt x="12634" y="4601"/>
                  </a:lnTo>
                  <a:lnTo>
                    <a:pt x="19561" y="2671"/>
                  </a:lnTo>
                  <a:cubicBezTo>
                    <a:pt x="18795" y="4739"/>
                    <a:pt x="17888" y="6952"/>
                    <a:pt x="16934" y="9309"/>
                  </a:cubicBezTo>
                  <a:lnTo>
                    <a:pt x="16934" y="9414"/>
                  </a:lnTo>
                  <a:lnTo>
                    <a:pt x="17038" y="9466"/>
                  </a:lnTo>
                  <a:lnTo>
                    <a:pt x="21045" y="15311"/>
                  </a:lnTo>
                  <a:lnTo>
                    <a:pt x="17667" y="15166"/>
                  </a:lnTo>
                  <a:lnTo>
                    <a:pt x="15780" y="15010"/>
                  </a:lnTo>
                  <a:lnTo>
                    <a:pt x="14783" y="14958"/>
                  </a:lnTo>
                  <a:lnTo>
                    <a:pt x="13788" y="14958"/>
                  </a:lnTo>
                  <a:lnTo>
                    <a:pt x="13683" y="15010"/>
                  </a:lnTo>
                  <a:lnTo>
                    <a:pt x="9399" y="20626"/>
                  </a:lnTo>
                  <a:lnTo>
                    <a:pt x="7601" y="13755"/>
                  </a:lnTo>
                  <a:lnTo>
                    <a:pt x="7601" y="13702"/>
                  </a:lnTo>
                  <a:lnTo>
                    <a:pt x="7496" y="13702"/>
                  </a:lnTo>
                  <a:lnTo>
                    <a:pt x="787" y="11336"/>
                  </a:lnTo>
                  <a:cubicBezTo>
                    <a:pt x="3039" y="9887"/>
                    <a:pt x="5047" y="8585"/>
                    <a:pt x="6763" y="7427"/>
                  </a:cubicBezTo>
                  <a:lnTo>
                    <a:pt x="6815" y="7427"/>
                  </a:lnTo>
                  <a:lnTo>
                    <a:pt x="6815" y="7373"/>
                  </a:lnTo>
                  <a:cubicBezTo>
                    <a:pt x="6815" y="5073"/>
                    <a:pt x="6868" y="3242"/>
                    <a:pt x="6868" y="1934"/>
                  </a:cubicBezTo>
                  <a:lnTo>
                    <a:pt x="6868" y="103"/>
                  </a:lnTo>
                  <a:close/>
                  <a:moveTo>
                    <a:pt x="6868" y="0"/>
                  </a:moveTo>
                  <a:cubicBezTo>
                    <a:pt x="6868" y="52"/>
                    <a:pt x="6815" y="103"/>
                    <a:pt x="6763" y="208"/>
                  </a:cubicBezTo>
                  <a:lnTo>
                    <a:pt x="6763" y="626"/>
                  </a:lnTo>
                  <a:cubicBezTo>
                    <a:pt x="6763" y="941"/>
                    <a:pt x="6658" y="1464"/>
                    <a:pt x="6658" y="2039"/>
                  </a:cubicBezTo>
                  <a:cubicBezTo>
                    <a:pt x="6658" y="3343"/>
                    <a:pt x="6554" y="5167"/>
                    <a:pt x="6501" y="7511"/>
                  </a:cubicBezTo>
                  <a:lnTo>
                    <a:pt x="567" y="11260"/>
                  </a:lnTo>
                  <a:lnTo>
                    <a:pt x="524" y="11245"/>
                  </a:lnTo>
                  <a:lnTo>
                    <a:pt x="524" y="11288"/>
                  </a:lnTo>
                  <a:lnTo>
                    <a:pt x="262" y="11453"/>
                  </a:lnTo>
                  <a:lnTo>
                    <a:pt x="0" y="11610"/>
                  </a:lnTo>
                  <a:lnTo>
                    <a:pt x="262" y="11663"/>
                  </a:lnTo>
                  <a:lnTo>
                    <a:pt x="7215" y="14199"/>
                  </a:lnTo>
                  <a:cubicBezTo>
                    <a:pt x="7784" y="16459"/>
                    <a:pt x="8452" y="18771"/>
                    <a:pt x="9069" y="21287"/>
                  </a:cubicBezTo>
                  <a:lnTo>
                    <a:pt x="9174" y="21600"/>
                  </a:lnTo>
                  <a:lnTo>
                    <a:pt x="9385" y="21338"/>
                  </a:lnTo>
                  <a:lnTo>
                    <a:pt x="13852" y="15533"/>
                  </a:lnTo>
                  <a:lnTo>
                    <a:pt x="14732" y="15533"/>
                  </a:lnTo>
                  <a:lnTo>
                    <a:pt x="15729" y="15584"/>
                  </a:lnTo>
                  <a:lnTo>
                    <a:pt x="17616" y="15638"/>
                  </a:lnTo>
                  <a:lnTo>
                    <a:pt x="21286" y="15846"/>
                  </a:lnTo>
                  <a:lnTo>
                    <a:pt x="21600" y="15846"/>
                  </a:lnTo>
                  <a:lnTo>
                    <a:pt x="21390" y="15584"/>
                  </a:lnTo>
                  <a:lnTo>
                    <a:pt x="21291" y="15440"/>
                  </a:lnTo>
                  <a:lnTo>
                    <a:pt x="21338" y="15323"/>
                  </a:lnTo>
                  <a:lnTo>
                    <a:pt x="21207" y="15318"/>
                  </a:lnTo>
                  <a:lnTo>
                    <a:pt x="17222" y="9505"/>
                  </a:lnTo>
                  <a:cubicBezTo>
                    <a:pt x="18209" y="7070"/>
                    <a:pt x="19142" y="4741"/>
                    <a:pt x="19922" y="2667"/>
                  </a:cubicBezTo>
                  <a:lnTo>
                    <a:pt x="19975" y="2406"/>
                  </a:lnTo>
                  <a:lnTo>
                    <a:pt x="19713" y="2457"/>
                  </a:lnTo>
                  <a:lnTo>
                    <a:pt x="19689" y="2464"/>
                  </a:lnTo>
                  <a:lnTo>
                    <a:pt x="19660" y="2406"/>
                  </a:lnTo>
                  <a:cubicBezTo>
                    <a:pt x="19651" y="2430"/>
                    <a:pt x="19641" y="2455"/>
                    <a:pt x="19632" y="2481"/>
                  </a:cubicBezTo>
                  <a:lnTo>
                    <a:pt x="12621" y="4537"/>
                  </a:lnTo>
                  <a:lnTo>
                    <a:pt x="8336" y="1149"/>
                  </a:lnTo>
                  <a:lnTo>
                    <a:pt x="7182" y="262"/>
                  </a:lnTo>
                  <a:lnTo>
                    <a:pt x="6920" y="52"/>
                  </a:lnTo>
                  <a:lnTo>
                    <a:pt x="6868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2" name="Google Shape;614;p35"/>
            <p:cNvSpPr/>
            <p:nvPr/>
          </p:nvSpPr>
          <p:spPr>
            <a:xfrm flipH="1">
              <a:off x="2034122" y="1137709"/>
              <a:ext cx="166470" cy="17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12" y="0"/>
                  </a:moveTo>
                  <a:lnTo>
                    <a:pt x="13105" y="29"/>
                  </a:lnTo>
                  <a:cubicBezTo>
                    <a:pt x="13108" y="21"/>
                    <a:pt x="13112" y="12"/>
                    <a:pt x="13112" y="0"/>
                  </a:cubicBezTo>
                  <a:close/>
                  <a:moveTo>
                    <a:pt x="13105" y="29"/>
                  </a:moveTo>
                  <a:cubicBezTo>
                    <a:pt x="13089" y="55"/>
                    <a:pt x="13058" y="64"/>
                    <a:pt x="13058" y="103"/>
                  </a:cubicBezTo>
                  <a:cubicBezTo>
                    <a:pt x="13058" y="129"/>
                    <a:pt x="13062" y="153"/>
                    <a:pt x="13065" y="179"/>
                  </a:cubicBezTo>
                  <a:lnTo>
                    <a:pt x="13105" y="29"/>
                  </a:lnTo>
                  <a:close/>
                  <a:moveTo>
                    <a:pt x="13058" y="0"/>
                  </a:moveTo>
                  <a:lnTo>
                    <a:pt x="12786" y="261"/>
                  </a:lnTo>
                  <a:lnTo>
                    <a:pt x="11751" y="1305"/>
                  </a:lnTo>
                  <a:lnTo>
                    <a:pt x="7842" y="5263"/>
                  </a:lnTo>
                  <a:lnTo>
                    <a:pt x="272" y="4173"/>
                  </a:lnTo>
                  <a:lnTo>
                    <a:pt x="0" y="4122"/>
                  </a:lnTo>
                  <a:lnTo>
                    <a:pt x="109" y="4382"/>
                  </a:lnTo>
                  <a:lnTo>
                    <a:pt x="3849" y="10775"/>
                  </a:lnTo>
                  <a:lnTo>
                    <a:pt x="381" y="17427"/>
                  </a:lnTo>
                  <a:lnTo>
                    <a:pt x="272" y="17739"/>
                  </a:lnTo>
                  <a:lnTo>
                    <a:pt x="598" y="17688"/>
                  </a:lnTo>
                  <a:lnTo>
                    <a:pt x="8116" y="16236"/>
                  </a:lnTo>
                  <a:lnTo>
                    <a:pt x="10772" y="18783"/>
                  </a:lnTo>
                  <a:lnTo>
                    <a:pt x="13493" y="21339"/>
                  </a:lnTo>
                  <a:lnTo>
                    <a:pt x="13656" y="21600"/>
                  </a:lnTo>
                  <a:lnTo>
                    <a:pt x="13711" y="21236"/>
                  </a:lnTo>
                  <a:cubicBezTo>
                    <a:pt x="14035" y="18646"/>
                    <a:pt x="14359" y="16263"/>
                    <a:pt x="14630" y="13932"/>
                  </a:cubicBezTo>
                  <a:lnTo>
                    <a:pt x="21382" y="10540"/>
                  </a:lnTo>
                  <a:lnTo>
                    <a:pt x="21600" y="10435"/>
                  </a:lnTo>
                  <a:lnTo>
                    <a:pt x="21382" y="10279"/>
                  </a:lnTo>
                  <a:lnTo>
                    <a:pt x="14411" y="7273"/>
                  </a:lnTo>
                  <a:cubicBezTo>
                    <a:pt x="13980" y="4992"/>
                    <a:pt x="13654" y="3176"/>
                    <a:pt x="13384" y="1878"/>
                  </a:cubicBezTo>
                  <a:cubicBezTo>
                    <a:pt x="13275" y="1251"/>
                    <a:pt x="13221" y="783"/>
                    <a:pt x="13112" y="469"/>
                  </a:cubicBezTo>
                  <a:cubicBezTo>
                    <a:pt x="13112" y="350"/>
                    <a:pt x="13080" y="261"/>
                    <a:pt x="13065" y="179"/>
                  </a:cubicBezTo>
                  <a:lnTo>
                    <a:pt x="13058" y="208"/>
                  </a:lnTo>
                  <a:cubicBezTo>
                    <a:pt x="13058" y="312"/>
                    <a:pt x="13112" y="469"/>
                    <a:pt x="13112" y="573"/>
                  </a:cubicBezTo>
                  <a:cubicBezTo>
                    <a:pt x="13112" y="886"/>
                    <a:pt x="13275" y="1356"/>
                    <a:pt x="13330" y="2034"/>
                  </a:cubicBezTo>
                  <a:cubicBezTo>
                    <a:pt x="13547" y="3234"/>
                    <a:pt x="13819" y="5061"/>
                    <a:pt x="14200" y="7356"/>
                  </a:cubicBezTo>
                  <a:lnTo>
                    <a:pt x="14200" y="7409"/>
                  </a:lnTo>
                  <a:lnTo>
                    <a:pt x="14309" y="7409"/>
                  </a:lnTo>
                  <a:lnTo>
                    <a:pt x="20997" y="10415"/>
                  </a:lnTo>
                  <a:lnTo>
                    <a:pt x="14418" y="13669"/>
                  </a:lnTo>
                  <a:lnTo>
                    <a:pt x="14363" y="13669"/>
                  </a:lnTo>
                  <a:lnTo>
                    <a:pt x="14363" y="13774"/>
                  </a:lnTo>
                  <a:cubicBezTo>
                    <a:pt x="14048" y="16040"/>
                    <a:pt x="13785" y="18402"/>
                    <a:pt x="13423" y="20860"/>
                  </a:cubicBezTo>
                  <a:lnTo>
                    <a:pt x="10935" y="18522"/>
                  </a:lnTo>
                  <a:lnTo>
                    <a:pt x="9575" y="17218"/>
                  </a:lnTo>
                  <a:lnTo>
                    <a:pt x="8923" y="16539"/>
                  </a:lnTo>
                  <a:lnTo>
                    <a:pt x="8596" y="16227"/>
                  </a:lnTo>
                  <a:lnTo>
                    <a:pt x="8379" y="16018"/>
                  </a:lnTo>
                  <a:lnTo>
                    <a:pt x="8270" y="15966"/>
                  </a:lnTo>
                  <a:lnTo>
                    <a:pt x="8216" y="15913"/>
                  </a:lnTo>
                  <a:lnTo>
                    <a:pt x="8107" y="15861"/>
                  </a:lnTo>
                  <a:lnTo>
                    <a:pt x="924" y="17199"/>
                  </a:lnTo>
                  <a:cubicBezTo>
                    <a:pt x="2012" y="14976"/>
                    <a:pt x="3099" y="12893"/>
                    <a:pt x="4135" y="10904"/>
                  </a:cubicBezTo>
                  <a:lnTo>
                    <a:pt x="4135" y="10801"/>
                  </a:lnTo>
                  <a:lnTo>
                    <a:pt x="4081" y="10748"/>
                  </a:lnTo>
                  <a:lnTo>
                    <a:pt x="467" y="4522"/>
                  </a:lnTo>
                  <a:lnTo>
                    <a:pt x="7835" y="5531"/>
                  </a:lnTo>
                  <a:lnTo>
                    <a:pt x="7889" y="5531"/>
                  </a:lnTo>
                  <a:lnTo>
                    <a:pt x="7944" y="5478"/>
                  </a:lnTo>
                  <a:lnTo>
                    <a:pt x="11751" y="1512"/>
                  </a:lnTo>
                  <a:lnTo>
                    <a:pt x="12786" y="364"/>
                  </a:lnTo>
                  <a:lnTo>
                    <a:pt x="13058" y="103"/>
                  </a:lnTo>
                  <a:cubicBezTo>
                    <a:pt x="13058" y="51"/>
                    <a:pt x="13058" y="0"/>
                    <a:pt x="13112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3" name="Google Shape;615;p35"/>
            <p:cNvSpPr/>
            <p:nvPr/>
          </p:nvSpPr>
          <p:spPr>
            <a:xfrm flipH="1">
              <a:off x="1595510" y="1080678"/>
              <a:ext cx="174016" cy="16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1" y="0"/>
                  </a:moveTo>
                  <a:lnTo>
                    <a:pt x="10045" y="268"/>
                  </a:lnTo>
                  <a:cubicBezTo>
                    <a:pt x="8961" y="2927"/>
                    <a:pt x="7927" y="5218"/>
                    <a:pt x="7147" y="7242"/>
                  </a:cubicBezTo>
                  <a:lnTo>
                    <a:pt x="1820" y="8362"/>
                  </a:lnTo>
                  <a:lnTo>
                    <a:pt x="416" y="8683"/>
                  </a:lnTo>
                  <a:lnTo>
                    <a:pt x="103" y="8736"/>
                  </a:lnTo>
                  <a:lnTo>
                    <a:pt x="0" y="8736"/>
                  </a:lnTo>
                  <a:lnTo>
                    <a:pt x="260" y="8791"/>
                  </a:lnTo>
                  <a:lnTo>
                    <a:pt x="623" y="8736"/>
                  </a:lnTo>
                  <a:lnTo>
                    <a:pt x="2081" y="8468"/>
                  </a:lnTo>
                  <a:lnTo>
                    <a:pt x="7391" y="7396"/>
                  </a:lnTo>
                  <a:lnTo>
                    <a:pt x="7442" y="7396"/>
                  </a:lnTo>
                  <a:lnTo>
                    <a:pt x="7442" y="7343"/>
                  </a:lnTo>
                  <a:cubicBezTo>
                    <a:pt x="8298" y="5477"/>
                    <a:pt x="9202" y="3208"/>
                    <a:pt x="10345" y="637"/>
                  </a:cubicBezTo>
                  <a:cubicBezTo>
                    <a:pt x="11399" y="2555"/>
                    <a:pt x="12548" y="4715"/>
                    <a:pt x="13792" y="7022"/>
                  </a:cubicBezTo>
                  <a:lnTo>
                    <a:pt x="13845" y="7075"/>
                  </a:lnTo>
                  <a:lnTo>
                    <a:pt x="13896" y="7075"/>
                  </a:lnTo>
                  <a:lnTo>
                    <a:pt x="20918" y="7844"/>
                  </a:lnTo>
                  <a:lnTo>
                    <a:pt x="18632" y="10344"/>
                  </a:lnTo>
                  <a:lnTo>
                    <a:pt x="17331" y="11739"/>
                  </a:lnTo>
                  <a:lnTo>
                    <a:pt x="16708" y="12488"/>
                  </a:lnTo>
                  <a:lnTo>
                    <a:pt x="16394" y="12864"/>
                  </a:lnTo>
                  <a:lnTo>
                    <a:pt x="16239" y="13025"/>
                  </a:lnTo>
                  <a:lnTo>
                    <a:pt x="16187" y="13132"/>
                  </a:lnTo>
                  <a:lnTo>
                    <a:pt x="16134" y="13185"/>
                  </a:lnTo>
                  <a:cubicBezTo>
                    <a:pt x="16081" y="13278"/>
                    <a:pt x="16052" y="13314"/>
                    <a:pt x="16036" y="13321"/>
                  </a:cubicBezTo>
                  <a:lnTo>
                    <a:pt x="16030" y="13293"/>
                  </a:lnTo>
                  <a:cubicBezTo>
                    <a:pt x="16030" y="13286"/>
                    <a:pt x="16030" y="13284"/>
                    <a:pt x="16028" y="13284"/>
                  </a:cubicBezTo>
                  <a:cubicBezTo>
                    <a:pt x="16024" y="13284"/>
                    <a:pt x="16016" y="13323"/>
                    <a:pt x="16030" y="13323"/>
                  </a:cubicBezTo>
                  <a:cubicBezTo>
                    <a:pt x="16031" y="13323"/>
                    <a:pt x="16035" y="13323"/>
                    <a:pt x="16036" y="13321"/>
                  </a:cubicBezTo>
                  <a:lnTo>
                    <a:pt x="17513" y="20311"/>
                  </a:lnTo>
                  <a:lnTo>
                    <a:pt x="11190" y="17258"/>
                  </a:lnTo>
                  <a:lnTo>
                    <a:pt x="11086" y="17258"/>
                  </a:lnTo>
                  <a:lnTo>
                    <a:pt x="11033" y="17313"/>
                  </a:lnTo>
                  <a:cubicBezTo>
                    <a:pt x="8766" y="18713"/>
                    <a:pt x="6743" y="19914"/>
                    <a:pt x="4868" y="21108"/>
                  </a:cubicBezTo>
                  <a:cubicBezTo>
                    <a:pt x="5218" y="18355"/>
                    <a:pt x="5471" y="15862"/>
                    <a:pt x="5724" y="13776"/>
                  </a:cubicBezTo>
                  <a:lnTo>
                    <a:pt x="5724" y="13721"/>
                  </a:lnTo>
                  <a:lnTo>
                    <a:pt x="5620" y="13721"/>
                  </a:lnTo>
                  <a:lnTo>
                    <a:pt x="1509" y="10076"/>
                  </a:lnTo>
                  <a:lnTo>
                    <a:pt x="416" y="9112"/>
                  </a:lnTo>
                  <a:lnTo>
                    <a:pt x="103" y="8843"/>
                  </a:lnTo>
                  <a:lnTo>
                    <a:pt x="363" y="9112"/>
                  </a:lnTo>
                  <a:lnTo>
                    <a:pt x="1353" y="10076"/>
                  </a:lnTo>
                  <a:lnTo>
                    <a:pt x="5408" y="13823"/>
                  </a:lnTo>
                  <a:cubicBezTo>
                    <a:pt x="5199" y="15959"/>
                    <a:pt x="4837" y="18514"/>
                    <a:pt x="4528" y="21332"/>
                  </a:cubicBezTo>
                  <a:lnTo>
                    <a:pt x="4528" y="21600"/>
                  </a:lnTo>
                  <a:lnTo>
                    <a:pt x="4788" y="21492"/>
                  </a:lnTo>
                  <a:lnTo>
                    <a:pt x="11122" y="17622"/>
                  </a:lnTo>
                  <a:lnTo>
                    <a:pt x="17749" y="20796"/>
                  </a:lnTo>
                  <a:lnTo>
                    <a:pt x="18061" y="20958"/>
                  </a:lnTo>
                  <a:lnTo>
                    <a:pt x="18009" y="20635"/>
                  </a:lnTo>
                  <a:cubicBezTo>
                    <a:pt x="17490" y="18237"/>
                    <a:pt x="16973" y="15733"/>
                    <a:pt x="16405" y="13229"/>
                  </a:cubicBezTo>
                  <a:lnTo>
                    <a:pt x="16447" y="13185"/>
                  </a:lnTo>
                  <a:lnTo>
                    <a:pt x="16550" y="12972"/>
                  </a:lnTo>
                  <a:lnTo>
                    <a:pt x="16915" y="12649"/>
                  </a:lnTo>
                  <a:lnTo>
                    <a:pt x="17540" y="11899"/>
                  </a:lnTo>
                  <a:cubicBezTo>
                    <a:pt x="18009" y="11416"/>
                    <a:pt x="18372" y="10935"/>
                    <a:pt x="18841" y="10505"/>
                  </a:cubicBezTo>
                  <a:lnTo>
                    <a:pt x="21199" y="7875"/>
                  </a:lnTo>
                  <a:lnTo>
                    <a:pt x="21235" y="7879"/>
                  </a:lnTo>
                  <a:lnTo>
                    <a:pt x="21223" y="7847"/>
                  </a:lnTo>
                  <a:lnTo>
                    <a:pt x="21340" y="7718"/>
                  </a:lnTo>
                  <a:lnTo>
                    <a:pt x="21600" y="7503"/>
                  </a:lnTo>
                  <a:lnTo>
                    <a:pt x="21235" y="7503"/>
                  </a:lnTo>
                  <a:lnTo>
                    <a:pt x="13923" y="6814"/>
                  </a:lnTo>
                  <a:lnTo>
                    <a:pt x="10418" y="473"/>
                  </a:lnTo>
                  <a:cubicBezTo>
                    <a:pt x="10432" y="439"/>
                    <a:pt x="10447" y="407"/>
                    <a:pt x="10461" y="376"/>
                  </a:cubicBezTo>
                  <a:lnTo>
                    <a:pt x="10365" y="376"/>
                  </a:lnTo>
                  <a:lnTo>
                    <a:pt x="10305" y="2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4" name="Google Shape;616;p35"/>
            <p:cNvSpPr/>
            <p:nvPr/>
          </p:nvSpPr>
          <p:spPr>
            <a:xfrm flipH="1">
              <a:off x="1389199" y="884438"/>
              <a:ext cx="172775" cy="170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7" y="8342"/>
                  </a:moveTo>
                  <a:lnTo>
                    <a:pt x="473" y="8512"/>
                  </a:lnTo>
                  <a:lnTo>
                    <a:pt x="105" y="8565"/>
                  </a:lnTo>
                  <a:lnTo>
                    <a:pt x="0" y="8672"/>
                  </a:lnTo>
                  <a:lnTo>
                    <a:pt x="105" y="8672"/>
                  </a:lnTo>
                  <a:lnTo>
                    <a:pt x="421" y="8565"/>
                  </a:lnTo>
                  <a:lnTo>
                    <a:pt x="1407" y="8342"/>
                  </a:lnTo>
                  <a:close/>
                  <a:moveTo>
                    <a:pt x="10276" y="0"/>
                  </a:moveTo>
                  <a:lnTo>
                    <a:pt x="10119" y="266"/>
                  </a:lnTo>
                  <a:lnTo>
                    <a:pt x="10096" y="319"/>
                  </a:lnTo>
                  <a:lnTo>
                    <a:pt x="10065" y="319"/>
                  </a:lnTo>
                  <a:cubicBezTo>
                    <a:pt x="10072" y="329"/>
                    <a:pt x="10077" y="340"/>
                    <a:pt x="10083" y="350"/>
                  </a:cubicBezTo>
                  <a:lnTo>
                    <a:pt x="7202" y="7136"/>
                  </a:lnTo>
                  <a:lnTo>
                    <a:pt x="1835" y="8246"/>
                  </a:lnTo>
                  <a:lnTo>
                    <a:pt x="1407" y="8342"/>
                  </a:lnTo>
                  <a:lnTo>
                    <a:pt x="1940" y="8246"/>
                  </a:lnTo>
                  <a:lnTo>
                    <a:pt x="7287" y="7289"/>
                  </a:lnTo>
                  <a:lnTo>
                    <a:pt x="7392" y="7289"/>
                  </a:lnTo>
                  <a:lnTo>
                    <a:pt x="7392" y="7236"/>
                  </a:lnTo>
                  <a:lnTo>
                    <a:pt x="10214" y="590"/>
                  </a:lnTo>
                  <a:cubicBezTo>
                    <a:pt x="11274" y="2535"/>
                    <a:pt x="12432" y="4628"/>
                    <a:pt x="13684" y="6916"/>
                  </a:cubicBezTo>
                  <a:lnTo>
                    <a:pt x="13735" y="6970"/>
                  </a:lnTo>
                  <a:lnTo>
                    <a:pt x="13946" y="6970"/>
                  </a:lnTo>
                  <a:lnTo>
                    <a:pt x="21015" y="7683"/>
                  </a:lnTo>
                  <a:lnTo>
                    <a:pt x="18716" y="10161"/>
                  </a:lnTo>
                  <a:lnTo>
                    <a:pt x="17406" y="11546"/>
                  </a:lnTo>
                  <a:lnTo>
                    <a:pt x="16776" y="12290"/>
                  </a:lnTo>
                  <a:lnTo>
                    <a:pt x="16409" y="12608"/>
                  </a:lnTo>
                  <a:lnTo>
                    <a:pt x="16305" y="12822"/>
                  </a:lnTo>
                  <a:lnTo>
                    <a:pt x="16252" y="12874"/>
                  </a:lnTo>
                  <a:lnTo>
                    <a:pt x="16147" y="12981"/>
                  </a:lnTo>
                  <a:cubicBezTo>
                    <a:pt x="16122" y="13042"/>
                    <a:pt x="16107" y="13079"/>
                    <a:pt x="16097" y="13098"/>
                  </a:cubicBezTo>
                  <a:lnTo>
                    <a:pt x="16095" y="13088"/>
                  </a:lnTo>
                  <a:cubicBezTo>
                    <a:pt x="16095" y="13081"/>
                    <a:pt x="16095" y="13079"/>
                    <a:pt x="16093" y="13079"/>
                  </a:cubicBezTo>
                  <a:cubicBezTo>
                    <a:pt x="16088" y="13079"/>
                    <a:pt x="16078" y="13119"/>
                    <a:pt x="16083" y="13119"/>
                  </a:cubicBezTo>
                  <a:cubicBezTo>
                    <a:pt x="16084" y="13119"/>
                    <a:pt x="16090" y="13112"/>
                    <a:pt x="16097" y="13098"/>
                  </a:cubicBezTo>
                  <a:lnTo>
                    <a:pt x="17637" y="20107"/>
                  </a:lnTo>
                  <a:lnTo>
                    <a:pt x="11273" y="17079"/>
                  </a:lnTo>
                  <a:lnTo>
                    <a:pt x="11167" y="17079"/>
                  </a:lnTo>
                  <a:lnTo>
                    <a:pt x="11114" y="17185"/>
                  </a:lnTo>
                  <a:lnTo>
                    <a:pt x="4912" y="20900"/>
                  </a:lnTo>
                  <a:cubicBezTo>
                    <a:pt x="5260" y="18139"/>
                    <a:pt x="5514" y="15680"/>
                    <a:pt x="5767" y="13620"/>
                  </a:cubicBezTo>
                  <a:lnTo>
                    <a:pt x="5767" y="13567"/>
                  </a:lnTo>
                  <a:lnTo>
                    <a:pt x="5662" y="13567"/>
                  </a:lnTo>
                  <a:lnTo>
                    <a:pt x="1573" y="10002"/>
                  </a:lnTo>
                  <a:lnTo>
                    <a:pt x="421" y="8992"/>
                  </a:lnTo>
                  <a:lnTo>
                    <a:pt x="105" y="8726"/>
                  </a:lnTo>
                  <a:lnTo>
                    <a:pt x="0" y="8672"/>
                  </a:lnTo>
                  <a:lnTo>
                    <a:pt x="0" y="8831"/>
                  </a:lnTo>
                  <a:lnTo>
                    <a:pt x="262" y="9097"/>
                  </a:lnTo>
                  <a:lnTo>
                    <a:pt x="1311" y="10109"/>
                  </a:lnTo>
                  <a:lnTo>
                    <a:pt x="5348" y="13837"/>
                  </a:lnTo>
                  <a:cubicBezTo>
                    <a:pt x="5086" y="15964"/>
                    <a:pt x="4770" y="18516"/>
                    <a:pt x="4457" y="21334"/>
                  </a:cubicBezTo>
                  <a:lnTo>
                    <a:pt x="4351" y="21600"/>
                  </a:lnTo>
                  <a:lnTo>
                    <a:pt x="4614" y="21495"/>
                  </a:lnTo>
                  <a:lnTo>
                    <a:pt x="11040" y="17571"/>
                  </a:lnTo>
                  <a:lnTo>
                    <a:pt x="17719" y="20749"/>
                  </a:lnTo>
                  <a:lnTo>
                    <a:pt x="18087" y="20909"/>
                  </a:lnTo>
                  <a:lnTo>
                    <a:pt x="17982" y="20536"/>
                  </a:lnTo>
                  <a:lnTo>
                    <a:pt x="17932" y="20312"/>
                  </a:lnTo>
                  <a:lnTo>
                    <a:pt x="17982" y="20270"/>
                  </a:lnTo>
                  <a:lnTo>
                    <a:pt x="17916" y="20240"/>
                  </a:lnTo>
                  <a:lnTo>
                    <a:pt x="16367" y="13238"/>
                  </a:lnTo>
                  <a:lnTo>
                    <a:pt x="16409" y="13195"/>
                  </a:lnTo>
                  <a:lnTo>
                    <a:pt x="16567" y="12981"/>
                  </a:lnTo>
                  <a:lnTo>
                    <a:pt x="16881" y="12662"/>
                  </a:lnTo>
                  <a:lnTo>
                    <a:pt x="17563" y="11917"/>
                  </a:lnTo>
                  <a:cubicBezTo>
                    <a:pt x="17982" y="11439"/>
                    <a:pt x="18454" y="10959"/>
                    <a:pt x="18873" y="10534"/>
                  </a:cubicBezTo>
                  <a:lnTo>
                    <a:pt x="21338" y="7767"/>
                  </a:lnTo>
                  <a:lnTo>
                    <a:pt x="21600" y="7502"/>
                  </a:lnTo>
                  <a:lnTo>
                    <a:pt x="21284" y="7502"/>
                  </a:lnTo>
                  <a:lnTo>
                    <a:pt x="21252" y="7499"/>
                  </a:lnTo>
                  <a:lnTo>
                    <a:pt x="21233" y="7448"/>
                  </a:lnTo>
                  <a:lnTo>
                    <a:pt x="21191" y="7493"/>
                  </a:lnTo>
                  <a:lnTo>
                    <a:pt x="13973" y="6818"/>
                  </a:lnTo>
                  <a:lnTo>
                    <a:pt x="10381" y="266"/>
                  </a:lnTo>
                  <a:lnTo>
                    <a:pt x="10276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5" name="Google Shape;617;p35"/>
            <p:cNvSpPr/>
            <p:nvPr/>
          </p:nvSpPr>
          <p:spPr>
            <a:xfrm flipH="1">
              <a:off x="1389199" y="1366657"/>
              <a:ext cx="172775" cy="169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4" y="8552"/>
                  </a:moveTo>
                  <a:lnTo>
                    <a:pt x="473" y="8640"/>
                  </a:lnTo>
                  <a:lnTo>
                    <a:pt x="105" y="8747"/>
                  </a:lnTo>
                  <a:lnTo>
                    <a:pt x="421" y="8693"/>
                  </a:lnTo>
                  <a:lnTo>
                    <a:pt x="954" y="8552"/>
                  </a:lnTo>
                  <a:close/>
                  <a:moveTo>
                    <a:pt x="16383" y="13174"/>
                  </a:moveTo>
                  <a:cubicBezTo>
                    <a:pt x="16379" y="13185"/>
                    <a:pt x="16374" y="13227"/>
                    <a:pt x="16357" y="13334"/>
                  </a:cubicBezTo>
                  <a:lnTo>
                    <a:pt x="16357" y="13227"/>
                  </a:lnTo>
                  <a:lnTo>
                    <a:pt x="16383" y="13174"/>
                  </a:lnTo>
                  <a:close/>
                  <a:moveTo>
                    <a:pt x="10276" y="0"/>
                  </a:moveTo>
                  <a:lnTo>
                    <a:pt x="10119" y="267"/>
                  </a:lnTo>
                  <a:cubicBezTo>
                    <a:pt x="9027" y="2911"/>
                    <a:pt x="8037" y="5294"/>
                    <a:pt x="7204" y="7206"/>
                  </a:cubicBezTo>
                  <a:lnTo>
                    <a:pt x="1835" y="8319"/>
                  </a:lnTo>
                  <a:lnTo>
                    <a:pt x="954" y="8552"/>
                  </a:lnTo>
                  <a:lnTo>
                    <a:pt x="1940" y="8373"/>
                  </a:lnTo>
                  <a:lnTo>
                    <a:pt x="7287" y="7413"/>
                  </a:lnTo>
                  <a:lnTo>
                    <a:pt x="7392" y="7413"/>
                  </a:lnTo>
                  <a:lnTo>
                    <a:pt x="7392" y="7306"/>
                  </a:lnTo>
                  <a:lnTo>
                    <a:pt x="10214" y="746"/>
                  </a:lnTo>
                  <a:lnTo>
                    <a:pt x="13684" y="7040"/>
                  </a:lnTo>
                  <a:lnTo>
                    <a:pt x="13735" y="7147"/>
                  </a:lnTo>
                  <a:lnTo>
                    <a:pt x="13892" y="7147"/>
                  </a:lnTo>
                  <a:lnTo>
                    <a:pt x="20920" y="7805"/>
                  </a:lnTo>
                  <a:lnTo>
                    <a:pt x="18663" y="10346"/>
                  </a:lnTo>
                  <a:lnTo>
                    <a:pt x="17352" y="11733"/>
                  </a:lnTo>
                  <a:lnTo>
                    <a:pt x="16671" y="12479"/>
                  </a:lnTo>
                  <a:lnTo>
                    <a:pt x="16357" y="12800"/>
                  </a:lnTo>
                  <a:lnTo>
                    <a:pt x="16252" y="13013"/>
                  </a:lnTo>
                  <a:lnTo>
                    <a:pt x="16147" y="13067"/>
                  </a:lnTo>
                  <a:lnTo>
                    <a:pt x="16095" y="13120"/>
                  </a:lnTo>
                  <a:cubicBezTo>
                    <a:pt x="16065" y="13195"/>
                    <a:pt x="16048" y="13232"/>
                    <a:pt x="16038" y="13250"/>
                  </a:cubicBezTo>
                  <a:cubicBezTo>
                    <a:pt x="16038" y="13248"/>
                    <a:pt x="16038" y="13248"/>
                    <a:pt x="16036" y="13248"/>
                  </a:cubicBezTo>
                  <a:cubicBezTo>
                    <a:pt x="16033" y="13248"/>
                    <a:pt x="16028" y="13262"/>
                    <a:pt x="16029" y="13262"/>
                  </a:cubicBezTo>
                  <a:cubicBezTo>
                    <a:pt x="16031" y="13262"/>
                    <a:pt x="16034" y="13258"/>
                    <a:pt x="16038" y="13250"/>
                  </a:cubicBezTo>
                  <a:cubicBezTo>
                    <a:pt x="16041" y="13253"/>
                    <a:pt x="16043" y="13262"/>
                    <a:pt x="16043" y="13279"/>
                  </a:cubicBezTo>
                  <a:lnTo>
                    <a:pt x="17599" y="20377"/>
                  </a:lnTo>
                  <a:lnTo>
                    <a:pt x="11167" y="17333"/>
                  </a:lnTo>
                  <a:lnTo>
                    <a:pt x="11114" y="17280"/>
                  </a:lnTo>
                  <a:lnTo>
                    <a:pt x="11062" y="17333"/>
                  </a:lnTo>
                  <a:lnTo>
                    <a:pt x="4910" y="21005"/>
                  </a:lnTo>
                  <a:cubicBezTo>
                    <a:pt x="5260" y="18240"/>
                    <a:pt x="5514" y="15825"/>
                    <a:pt x="5767" y="13760"/>
                  </a:cubicBezTo>
                  <a:lnTo>
                    <a:pt x="5767" y="13653"/>
                  </a:lnTo>
                  <a:lnTo>
                    <a:pt x="5662" y="13653"/>
                  </a:lnTo>
                  <a:lnTo>
                    <a:pt x="1573" y="10079"/>
                  </a:lnTo>
                  <a:lnTo>
                    <a:pt x="421" y="9066"/>
                  </a:lnTo>
                  <a:lnTo>
                    <a:pt x="105" y="8800"/>
                  </a:lnTo>
                  <a:lnTo>
                    <a:pt x="0" y="8747"/>
                  </a:lnTo>
                  <a:cubicBezTo>
                    <a:pt x="0" y="8800"/>
                    <a:pt x="0" y="8800"/>
                    <a:pt x="53" y="8852"/>
                  </a:cubicBezTo>
                  <a:lnTo>
                    <a:pt x="316" y="9119"/>
                  </a:lnTo>
                  <a:lnTo>
                    <a:pt x="1364" y="10133"/>
                  </a:lnTo>
                  <a:lnTo>
                    <a:pt x="5505" y="13867"/>
                  </a:lnTo>
                  <a:lnTo>
                    <a:pt x="5400" y="13813"/>
                  </a:lnTo>
                  <a:cubicBezTo>
                    <a:pt x="5138" y="15946"/>
                    <a:pt x="4824" y="18454"/>
                    <a:pt x="4510" y="21333"/>
                  </a:cubicBezTo>
                  <a:lnTo>
                    <a:pt x="4457" y="21600"/>
                  </a:lnTo>
                  <a:lnTo>
                    <a:pt x="4719" y="21493"/>
                  </a:lnTo>
                  <a:lnTo>
                    <a:pt x="11091" y="17613"/>
                  </a:lnTo>
                  <a:lnTo>
                    <a:pt x="17825" y="20800"/>
                  </a:lnTo>
                  <a:lnTo>
                    <a:pt x="18139" y="20960"/>
                  </a:lnTo>
                  <a:lnTo>
                    <a:pt x="18087" y="20586"/>
                  </a:lnTo>
                  <a:lnTo>
                    <a:pt x="16409" y="13227"/>
                  </a:lnTo>
                  <a:cubicBezTo>
                    <a:pt x="16404" y="13232"/>
                    <a:pt x="16400" y="13234"/>
                    <a:pt x="16397" y="13234"/>
                  </a:cubicBezTo>
                  <a:cubicBezTo>
                    <a:pt x="16381" y="13234"/>
                    <a:pt x="16383" y="13179"/>
                    <a:pt x="16383" y="13172"/>
                  </a:cubicBezTo>
                  <a:lnTo>
                    <a:pt x="16409" y="13120"/>
                  </a:lnTo>
                  <a:lnTo>
                    <a:pt x="16567" y="12960"/>
                  </a:lnTo>
                  <a:lnTo>
                    <a:pt x="16881" y="12586"/>
                  </a:lnTo>
                  <a:lnTo>
                    <a:pt x="17563" y="11893"/>
                  </a:lnTo>
                  <a:cubicBezTo>
                    <a:pt x="17982" y="11412"/>
                    <a:pt x="18454" y="10933"/>
                    <a:pt x="18873" y="10453"/>
                  </a:cubicBezTo>
                  <a:lnTo>
                    <a:pt x="21245" y="7836"/>
                  </a:lnTo>
                  <a:lnTo>
                    <a:pt x="21284" y="7840"/>
                  </a:lnTo>
                  <a:lnTo>
                    <a:pt x="21267" y="7810"/>
                  </a:lnTo>
                  <a:lnTo>
                    <a:pt x="21338" y="7733"/>
                  </a:lnTo>
                  <a:lnTo>
                    <a:pt x="21600" y="7466"/>
                  </a:lnTo>
                  <a:lnTo>
                    <a:pt x="21284" y="7466"/>
                  </a:lnTo>
                  <a:lnTo>
                    <a:pt x="13972" y="6833"/>
                  </a:lnTo>
                  <a:lnTo>
                    <a:pt x="10381" y="267"/>
                  </a:lnTo>
                  <a:lnTo>
                    <a:pt x="10276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6" name="Google Shape;618;p35"/>
            <p:cNvSpPr/>
            <p:nvPr/>
          </p:nvSpPr>
          <p:spPr>
            <a:xfrm flipH="1">
              <a:off x="1746473" y="1344847"/>
              <a:ext cx="173589" cy="16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14" y="13263"/>
                  </a:moveTo>
                  <a:cubicBezTo>
                    <a:pt x="16103" y="13270"/>
                    <a:pt x="16086" y="13302"/>
                    <a:pt x="16088" y="13302"/>
                  </a:cubicBezTo>
                  <a:cubicBezTo>
                    <a:pt x="16090" y="13302"/>
                    <a:pt x="16097" y="13293"/>
                    <a:pt x="16114" y="13263"/>
                  </a:cubicBezTo>
                  <a:close/>
                  <a:moveTo>
                    <a:pt x="10279" y="0"/>
                  </a:moveTo>
                  <a:lnTo>
                    <a:pt x="10174" y="269"/>
                  </a:lnTo>
                  <a:cubicBezTo>
                    <a:pt x="9088" y="2987"/>
                    <a:pt x="8102" y="5335"/>
                    <a:pt x="7272" y="7260"/>
                  </a:cubicBezTo>
                  <a:lnTo>
                    <a:pt x="1878" y="8383"/>
                  </a:lnTo>
                  <a:lnTo>
                    <a:pt x="522" y="8704"/>
                  </a:lnTo>
                  <a:lnTo>
                    <a:pt x="239" y="8754"/>
                  </a:lnTo>
                  <a:lnTo>
                    <a:pt x="261" y="8759"/>
                  </a:lnTo>
                  <a:lnTo>
                    <a:pt x="625" y="8704"/>
                  </a:lnTo>
                  <a:lnTo>
                    <a:pt x="2086" y="8436"/>
                  </a:lnTo>
                  <a:lnTo>
                    <a:pt x="7409" y="7416"/>
                  </a:lnTo>
                  <a:lnTo>
                    <a:pt x="7514" y="7416"/>
                  </a:lnTo>
                  <a:lnTo>
                    <a:pt x="7514" y="7361"/>
                  </a:lnTo>
                  <a:cubicBezTo>
                    <a:pt x="8320" y="5492"/>
                    <a:pt x="9273" y="3221"/>
                    <a:pt x="10372" y="645"/>
                  </a:cubicBezTo>
                  <a:lnTo>
                    <a:pt x="13826" y="7039"/>
                  </a:lnTo>
                  <a:lnTo>
                    <a:pt x="13879" y="7092"/>
                  </a:lnTo>
                  <a:lnTo>
                    <a:pt x="13930" y="7092"/>
                  </a:lnTo>
                  <a:lnTo>
                    <a:pt x="20972" y="7808"/>
                  </a:lnTo>
                  <a:cubicBezTo>
                    <a:pt x="20251" y="8600"/>
                    <a:pt x="19492" y="9436"/>
                    <a:pt x="18732" y="10317"/>
                  </a:cubicBezTo>
                  <a:cubicBezTo>
                    <a:pt x="18261" y="10801"/>
                    <a:pt x="17844" y="11283"/>
                    <a:pt x="17427" y="11713"/>
                  </a:cubicBezTo>
                  <a:lnTo>
                    <a:pt x="16749" y="12466"/>
                  </a:lnTo>
                  <a:lnTo>
                    <a:pt x="16435" y="12788"/>
                  </a:lnTo>
                  <a:lnTo>
                    <a:pt x="16279" y="13003"/>
                  </a:lnTo>
                  <a:lnTo>
                    <a:pt x="16227" y="13057"/>
                  </a:lnTo>
                  <a:lnTo>
                    <a:pt x="16174" y="13164"/>
                  </a:lnTo>
                  <a:cubicBezTo>
                    <a:pt x="16146" y="13210"/>
                    <a:pt x="16127" y="13242"/>
                    <a:pt x="16114" y="13263"/>
                  </a:cubicBezTo>
                  <a:cubicBezTo>
                    <a:pt x="16115" y="13263"/>
                    <a:pt x="16117" y="13263"/>
                    <a:pt x="16119" y="13263"/>
                  </a:cubicBezTo>
                  <a:cubicBezTo>
                    <a:pt x="16121" y="13263"/>
                    <a:pt x="16122" y="13265"/>
                    <a:pt x="16122" y="13272"/>
                  </a:cubicBezTo>
                  <a:lnTo>
                    <a:pt x="17657" y="20361"/>
                  </a:lnTo>
                  <a:lnTo>
                    <a:pt x="11269" y="17301"/>
                  </a:lnTo>
                  <a:lnTo>
                    <a:pt x="11218" y="17301"/>
                  </a:lnTo>
                  <a:lnTo>
                    <a:pt x="11165" y="17356"/>
                  </a:lnTo>
                  <a:lnTo>
                    <a:pt x="4983" y="21133"/>
                  </a:lnTo>
                  <a:cubicBezTo>
                    <a:pt x="5285" y="18384"/>
                    <a:pt x="5538" y="15896"/>
                    <a:pt x="5790" y="13810"/>
                  </a:cubicBezTo>
                  <a:lnTo>
                    <a:pt x="5790" y="13755"/>
                  </a:lnTo>
                  <a:lnTo>
                    <a:pt x="5739" y="13702"/>
                  </a:lnTo>
                  <a:lnTo>
                    <a:pt x="1617" y="10048"/>
                  </a:lnTo>
                  <a:lnTo>
                    <a:pt x="522" y="9028"/>
                  </a:lnTo>
                  <a:lnTo>
                    <a:pt x="208" y="8759"/>
                  </a:lnTo>
                  <a:lnTo>
                    <a:pt x="239" y="8754"/>
                  </a:lnTo>
                  <a:lnTo>
                    <a:pt x="51" y="8704"/>
                  </a:lnTo>
                  <a:lnTo>
                    <a:pt x="0" y="8759"/>
                  </a:lnTo>
                  <a:lnTo>
                    <a:pt x="261" y="9028"/>
                  </a:lnTo>
                  <a:lnTo>
                    <a:pt x="1303" y="10048"/>
                  </a:lnTo>
                  <a:lnTo>
                    <a:pt x="5419" y="13804"/>
                  </a:lnTo>
                  <a:cubicBezTo>
                    <a:pt x="5160" y="15943"/>
                    <a:pt x="4798" y="18452"/>
                    <a:pt x="4487" y="21331"/>
                  </a:cubicBezTo>
                  <a:lnTo>
                    <a:pt x="4487" y="21600"/>
                  </a:lnTo>
                  <a:lnTo>
                    <a:pt x="4748" y="21492"/>
                  </a:lnTo>
                  <a:lnTo>
                    <a:pt x="4940" y="21377"/>
                  </a:lnTo>
                  <a:lnTo>
                    <a:pt x="4956" y="21386"/>
                  </a:lnTo>
                  <a:cubicBezTo>
                    <a:pt x="4958" y="21379"/>
                    <a:pt x="4958" y="21374"/>
                    <a:pt x="4958" y="21367"/>
                  </a:cubicBezTo>
                  <a:lnTo>
                    <a:pt x="11148" y="17665"/>
                  </a:lnTo>
                  <a:lnTo>
                    <a:pt x="17791" y="20849"/>
                  </a:lnTo>
                  <a:lnTo>
                    <a:pt x="18105" y="21010"/>
                  </a:lnTo>
                  <a:lnTo>
                    <a:pt x="18052" y="20686"/>
                  </a:lnTo>
                  <a:cubicBezTo>
                    <a:pt x="17533" y="18284"/>
                    <a:pt x="16963" y="15774"/>
                    <a:pt x="16445" y="13262"/>
                  </a:cubicBezTo>
                  <a:lnTo>
                    <a:pt x="16488" y="13217"/>
                  </a:lnTo>
                  <a:lnTo>
                    <a:pt x="16644" y="13003"/>
                  </a:lnTo>
                  <a:lnTo>
                    <a:pt x="16957" y="12680"/>
                  </a:lnTo>
                  <a:lnTo>
                    <a:pt x="17583" y="11929"/>
                  </a:lnTo>
                  <a:lnTo>
                    <a:pt x="18835" y="10532"/>
                  </a:lnTo>
                  <a:lnTo>
                    <a:pt x="21294" y="7840"/>
                  </a:lnTo>
                  <a:lnTo>
                    <a:pt x="21339" y="7845"/>
                  </a:lnTo>
                  <a:lnTo>
                    <a:pt x="21320" y="7812"/>
                  </a:lnTo>
                  <a:lnTo>
                    <a:pt x="21339" y="7790"/>
                  </a:lnTo>
                  <a:lnTo>
                    <a:pt x="21600" y="7522"/>
                  </a:lnTo>
                  <a:lnTo>
                    <a:pt x="21236" y="7522"/>
                  </a:lnTo>
                  <a:lnTo>
                    <a:pt x="14068" y="6841"/>
                  </a:lnTo>
                  <a:lnTo>
                    <a:pt x="10435" y="269"/>
                  </a:lnTo>
                  <a:lnTo>
                    <a:pt x="10279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7" name="Google Shape;619;p35"/>
            <p:cNvSpPr/>
            <p:nvPr/>
          </p:nvSpPr>
          <p:spPr>
            <a:xfrm flipH="1">
              <a:off x="1116229" y="721321"/>
              <a:ext cx="175272" cy="16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48" y="0"/>
                  </a:moveTo>
                  <a:lnTo>
                    <a:pt x="4548" y="267"/>
                  </a:lnTo>
                  <a:cubicBezTo>
                    <a:pt x="4857" y="2510"/>
                    <a:pt x="5218" y="5020"/>
                    <a:pt x="5580" y="7745"/>
                  </a:cubicBezTo>
                  <a:lnTo>
                    <a:pt x="258" y="12777"/>
                  </a:lnTo>
                  <a:lnTo>
                    <a:pt x="0" y="13044"/>
                  </a:lnTo>
                  <a:lnTo>
                    <a:pt x="309" y="13099"/>
                  </a:lnTo>
                  <a:lnTo>
                    <a:pt x="7234" y="14381"/>
                  </a:lnTo>
                  <a:lnTo>
                    <a:pt x="7402" y="14411"/>
                  </a:lnTo>
                  <a:cubicBezTo>
                    <a:pt x="8535" y="16805"/>
                    <a:pt x="9563" y="19042"/>
                    <a:pt x="10490" y="21278"/>
                  </a:cubicBezTo>
                  <a:lnTo>
                    <a:pt x="10644" y="21600"/>
                  </a:lnTo>
                  <a:lnTo>
                    <a:pt x="10748" y="21278"/>
                  </a:lnTo>
                  <a:cubicBezTo>
                    <a:pt x="11971" y="18909"/>
                    <a:pt x="13142" y="16641"/>
                    <a:pt x="14165" y="14582"/>
                  </a:cubicBezTo>
                  <a:lnTo>
                    <a:pt x="21342" y="13634"/>
                  </a:lnTo>
                  <a:lnTo>
                    <a:pt x="21600" y="13634"/>
                  </a:lnTo>
                  <a:lnTo>
                    <a:pt x="21445" y="13474"/>
                  </a:lnTo>
                  <a:lnTo>
                    <a:pt x="21321" y="13342"/>
                  </a:lnTo>
                  <a:lnTo>
                    <a:pt x="21342" y="13259"/>
                  </a:lnTo>
                  <a:lnTo>
                    <a:pt x="21253" y="13270"/>
                  </a:lnTo>
                  <a:lnTo>
                    <a:pt x="16287" y="8030"/>
                  </a:lnTo>
                  <a:lnTo>
                    <a:pt x="16381" y="7110"/>
                  </a:lnTo>
                  <a:lnTo>
                    <a:pt x="16381" y="6790"/>
                  </a:lnTo>
                  <a:cubicBezTo>
                    <a:pt x="16381" y="6878"/>
                    <a:pt x="16347" y="6964"/>
                    <a:pt x="16362" y="6964"/>
                  </a:cubicBezTo>
                  <a:cubicBezTo>
                    <a:pt x="16365" y="6964"/>
                    <a:pt x="16372" y="6960"/>
                    <a:pt x="16381" y="6950"/>
                  </a:cubicBezTo>
                  <a:cubicBezTo>
                    <a:pt x="16330" y="7217"/>
                    <a:pt x="16226" y="7592"/>
                    <a:pt x="16175" y="7966"/>
                  </a:cubicBezTo>
                  <a:lnTo>
                    <a:pt x="16277" y="8077"/>
                  </a:lnTo>
                  <a:lnTo>
                    <a:pt x="16277" y="8126"/>
                  </a:lnTo>
                  <a:lnTo>
                    <a:pt x="16282" y="8082"/>
                  </a:lnTo>
                  <a:lnTo>
                    <a:pt x="21115" y="13285"/>
                  </a:lnTo>
                  <a:lnTo>
                    <a:pt x="14055" y="14114"/>
                  </a:lnTo>
                  <a:lnTo>
                    <a:pt x="14004" y="14114"/>
                  </a:lnTo>
                  <a:lnTo>
                    <a:pt x="14004" y="14168"/>
                  </a:lnTo>
                  <a:lnTo>
                    <a:pt x="10731" y="20485"/>
                  </a:lnTo>
                  <a:cubicBezTo>
                    <a:pt x="9755" y="18409"/>
                    <a:pt x="8779" y="16279"/>
                    <a:pt x="7802" y="14008"/>
                  </a:cubicBezTo>
                  <a:lnTo>
                    <a:pt x="7802" y="13901"/>
                  </a:lnTo>
                  <a:lnTo>
                    <a:pt x="7700" y="13901"/>
                  </a:lnTo>
                  <a:lnTo>
                    <a:pt x="7389" y="13847"/>
                  </a:lnTo>
                  <a:lnTo>
                    <a:pt x="785" y="12726"/>
                  </a:lnTo>
                  <a:lnTo>
                    <a:pt x="5891" y="7752"/>
                  </a:lnTo>
                  <a:lnTo>
                    <a:pt x="5995" y="7699"/>
                  </a:lnTo>
                  <a:lnTo>
                    <a:pt x="5995" y="7644"/>
                  </a:lnTo>
                  <a:cubicBezTo>
                    <a:pt x="5544" y="5008"/>
                    <a:pt x="5240" y="2519"/>
                    <a:pt x="4893" y="376"/>
                  </a:cubicBezTo>
                  <a:lnTo>
                    <a:pt x="11063" y="3900"/>
                  </a:lnTo>
                  <a:lnTo>
                    <a:pt x="11058" y="3903"/>
                  </a:lnTo>
                  <a:lnTo>
                    <a:pt x="11068" y="3903"/>
                  </a:lnTo>
                  <a:lnTo>
                    <a:pt x="11161" y="3956"/>
                  </a:lnTo>
                  <a:lnTo>
                    <a:pt x="12453" y="3154"/>
                  </a:lnTo>
                  <a:cubicBezTo>
                    <a:pt x="12557" y="3101"/>
                    <a:pt x="12712" y="3047"/>
                    <a:pt x="12815" y="2886"/>
                  </a:cubicBezTo>
                  <a:cubicBezTo>
                    <a:pt x="12712" y="2941"/>
                    <a:pt x="12504" y="3101"/>
                    <a:pt x="12350" y="3154"/>
                  </a:cubicBezTo>
                  <a:lnTo>
                    <a:pt x="11110" y="3873"/>
                  </a:lnTo>
                  <a:lnTo>
                    <a:pt x="4867" y="227"/>
                  </a:lnTo>
                  <a:cubicBezTo>
                    <a:pt x="4864" y="204"/>
                    <a:pt x="4861" y="183"/>
                    <a:pt x="4857" y="160"/>
                  </a:cubicBezTo>
                  <a:lnTo>
                    <a:pt x="4810" y="193"/>
                  </a:lnTo>
                  <a:lnTo>
                    <a:pt x="4754" y="160"/>
                  </a:lnTo>
                  <a:lnTo>
                    <a:pt x="4548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8" name="Google Shape;620;p35"/>
            <p:cNvSpPr/>
            <p:nvPr/>
          </p:nvSpPr>
          <p:spPr>
            <a:xfrm flipH="1">
              <a:off x="1030683" y="1014419"/>
              <a:ext cx="175700" cy="16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40" y="0"/>
                  </a:moveTo>
                  <a:lnTo>
                    <a:pt x="4588" y="218"/>
                  </a:lnTo>
                  <a:lnTo>
                    <a:pt x="4659" y="255"/>
                  </a:lnTo>
                  <a:cubicBezTo>
                    <a:pt x="4647" y="223"/>
                    <a:pt x="4640" y="193"/>
                    <a:pt x="4640" y="164"/>
                  </a:cubicBezTo>
                  <a:lnTo>
                    <a:pt x="4640" y="55"/>
                  </a:lnTo>
                  <a:cubicBezTo>
                    <a:pt x="4672" y="123"/>
                    <a:pt x="4684" y="189"/>
                    <a:pt x="4688" y="271"/>
                  </a:cubicBezTo>
                  <a:lnTo>
                    <a:pt x="4659" y="255"/>
                  </a:lnTo>
                  <a:cubicBezTo>
                    <a:pt x="4667" y="280"/>
                    <a:pt x="4679" y="305"/>
                    <a:pt x="4691" y="332"/>
                  </a:cubicBezTo>
                  <a:cubicBezTo>
                    <a:pt x="4689" y="311"/>
                    <a:pt x="4689" y="289"/>
                    <a:pt x="4688" y="271"/>
                  </a:cubicBezTo>
                  <a:lnTo>
                    <a:pt x="4898" y="380"/>
                  </a:lnTo>
                  <a:lnTo>
                    <a:pt x="6134" y="1141"/>
                  </a:lnTo>
                  <a:lnTo>
                    <a:pt x="10775" y="3908"/>
                  </a:lnTo>
                  <a:lnTo>
                    <a:pt x="10929" y="3908"/>
                  </a:lnTo>
                  <a:lnTo>
                    <a:pt x="17218" y="677"/>
                  </a:lnTo>
                  <a:cubicBezTo>
                    <a:pt x="16817" y="2925"/>
                    <a:pt x="16371" y="5324"/>
                    <a:pt x="15878" y="7924"/>
                  </a:cubicBezTo>
                  <a:lnTo>
                    <a:pt x="15878" y="8033"/>
                  </a:lnTo>
                  <a:lnTo>
                    <a:pt x="15929" y="8086"/>
                  </a:lnTo>
                  <a:lnTo>
                    <a:pt x="20822" y="13341"/>
                  </a:lnTo>
                  <a:lnTo>
                    <a:pt x="17630" y="13785"/>
                  </a:lnTo>
                  <a:lnTo>
                    <a:pt x="15827" y="14001"/>
                  </a:lnTo>
                  <a:lnTo>
                    <a:pt x="14897" y="14110"/>
                  </a:lnTo>
                  <a:lnTo>
                    <a:pt x="14434" y="14166"/>
                  </a:lnTo>
                  <a:lnTo>
                    <a:pt x="13919" y="14166"/>
                  </a:lnTo>
                  <a:lnTo>
                    <a:pt x="13815" y="14273"/>
                  </a:lnTo>
                  <a:lnTo>
                    <a:pt x="10605" y="20727"/>
                  </a:lnTo>
                  <a:lnTo>
                    <a:pt x="7681" y="14110"/>
                  </a:lnTo>
                  <a:lnTo>
                    <a:pt x="7630" y="14057"/>
                  </a:lnTo>
                  <a:lnTo>
                    <a:pt x="7578" y="14057"/>
                  </a:lnTo>
                  <a:lnTo>
                    <a:pt x="638" y="12803"/>
                  </a:lnTo>
                  <a:lnTo>
                    <a:pt x="5773" y="7761"/>
                  </a:lnTo>
                  <a:lnTo>
                    <a:pt x="5826" y="7652"/>
                  </a:lnTo>
                  <a:lnTo>
                    <a:pt x="5826" y="7599"/>
                  </a:lnTo>
                  <a:cubicBezTo>
                    <a:pt x="5414" y="5210"/>
                    <a:pt x="5156" y="3312"/>
                    <a:pt x="5000" y="2062"/>
                  </a:cubicBezTo>
                  <a:cubicBezTo>
                    <a:pt x="4845" y="1412"/>
                    <a:pt x="4795" y="869"/>
                    <a:pt x="4742" y="543"/>
                  </a:cubicBezTo>
                  <a:cubicBezTo>
                    <a:pt x="4742" y="461"/>
                    <a:pt x="4717" y="393"/>
                    <a:pt x="4691" y="332"/>
                  </a:cubicBezTo>
                  <a:cubicBezTo>
                    <a:pt x="4691" y="364"/>
                    <a:pt x="4691" y="398"/>
                    <a:pt x="4691" y="436"/>
                  </a:cubicBezTo>
                  <a:cubicBezTo>
                    <a:pt x="4795" y="814"/>
                    <a:pt x="4845" y="1303"/>
                    <a:pt x="4898" y="1900"/>
                  </a:cubicBezTo>
                  <a:cubicBezTo>
                    <a:pt x="5102" y="3248"/>
                    <a:pt x="5307" y="5131"/>
                    <a:pt x="5614" y="7551"/>
                  </a:cubicBezTo>
                  <a:lnTo>
                    <a:pt x="207" y="12753"/>
                  </a:lnTo>
                  <a:lnTo>
                    <a:pt x="0" y="12971"/>
                  </a:lnTo>
                  <a:lnTo>
                    <a:pt x="258" y="13025"/>
                  </a:lnTo>
                  <a:lnTo>
                    <a:pt x="7364" y="14264"/>
                  </a:lnTo>
                  <a:lnTo>
                    <a:pt x="10413" y="21166"/>
                  </a:lnTo>
                  <a:lnTo>
                    <a:pt x="10620" y="21600"/>
                  </a:lnTo>
                  <a:lnTo>
                    <a:pt x="10775" y="21220"/>
                  </a:lnTo>
                  <a:cubicBezTo>
                    <a:pt x="11840" y="19083"/>
                    <a:pt x="13005" y="16840"/>
                    <a:pt x="14124" y="14544"/>
                  </a:cubicBezTo>
                  <a:lnTo>
                    <a:pt x="14589" y="14544"/>
                  </a:lnTo>
                  <a:lnTo>
                    <a:pt x="15001" y="14437"/>
                  </a:lnTo>
                  <a:lnTo>
                    <a:pt x="15929" y="14328"/>
                  </a:lnTo>
                  <a:lnTo>
                    <a:pt x="17733" y="14110"/>
                  </a:lnTo>
                  <a:lnTo>
                    <a:pt x="21290" y="13623"/>
                  </a:lnTo>
                  <a:lnTo>
                    <a:pt x="21600" y="13567"/>
                  </a:lnTo>
                  <a:lnTo>
                    <a:pt x="21342" y="13296"/>
                  </a:lnTo>
                  <a:cubicBezTo>
                    <a:pt x="19611" y="11421"/>
                    <a:pt x="17881" y="9598"/>
                    <a:pt x="16298" y="7881"/>
                  </a:cubicBezTo>
                  <a:cubicBezTo>
                    <a:pt x="16861" y="5237"/>
                    <a:pt x="17272" y="2701"/>
                    <a:pt x="17733" y="380"/>
                  </a:cubicBezTo>
                  <a:lnTo>
                    <a:pt x="17786" y="164"/>
                  </a:lnTo>
                  <a:lnTo>
                    <a:pt x="17528" y="271"/>
                  </a:lnTo>
                  <a:lnTo>
                    <a:pt x="17291" y="398"/>
                  </a:lnTo>
                  <a:lnTo>
                    <a:pt x="17270" y="380"/>
                  </a:lnTo>
                  <a:cubicBezTo>
                    <a:pt x="17268" y="391"/>
                    <a:pt x="17265" y="402"/>
                    <a:pt x="17263" y="412"/>
                  </a:cubicBezTo>
                  <a:lnTo>
                    <a:pt x="11007" y="3732"/>
                  </a:lnTo>
                  <a:lnTo>
                    <a:pt x="6289" y="1032"/>
                  </a:lnTo>
                  <a:lnTo>
                    <a:pt x="5052" y="327"/>
                  </a:lnTo>
                  <a:lnTo>
                    <a:pt x="4742" y="164"/>
                  </a:lnTo>
                  <a:lnTo>
                    <a:pt x="4640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9" name="Google Shape;621;p35"/>
            <p:cNvSpPr/>
            <p:nvPr/>
          </p:nvSpPr>
          <p:spPr>
            <a:xfrm flipH="1">
              <a:off x="936337" y="1306275"/>
              <a:ext cx="174444" cy="169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11527" y="160"/>
                  </a:lnTo>
                  <a:lnTo>
                    <a:pt x="11371" y="479"/>
                  </a:lnTo>
                  <a:lnTo>
                    <a:pt x="10592" y="1760"/>
                  </a:lnTo>
                  <a:lnTo>
                    <a:pt x="10162" y="2460"/>
                  </a:lnTo>
                  <a:cubicBezTo>
                    <a:pt x="10314" y="2227"/>
                    <a:pt x="10458" y="2011"/>
                    <a:pt x="10592" y="1813"/>
                  </a:cubicBezTo>
                  <a:lnTo>
                    <a:pt x="11371" y="639"/>
                  </a:lnTo>
                  <a:lnTo>
                    <a:pt x="11527" y="267"/>
                  </a:lnTo>
                  <a:lnTo>
                    <a:pt x="11631" y="0"/>
                  </a:lnTo>
                  <a:close/>
                  <a:moveTo>
                    <a:pt x="11631" y="0"/>
                  </a:moveTo>
                  <a:lnTo>
                    <a:pt x="11786" y="426"/>
                  </a:lnTo>
                  <a:lnTo>
                    <a:pt x="12306" y="1813"/>
                  </a:lnTo>
                  <a:cubicBezTo>
                    <a:pt x="12480" y="2288"/>
                    <a:pt x="12675" y="2822"/>
                    <a:pt x="12895" y="3422"/>
                  </a:cubicBezTo>
                  <a:cubicBezTo>
                    <a:pt x="12705" y="2822"/>
                    <a:pt x="12543" y="2285"/>
                    <a:pt x="12410" y="1813"/>
                  </a:cubicBezTo>
                  <a:cubicBezTo>
                    <a:pt x="12202" y="1227"/>
                    <a:pt x="12046" y="746"/>
                    <a:pt x="11942" y="426"/>
                  </a:cubicBezTo>
                  <a:lnTo>
                    <a:pt x="11786" y="0"/>
                  </a:lnTo>
                  <a:close/>
                  <a:moveTo>
                    <a:pt x="10162" y="2460"/>
                  </a:moveTo>
                  <a:cubicBezTo>
                    <a:pt x="9489" y="3487"/>
                    <a:pt x="8638" y="4855"/>
                    <a:pt x="7581" y="6506"/>
                  </a:cubicBezTo>
                  <a:lnTo>
                    <a:pt x="7632" y="6399"/>
                  </a:lnTo>
                  <a:lnTo>
                    <a:pt x="504" y="6606"/>
                  </a:lnTo>
                  <a:lnTo>
                    <a:pt x="468" y="6559"/>
                  </a:lnTo>
                  <a:lnTo>
                    <a:pt x="432" y="6608"/>
                  </a:lnTo>
                  <a:lnTo>
                    <a:pt x="260" y="6613"/>
                  </a:lnTo>
                  <a:lnTo>
                    <a:pt x="0" y="6613"/>
                  </a:lnTo>
                  <a:lnTo>
                    <a:pt x="208" y="6826"/>
                  </a:lnTo>
                  <a:cubicBezTo>
                    <a:pt x="1601" y="8628"/>
                    <a:pt x="3146" y="10535"/>
                    <a:pt x="4848" y="12651"/>
                  </a:cubicBezTo>
                  <a:lnTo>
                    <a:pt x="2805" y="19840"/>
                  </a:lnTo>
                  <a:lnTo>
                    <a:pt x="2701" y="20159"/>
                  </a:lnTo>
                  <a:lnTo>
                    <a:pt x="3012" y="20000"/>
                  </a:lnTo>
                  <a:lnTo>
                    <a:pt x="9889" y="17291"/>
                  </a:lnTo>
                  <a:lnTo>
                    <a:pt x="9969" y="17333"/>
                  </a:lnTo>
                  <a:lnTo>
                    <a:pt x="10177" y="17492"/>
                  </a:lnTo>
                  <a:lnTo>
                    <a:pt x="10592" y="17759"/>
                  </a:lnTo>
                  <a:lnTo>
                    <a:pt x="12929" y="19359"/>
                  </a:lnTo>
                  <a:lnTo>
                    <a:pt x="15888" y="21440"/>
                  </a:lnTo>
                  <a:lnTo>
                    <a:pt x="16147" y="21600"/>
                  </a:lnTo>
                  <a:lnTo>
                    <a:pt x="16147" y="21281"/>
                  </a:lnTo>
                  <a:cubicBezTo>
                    <a:pt x="15942" y="18689"/>
                    <a:pt x="15838" y="16203"/>
                    <a:pt x="15685" y="13822"/>
                  </a:cubicBezTo>
                  <a:lnTo>
                    <a:pt x="21392" y="9226"/>
                  </a:lnTo>
                  <a:lnTo>
                    <a:pt x="21600" y="9014"/>
                  </a:lnTo>
                  <a:lnTo>
                    <a:pt x="21340" y="8959"/>
                  </a:lnTo>
                  <a:lnTo>
                    <a:pt x="21318" y="8954"/>
                  </a:lnTo>
                  <a:lnTo>
                    <a:pt x="21287" y="8800"/>
                  </a:lnTo>
                  <a:lnTo>
                    <a:pt x="21151" y="8910"/>
                  </a:lnTo>
                  <a:lnTo>
                    <a:pt x="14175" y="7092"/>
                  </a:lnTo>
                  <a:lnTo>
                    <a:pt x="14279" y="7092"/>
                  </a:lnTo>
                  <a:cubicBezTo>
                    <a:pt x="13724" y="5650"/>
                    <a:pt x="13271" y="4441"/>
                    <a:pt x="12895" y="3422"/>
                  </a:cubicBezTo>
                  <a:cubicBezTo>
                    <a:pt x="13221" y="4455"/>
                    <a:pt x="13631" y="5678"/>
                    <a:pt x="14123" y="7092"/>
                  </a:cubicBezTo>
                  <a:lnTo>
                    <a:pt x="14123" y="7147"/>
                  </a:lnTo>
                  <a:lnTo>
                    <a:pt x="14227" y="7147"/>
                  </a:lnTo>
                  <a:lnTo>
                    <a:pt x="21052" y="8989"/>
                  </a:lnTo>
                  <a:lnTo>
                    <a:pt x="15421" y="13493"/>
                  </a:lnTo>
                  <a:lnTo>
                    <a:pt x="15369" y="13546"/>
                  </a:lnTo>
                  <a:lnTo>
                    <a:pt x="15369" y="13600"/>
                  </a:lnTo>
                  <a:cubicBezTo>
                    <a:pt x="15568" y="15896"/>
                    <a:pt x="15671" y="18336"/>
                    <a:pt x="15816" y="20879"/>
                  </a:cubicBezTo>
                  <a:lnTo>
                    <a:pt x="13085" y="19040"/>
                  </a:lnTo>
                  <a:lnTo>
                    <a:pt x="10748" y="17440"/>
                  </a:lnTo>
                  <a:lnTo>
                    <a:pt x="10384" y="17173"/>
                  </a:lnTo>
                  <a:lnTo>
                    <a:pt x="10177" y="17013"/>
                  </a:lnTo>
                  <a:lnTo>
                    <a:pt x="10073" y="16959"/>
                  </a:lnTo>
                  <a:lnTo>
                    <a:pt x="9969" y="16854"/>
                  </a:lnTo>
                  <a:lnTo>
                    <a:pt x="9865" y="16854"/>
                  </a:lnTo>
                  <a:lnTo>
                    <a:pt x="3263" y="19505"/>
                  </a:lnTo>
                  <a:cubicBezTo>
                    <a:pt x="3949" y="17066"/>
                    <a:pt x="4547" y="14727"/>
                    <a:pt x="5193" y="12534"/>
                  </a:cubicBezTo>
                  <a:lnTo>
                    <a:pt x="5193" y="12479"/>
                  </a:lnTo>
                  <a:lnTo>
                    <a:pt x="5140" y="12427"/>
                  </a:lnTo>
                  <a:lnTo>
                    <a:pt x="629" y="6761"/>
                  </a:lnTo>
                  <a:lnTo>
                    <a:pt x="7736" y="6506"/>
                  </a:lnTo>
                  <a:lnTo>
                    <a:pt x="7736" y="6399"/>
                  </a:lnTo>
                  <a:lnTo>
                    <a:pt x="10162" y="246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0" name="Google Shape;622;p35"/>
            <p:cNvSpPr/>
            <p:nvPr/>
          </p:nvSpPr>
          <p:spPr>
            <a:xfrm flipH="1">
              <a:off x="2351968" y="1359939"/>
              <a:ext cx="169409" cy="17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08" y="0"/>
                  </a:moveTo>
                  <a:cubicBezTo>
                    <a:pt x="8608" y="0"/>
                    <a:pt x="8608" y="53"/>
                    <a:pt x="8448" y="157"/>
                  </a:cubicBezTo>
                  <a:lnTo>
                    <a:pt x="8341" y="519"/>
                  </a:lnTo>
                  <a:cubicBezTo>
                    <a:pt x="8286" y="883"/>
                    <a:pt x="8234" y="1351"/>
                    <a:pt x="8074" y="1922"/>
                  </a:cubicBezTo>
                  <a:cubicBezTo>
                    <a:pt x="7808" y="3215"/>
                    <a:pt x="7488" y="5020"/>
                    <a:pt x="7117" y="7292"/>
                  </a:cubicBezTo>
                  <a:lnTo>
                    <a:pt x="600" y="10235"/>
                  </a:lnTo>
                  <a:lnTo>
                    <a:pt x="587" y="10229"/>
                  </a:lnTo>
                  <a:lnTo>
                    <a:pt x="587" y="10241"/>
                  </a:lnTo>
                  <a:lnTo>
                    <a:pt x="267" y="10384"/>
                  </a:lnTo>
                  <a:lnTo>
                    <a:pt x="0" y="10488"/>
                  </a:lnTo>
                  <a:lnTo>
                    <a:pt x="267" y="10644"/>
                  </a:lnTo>
                  <a:lnTo>
                    <a:pt x="6969" y="14002"/>
                  </a:lnTo>
                  <a:lnTo>
                    <a:pt x="7914" y="21289"/>
                  </a:lnTo>
                  <a:lnTo>
                    <a:pt x="7966" y="21600"/>
                  </a:lnTo>
                  <a:lnTo>
                    <a:pt x="8234" y="21340"/>
                  </a:lnTo>
                  <a:lnTo>
                    <a:pt x="13579" y="16200"/>
                  </a:lnTo>
                  <a:lnTo>
                    <a:pt x="13794" y="16200"/>
                  </a:lnTo>
                  <a:lnTo>
                    <a:pt x="14061" y="16252"/>
                  </a:lnTo>
                  <a:lnTo>
                    <a:pt x="14489" y="16356"/>
                  </a:lnTo>
                  <a:lnTo>
                    <a:pt x="15451" y="16564"/>
                  </a:lnTo>
                  <a:lnTo>
                    <a:pt x="17322" y="16875"/>
                  </a:lnTo>
                  <a:lnTo>
                    <a:pt x="20958" y="17499"/>
                  </a:lnTo>
                  <a:lnTo>
                    <a:pt x="21333" y="17601"/>
                  </a:lnTo>
                  <a:lnTo>
                    <a:pt x="21173" y="17239"/>
                  </a:lnTo>
                  <a:lnTo>
                    <a:pt x="21102" y="17104"/>
                  </a:lnTo>
                  <a:lnTo>
                    <a:pt x="21118" y="17082"/>
                  </a:lnTo>
                  <a:lnTo>
                    <a:pt x="21088" y="17077"/>
                  </a:lnTo>
                  <a:lnTo>
                    <a:pt x="17794" y="10777"/>
                  </a:lnTo>
                  <a:lnTo>
                    <a:pt x="21440" y="4363"/>
                  </a:lnTo>
                  <a:lnTo>
                    <a:pt x="21600" y="4103"/>
                  </a:lnTo>
                  <a:lnTo>
                    <a:pt x="21333" y="4154"/>
                  </a:lnTo>
                  <a:lnTo>
                    <a:pt x="21188" y="4177"/>
                  </a:lnTo>
                  <a:lnTo>
                    <a:pt x="21173" y="4154"/>
                  </a:lnTo>
                  <a:cubicBezTo>
                    <a:pt x="21167" y="4163"/>
                    <a:pt x="21162" y="4171"/>
                    <a:pt x="21157" y="4182"/>
                  </a:cubicBezTo>
                  <a:lnTo>
                    <a:pt x="13894" y="5290"/>
                  </a:lnTo>
                  <a:lnTo>
                    <a:pt x="10052" y="1351"/>
                  </a:lnTo>
                  <a:lnTo>
                    <a:pt x="9036" y="313"/>
                  </a:lnTo>
                  <a:lnTo>
                    <a:pt x="8768" y="53"/>
                  </a:lnTo>
                  <a:lnTo>
                    <a:pt x="8608" y="0"/>
                  </a:lnTo>
                  <a:lnTo>
                    <a:pt x="8661" y="104"/>
                  </a:lnTo>
                  <a:lnTo>
                    <a:pt x="8928" y="364"/>
                  </a:lnTo>
                  <a:lnTo>
                    <a:pt x="9945" y="1507"/>
                  </a:lnTo>
                  <a:lnTo>
                    <a:pt x="13686" y="5400"/>
                  </a:lnTo>
                  <a:lnTo>
                    <a:pt x="13741" y="5453"/>
                  </a:lnTo>
                  <a:lnTo>
                    <a:pt x="13848" y="5453"/>
                  </a:lnTo>
                  <a:lnTo>
                    <a:pt x="21025" y="4407"/>
                  </a:lnTo>
                  <a:cubicBezTo>
                    <a:pt x="19941" y="6266"/>
                    <a:pt x="18761" y="8358"/>
                    <a:pt x="17484" y="10592"/>
                  </a:cubicBezTo>
                  <a:lnTo>
                    <a:pt x="17430" y="10644"/>
                  </a:lnTo>
                  <a:lnTo>
                    <a:pt x="17484" y="10697"/>
                  </a:lnTo>
                  <a:lnTo>
                    <a:pt x="20735" y="17012"/>
                  </a:lnTo>
                  <a:lnTo>
                    <a:pt x="17430" y="16407"/>
                  </a:lnTo>
                  <a:lnTo>
                    <a:pt x="15558" y="16096"/>
                  </a:lnTo>
                  <a:lnTo>
                    <a:pt x="14650" y="15888"/>
                  </a:lnTo>
                  <a:lnTo>
                    <a:pt x="14168" y="15837"/>
                  </a:lnTo>
                  <a:lnTo>
                    <a:pt x="13901" y="15785"/>
                  </a:lnTo>
                  <a:lnTo>
                    <a:pt x="13634" y="15785"/>
                  </a:lnTo>
                  <a:lnTo>
                    <a:pt x="13526" y="15837"/>
                  </a:lnTo>
                  <a:lnTo>
                    <a:pt x="8308" y="20806"/>
                  </a:lnTo>
                  <a:cubicBezTo>
                    <a:pt x="7998" y="18312"/>
                    <a:pt x="7690" y="15963"/>
                    <a:pt x="7432" y="13759"/>
                  </a:cubicBezTo>
                  <a:lnTo>
                    <a:pt x="7432" y="13708"/>
                  </a:lnTo>
                  <a:lnTo>
                    <a:pt x="7379" y="13604"/>
                  </a:lnTo>
                  <a:lnTo>
                    <a:pt x="860" y="10364"/>
                  </a:lnTo>
                  <a:lnTo>
                    <a:pt x="7486" y="7321"/>
                  </a:lnTo>
                  <a:lnTo>
                    <a:pt x="7539" y="7321"/>
                  </a:lnTo>
                  <a:lnTo>
                    <a:pt x="7539" y="7270"/>
                  </a:lnTo>
                  <a:cubicBezTo>
                    <a:pt x="7914" y="4984"/>
                    <a:pt x="8181" y="3220"/>
                    <a:pt x="8341" y="1922"/>
                  </a:cubicBezTo>
                  <a:lnTo>
                    <a:pt x="8554" y="519"/>
                  </a:lnTo>
                  <a:cubicBezTo>
                    <a:pt x="8608" y="364"/>
                    <a:pt x="8608" y="157"/>
                    <a:pt x="8608" y="104"/>
                  </a:cubicBezTo>
                  <a:lnTo>
                    <a:pt x="8608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1" name="Google Shape;623;p35"/>
            <p:cNvSpPr/>
            <p:nvPr/>
          </p:nvSpPr>
          <p:spPr>
            <a:xfrm flipH="1">
              <a:off x="1373894" y="127069"/>
              <a:ext cx="192260" cy="442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600" fill="norm" stroke="1" extrusionOk="0">
                  <a:moveTo>
                    <a:pt x="3595" y="0"/>
                  </a:moveTo>
                  <a:cubicBezTo>
                    <a:pt x="1900" y="0"/>
                    <a:pt x="219" y="435"/>
                    <a:pt x="0" y="1170"/>
                  </a:cubicBezTo>
                  <a:lnTo>
                    <a:pt x="15180" y="21600"/>
                  </a:lnTo>
                  <a:cubicBezTo>
                    <a:pt x="19399" y="20576"/>
                    <a:pt x="21600" y="18406"/>
                    <a:pt x="20408" y="16298"/>
                  </a:cubicBezTo>
                  <a:cubicBezTo>
                    <a:pt x="19811" y="15397"/>
                    <a:pt x="18619" y="14558"/>
                    <a:pt x="18252" y="13637"/>
                  </a:cubicBezTo>
                  <a:cubicBezTo>
                    <a:pt x="17701" y="12204"/>
                    <a:pt x="19261" y="10792"/>
                    <a:pt x="20269" y="9400"/>
                  </a:cubicBezTo>
                  <a:cubicBezTo>
                    <a:pt x="21325" y="7987"/>
                    <a:pt x="21555" y="6267"/>
                    <a:pt x="19124" y="5264"/>
                  </a:cubicBezTo>
                  <a:cubicBezTo>
                    <a:pt x="17519" y="4630"/>
                    <a:pt x="15225" y="4507"/>
                    <a:pt x="13436" y="3995"/>
                  </a:cubicBezTo>
                  <a:cubicBezTo>
                    <a:pt x="11693" y="3484"/>
                    <a:pt x="10593" y="2665"/>
                    <a:pt x="9447" y="1887"/>
                  </a:cubicBezTo>
                  <a:cubicBezTo>
                    <a:pt x="8300" y="1129"/>
                    <a:pt x="6879" y="352"/>
                    <a:pt x="4860" y="86"/>
                  </a:cubicBezTo>
                  <a:cubicBezTo>
                    <a:pt x="4454" y="28"/>
                    <a:pt x="4024" y="0"/>
                    <a:pt x="359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2" name="Google Shape;624;p35"/>
            <p:cNvSpPr/>
            <p:nvPr/>
          </p:nvSpPr>
          <p:spPr>
            <a:xfrm flipH="1">
              <a:off x="1520744" y="0"/>
              <a:ext cx="692799" cy="817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12365" y="0"/>
                  </a:moveTo>
                  <a:cubicBezTo>
                    <a:pt x="12313" y="0"/>
                    <a:pt x="12262" y="1"/>
                    <a:pt x="12210" y="2"/>
                  </a:cubicBezTo>
                  <a:cubicBezTo>
                    <a:pt x="10693" y="91"/>
                    <a:pt x="9324" y="811"/>
                    <a:pt x="8510" y="1962"/>
                  </a:cubicBezTo>
                  <a:cubicBezTo>
                    <a:pt x="8078" y="2572"/>
                    <a:pt x="7794" y="3314"/>
                    <a:pt x="7103" y="3690"/>
                  </a:cubicBezTo>
                  <a:cubicBezTo>
                    <a:pt x="6499" y="4022"/>
                    <a:pt x="5734" y="3978"/>
                    <a:pt x="5068" y="4189"/>
                  </a:cubicBezTo>
                  <a:cubicBezTo>
                    <a:pt x="4180" y="4465"/>
                    <a:pt x="3526" y="5207"/>
                    <a:pt x="3230" y="6016"/>
                  </a:cubicBezTo>
                  <a:cubicBezTo>
                    <a:pt x="2946" y="6813"/>
                    <a:pt x="2946" y="7688"/>
                    <a:pt x="3033" y="8530"/>
                  </a:cubicBezTo>
                  <a:cubicBezTo>
                    <a:pt x="3107" y="9305"/>
                    <a:pt x="3255" y="10147"/>
                    <a:pt x="2798" y="10811"/>
                  </a:cubicBezTo>
                  <a:cubicBezTo>
                    <a:pt x="2354" y="11487"/>
                    <a:pt x="1491" y="11764"/>
                    <a:pt x="874" y="12284"/>
                  </a:cubicBezTo>
                  <a:cubicBezTo>
                    <a:pt x="-286" y="13270"/>
                    <a:pt x="-298" y="15130"/>
                    <a:pt x="874" y="16116"/>
                  </a:cubicBezTo>
                  <a:cubicBezTo>
                    <a:pt x="1244" y="16437"/>
                    <a:pt x="1725" y="16681"/>
                    <a:pt x="1861" y="17124"/>
                  </a:cubicBezTo>
                  <a:cubicBezTo>
                    <a:pt x="1984" y="17534"/>
                    <a:pt x="1787" y="17943"/>
                    <a:pt x="1737" y="18364"/>
                  </a:cubicBezTo>
                  <a:cubicBezTo>
                    <a:pt x="1635" y="19349"/>
                    <a:pt x="2654" y="20287"/>
                    <a:pt x="3747" y="20287"/>
                  </a:cubicBezTo>
                  <a:cubicBezTo>
                    <a:pt x="3833" y="20287"/>
                    <a:pt x="3920" y="20281"/>
                    <a:pt x="4007" y="20269"/>
                  </a:cubicBezTo>
                  <a:cubicBezTo>
                    <a:pt x="4513" y="20204"/>
                    <a:pt x="4993" y="19961"/>
                    <a:pt x="5475" y="19961"/>
                  </a:cubicBezTo>
                  <a:cubicBezTo>
                    <a:pt x="5570" y="19961"/>
                    <a:pt x="5664" y="19970"/>
                    <a:pt x="5759" y="19992"/>
                  </a:cubicBezTo>
                  <a:cubicBezTo>
                    <a:pt x="6351" y="20136"/>
                    <a:pt x="6672" y="20656"/>
                    <a:pt x="7116" y="21022"/>
                  </a:cubicBezTo>
                  <a:cubicBezTo>
                    <a:pt x="7602" y="21405"/>
                    <a:pt x="8213" y="21600"/>
                    <a:pt x="8826" y="21600"/>
                  </a:cubicBezTo>
                  <a:cubicBezTo>
                    <a:pt x="9365" y="21600"/>
                    <a:pt x="9904" y="21450"/>
                    <a:pt x="10360" y="21144"/>
                  </a:cubicBezTo>
                  <a:cubicBezTo>
                    <a:pt x="10742" y="20867"/>
                    <a:pt x="11088" y="20479"/>
                    <a:pt x="11557" y="20413"/>
                  </a:cubicBezTo>
                  <a:cubicBezTo>
                    <a:pt x="11610" y="20404"/>
                    <a:pt x="11664" y="20400"/>
                    <a:pt x="11717" y="20400"/>
                  </a:cubicBezTo>
                  <a:cubicBezTo>
                    <a:pt x="12137" y="20400"/>
                    <a:pt x="12557" y="20634"/>
                    <a:pt x="12986" y="20634"/>
                  </a:cubicBezTo>
                  <a:cubicBezTo>
                    <a:pt x="12995" y="20634"/>
                    <a:pt x="13004" y="20634"/>
                    <a:pt x="13012" y="20634"/>
                  </a:cubicBezTo>
                  <a:cubicBezTo>
                    <a:pt x="13654" y="20612"/>
                    <a:pt x="14147" y="20092"/>
                    <a:pt x="14394" y="19560"/>
                  </a:cubicBezTo>
                  <a:cubicBezTo>
                    <a:pt x="14641" y="19039"/>
                    <a:pt x="14789" y="18441"/>
                    <a:pt x="15171" y="17976"/>
                  </a:cubicBezTo>
                  <a:cubicBezTo>
                    <a:pt x="15664" y="17367"/>
                    <a:pt x="16503" y="17068"/>
                    <a:pt x="17231" y="16681"/>
                  </a:cubicBezTo>
                  <a:cubicBezTo>
                    <a:pt x="20315" y="15008"/>
                    <a:pt x="21302" y="11398"/>
                    <a:pt x="19439" y="8630"/>
                  </a:cubicBezTo>
                  <a:cubicBezTo>
                    <a:pt x="19279" y="8397"/>
                    <a:pt x="19106" y="8175"/>
                    <a:pt x="18921" y="7965"/>
                  </a:cubicBezTo>
                  <a:lnTo>
                    <a:pt x="14974" y="3491"/>
                  </a:lnTo>
                  <a:cubicBezTo>
                    <a:pt x="15689" y="2848"/>
                    <a:pt x="15628" y="1686"/>
                    <a:pt x="14986" y="977"/>
                  </a:cubicBezTo>
                  <a:cubicBezTo>
                    <a:pt x="14365" y="304"/>
                    <a:pt x="13354" y="0"/>
                    <a:pt x="1236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3" name="Google Shape;625;p35"/>
            <p:cNvSpPr/>
            <p:nvPr/>
          </p:nvSpPr>
          <p:spPr>
            <a:xfrm flipH="1">
              <a:off x="1473279" y="146438"/>
              <a:ext cx="520140" cy="833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600" fill="norm" stroke="1" extrusionOk="0">
                  <a:moveTo>
                    <a:pt x="4069" y="0"/>
                  </a:moveTo>
                  <a:cubicBezTo>
                    <a:pt x="900" y="228"/>
                    <a:pt x="-385" y="3022"/>
                    <a:pt x="99" y="5088"/>
                  </a:cubicBezTo>
                  <a:cubicBezTo>
                    <a:pt x="616" y="7382"/>
                    <a:pt x="1417" y="10165"/>
                    <a:pt x="2367" y="11796"/>
                  </a:cubicBezTo>
                  <a:cubicBezTo>
                    <a:pt x="4109" y="14735"/>
                    <a:pt x="7589" y="14965"/>
                    <a:pt x="8319" y="14965"/>
                  </a:cubicBezTo>
                  <a:cubicBezTo>
                    <a:pt x="8407" y="14965"/>
                    <a:pt x="8455" y="14962"/>
                    <a:pt x="8455" y="14959"/>
                  </a:cubicBezTo>
                  <a:cubicBezTo>
                    <a:pt x="8455" y="14959"/>
                    <a:pt x="8455" y="14959"/>
                    <a:pt x="8455" y="14959"/>
                  </a:cubicBezTo>
                  <a:cubicBezTo>
                    <a:pt x="8459" y="14959"/>
                    <a:pt x="8844" y="16104"/>
                    <a:pt x="9906" y="19112"/>
                  </a:cubicBezTo>
                  <a:cubicBezTo>
                    <a:pt x="10448" y="20653"/>
                    <a:pt x="10855" y="21600"/>
                    <a:pt x="12936" y="21600"/>
                  </a:cubicBezTo>
                  <a:cubicBezTo>
                    <a:pt x="13291" y="21600"/>
                    <a:pt x="13696" y="21572"/>
                    <a:pt x="14159" y="21515"/>
                  </a:cubicBezTo>
                  <a:cubicBezTo>
                    <a:pt x="17295" y="21113"/>
                    <a:pt x="21215" y="19449"/>
                    <a:pt x="20631" y="17536"/>
                  </a:cubicBezTo>
                  <a:lnTo>
                    <a:pt x="16378" y="1239"/>
                  </a:lnTo>
                  <a:cubicBezTo>
                    <a:pt x="16207" y="662"/>
                    <a:pt x="15413" y="254"/>
                    <a:pt x="14536" y="254"/>
                  </a:cubicBezTo>
                  <a:cubicBezTo>
                    <a:pt x="14472" y="254"/>
                    <a:pt x="14408" y="256"/>
                    <a:pt x="14343" y="261"/>
                  </a:cubicBezTo>
                  <a:lnTo>
                    <a:pt x="4069" y="0"/>
                  </a:lnTo>
                  <a:close/>
                </a:path>
              </a:pathLst>
            </a:custGeom>
            <a:solidFill>
              <a:srgbClr val="B788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4" name="Google Shape;626;p35"/>
            <p:cNvSpPr/>
            <p:nvPr/>
          </p:nvSpPr>
          <p:spPr>
            <a:xfrm flipH="1">
              <a:off x="1909515" y="401943"/>
              <a:ext cx="34200" cy="33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5" h="21600" fill="norm" stroke="1" extrusionOk="0">
                  <a:moveTo>
                    <a:pt x="10243" y="0"/>
                  </a:moveTo>
                  <a:cubicBezTo>
                    <a:pt x="9640" y="0"/>
                    <a:pt x="9020" y="63"/>
                    <a:pt x="8384" y="180"/>
                  </a:cubicBezTo>
                  <a:cubicBezTo>
                    <a:pt x="3112" y="998"/>
                    <a:pt x="-656" y="6466"/>
                    <a:pt x="96" y="12482"/>
                  </a:cubicBezTo>
                  <a:cubicBezTo>
                    <a:pt x="1245" y="17724"/>
                    <a:pt x="5541" y="21600"/>
                    <a:pt x="10491" y="21600"/>
                  </a:cubicBezTo>
                  <a:cubicBezTo>
                    <a:pt x="10962" y="21600"/>
                    <a:pt x="11433" y="21573"/>
                    <a:pt x="11904" y="21501"/>
                  </a:cubicBezTo>
                  <a:cubicBezTo>
                    <a:pt x="17176" y="20674"/>
                    <a:pt x="20944" y="15215"/>
                    <a:pt x="20440" y="9469"/>
                  </a:cubicBezTo>
                  <a:lnTo>
                    <a:pt x="20440" y="9199"/>
                  </a:lnTo>
                  <a:cubicBezTo>
                    <a:pt x="19324" y="3840"/>
                    <a:pt x="15218" y="0"/>
                    <a:pt x="1024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5" name="Google Shape;627;p35"/>
            <p:cNvSpPr/>
            <p:nvPr/>
          </p:nvSpPr>
          <p:spPr>
            <a:xfrm flipH="1">
              <a:off x="1889736" y="378560"/>
              <a:ext cx="66438" cy="2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12276" y="0"/>
                  </a:moveTo>
                  <a:cubicBezTo>
                    <a:pt x="11285" y="0"/>
                    <a:pt x="10302" y="276"/>
                    <a:pt x="9346" y="840"/>
                  </a:cubicBezTo>
                  <a:cubicBezTo>
                    <a:pt x="6280" y="2588"/>
                    <a:pt x="3613" y="6786"/>
                    <a:pt x="1481" y="12732"/>
                  </a:cubicBezTo>
                  <a:cubicBezTo>
                    <a:pt x="147" y="17275"/>
                    <a:pt x="-252" y="20772"/>
                    <a:pt x="147" y="21473"/>
                  </a:cubicBezTo>
                  <a:cubicBezTo>
                    <a:pt x="200" y="21565"/>
                    <a:pt x="261" y="21600"/>
                    <a:pt x="331" y="21600"/>
                  </a:cubicBezTo>
                  <a:cubicBezTo>
                    <a:pt x="1384" y="21600"/>
                    <a:pt x="4657" y="12525"/>
                    <a:pt x="10149" y="9581"/>
                  </a:cubicBezTo>
                  <a:cubicBezTo>
                    <a:pt x="11452" y="8960"/>
                    <a:pt x="12702" y="8741"/>
                    <a:pt x="13864" y="8741"/>
                  </a:cubicBezTo>
                  <a:cubicBezTo>
                    <a:pt x="16878" y="8741"/>
                    <a:pt x="19282" y="10259"/>
                    <a:pt x="20405" y="10259"/>
                  </a:cubicBezTo>
                  <a:cubicBezTo>
                    <a:pt x="20791" y="10259"/>
                    <a:pt x="21028" y="10075"/>
                    <a:pt x="21080" y="9581"/>
                  </a:cubicBezTo>
                  <a:cubicBezTo>
                    <a:pt x="21348" y="8891"/>
                    <a:pt x="20414" y="5739"/>
                    <a:pt x="18282" y="3289"/>
                  </a:cubicBezTo>
                  <a:cubicBezTo>
                    <a:pt x="16391" y="1173"/>
                    <a:pt x="14325" y="0"/>
                    <a:pt x="1227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6" name="Google Shape;628;p35"/>
            <p:cNvSpPr/>
            <p:nvPr/>
          </p:nvSpPr>
          <p:spPr>
            <a:xfrm flipH="1">
              <a:off x="1729197" y="363371"/>
              <a:ext cx="34201" cy="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5" h="21600" fill="norm" stroke="1" extrusionOk="0">
                  <a:moveTo>
                    <a:pt x="10244" y="0"/>
                  </a:moveTo>
                  <a:cubicBezTo>
                    <a:pt x="9633" y="0"/>
                    <a:pt x="9013" y="54"/>
                    <a:pt x="8385" y="172"/>
                  </a:cubicBezTo>
                  <a:cubicBezTo>
                    <a:pt x="3105" y="726"/>
                    <a:pt x="-663" y="6244"/>
                    <a:pt x="97" y="12588"/>
                  </a:cubicBezTo>
                  <a:cubicBezTo>
                    <a:pt x="1213" y="17752"/>
                    <a:pt x="5320" y="21600"/>
                    <a:pt x="10104" y="21600"/>
                  </a:cubicBezTo>
                  <a:cubicBezTo>
                    <a:pt x="10699" y="21600"/>
                    <a:pt x="11294" y="21536"/>
                    <a:pt x="11897" y="21418"/>
                  </a:cubicBezTo>
                  <a:cubicBezTo>
                    <a:pt x="17169" y="20865"/>
                    <a:pt x="20937" y="15075"/>
                    <a:pt x="20441" y="9275"/>
                  </a:cubicBezTo>
                  <a:lnTo>
                    <a:pt x="20441" y="9003"/>
                  </a:lnTo>
                  <a:cubicBezTo>
                    <a:pt x="19317" y="3848"/>
                    <a:pt x="15211" y="0"/>
                    <a:pt x="102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7" name="Google Shape;629;p35"/>
            <p:cNvSpPr/>
            <p:nvPr/>
          </p:nvSpPr>
          <p:spPr>
            <a:xfrm flipH="1">
              <a:off x="1710782" y="337781"/>
              <a:ext cx="67000" cy="2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2563" y="0"/>
                  </a:moveTo>
                  <a:cubicBezTo>
                    <a:pt x="11482" y="0"/>
                    <a:pt x="10409" y="310"/>
                    <a:pt x="9367" y="930"/>
                  </a:cubicBezTo>
                  <a:cubicBezTo>
                    <a:pt x="6319" y="2676"/>
                    <a:pt x="3668" y="6511"/>
                    <a:pt x="1680" y="12804"/>
                  </a:cubicBezTo>
                  <a:cubicBezTo>
                    <a:pt x="89" y="17340"/>
                    <a:pt x="-308" y="20831"/>
                    <a:pt x="220" y="21520"/>
                  </a:cubicBezTo>
                  <a:cubicBezTo>
                    <a:pt x="263" y="21577"/>
                    <a:pt x="307" y="21600"/>
                    <a:pt x="359" y="21600"/>
                  </a:cubicBezTo>
                  <a:cubicBezTo>
                    <a:pt x="1358" y="21600"/>
                    <a:pt x="4623" y="12643"/>
                    <a:pt x="10161" y="9657"/>
                  </a:cubicBezTo>
                  <a:cubicBezTo>
                    <a:pt x="11578" y="8900"/>
                    <a:pt x="12929" y="8624"/>
                    <a:pt x="14172" y="8624"/>
                  </a:cubicBezTo>
                  <a:cubicBezTo>
                    <a:pt x="17150" y="8624"/>
                    <a:pt x="19496" y="10163"/>
                    <a:pt x="20564" y="10163"/>
                  </a:cubicBezTo>
                  <a:cubicBezTo>
                    <a:pt x="20887" y="10163"/>
                    <a:pt x="21091" y="10025"/>
                    <a:pt x="21161" y="9657"/>
                  </a:cubicBezTo>
                  <a:cubicBezTo>
                    <a:pt x="21292" y="8612"/>
                    <a:pt x="20498" y="5822"/>
                    <a:pt x="18244" y="3020"/>
                  </a:cubicBezTo>
                  <a:cubicBezTo>
                    <a:pt x="16457" y="1011"/>
                    <a:pt x="14503" y="0"/>
                    <a:pt x="125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8" name="Google Shape;630;p35"/>
            <p:cNvSpPr/>
            <p:nvPr/>
          </p:nvSpPr>
          <p:spPr>
            <a:xfrm flipH="1">
              <a:off x="1814402" y="353990"/>
              <a:ext cx="49118" cy="15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10914" y="0"/>
                  </a:moveTo>
                  <a:cubicBezTo>
                    <a:pt x="10021" y="0"/>
                    <a:pt x="6450" y="5896"/>
                    <a:pt x="2880" y="13153"/>
                  </a:cubicBezTo>
                  <a:cubicBezTo>
                    <a:pt x="1987" y="15024"/>
                    <a:pt x="1276" y="16725"/>
                    <a:pt x="384" y="18370"/>
                  </a:cubicBezTo>
                  <a:cubicBezTo>
                    <a:pt x="202" y="19162"/>
                    <a:pt x="-691" y="20013"/>
                    <a:pt x="1094" y="20919"/>
                  </a:cubicBezTo>
                  <a:cubicBezTo>
                    <a:pt x="1987" y="21317"/>
                    <a:pt x="3238" y="21600"/>
                    <a:pt x="4847" y="21600"/>
                  </a:cubicBezTo>
                  <a:cubicBezTo>
                    <a:pt x="5916" y="21600"/>
                    <a:pt x="7167" y="21600"/>
                    <a:pt x="8236" y="21544"/>
                  </a:cubicBezTo>
                  <a:cubicBezTo>
                    <a:pt x="16270" y="21147"/>
                    <a:pt x="20909" y="20750"/>
                    <a:pt x="20909" y="20636"/>
                  </a:cubicBezTo>
                  <a:cubicBezTo>
                    <a:pt x="20909" y="20578"/>
                    <a:pt x="20328" y="20552"/>
                    <a:pt x="19224" y="20552"/>
                  </a:cubicBezTo>
                  <a:cubicBezTo>
                    <a:pt x="17162" y="20552"/>
                    <a:pt x="13292" y="20639"/>
                    <a:pt x="8059" y="20750"/>
                  </a:cubicBezTo>
                  <a:cubicBezTo>
                    <a:pt x="7402" y="20787"/>
                    <a:pt x="6732" y="20813"/>
                    <a:pt x="6110" y="20813"/>
                  </a:cubicBezTo>
                  <a:cubicBezTo>
                    <a:pt x="4865" y="20813"/>
                    <a:pt x="3831" y="20712"/>
                    <a:pt x="3596" y="20410"/>
                  </a:cubicBezTo>
                  <a:cubicBezTo>
                    <a:pt x="2880" y="19785"/>
                    <a:pt x="2880" y="19162"/>
                    <a:pt x="3596" y="18482"/>
                  </a:cubicBezTo>
                  <a:cubicBezTo>
                    <a:pt x="4489" y="16894"/>
                    <a:pt x="5381" y="15193"/>
                    <a:pt x="6274" y="13323"/>
                  </a:cubicBezTo>
                  <a:cubicBezTo>
                    <a:pt x="9845" y="6009"/>
                    <a:pt x="11806" y="0"/>
                    <a:pt x="1091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9" name="Google Shape;631;p35"/>
            <p:cNvSpPr/>
            <p:nvPr/>
          </p:nvSpPr>
          <p:spPr>
            <a:xfrm flipH="1">
              <a:off x="1615637" y="639128"/>
              <a:ext cx="165629" cy="11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84" y="7918"/>
                    <a:pt x="8092" y="13300"/>
                    <a:pt x="0" y="15452"/>
                  </a:cubicBezTo>
                  <a:lnTo>
                    <a:pt x="984" y="21600"/>
                  </a:lnTo>
                  <a:cubicBezTo>
                    <a:pt x="18372" y="18757"/>
                    <a:pt x="21600" y="3"/>
                    <a:pt x="21600" y="0"/>
                  </a:cubicBezTo>
                  <a:close/>
                </a:path>
              </a:pathLst>
            </a:custGeom>
            <a:solidFill>
              <a:srgbClr val="AA65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0" name="Google Shape;632;p35"/>
            <p:cNvSpPr/>
            <p:nvPr/>
          </p:nvSpPr>
          <p:spPr>
            <a:xfrm flipH="1">
              <a:off x="1740637" y="529951"/>
              <a:ext cx="57981" cy="3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600" fill="norm" stroke="1" extrusionOk="0">
                  <a:moveTo>
                    <a:pt x="11167" y="0"/>
                  </a:moveTo>
                  <a:cubicBezTo>
                    <a:pt x="10789" y="0"/>
                    <a:pt x="10412" y="30"/>
                    <a:pt x="10024" y="83"/>
                  </a:cubicBezTo>
                  <a:cubicBezTo>
                    <a:pt x="5949" y="775"/>
                    <a:pt x="2320" y="4431"/>
                    <a:pt x="357" y="10149"/>
                  </a:cubicBezTo>
                  <a:lnTo>
                    <a:pt x="54" y="10608"/>
                  </a:lnTo>
                  <a:cubicBezTo>
                    <a:pt x="-95" y="12203"/>
                    <a:pt x="54" y="13580"/>
                    <a:pt x="660" y="14490"/>
                  </a:cubicBezTo>
                  <a:cubicBezTo>
                    <a:pt x="1113" y="15182"/>
                    <a:pt x="1868" y="16093"/>
                    <a:pt x="2927" y="16777"/>
                  </a:cubicBezTo>
                  <a:cubicBezTo>
                    <a:pt x="5645" y="19298"/>
                    <a:pt x="8970" y="20893"/>
                    <a:pt x="12290" y="21585"/>
                  </a:cubicBezTo>
                  <a:cubicBezTo>
                    <a:pt x="12464" y="21592"/>
                    <a:pt x="12638" y="21600"/>
                    <a:pt x="12812" y="21600"/>
                  </a:cubicBezTo>
                  <a:cubicBezTo>
                    <a:pt x="16107" y="21600"/>
                    <a:pt x="19303" y="19546"/>
                    <a:pt x="20451" y="15634"/>
                  </a:cubicBezTo>
                  <a:cubicBezTo>
                    <a:pt x="21505" y="11293"/>
                    <a:pt x="20600" y="6718"/>
                    <a:pt x="18334" y="3747"/>
                  </a:cubicBezTo>
                  <a:cubicBezTo>
                    <a:pt x="16227" y="1347"/>
                    <a:pt x="13772" y="0"/>
                    <a:pt x="11167" y="0"/>
                  </a:cubicBezTo>
                  <a:close/>
                </a:path>
              </a:pathLst>
            </a:custGeom>
            <a:solidFill>
              <a:srgbClr val="AA65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1" name="Google Shape;633;p35"/>
            <p:cNvSpPr/>
            <p:nvPr/>
          </p:nvSpPr>
          <p:spPr>
            <a:xfrm flipH="1">
              <a:off x="1752197" y="507464"/>
              <a:ext cx="53000" cy="6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600" fill="norm" stroke="1" extrusionOk="0">
                  <a:moveTo>
                    <a:pt x="18614" y="0"/>
                  </a:moveTo>
                  <a:cubicBezTo>
                    <a:pt x="17456" y="292"/>
                    <a:pt x="19112" y="6994"/>
                    <a:pt x="13630" y="13115"/>
                  </a:cubicBezTo>
                  <a:cubicBezTo>
                    <a:pt x="8317" y="19381"/>
                    <a:pt x="-324" y="20109"/>
                    <a:pt x="9" y="20982"/>
                  </a:cubicBezTo>
                  <a:cubicBezTo>
                    <a:pt x="9" y="21293"/>
                    <a:pt x="1004" y="21600"/>
                    <a:pt x="2824" y="21600"/>
                  </a:cubicBezTo>
                  <a:cubicBezTo>
                    <a:pt x="3578" y="21600"/>
                    <a:pt x="4469" y="21547"/>
                    <a:pt x="5491" y="21418"/>
                  </a:cubicBezTo>
                  <a:cubicBezTo>
                    <a:pt x="10143" y="20545"/>
                    <a:pt x="14296" y="18503"/>
                    <a:pt x="17122" y="15153"/>
                  </a:cubicBezTo>
                  <a:cubicBezTo>
                    <a:pt x="20112" y="12094"/>
                    <a:pt x="21276" y="8159"/>
                    <a:pt x="20943" y="4228"/>
                  </a:cubicBezTo>
                  <a:cubicBezTo>
                    <a:pt x="20276" y="1457"/>
                    <a:pt x="19112" y="0"/>
                    <a:pt x="1861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2" name="Google Shape;634;p35"/>
            <p:cNvSpPr/>
            <p:nvPr/>
          </p:nvSpPr>
          <p:spPr>
            <a:xfrm flipH="1">
              <a:off x="1708282" y="306617"/>
              <a:ext cx="84156" cy="2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1965" y="0"/>
                  </a:moveTo>
                  <a:cubicBezTo>
                    <a:pt x="8548" y="0"/>
                    <a:pt x="5200" y="3371"/>
                    <a:pt x="2292" y="9864"/>
                  </a:cubicBezTo>
                  <a:cubicBezTo>
                    <a:pt x="595" y="13659"/>
                    <a:pt x="-251" y="17829"/>
                    <a:pt x="66" y="20114"/>
                  </a:cubicBezTo>
                  <a:cubicBezTo>
                    <a:pt x="230" y="21188"/>
                    <a:pt x="655" y="21600"/>
                    <a:pt x="1285" y="21600"/>
                  </a:cubicBezTo>
                  <a:cubicBezTo>
                    <a:pt x="3103" y="21600"/>
                    <a:pt x="6646" y="18104"/>
                    <a:pt x="10655" y="16693"/>
                  </a:cubicBezTo>
                  <a:cubicBezTo>
                    <a:pt x="16054" y="14795"/>
                    <a:pt x="20820" y="16693"/>
                    <a:pt x="21241" y="12523"/>
                  </a:cubicBezTo>
                  <a:cubicBezTo>
                    <a:pt x="21349" y="10625"/>
                    <a:pt x="20395" y="6830"/>
                    <a:pt x="18489" y="4170"/>
                  </a:cubicBezTo>
                  <a:cubicBezTo>
                    <a:pt x="16347" y="1361"/>
                    <a:pt x="14142" y="0"/>
                    <a:pt x="1196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3" name="Google Shape;635;p35"/>
            <p:cNvSpPr/>
            <p:nvPr/>
          </p:nvSpPr>
          <p:spPr>
            <a:xfrm flipH="1">
              <a:off x="1899379" y="344940"/>
              <a:ext cx="61863" cy="2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2795" y="0"/>
                  </a:moveTo>
                  <a:cubicBezTo>
                    <a:pt x="8499" y="0"/>
                    <a:pt x="4339" y="4091"/>
                    <a:pt x="1313" y="11804"/>
                  </a:cubicBezTo>
                  <a:cubicBezTo>
                    <a:pt x="-118" y="15785"/>
                    <a:pt x="-259" y="19756"/>
                    <a:pt x="315" y="20760"/>
                  </a:cubicBezTo>
                  <a:cubicBezTo>
                    <a:pt x="597" y="21349"/>
                    <a:pt x="983" y="21600"/>
                    <a:pt x="1454" y="21600"/>
                  </a:cubicBezTo>
                  <a:cubicBezTo>
                    <a:pt x="3336" y="21600"/>
                    <a:pt x="6607" y="17575"/>
                    <a:pt x="10612" y="15447"/>
                  </a:cubicBezTo>
                  <a:cubicBezTo>
                    <a:pt x="15619" y="12796"/>
                    <a:pt x="20339" y="13124"/>
                    <a:pt x="21054" y="9153"/>
                  </a:cubicBezTo>
                  <a:cubicBezTo>
                    <a:pt x="21341" y="7495"/>
                    <a:pt x="20339" y="4178"/>
                    <a:pt x="18193" y="2182"/>
                  </a:cubicBezTo>
                  <a:cubicBezTo>
                    <a:pt x="16419" y="720"/>
                    <a:pt x="14597" y="0"/>
                    <a:pt x="1279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4" name="Google Shape;636;p35"/>
            <p:cNvSpPr/>
            <p:nvPr/>
          </p:nvSpPr>
          <p:spPr>
            <a:xfrm flipH="1">
              <a:off x="1413643" y="90015"/>
              <a:ext cx="332574" cy="58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6999" y="0"/>
                  </a:moveTo>
                  <a:cubicBezTo>
                    <a:pt x="5283" y="0"/>
                    <a:pt x="3613" y="387"/>
                    <a:pt x="2231" y="989"/>
                  </a:cubicBezTo>
                  <a:cubicBezTo>
                    <a:pt x="998" y="1324"/>
                    <a:pt x="161" y="2028"/>
                    <a:pt x="11" y="2815"/>
                  </a:cubicBezTo>
                  <a:cubicBezTo>
                    <a:pt x="-96" y="3632"/>
                    <a:pt x="594" y="4450"/>
                    <a:pt x="1841" y="4866"/>
                  </a:cubicBezTo>
                  <a:cubicBezTo>
                    <a:pt x="3301" y="5375"/>
                    <a:pt x="5371" y="5360"/>
                    <a:pt x="6300" y="6161"/>
                  </a:cubicBezTo>
                  <a:cubicBezTo>
                    <a:pt x="7016" y="6794"/>
                    <a:pt x="6645" y="7642"/>
                    <a:pt x="6140" y="8321"/>
                  </a:cubicBezTo>
                  <a:cubicBezTo>
                    <a:pt x="5636" y="8999"/>
                    <a:pt x="4973" y="9708"/>
                    <a:pt x="5159" y="10464"/>
                  </a:cubicBezTo>
                  <a:cubicBezTo>
                    <a:pt x="5503" y="11914"/>
                    <a:pt x="8794" y="12700"/>
                    <a:pt x="8927" y="14150"/>
                  </a:cubicBezTo>
                  <a:cubicBezTo>
                    <a:pt x="9006" y="15075"/>
                    <a:pt x="7732" y="15846"/>
                    <a:pt x="6910" y="16648"/>
                  </a:cubicBezTo>
                  <a:cubicBezTo>
                    <a:pt x="5954" y="17589"/>
                    <a:pt x="5609" y="18746"/>
                    <a:pt x="6246" y="19779"/>
                  </a:cubicBezTo>
                  <a:cubicBezTo>
                    <a:pt x="6883" y="20797"/>
                    <a:pt x="8608" y="21583"/>
                    <a:pt x="10492" y="21598"/>
                  </a:cubicBezTo>
                  <a:cubicBezTo>
                    <a:pt x="10536" y="21599"/>
                    <a:pt x="10580" y="21600"/>
                    <a:pt x="10625" y="21600"/>
                  </a:cubicBezTo>
                  <a:cubicBezTo>
                    <a:pt x="12140" y="21600"/>
                    <a:pt x="13555" y="21092"/>
                    <a:pt x="14870" y="20627"/>
                  </a:cubicBezTo>
                  <a:cubicBezTo>
                    <a:pt x="16595" y="20010"/>
                    <a:pt x="18373" y="19347"/>
                    <a:pt x="19620" y="18422"/>
                  </a:cubicBezTo>
                  <a:cubicBezTo>
                    <a:pt x="20841" y="17496"/>
                    <a:pt x="21504" y="16201"/>
                    <a:pt x="20682" y="15152"/>
                  </a:cubicBezTo>
                  <a:cubicBezTo>
                    <a:pt x="19913" y="14181"/>
                    <a:pt x="18108" y="13502"/>
                    <a:pt x="17895" y="12469"/>
                  </a:cubicBezTo>
                  <a:cubicBezTo>
                    <a:pt x="17657" y="11343"/>
                    <a:pt x="19301" y="10402"/>
                    <a:pt x="19832" y="9323"/>
                  </a:cubicBezTo>
                  <a:cubicBezTo>
                    <a:pt x="20469" y="8012"/>
                    <a:pt x="19434" y="6640"/>
                    <a:pt x="17417" y="5992"/>
                  </a:cubicBezTo>
                  <a:cubicBezTo>
                    <a:pt x="16118" y="5591"/>
                    <a:pt x="14499" y="5483"/>
                    <a:pt x="13596" y="4835"/>
                  </a:cubicBezTo>
                  <a:cubicBezTo>
                    <a:pt x="12668" y="4157"/>
                    <a:pt x="12986" y="3170"/>
                    <a:pt x="12615" y="2322"/>
                  </a:cubicBezTo>
                  <a:cubicBezTo>
                    <a:pt x="12057" y="1042"/>
                    <a:pt x="9802" y="116"/>
                    <a:pt x="7441" y="9"/>
                  </a:cubicBezTo>
                  <a:cubicBezTo>
                    <a:pt x="7293" y="3"/>
                    <a:pt x="7146" y="0"/>
                    <a:pt x="699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5" name="Google Shape;637;p35"/>
            <p:cNvSpPr/>
            <p:nvPr/>
          </p:nvSpPr>
          <p:spPr>
            <a:xfrm flipH="1">
              <a:off x="1710826" y="76219"/>
              <a:ext cx="367316" cy="33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6790" y="0"/>
                  </a:moveTo>
                  <a:cubicBezTo>
                    <a:pt x="16261" y="0"/>
                    <a:pt x="15738" y="102"/>
                    <a:pt x="15233" y="338"/>
                  </a:cubicBezTo>
                  <a:cubicBezTo>
                    <a:pt x="14178" y="854"/>
                    <a:pt x="13393" y="1831"/>
                    <a:pt x="12338" y="2401"/>
                  </a:cubicBezTo>
                  <a:cubicBezTo>
                    <a:pt x="10964" y="3161"/>
                    <a:pt x="9296" y="3025"/>
                    <a:pt x="7825" y="3568"/>
                  </a:cubicBezTo>
                  <a:cubicBezTo>
                    <a:pt x="6059" y="4247"/>
                    <a:pt x="4636" y="5850"/>
                    <a:pt x="4096" y="7831"/>
                  </a:cubicBezTo>
                  <a:cubicBezTo>
                    <a:pt x="3704" y="9379"/>
                    <a:pt x="3777" y="11144"/>
                    <a:pt x="2870" y="12393"/>
                  </a:cubicBezTo>
                  <a:cubicBezTo>
                    <a:pt x="2477" y="12963"/>
                    <a:pt x="1864" y="13343"/>
                    <a:pt x="1398" y="13886"/>
                  </a:cubicBezTo>
                  <a:cubicBezTo>
                    <a:pt x="564" y="14890"/>
                    <a:pt x="74" y="16193"/>
                    <a:pt x="24" y="17551"/>
                  </a:cubicBezTo>
                  <a:cubicBezTo>
                    <a:pt x="-49" y="18909"/>
                    <a:pt x="49" y="20266"/>
                    <a:pt x="270" y="21596"/>
                  </a:cubicBezTo>
                  <a:cubicBezTo>
                    <a:pt x="309" y="21598"/>
                    <a:pt x="346" y="21600"/>
                    <a:pt x="385" y="21600"/>
                  </a:cubicBezTo>
                  <a:cubicBezTo>
                    <a:pt x="1729" y="21600"/>
                    <a:pt x="2789" y="20228"/>
                    <a:pt x="3409" y="18881"/>
                  </a:cubicBezTo>
                  <a:cubicBezTo>
                    <a:pt x="4072" y="17470"/>
                    <a:pt x="4636" y="15895"/>
                    <a:pt x="5862" y="15135"/>
                  </a:cubicBezTo>
                  <a:cubicBezTo>
                    <a:pt x="7457" y="14158"/>
                    <a:pt x="9860" y="14863"/>
                    <a:pt x="10964" y="13234"/>
                  </a:cubicBezTo>
                  <a:cubicBezTo>
                    <a:pt x="11725" y="12121"/>
                    <a:pt x="11431" y="10329"/>
                    <a:pt x="12338" y="9324"/>
                  </a:cubicBezTo>
                  <a:cubicBezTo>
                    <a:pt x="12849" y="8792"/>
                    <a:pt x="13558" y="8691"/>
                    <a:pt x="14307" y="8691"/>
                  </a:cubicBezTo>
                  <a:cubicBezTo>
                    <a:pt x="14765" y="8691"/>
                    <a:pt x="15238" y="8729"/>
                    <a:pt x="15689" y="8729"/>
                  </a:cubicBezTo>
                  <a:cubicBezTo>
                    <a:pt x="15741" y="8729"/>
                    <a:pt x="15794" y="8729"/>
                    <a:pt x="15846" y="8727"/>
                  </a:cubicBezTo>
                  <a:cubicBezTo>
                    <a:pt x="16165" y="8727"/>
                    <a:pt x="16509" y="8646"/>
                    <a:pt x="16827" y="8591"/>
                  </a:cubicBezTo>
                  <a:cubicBezTo>
                    <a:pt x="19713" y="7915"/>
                    <a:pt x="21551" y="4727"/>
                    <a:pt x="20929" y="1560"/>
                  </a:cubicBezTo>
                  <a:cubicBezTo>
                    <a:pt x="21119" y="1684"/>
                    <a:pt x="21306" y="1811"/>
                    <a:pt x="21488" y="1940"/>
                  </a:cubicBezTo>
                  <a:lnTo>
                    <a:pt x="20924" y="1533"/>
                  </a:lnTo>
                  <a:cubicBezTo>
                    <a:pt x="20926" y="1542"/>
                    <a:pt x="20927" y="1551"/>
                    <a:pt x="20929" y="1560"/>
                  </a:cubicBezTo>
                  <a:cubicBezTo>
                    <a:pt x="19640" y="714"/>
                    <a:pt x="18191" y="0"/>
                    <a:pt x="1679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6" name="Google Shape;638;p35"/>
            <p:cNvSpPr/>
            <p:nvPr/>
          </p:nvSpPr>
          <p:spPr>
            <a:xfrm flipH="1">
              <a:off x="1725868" y="519266"/>
              <a:ext cx="7009" cy="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4" h="21600" fill="norm" stroke="1" extrusionOk="0">
                  <a:moveTo>
                    <a:pt x="2821" y="0"/>
                  </a:moveTo>
                  <a:cubicBezTo>
                    <a:pt x="2111" y="0"/>
                    <a:pt x="1495" y="207"/>
                    <a:pt x="1163" y="570"/>
                  </a:cubicBezTo>
                  <a:cubicBezTo>
                    <a:pt x="-1726" y="3729"/>
                    <a:pt x="1163" y="8443"/>
                    <a:pt x="5474" y="14763"/>
                  </a:cubicBezTo>
                  <a:cubicBezTo>
                    <a:pt x="9879" y="19528"/>
                    <a:pt x="14285" y="21600"/>
                    <a:pt x="16748" y="21600"/>
                  </a:cubicBezTo>
                  <a:cubicBezTo>
                    <a:pt x="17553" y="21600"/>
                    <a:pt x="18121" y="21393"/>
                    <a:pt x="18453" y="21030"/>
                  </a:cubicBezTo>
                  <a:cubicBezTo>
                    <a:pt x="19874" y="19476"/>
                    <a:pt x="18453" y="13157"/>
                    <a:pt x="12674" y="6889"/>
                  </a:cubicBezTo>
                  <a:cubicBezTo>
                    <a:pt x="9406" y="2072"/>
                    <a:pt x="5237" y="0"/>
                    <a:pt x="282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7" name="Google Shape;639;p35"/>
            <p:cNvSpPr/>
            <p:nvPr/>
          </p:nvSpPr>
          <p:spPr>
            <a:xfrm flipH="1">
              <a:off x="1730112" y="128380"/>
              <a:ext cx="428970" cy="54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23" y="0"/>
                  </a:moveTo>
                  <a:cubicBezTo>
                    <a:pt x="18657" y="0"/>
                    <a:pt x="18389" y="17"/>
                    <a:pt x="18116" y="51"/>
                  </a:cubicBezTo>
                  <a:cubicBezTo>
                    <a:pt x="17250" y="151"/>
                    <a:pt x="16448" y="451"/>
                    <a:pt x="15751" y="869"/>
                  </a:cubicBezTo>
                  <a:cubicBezTo>
                    <a:pt x="14906" y="1386"/>
                    <a:pt x="14294" y="2088"/>
                    <a:pt x="13957" y="2889"/>
                  </a:cubicBezTo>
                  <a:cubicBezTo>
                    <a:pt x="13766" y="3323"/>
                    <a:pt x="13619" y="3774"/>
                    <a:pt x="13450" y="4225"/>
                  </a:cubicBezTo>
                  <a:cubicBezTo>
                    <a:pt x="13323" y="4709"/>
                    <a:pt x="13070" y="5143"/>
                    <a:pt x="12711" y="5544"/>
                  </a:cubicBezTo>
                  <a:cubicBezTo>
                    <a:pt x="12542" y="5744"/>
                    <a:pt x="12310" y="5911"/>
                    <a:pt x="12056" y="6061"/>
                  </a:cubicBezTo>
                  <a:cubicBezTo>
                    <a:pt x="11782" y="6212"/>
                    <a:pt x="11507" y="6312"/>
                    <a:pt x="11191" y="6395"/>
                  </a:cubicBezTo>
                  <a:cubicBezTo>
                    <a:pt x="10557" y="6562"/>
                    <a:pt x="9860" y="6646"/>
                    <a:pt x="9206" y="6779"/>
                  </a:cubicBezTo>
                  <a:cubicBezTo>
                    <a:pt x="8868" y="6829"/>
                    <a:pt x="8509" y="6913"/>
                    <a:pt x="8193" y="7030"/>
                  </a:cubicBezTo>
                  <a:cubicBezTo>
                    <a:pt x="7876" y="7130"/>
                    <a:pt x="7559" y="7296"/>
                    <a:pt x="7306" y="7480"/>
                  </a:cubicBezTo>
                  <a:cubicBezTo>
                    <a:pt x="6778" y="7881"/>
                    <a:pt x="6419" y="8398"/>
                    <a:pt x="6271" y="8983"/>
                  </a:cubicBezTo>
                  <a:cubicBezTo>
                    <a:pt x="6144" y="9567"/>
                    <a:pt x="6123" y="10152"/>
                    <a:pt x="6229" y="10719"/>
                  </a:cubicBezTo>
                  <a:cubicBezTo>
                    <a:pt x="6334" y="11287"/>
                    <a:pt x="6524" y="11821"/>
                    <a:pt x="6757" y="12339"/>
                  </a:cubicBezTo>
                  <a:cubicBezTo>
                    <a:pt x="7179" y="13391"/>
                    <a:pt x="7643" y="14375"/>
                    <a:pt x="7728" y="15377"/>
                  </a:cubicBezTo>
                  <a:cubicBezTo>
                    <a:pt x="7791" y="16312"/>
                    <a:pt x="7580" y="17264"/>
                    <a:pt x="7094" y="18132"/>
                  </a:cubicBezTo>
                  <a:cubicBezTo>
                    <a:pt x="6672" y="18883"/>
                    <a:pt x="6039" y="19568"/>
                    <a:pt x="5279" y="20102"/>
                  </a:cubicBezTo>
                  <a:cubicBezTo>
                    <a:pt x="4624" y="20570"/>
                    <a:pt x="3885" y="20920"/>
                    <a:pt x="3083" y="21170"/>
                  </a:cubicBezTo>
                  <a:cubicBezTo>
                    <a:pt x="2470" y="21354"/>
                    <a:pt x="1837" y="21488"/>
                    <a:pt x="1204" y="21554"/>
                  </a:cubicBezTo>
                  <a:cubicBezTo>
                    <a:pt x="823" y="21588"/>
                    <a:pt x="422" y="21588"/>
                    <a:pt x="0" y="21588"/>
                  </a:cubicBezTo>
                  <a:cubicBezTo>
                    <a:pt x="159" y="21596"/>
                    <a:pt x="317" y="21600"/>
                    <a:pt x="476" y="21600"/>
                  </a:cubicBezTo>
                  <a:cubicBezTo>
                    <a:pt x="2253" y="21600"/>
                    <a:pt x="3984" y="21088"/>
                    <a:pt x="5342" y="20152"/>
                  </a:cubicBezTo>
                  <a:cubicBezTo>
                    <a:pt x="6144" y="19585"/>
                    <a:pt x="6778" y="18917"/>
                    <a:pt x="7200" y="18149"/>
                  </a:cubicBezTo>
                  <a:cubicBezTo>
                    <a:pt x="7706" y="17264"/>
                    <a:pt x="7939" y="16312"/>
                    <a:pt x="7854" y="15344"/>
                  </a:cubicBezTo>
                  <a:cubicBezTo>
                    <a:pt x="7770" y="14342"/>
                    <a:pt x="7306" y="13324"/>
                    <a:pt x="6883" y="12305"/>
                  </a:cubicBezTo>
                  <a:cubicBezTo>
                    <a:pt x="6651" y="11788"/>
                    <a:pt x="6482" y="11237"/>
                    <a:pt x="6355" y="10703"/>
                  </a:cubicBezTo>
                  <a:cubicBezTo>
                    <a:pt x="6250" y="10135"/>
                    <a:pt x="6250" y="9567"/>
                    <a:pt x="6398" y="9000"/>
                  </a:cubicBezTo>
                  <a:cubicBezTo>
                    <a:pt x="6566" y="8449"/>
                    <a:pt x="6904" y="7948"/>
                    <a:pt x="7411" y="7547"/>
                  </a:cubicBezTo>
                  <a:cubicBezTo>
                    <a:pt x="7665" y="7363"/>
                    <a:pt x="7960" y="7213"/>
                    <a:pt x="8277" y="7113"/>
                  </a:cubicBezTo>
                  <a:cubicBezTo>
                    <a:pt x="8593" y="6996"/>
                    <a:pt x="8910" y="6913"/>
                    <a:pt x="9248" y="6863"/>
                  </a:cubicBezTo>
                  <a:cubicBezTo>
                    <a:pt x="9924" y="6729"/>
                    <a:pt x="10600" y="6646"/>
                    <a:pt x="11233" y="6479"/>
                  </a:cubicBezTo>
                  <a:cubicBezTo>
                    <a:pt x="11549" y="6395"/>
                    <a:pt x="11845" y="6278"/>
                    <a:pt x="12141" y="6128"/>
                  </a:cubicBezTo>
                  <a:cubicBezTo>
                    <a:pt x="12394" y="5978"/>
                    <a:pt x="12627" y="5794"/>
                    <a:pt x="12816" y="5577"/>
                  </a:cubicBezTo>
                  <a:cubicBezTo>
                    <a:pt x="13155" y="5193"/>
                    <a:pt x="13429" y="4725"/>
                    <a:pt x="13576" y="4241"/>
                  </a:cubicBezTo>
                  <a:cubicBezTo>
                    <a:pt x="13746" y="3791"/>
                    <a:pt x="13872" y="3323"/>
                    <a:pt x="14062" y="2906"/>
                  </a:cubicBezTo>
                  <a:cubicBezTo>
                    <a:pt x="14378" y="2121"/>
                    <a:pt x="14991" y="1437"/>
                    <a:pt x="15793" y="936"/>
                  </a:cubicBezTo>
                  <a:cubicBezTo>
                    <a:pt x="16490" y="519"/>
                    <a:pt x="17272" y="218"/>
                    <a:pt x="18116" y="118"/>
                  </a:cubicBezTo>
                  <a:cubicBezTo>
                    <a:pt x="18390" y="82"/>
                    <a:pt x="18671" y="64"/>
                    <a:pt x="18954" y="64"/>
                  </a:cubicBezTo>
                  <a:cubicBezTo>
                    <a:pt x="19326" y="64"/>
                    <a:pt x="19699" y="94"/>
                    <a:pt x="20059" y="151"/>
                  </a:cubicBezTo>
                  <a:cubicBezTo>
                    <a:pt x="20439" y="218"/>
                    <a:pt x="20840" y="318"/>
                    <a:pt x="21220" y="469"/>
                  </a:cubicBezTo>
                  <a:cubicBezTo>
                    <a:pt x="21473" y="552"/>
                    <a:pt x="21600" y="618"/>
                    <a:pt x="21600" y="618"/>
                  </a:cubicBezTo>
                  <a:cubicBezTo>
                    <a:pt x="21494" y="552"/>
                    <a:pt x="21367" y="485"/>
                    <a:pt x="21241" y="451"/>
                  </a:cubicBezTo>
                  <a:cubicBezTo>
                    <a:pt x="20861" y="302"/>
                    <a:pt x="20481" y="185"/>
                    <a:pt x="20079" y="118"/>
                  </a:cubicBezTo>
                  <a:cubicBezTo>
                    <a:pt x="19702" y="38"/>
                    <a:pt x="19316" y="0"/>
                    <a:pt x="1892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8" name="Google Shape;640;p35"/>
            <p:cNvSpPr/>
            <p:nvPr/>
          </p:nvSpPr>
          <p:spPr>
            <a:xfrm flipH="1">
              <a:off x="1719681" y="22886"/>
              <a:ext cx="192421" cy="9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8521" y="0"/>
                  </a:moveTo>
                  <a:cubicBezTo>
                    <a:pt x="6816" y="0"/>
                    <a:pt x="5086" y="645"/>
                    <a:pt x="3428" y="2002"/>
                  </a:cubicBezTo>
                  <a:cubicBezTo>
                    <a:pt x="2583" y="2832"/>
                    <a:pt x="1690" y="3757"/>
                    <a:pt x="845" y="4958"/>
                  </a:cubicBezTo>
                  <a:cubicBezTo>
                    <a:pt x="610" y="5235"/>
                    <a:pt x="375" y="5606"/>
                    <a:pt x="235" y="5977"/>
                  </a:cubicBezTo>
                  <a:cubicBezTo>
                    <a:pt x="94" y="6068"/>
                    <a:pt x="46" y="6254"/>
                    <a:pt x="0" y="6345"/>
                  </a:cubicBezTo>
                  <a:cubicBezTo>
                    <a:pt x="1080" y="4867"/>
                    <a:pt x="2254" y="3571"/>
                    <a:pt x="3522" y="2370"/>
                  </a:cubicBezTo>
                  <a:cubicBezTo>
                    <a:pt x="4837" y="1354"/>
                    <a:pt x="6246" y="614"/>
                    <a:pt x="7747" y="520"/>
                  </a:cubicBezTo>
                  <a:cubicBezTo>
                    <a:pt x="8021" y="487"/>
                    <a:pt x="8294" y="468"/>
                    <a:pt x="8566" y="468"/>
                  </a:cubicBezTo>
                  <a:cubicBezTo>
                    <a:pt x="11850" y="468"/>
                    <a:pt x="15036" y="3014"/>
                    <a:pt x="17421" y="7456"/>
                  </a:cubicBezTo>
                  <a:cubicBezTo>
                    <a:pt x="18455" y="9396"/>
                    <a:pt x="19346" y="11617"/>
                    <a:pt x="20051" y="14205"/>
                  </a:cubicBezTo>
                  <a:cubicBezTo>
                    <a:pt x="20709" y="16517"/>
                    <a:pt x="21178" y="19011"/>
                    <a:pt x="21506" y="21600"/>
                  </a:cubicBezTo>
                  <a:cubicBezTo>
                    <a:pt x="21600" y="21323"/>
                    <a:pt x="21506" y="21232"/>
                    <a:pt x="21506" y="20955"/>
                  </a:cubicBezTo>
                  <a:cubicBezTo>
                    <a:pt x="21459" y="20493"/>
                    <a:pt x="21413" y="19936"/>
                    <a:pt x="21365" y="19474"/>
                  </a:cubicBezTo>
                  <a:cubicBezTo>
                    <a:pt x="21084" y="17624"/>
                    <a:pt x="20755" y="15775"/>
                    <a:pt x="20285" y="14020"/>
                  </a:cubicBezTo>
                  <a:cubicBezTo>
                    <a:pt x="17962" y="5144"/>
                    <a:pt x="13335" y="0"/>
                    <a:pt x="852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9" name="Google Shape;641;p35"/>
            <p:cNvSpPr/>
            <p:nvPr/>
          </p:nvSpPr>
          <p:spPr>
            <a:xfrm flipH="1">
              <a:off x="1445984" y="124214"/>
              <a:ext cx="263587" cy="534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fill="norm" stroke="1" extrusionOk="0">
                  <a:moveTo>
                    <a:pt x="0" y="0"/>
                  </a:moveTo>
                  <a:lnTo>
                    <a:pt x="0" y="67"/>
                  </a:lnTo>
                  <a:cubicBezTo>
                    <a:pt x="0" y="136"/>
                    <a:pt x="69" y="220"/>
                    <a:pt x="102" y="288"/>
                  </a:cubicBezTo>
                  <a:cubicBezTo>
                    <a:pt x="273" y="542"/>
                    <a:pt x="513" y="763"/>
                    <a:pt x="923" y="983"/>
                  </a:cubicBezTo>
                  <a:cubicBezTo>
                    <a:pt x="1504" y="1305"/>
                    <a:pt x="2222" y="1560"/>
                    <a:pt x="3042" y="1729"/>
                  </a:cubicBezTo>
                  <a:cubicBezTo>
                    <a:pt x="4102" y="1933"/>
                    <a:pt x="5230" y="2085"/>
                    <a:pt x="6323" y="2187"/>
                  </a:cubicBezTo>
                  <a:cubicBezTo>
                    <a:pt x="7588" y="2339"/>
                    <a:pt x="8989" y="2526"/>
                    <a:pt x="10083" y="3001"/>
                  </a:cubicBezTo>
                  <a:cubicBezTo>
                    <a:pt x="10698" y="3255"/>
                    <a:pt x="11177" y="3543"/>
                    <a:pt x="11519" y="3882"/>
                  </a:cubicBezTo>
                  <a:cubicBezTo>
                    <a:pt x="11860" y="4238"/>
                    <a:pt x="12134" y="4629"/>
                    <a:pt x="12304" y="5035"/>
                  </a:cubicBezTo>
                  <a:cubicBezTo>
                    <a:pt x="12475" y="5425"/>
                    <a:pt x="12611" y="5849"/>
                    <a:pt x="12646" y="6273"/>
                  </a:cubicBezTo>
                  <a:lnTo>
                    <a:pt x="12782" y="7612"/>
                  </a:lnTo>
                  <a:cubicBezTo>
                    <a:pt x="12885" y="8511"/>
                    <a:pt x="13090" y="9477"/>
                    <a:pt x="14012" y="10342"/>
                  </a:cubicBezTo>
                  <a:cubicBezTo>
                    <a:pt x="14525" y="10766"/>
                    <a:pt x="15140" y="11156"/>
                    <a:pt x="15859" y="11478"/>
                  </a:cubicBezTo>
                  <a:cubicBezTo>
                    <a:pt x="16542" y="11783"/>
                    <a:pt x="17260" y="12089"/>
                    <a:pt x="17910" y="12410"/>
                  </a:cubicBezTo>
                  <a:cubicBezTo>
                    <a:pt x="19140" y="13021"/>
                    <a:pt x="20097" y="13767"/>
                    <a:pt x="20643" y="14597"/>
                  </a:cubicBezTo>
                  <a:cubicBezTo>
                    <a:pt x="21156" y="15326"/>
                    <a:pt x="21362" y="16124"/>
                    <a:pt x="21258" y="16903"/>
                  </a:cubicBezTo>
                  <a:cubicBezTo>
                    <a:pt x="21191" y="17243"/>
                    <a:pt x="21087" y="17598"/>
                    <a:pt x="20849" y="17938"/>
                  </a:cubicBezTo>
                  <a:cubicBezTo>
                    <a:pt x="20643" y="18260"/>
                    <a:pt x="20438" y="18548"/>
                    <a:pt x="20130" y="18853"/>
                  </a:cubicBezTo>
                  <a:cubicBezTo>
                    <a:pt x="19242" y="19769"/>
                    <a:pt x="17875" y="20532"/>
                    <a:pt x="16201" y="21074"/>
                  </a:cubicBezTo>
                  <a:cubicBezTo>
                    <a:pt x="15722" y="21227"/>
                    <a:pt x="15277" y="21346"/>
                    <a:pt x="14800" y="21481"/>
                  </a:cubicBezTo>
                  <a:lnTo>
                    <a:pt x="14423" y="21566"/>
                  </a:lnTo>
                  <a:lnTo>
                    <a:pt x="14354" y="21583"/>
                  </a:lnTo>
                  <a:lnTo>
                    <a:pt x="14765" y="21498"/>
                  </a:lnTo>
                  <a:cubicBezTo>
                    <a:pt x="15277" y="21362"/>
                    <a:pt x="15722" y="21244"/>
                    <a:pt x="16201" y="21091"/>
                  </a:cubicBezTo>
                  <a:cubicBezTo>
                    <a:pt x="17910" y="20549"/>
                    <a:pt x="19276" y="19785"/>
                    <a:pt x="20233" y="18887"/>
                  </a:cubicBezTo>
                  <a:cubicBezTo>
                    <a:pt x="20507" y="18599"/>
                    <a:pt x="20780" y="18277"/>
                    <a:pt x="20985" y="17954"/>
                  </a:cubicBezTo>
                  <a:cubicBezTo>
                    <a:pt x="21191" y="17616"/>
                    <a:pt x="21327" y="17259"/>
                    <a:pt x="21429" y="16903"/>
                  </a:cubicBezTo>
                  <a:cubicBezTo>
                    <a:pt x="21600" y="16090"/>
                    <a:pt x="21362" y="15292"/>
                    <a:pt x="20849" y="14530"/>
                  </a:cubicBezTo>
                  <a:cubicBezTo>
                    <a:pt x="20301" y="13682"/>
                    <a:pt x="19379" y="12919"/>
                    <a:pt x="18081" y="12292"/>
                  </a:cubicBezTo>
                  <a:cubicBezTo>
                    <a:pt x="16816" y="11665"/>
                    <a:pt x="15175" y="11088"/>
                    <a:pt x="14252" y="10257"/>
                  </a:cubicBezTo>
                  <a:cubicBezTo>
                    <a:pt x="13295" y="9443"/>
                    <a:pt x="13090" y="8460"/>
                    <a:pt x="12988" y="7578"/>
                  </a:cubicBezTo>
                  <a:lnTo>
                    <a:pt x="12885" y="6239"/>
                  </a:lnTo>
                  <a:cubicBezTo>
                    <a:pt x="12782" y="5815"/>
                    <a:pt x="12646" y="5391"/>
                    <a:pt x="12475" y="4967"/>
                  </a:cubicBezTo>
                  <a:cubicBezTo>
                    <a:pt x="12304" y="4577"/>
                    <a:pt x="12030" y="4187"/>
                    <a:pt x="11621" y="3815"/>
                  </a:cubicBezTo>
                  <a:cubicBezTo>
                    <a:pt x="11279" y="3476"/>
                    <a:pt x="10835" y="3170"/>
                    <a:pt x="10220" y="2916"/>
                  </a:cubicBezTo>
                  <a:cubicBezTo>
                    <a:pt x="9023" y="2424"/>
                    <a:pt x="7621" y="2255"/>
                    <a:pt x="6391" y="2102"/>
                  </a:cubicBezTo>
                  <a:cubicBezTo>
                    <a:pt x="5263" y="2018"/>
                    <a:pt x="4169" y="1865"/>
                    <a:pt x="3076" y="1661"/>
                  </a:cubicBezTo>
                  <a:cubicBezTo>
                    <a:pt x="2290" y="1509"/>
                    <a:pt x="1538" y="1254"/>
                    <a:pt x="957" y="966"/>
                  </a:cubicBezTo>
                  <a:cubicBezTo>
                    <a:pt x="615" y="763"/>
                    <a:pt x="308" y="542"/>
                    <a:pt x="137" y="288"/>
                  </a:cubicBezTo>
                  <a:cubicBezTo>
                    <a:pt x="69" y="118"/>
                    <a:pt x="0" y="0"/>
                    <a:pt x="0" y="0"/>
                  </a:cubicBezTo>
                  <a:close/>
                  <a:moveTo>
                    <a:pt x="14354" y="21583"/>
                  </a:moveTo>
                  <a:lnTo>
                    <a:pt x="14287" y="21600"/>
                  </a:lnTo>
                  <a:cubicBezTo>
                    <a:pt x="14321" y="21600"/>
                    <a:pt x="14354" y="21583"/>
                    <a:pt x="14354" y="21583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0" name="Google Shape;642;p35"/>
            <p:cNvSpPr/>
            <p:nvPr/>
          </p:nvSpPr>
          <p:spPr>
            <a:xfrm flipH="1">
              <a:off x="1392138" y="127042"/>
              <a:ext cx="317847" cy="21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325"/>
                  </a:moveTo>
                  <a:cubicBezTo>
                    <a:pt x="21600" y="21325"/>
                    <a:pt x="21550" y="21325"/>
                    <a:pt x="21520" y="21361"/>
                  </a:cubicBezTo>
                  <a:cubicBezTo>
                    <a:pt x="21547" y="21349"/>
                    <a:pt x="21573" y="21338"/>
                    <a:pt x="21600" y="21325"/>
                  </a:cubicBezTo>
                  <a:close/>
                  <a:moveTo>
                    <a:pt x="7" y="0"/>
                  </a:moveTo>
                  <a:cubicBezTo>
                    <a:pt x="2" y="0"/>
                    <a:pt x="0" y="3"/>
                    <a:pt x="0" y="10"/>
                  </a:cubicBezTo>
                  <a:cubicBezTo>
                    <a:pt x="285" y="354"/>
                    <a:pt x="570" y="742"/>
                    <a:pt x="883" y="1000"/>
                  </a:cubicBezTo>
                  <a:cubicBezTo>
                    <a:pt x="1766" y="1819"/>
                    <a:pt x="2736" y="2379"/>
                    <a:pt x="3733" y="2636"/>
                  </a:cubicBezTo>
                  <a:cubicBezTo>
                    <a:pt x="5214" y="3025"/>
                    <a:pt x="6725" y="3326"/>
                    <a:pt x="8235" y="3498"/>
                  </a:cubicBezTo>
                  <a:cubicBezTo>
                    <a:pt x="9090" y="3671"/>
                    <a:pt x="9973" y="3886"/>
                    <a:pt x="10828" y="4230"/>
                  </a:cubicBezTo>
                  <a:cubicBezTo>
                    <a:pt x="11740" y="4618"/>
                    <a:pt x="12623" y="5220"/>
                    <a:pt x="13393" y="6082"/>
                  </a:cubicBezTo>
                  <a:cubicBezTo>
                    <a:pt x="14134" y="6943"/>
                    <a:pt x="14732" y="8062"/>
                    <a:pt x="15131" y="9354"/>
                  </a:cubicBezTo>
                  <a:cubicBezTo>
                    <a:pt x="15502" y="10604"/>
                    <a:pt x="15787" y="11896"/>
                    <a:pt x="15986" y="13186"/>
                  </a:cubicBezTo>
                  <a:cubicBezTo>
                    <a:pt x="16214" y="14349"/>
                    <a:pt x="16442" y="15555"/>
                    <a:pt x="16727" y="16674"/>
                  </a:cubicBezTo>
                  <a:cubicBezTo>
                    <a:pt x="16984" y="17666"/>
                    <a:pt x="17354" y="18612"/>
                    <a:pt x="17810" y="19431"/>
                  </a:cubicBezTo>
                  <a:cubicBezTo>
                    <a:pt x="18494" y="20679"/>
                    <a:pt x="19462" y="21412"/>
                    <a:pt x="20488" y="21584"/>
                  </a:cubicBezTo>
                  <a:cubicBezTo>
                    <a:pt x="19491" y="21412"/>
                    <a:pt x="18550" y="20637"/>
                    <a:pt x="17924" y="19431"/>
                  </a:cubicBezTo>
                  <a:cubicBezTo>
                    <a:pt x="17497" y="18570"/>
                    <a:pt x="17126" y="17666"/>
                    <a:pt x="16898" y="16674"/>
                  </a:cubicBezTo>
                  <a:cubicBezTo>
                    <a:pt x="16612" y="15555"/>
                    <a:pt x="16357" y="14392"/>
                    <a:pt x="16186" y="13186"/>
                  </a:cubicBezTo>
                  <a:cubicBezTo>
                    <a:pt x="15957" y="11896"/>
                    <a:pt x="15672" y="10604"/>
                    <a:pt x="15331" y="9354"/>
                  </a:cubicBezTo>
                  <a:cubicBezTo>
                    <a:pt x="14903" y="8020"/>
                    <a:pt x="14276" y="6901"/>
                    <a:pt x="13507" y="5995"/>
                  </a:cubicBezTo>
                  <a:cubicBezTo>
                    <a:pt x="12709" y="5134"/>
                    <a:pt x="11826" y="4446"/>
                    <a:pt x="10913" y="4101"/>
                  </a:cubicBezTo>
                  <a:cubicBezTo>
                    <a:pt x="10058" y="3713"/>
                    <a:pt x="9147" y="3498"/>
                    <a:pt x="8264" y="3326"/>
                  </a:cubicBezTo>
                  <a:cubicBezTo>
                    <a:pt x="6554" y="3067"/>
                    <a:pt x="5015" y="2982"/>
                    <a:pt x="3789" y="2508"/>
                  </a:cubicBezTo>
                  <a:cubicBezTo>
                    <a:pt x="2793" y="2250"/>
                    <a:pt x="1823" y="1733"/>
                    <a:pt x="940" y="958"/>
                  </a:cubicBezTo>
                  <a:cubicBezTo>
                    <a:pt x="367" y="407"/>
                    <a:pt x="56" y="0"/>
                    <a:pt x="7" y="0"/>
                  </a:cubicBezTo>
                  <a:close/>
                  <a:moveTo>
                    <a:pt x="21520" y="21361"/>
                  </a:moveTo>
                  <a:cubicBezTo>
                    <a:pt x="21180" y="21504"/>
                    <a:pt x="20858" y="21543"/>
                    <a:pt x="20488" y="21584"/>
                  </a:cubicBezTo>
                  <a:cubicBezTo>
                    <a:pt x="20545" y="21594"/>
                    <a:pt x="20606" y="21600"/>
                    <a:pt x="20670" y="21600"/>
                  </a:cubicBezTo>
                  <a:cubicBezTo>
                    <a:pt x="20860" y="21600"/>
                    <a:pt x="21080" y="21552"/>
                    <a:pt x="21315" y="21454"/>
                  </a:cubicBezTo>
                  <a:cubicBezTo>
                    <a:pt x="21400" y="21412"/>
                    <a:pt x="21486" y="21412"/>
                    <a:pt x="21515" y="21369"/>
                  </a:cubicBezTo>
                  <a:cubicBezTo>
                    <a:pt x="21517" y="21366"/>
                    <a:pt x="21518" y="21363"/>
                    <a:pt x="21520" y="21361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1" name="Google Shape;643;p35"/>
            <p:cNvSpPr/>
            <p:nvPr/>
          </p:nvSpPr>
          <p:spPr>
            <a:xfrm flipH="1">
              <a:off x="1322954" y="1410265"/>
              <a:ext cx="478867" cy="15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36" y="0"/>
                  </a:moveTo>
                  <a:lnTo>
                    <a:pt x="13864" y="5983"/>
                  </a:lnTo>
                  <a:cubicBezTo>
                    <a:pt x="13864" y="5983"/>
                    <a:pt x="11821" y="3533"/>
                    <a:pt x="11405" y="3420"/>
                  </a:cubicBezTo>
                  <a:cubicBezTo>
                    <a:pt x="11391" y="3412"/>
                    <a:pt x="11373" y="3411"/>
                    <a:pt x="11353" y="3411"/>
                  </a:cubicBezTo>
                  <a:cubicBezTo>
                    <a:pt x="10641" y="3411"/>
                    <a:pt x="6788" y="7320"/>
                    <a:pt x="3972" y="10258"/>
                  </a:cubicBezTo>
                  <a:cubicBezTo>
                    <a:pt x="2081" y="12253"/>
                    <a:pt x="624" y="15900"/>
                    <a:pt x="0" y="21600"/>
                  </a:cubicBezTo>
                  <a:lnTo>
                    <a:pt x="21600" y="21371"/>
                  </a:lnTo>
                  <a:lnTo>
                    <a:pt x="19236" y="0"/>
                  </a:lnTo>
                  <a:close/>
                </a:path>
              </a:pathLst>
            </a:custGeom>
            <a:solidFill>
              <a:srgbClr val="B788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2" name="Google Shape;644;p35"/>
            <p:cNvSpPr/>
            <p:nvPr/>
          </p:nvSpPr>
          <p:spPr>
            <a:xfrm flipH="1">
              <a:off x="2156142" y="1224082"/>
              <a:ext cx="252430" cy="41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65" y="0"/>
                  </a:moveTo>
                  <a:lnTo>
                    <a:pt x="0" y="1413"/>
                  </a:lnTo>
                  <a:lnTo>
                    <a:pt x="16648" y="20054"/>
                  </a:lnTo>
                  <a:lnTo>
                    <a:pt x="21600" y="21600"/>
                  </a:lnTo>
                  <a:lnTo>
                    <a:pt x="20488" y="18464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3" name="Google Shape;645;p35"/>
            <p:cNvSpPr/>
            <p:nvPr/>
          </p:nvSpPr>
          <p:spPr>
            <a:xfrm flipH="1">
              <a:off x="2156142" y="1613637"/>
              <a:ext cx="18873" cy="2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0" y="0"/>
                  </a:moveTo>
                  <a:lnTo>
                    <a:pt x="0" y="11460"/>
                  </a:lnTo>
                  <a:lnTo>
                    <a:pt x="21600" y="21600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4" name="Google Shape;646;p35"/>
            <p:cNvSpPr/>
            <p:nvPr/>
          </p:nvSpPr>
          <p:spPr>
            <a:xfrm flipH="1">
              <a:off x="2169137" y="1571437"/>
              <a:ext cx="44707" cy="3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8005" y="0"/>
                  </a:moveTo>
                  <a:cubicBezTo>
                    <a:pt x="17169" y="0"/>
                    <a:pt x="16292" y="695"/>
                    <a:pt x="15661" y="1563"/>
                  </a:cubicBezTo>
                  <a:cubicBezTo>
                    <a:pt x="15170" y="2925"/>
                    <a:pt x="14672" y="4287"/>
                    <a:pt x="14506" y="5951"/>
                  </a:cubicBezTo>
                  <a:cubicBezTo>
                    <a:pt x="14028" y="5786"/>
                    <a:pt x="13550" y="5713"/>
                    <a:pt x="13065" y="5713"/>
                  </a:cubicBezTo>
                  <a:cubicBezTo>
                    <a:pt x="11717" y="5713"/>
                    <a:pt x="10376" y="6326"/>
                    <a:pt x="9201" y="7395"/>
                  </a:cubicBezTo>
                  <a:cubicBezTo>
                    <a:pt x="7740" y="8903"/>
                    <a:pt x="6611" y="11097"/>
                    <a:pt x="6259" y="13556"/>
                  </a:cubicBezTo>
                  <a:cubicBezTo>
                    <a:pt x="5091" y="13702"/>
                    <a:pt x="3948" y="14159"/>
                    <a:pt x="2946" y="14625"/>
                  </a:cubicBezTo>
                  <a:cubicBezTo>
                    <a:pt x="1937" y="15457"/>
                    <a:pt x="1133" y="16289"/>
                    <a:pt x="522" y="17679"/>
                  </a:cubicBezTo>
                  <a:cubicBezTo>
                    <a:pt x="-82" y="20183"/>
                    <a:pt x="-82" y="21289"/>
                    <a:pt x="124" y="21573"/>
                  </a:cubicBezTo>
                  <a:cubicBezTo>
                    <a:pt x="137" y="21591"/>
                    <a:pt x="150" y="21600"/>
                    <a:pt x="164" y="21600"/>
                  </a:cubicBezTo>
                  <a:cubicBezTo>
                    <a:pt x="330" y="21600"/>
                    <a:pt x="396" y="20055"/>
                    <a:pt x="1332" y="18510"/>
                  </a:cubicBezTo>
                  <a:cubicBezTo>
                    <a:pt x="2142" y="17404"/>
                    <a:pt x="2946" y="16289"/>
                    <a:pt x="3550" y="16015"/>
                  </a:cubicBezTo>
                  <a:cubicBezTo>
                    <a:pt x="4267" y="15622"/>
                    <a:pt x="5184" y="15229"/>
                    <a:pt x="6087" y="15229"/>
                  </a:cubicBezTo>
                  <a:cubicBezTo>
                    <a:pt x="6458" y="15229"/>
                    <a:pt x="6830" y="15293"/>
                    <a:pt x="7182" y="15457"/>
                  </a:cubicBezTo>
                  <a:lnTo>
                    <a:pt x="7587" y="15457"/>
                  </a:lnTo>
                  <a:lnTo>
                    <a:pt x="7587" y="14625"/>
                  </a:lnTo>
                  <a:cubicBezTo>
                    <a:pt x="7992" y="12678"/>
                    <a:pt x="9002" y="10457"/>
                    <a:pt x="10210" y="9068"/>
                  </a:cubicBezTo>
                  <a:cubicBezTo>
                    <a:pt x="10947" y="8391"/>
                    <a:pt x="11976" y="8026"/>
                    <a:pt x="13032" y="8026"/>
                  </a:cubicBezTo>
                  <a:cubicBezTo>
                    <a:pt x="13723" y="8026"/>
                    <a:pt x="14420" y="8181"/>
                    <a:pt x="15057" y="8510"/>
                  </a:cubicBezTo>
                  <a:lnTo>
                    <a:pt x="15661" y="8784"/>
                  </a:lnTo>
                  <a:lnTo>
                    <a:pt x="15661" y="7678"/>
                  </a:lnTo>
                  <a:cubicBezTo>
                    <a:pt x="15661" y="6006"/>
                    <a:pt x="16067" y="4616"/>
                    <a:pt x="16671" y="3227"/>
                  </a:cubicBezTo>
                  <a:cubicBezTo>
                    <a:pt x="17275" y="2121"/>
                    <a:pt x="18085" y="1837"/>
                    <a:pt x="19094" y="1837"/>
                  </a:cubicBezTo>
                  <a:cubicBezTo>
                    <a:pt x="20150" y="1837"/>
                    <a:pt x="20987" y="2313"/>
                    <a:pt x="21332" y="2313"/>
                  </a:cubicBezTo>
                  <a:cubicBezTo>
                    <a:pt x="21452" y="2313"/>
                    <a:pt x="21518" y="2258"/>
                    <a:pt x="21518" y="2121"/>
                  </a:cubicBezTo>
                  <a:cubicBezTo>
                    <a:pt x="20708" y="1563"/>
                    <a:pt x="20104" y="731"/>
                    <a:pt x="18689" y="174"/>
                  </a:cubicBezTo>
                  <a:cubicBezTo>
                    <a:pt x="18470" y="55"/>
                    <a:pt x="18238" y="0"/>
                    <a:pt x="1800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5" name="Google Shape;647;p35"/>
            <p:cNvSpPr/>
            <p:nvPr/>
          </p:nvSpPr>
          <p:spPr>
            <a:xfrm flipH="1">
              <a:off x="2370413" y="1217487"/>
              <a:ext cx="40033" cy="33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2818" y="0"/>
                  </a:moveTo>
                  <a:cubicBezTo>
                    <a:pt x="10595" y="0"/>
                    <a:pt x="7957" y="945"/>
                    <a:pt x="5016" y="3717"/>
                  </a:cubicBezTo>
                  <a:cubicBezTo>
                    <a:pt x="309" y="7515"/>
                    <a:pt x="-1183" y="15101"/>
                    <a:pt x="956" y="21600"/>
                  </a:cubicBezTo>
                  <a:lnTo>
                    <a:pt x="20417" y="4261"/>
                  </a:lnTo>
                  <a:cubicBezTo>
                    <a:pt x="20417" y="4261"/>
                    <a:pt x="17546" y="0"/>
                    <a:pt x="1281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6" name="Google Shape;648;p35"/>
            <p:cNvSpPr/>
            <p:nvPr/>
          </p:nvSpPr>
          <p:spPr>
            <a:xfrm flipH="1">
              <a:off x="2182147" y="1224082"/>
              <a:ext cx="218051" cy="369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8" y="0"/>
                  </a:moveTo>
                  <a:lnTo>
                    <a:pt x="0" y="589"/>
                  </a:lnTo>
                  <a:lnTo>
                    <a:pt x="19897" y="21600"/>
                  </a:lnTo>
                  <a:cubicBezTo>
                    <a:pt x="19897" y="21600"/>
                    <a:pt x="19927" y="20913"/>
                    <a:pt x="20948" y="20913"/>
                  </a:cubicBezTo>
                  <a:cubicBezTo>
                    <a:pt x="21133" y="20913"/>
                    <a:pt x="21347" y="20935"/>
                    <a:pt x="21600" y="20987"/>
                  </a:cubicBezTo>
                  <a:lnTo>
                    <a:pt x="99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7" name="Google Shape;649;p35"/>
            <p:cNvSpPr/>
            <p:nvPr/>
          </p:nvSpPr>
          <p:spPr>
            <a:xfrm flipH="1">
              <a:off x="2201214" y="1385847"/>
              <a:ext cx="75801" cy="7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600" fill="norm" stroke="1" extrusionOk="0">
                  <a:moveTo>
                    <a:pt x="6967" y="0"/>
                  </a:moveTo>
                  <a:cubicBezTo>
                    <a:pt x="4389" y="0"/>
                    <a:pt x="1904" y="1316"/>
                    <a:pt x="613" y="3666"/>
                  </a:cubicBezTo>
                  <a:cubicBezTo>
                    <a:pt x="-205" y="5485"/>
                    <a:pt x="-205" y="7543"/>
                    <a:pt x="613" y="9242"/>
                  </a:cubicBezTo>
                  <a:cubicBezTo>
                    <a:pt x="1312" y="11061"/>
                    <a:pt x="2131" y="12757"/>
                    <a:pt x="3533" y="14336"/>
                  </a:cubicBezTo>
                  <a:cubicBezTo>
                    <a:pt x="5050" y="16638"/>
                    <a:pt x="6917" y="18576"/>
                    <a:pt x="9137" y="20032"/>
                  </a:cubicBezTo>
                  <a:cubicBezTo>
                    <a:pt x="10486" y="21097"/>
                    <a:pt x="12037" y="21600"/>
                    <a:pt x="13574" y="21600"/>
                  </a:cubicBezTo>
                  <a:cubicBezTo>
                    <a:pt x="15890" y="21600"/>
                    <a:pt x="18168" y="20451"/>
                    <a:pt x="19643" y="18337"/>
                  </a:cubicBezTo>
                  <a:cubicBezTo>
                    <a:pt x="20930" y="16638"/>
                    <a:pt x="21395" y="14336"/>
                    <a:pt x="20930" y="12150"/>
                  </a:cubicBezTo>
                  <a:cubicBezTo>
                    <a:pt x="20227" y="8393"/>
                    <a:pt x="18360" y="4878"/>
                    <a:pt x="15441" y="2697"/>
                  </a:cubicBezTo>
                  <a:cubicBezTo>
                    <a:pt x="12990" y="1241"/>
                    <a:pt x="10305" y="391"/>
                    <a:pt x="7620" y="28"/>
                  </a:cubicBezTo>
                  <a:cubicBezTo>
                    <a:pt x="7401" y="8"/>
                    <a:pt x="7182" y="0"/>
                    <a:pt x="6967" y="0"/>
                  </a:cubicBezTo>
                  <a:close/>
                </a:path>
              </a:pathLst>
            </a:custGeom>
            <a:solidFill>
              <a:srgbClr val="B788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8" name="Google Shape;650;p35"/>
            <p:cNvSpPr/>
            <p:nvPr/>
          </p:nvSpPr>
          <p:spPr>
            <a:xfrm flipH="1">
              <a:off x="2201768" y="1345523"/>
              <a:ext cx="261737" cy="22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7717" y="0"/>
                  </a:moveTo>
                  <a:cubicBezTo>
                    <a:pt x="6892" y="0"/>
                    <a:pt x="5735" y="321"/>
                    <a:pt x="5195" y="1959"/>
                  </a:cubicBezTo>
                  <a:cubicBezTo>
                    <a:pt x="5195" y="1959"/>
                    <a:pt x="1470" y="4418"/>
                    <a:pt x="1470" y="8345"/>
                  </a:cubicBezTo>
                  <a:cubicBezTo>
                    <a:pt x="546" y="9772"/>
                    <a:pt x="34" y="11557"/>
                    <a:pt x="0" y="13382"/>
                  </a:cubicBezTo>
                  <a:lnTo>
                    <a:pt x="0" y="14889"/>
                  </a:lnTo>
                  <a:cubicBezTo>
                    <a:pt x="0" y="16635"/>
                    <a:pt x="717" y="18300"/>
                    <a:pt x="1947" y="19292"/>
                  </a:cubicBezTo>
                  <a:cubicBezTo>
                    <a:pt x="2904" y="20124"/>
                    <a:pt x="3965" y="20839"/>
                    <a:pt x="5126" y="21314"/>
                  </a:cubicBezTo>
                  <a:cubicBezTo>
                    <a:pt x="5751" y="21488"/>
                    <a:pt x="6377" y="21600"/>
                    <a:pt x="7002" y="21600"/>
                  </a:cubicBezTo>
                  <a:cubicBezTo>
                    <a:pt x="7094" y="21600"/>
                    <a:pt x="7187" y="21597"/>
                    <a:pt x="7279" y="21592"/>
                  </a:cubicBezTo>
                  <a:cubicBezTo>
                    <a:pt x="7895" y="21592"/>
                    <a:pt x="8305" y="20997"/>
                    <a:pt x="8305" y="20323"/>
                  </a:cubicBezTo>
                  <a:cubicBezTo>
                    <a:pt x="8305" y="20165"/>
                    <a:pt x="8270" y="19887"/>
                    <a:pt x="8134" y="19727"/>
                  </a:cubicBezTo>
                  <a:lnTo>
                    <a:pt x="7792" y="19212"/>
                  </a:lnTo>
                  <a:cubicBezTo>
                    <a:pt x="7792" y="19212"/>
                    <a:pt x="9625" y="20690"/>
                    <a:pt x="11129" y="20690"/>
                  </a:cubicBezTo>
                  <a:cubicBezTo>
                    <a:pt x="11203" y="20690"/>
                    <a:pt x="11275" y="20688"/>
                    <a:pt x="11346" y="20680"/>
                  </a:cubicBezTo>
                  <a:cubicBezTo>
                    <a:pt x="11346" y="20680"/>
                    <a:pt x="13397" y="20600"/>
                    <a:pt x="14012" y="19134"/>
                  </a:cubicBezTo>
                  <a:cubicBezTo>
                    <a:pt x="14041" y="19061"/>
                    <a:pt x="14140" y="19035"/>
                    <a:pt x="14290" y="19035"/>
                  </a:cubicBezTo>
                  <a:cubicBezTo>
                    <a:pt x="14758" y="19035"/>
                    <a:pt x="15722" y="19297"/>
                    <a:pt x="16618" y="19297"/>
                  </a:cubicBezTo>
                  <a:cubicBezTo>
                    <a:pt x="17502" y="19297"/>
                    <a:pt x="18319" y="19040"/>
                    <a:pt x="18524" y="18022"/>
                  </a:cubicBezTo>
                  <a:cubicBezTo>
                    <a:pt x="18524" y="18022"/>
                    <a:pt x="18650" y="18034"/>
                    <a:pt x="18847" y="18034"/>
                  </a:cubicBezTo>
                  <a:cubicBezTo>
                    <a:pt x="19480" y="18034"/>
                    <a:pt x="20851" y="17919"/>
                    <a:pt x="21190" y="16952"/>
                  </a:cubicBezTo>
                  <a:cubicBezTo>
                    <a:pt x="21600" y="15723"/>
                    <a:pt x="21087" y="13897"/>
                    <a:pt x="20199" y="12748"/>
                  </a:cubicBezTo>
                  <a:cubicBezTo>
                    <a:pt x="19310" y="11597"/>
                    <a:pt x="8647" y="134"/>
                    <a:pt x="8647" y="134"/>
                  </a:cubicBezTo>
                  <a:cubicBezTo>
                    <a:pt x="8647" y="134"/>
                    <a:pt x="8251" y="0"/>
                    <a:pt x="7717" y="0"/>
                  </a:cubicBezTo>
                  <a:close/>
                </a:path>
              </a:pathLst>
            </a:custGeom>
            <a:solidFill>
              <a:srgbClr val="B788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9" name="Google Shape;651;p35"/>
            <p:cNvSpPr/>
            <p:nvPr/>
          </p:nvSpPr>
          <p:spPr>
            <a:xfrm flipH="1">
              <a:off x="2235811" y="1411934"/>
              <a:ext cx="134189" cy="122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" y="224"/>
                    <a:pt x="404" y="594"/>
                    <a:pt x="675" y="888"/>
                  </a:cubicBezTo>
                  <a:cubicBezTo>
                    <a:pt x="1215" y="1407"/>
                    <a:pt x="1890" y="2368"/>
                    <a:pt x="2767" y="3405"/>
                  </a:cubicBezTo>
                  <a:cubicBezTo>
                    <a:pt x="4657" y="5548"/>
                    <a:pt x="7155" y="8286"/>
                    <a:pt x="10193" y="11318"/>
                  </a:cubicBezTo>
                  <a:cubicBezTo>
                    <a:pt x="13230" y="14426"/>
                    <a:pt x="16064" y="16867"/>
                    <a:pt x="18156" y="18714"/>
                  </a:cubicBezTo>
                  <a:cubicBezTo>
                    <a:pt x="19237" y="19678"/>
                    <a:pt x="20114" y="20417"/>
                    <a:pt x="20654" y="20860"/>
                  </a:cubicBezTo>
                  <a:cubicBezTo>
                    <a:pt x="20925" y="21157"/>
                    <a:pt x="21262" y="21452"/>
                    <a:pt x="21600" y="21600"/>
                  </a:cubicBezTo>
                  <a:cubicBezTo>
                    <a:pt x="21329" y="21303"/>
                    <a:pt x="21127" y="21082"/>
                    <a:pt x="20789" y="20787"/>
                  </a:cubicBezTo>
                  <a:lnTo>
                    <a:pt x="18291" y="18568"/>
                  </a:lnTo>
                  <a:cubicBezTo>
                    <a:pt x="16335" y="16643"/>
                    <a:pt x="13566" y="14129"/>
                    <a:pt x="10530" y="11097"/>
                  </a:cubicBezTo>
                  <a:cubicBezTo>
                    <a:pt x="7559" y="7989"/>
                    <a:pt x="4928" y="5252"/>
                    <a:pt x="3038" y="3181"/>
                  </a:cubicBezTo>
                  <a:lnTo>
                    <a:pt x="877" y="815"/>
                  </a:lnTo>
                  <a:cubicBezTo>
                    <a:pt x="608" y="518"/>
                    <a:pt x="338" y="224"/>
                    <a:pt x="0" y="0"/>
                  </a:cubicBezTo>
                  <a:close/>
                </a:path>
              </a:pathLst>
            </a:custGeom>
            <a:solidFill>
              <a:srgbClr val="AA65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0" name="Google Shape;652;p35"/>
            <p:cNvSpPr/>
            <p:nvPr/>
          </p:nvSpPr>
          <p:spPr>
            <a:xfrm flipH="1">
              <a:off x="2291580" y="1469378"/>
              <a:ext cx="102327" cy="7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3" y="0"/>
                  </a:moveTo>
                  <a:cubicBezTo>
                    <a:pt x="3" y="0"/>
                    <a:pt x="0" y="0"/>
                    <a:pt x="0" y="4"/>
                  </a:cubicBezTo>
                  <a:cubicBezTo>
                    <a:pt x="0" y="119"/>
                    <a:pt x="4586" y="5139"/>
                    <a:pt x="10581" y="11092"/>
                  </a:cubicBezTo>
                  <a:cubicBezTo>
                    <a:pt x="16414" y="16972"/>
                    <a:pt x="21217" y="21600"/>
                    <a:pt x="21504" y="21600"/>
                  </a:cubicBezTo>
                  <a:cubicBezTo>
                    <a:pt x="21507" y="21600"/>
                    <a:pt x="21510" y="21600"/>
                    <a:pt x="21513" y="21600"/>
                  </a:cubicBezTo>
                  <a:cubicBezTo>
                    <a:pt x="21600" y="21481"/>
                    <a:pt x="16840" y="16461"/>
                    <a:pt x="10932" y="10508"/>
                  </a:cubicBezTo>
                  <a:cubicBezTo>
                    <a:pt x="5012" y="4628"/>
                    <a:pt x="122" y="0"/>
                    <a:pt x="3" y="0"/>
                  </a:cubicBezTo>
                  <a:close/>
                </a:path>
              </a:pathLst>
            </a:custGeom>
            <a:solidFill>
              <a:srgbClr val="AA65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1" name="Google Shape;653;p35"/>
            <p:cNvSpPr/>
            <p:nvPr/>
          </p:nvSpPr>
          <p:spPr>
            <a:xfrm flipH="1">
              <a:off x="2360356" y="1501260"/>
              <a:ext cx="62894" cy="51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1404"/>
                    <a:pt x="1582" y="2635"/>
                    <a:pt x="2734" y="3860"/>
                  </a:cubicBezTo>
                  <a:cubicBezTo>
                    <a:pt x="5183" y="6674"/>
                    <a:pt x="7486" y="9309"/>
                    <a:pt x="10224" y="11765"/>
                  </a:cubicBezTo>
                  <a:cubicBezTo>
                    <a:pt x="13247" y="14573"/>
                    <a:pt x="15986" y="17208"/>
                    <a:pt x="18146" y="18965"/>
                  </a:cubicBezTo>
                  <a:cubicBezTo>
                    <a:pt x="19151" y="19843"/>
                    <a:pt x="20307" y="20901"/>
                    <a:pt x="21600" y="21600"/>
                  </a:cubicBezTo>
                  <a:cubicBezTo>
                    <a:pt x="18146" y="17913"/>
                    <a:pt x="14545" y="14048"/>
                    <a:pt x="10798" y="11066"/>
                  </a:cubicBezTo>
                  <a:cubicBezTo>
                    <a:pt x="7775" y="8252"/>
                    <a:pt x="5041" y="5270"/>
                    <a:pt x="3165" y="3334"/>
                  </a:cubicBezTo>
                  <a:cubicBezTo>
                    <a:pt x="2160" y="2103"/>
                    <a:pt x="1004" y="878"/>
                    <a:pt x="0" y="0"/>
                  </a:cubicBezTo>
                  <a:close/>
                </a:path>
              </a:pathLst>
            </a:custGeom>
            <a:solidFill>
              <a:srgbClr val="AA65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2" name="Google Shape;654;p35"/>
            <p:cNvSpPr/>
            <p:nvPr/>
          </p:nvSpPr>
          <p:spPr>
            <a:xfrm flipH="1">
              <a:off x="1426356" y="741987"/>
              <a:ext cx="411392" cy="28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1905" y="5085"/>
                  </a:moveTo>
                  <a:cubicBezTo>
                    <a:pt x="1968" y="5247"/>
                    <a:pt x="2033" y="5405"/>
                    <a:pt x="2103" y="5559"/>
                  </a:cubicBezTo>
                  <a:cubicBezTo>
                    <a:pt x="2170" y="5493"/>
                    <a:pt x="2238" y="5428"/>
                    <a:pt x="2308" y="5366"/>
                  </a:cubicBezTo>
                  <a:lnTo>
                    <a:pt x="1905" y="5085"/>
                  </a:lnTo>
                  <a:close/>
                  <a:moveTo>
                    <a:pt x="18850" y="0"/>
                  </a:moveTo>
                  <a:cubicBezTo>
                    <a:pt x="17908" y="0"/>
                    <a:pt x="17527" y="3502"/>
                    <a:pt x="16369" y="5116"/>
                  </a:cubicBezTo>
                  <a:cubicBezTo>
                    <a:pt x="14351" y="7992"/>
                    <a:pt x="11760" y="9773"/>
                    <a:pt x="8977" y="10116"/>
                  </a:cubicBezTo>
                  <a:cubicBezTo>
                    <a:pt x="8791" y="10136"/>
                    <a:pt x="8603" y="10145"/>
                    <a:pt x="8415" y="10145"/>
                  </a:cubicBezTo>
                  <a:cubicBezTo>
                    <a:pt x="5953" y="10145"/>
                    <a:pt x="3435" y="8523"/>
                    <a:pt x="2103" y="5559"/>
                  </a:cubicBezTo>
                  <a:cubicBezTo>
                    <a:pt x="-163" y="7831"/>
                    <a:pt x="-622" y="13030"/>
                    <a:pt x="843" y="16461"/>
                  </a:cubicBezTo>
                  <a:cubicBezTo>
                    <a:pt x="2277" y="19851"/>
                    <a:pt x="5097" y="21600"/>
                    <a:pt x="7819" y="21600"/>
                  </a:cubicBezTo>
                  <a:cubicBezTo>
                    <a:pt x="7958" y="21600"/>
                    <a:pt x="8096" y="21595"/>
                    <a:pt x="8234" y="21587"/>
                  </a:cubicBezTo>
                  <a:cubicBezTo>
                    <a:pt x="11059" y="21398"/>
                    <a:pt x="13757" y="19555"/>
                    <a:pt x="16135" y="17211"/>
                  </a:cubicBezTo>
                  <a:cubicBezTo>
                    <a:pt x="17388" y="15960"/>
                    <a:pt x="18599" y="14555"/>
                    <a:pt x="19513" y="12804"/>
                  </a:cubicBezTo>
                  <a:cubicBezTo>
                    <a:pt x="20404" y="11054"/>
                    <a:pt x="20978" y="8804"/>
                    <a:pt x="20808" y="6585"/>
                  </a:cubicBezTo>
                  <a:cubicBezTo>
                    <a:pt x="20702" y="5116"/>
                    <a:pt x="19958" y="335"/>
                    <a:pt x="18982" y="23"/>
                  </a:cubicBezTo>
                  <a:cubicBezTo>
                    <a:pt x="18936" y="7"/>
                    <a:pt x="18892" y="0"/>
                    <a:pt x="188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3" name="Google Shape;655;p35"/>
            <p:cNvSpPr/>
            <p:nvPr/>
          </p:nvSpPr>
          <p:spPr>
            <a:xfrm flipH="1">
              <a:off x="1604311" y="878561"/>
              <a:ext cx="170678" cy="11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12" y="0"/>
                  </a:moveTo>
                  <a:cubicBezTo>
                    <a:pt x="12308" y="0"/>
                    <a:pt x="12308" y="3"/>
                    <a:pt x="12312" y="3"/>
                  </a:cubicBezTo>
                  <a:lnTo>
                    <a:pt x="12312" y="0"/>
                  </a:lnTo>
                  <a:close/>
                  <a:moveTo>
                    <a:pt x="12312" y="3"/>
                  </a:moveTo>
                  <a:lnTo>
                    <a:pt x="12260" y="164"/>
                  </a:lnTo>
                  <a:lnTo>
                    <a:pt x="12205" y="245"/>
                  </a:lnTo>
                  <a:lnTo>
                    <a:pt x="12047" y="573"/>
                  </a:lnTo>
                  <a:lnTo>
                    <a:pt x="11729" y="1147"/>
                  </a:lnTo>
                  <a:lnTo>
                    <a:pt x="11146" y="2291"/>
                  </a:lnTo>
                  <a:lnTo>
                    <a:pt x="9924" y="4500"/>
                  </a:lnTo>
                  <a:lnTo>
                    <a:pt x="7689" y="8828"/>
                  </a:lnTo>
                  <a:lnTo>
                    <a:pt x="265" y="8018"/>
                  </a:lnTo>
                  <a:lnTo>
                    <a:pt x="0" y="8018"/>
                  </a:lnTo>
                  <a:lnTo>
                    <a:pt x="106" y="8347"/>
                  </a:lnTo>
                  <a:lnTo>
                    <a:pt x="3184" y="15463"/>
                  </a:lnTo>
                  <a:cubicBezTo>
                    <a:pt x="3504" y="16281"/>
                    <a:pt x="3822" y="16935"/>
                    <a:pt x="4035" y="17425"/>
                  </a:cubicBezTo>
                  <a:cubicBezTo>
                    <a:pt x="4194" y="17590"/>
                    <a:pt x="4246" y="17834"/>
                    <a:pt x="4352" y="17999"/>
                  </a:cubicBezTo>
                  <a:cubicBezTo>
                    <a:pt x="4300" y="17834"/>
                    <a:pt x="4194" y="17509"/>
                    <a:pt x="4139" y="17345"/>
                  </a:cubicBezTo>
                  <a:lnTo>
                    <a:pt x="3343" y="15382"/>
                  </a:lnTo>
                  <a:lnTo>
                    <a:pt x="470" y="8540"/>
                  </a:lnTo>
                  <a:lnTo>
                    <a:pt x="7696" y="9410"/>
                  </a:lnTo>
                  <a:lnTo>
                    <a:pt x="7802" y="9410"/>
                  </a:lnTo>
                  <a:lnTo>
                    <a:pt x="7907" y="9326"/>
                  </a:lnTo>
                  <a:lnTo>
                    <a:pt x="10189" y="4909"/>
                  </a:lnTo>
                  <a:lnTo>
                    <a:pt x="11411" y="2700"/>
                  </a:lnTo>
                  <a:lnTo>
                    <a:pt x="11994" y="1556"/>
                  </a:lnTo>
                  <a:lnTo>
                    <a:pt x="12312" y="982"/>
                  </a:lnTo>
                  <a:lnTo>
                    <a:pt x="12356" y="894"/>
                  </a:lnTo>
                  <a:cubicBezTo>
                    <a:pt x="13003" y="4691"/>
                    <a:pt x="13558" y="8266"/>
                    <a:pt x="14063" y="11617"/>
                  </a:cubicBezTo>
                  <a:lnTo>
                    <a:pt x="14063" y="11700"/>
                  </a:lnTo>
                  <a:lnTo>
                    <a:pt x="14117" y="11700"/>
                  </a:lnTo>
                  <a:lnTo>
                    <a:pt x="20910" y="15635"/>
                  </a:lnTo>
                  <a:lnTo>
                    <a:pt x="16506" y="19880"/>
                  </a:lnTo>
                  <a:lnTo>
                    <a:pt x="15283" y="21107"/>
                  </a:lnTo>
                  <a:cubicBezTo>
                    <a:pt x="15125" y="21272"/>
                    <a:pt x="15018" y="21436"/>
                    <a:pt x="14859" y="21600"/>
                  </a:cubicBezTo>
                  <a:lnTo>
                    <a:pt x="15390" y="21191"/>
                  </a:lnTo>
                  <a:lnTo>
                    <a:pt x="16717" y="20044"/>
                  </a:lnTo>
                  <a:lnTo>
                    <a:pt x="21439" y="15708"/>
                  </a:lnTo>
                  <a:lnTo>
                    <a:pt x="21600" y="15463"/>
                  </a:lnTo>
                  <a:lnTo>
                    <a:pt x="21387" y="15382"/>
                  </a:lnTo>
                  <a:lnTo>
                    <a:pt x="14360" y="11227"/>
                  </a:lnTo>
                  <a:cubicBezTo>
                    <a:pt x="13834" y="7827"/>
                    <a:pt x="13260" y="4035"/>
                    <a:pt x="12684" y="164"/>
                  </a:cubicBezTo>
                  <a:cubicBezTo>
                    <a:pt x="12722" y="175"/>
                    <a:pt x="12740" y="180"/>
                    <a:pt x="12745" y="180"/>
                  </a:cubicBezTo>
                  <a:cubicBezTo>
                    <a:pt x="12766" y="180"/>
                    <a:pt x="12343" y="27"/>
                    <a:pt x="12312" y="3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4" name="Google Shape;656;p35"/>
            <p:cNvSpPr/>
            <p:nvPr/>
          </p:nvSpPr>
          <p:spPr>
            <a:xfrm flipH="1">
              <a:off x="1759041" y="806025"/>
              <a:ext cx="100924" cy="20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9476" y="0"/>
                  </a:moveTo>
                  <a:cubicBezTo>
                    <a:pt x="9303" y="0"/>
                    <a:pt x="9129" y="43"/>
                    <a:pt x="8956" y="87"/>
                  </a:cubicBezTo>
                  <a:cubicBezTo>
                    <a:pt x="8439" y="217"/>
                    <a:pt x="8007" y="347"/>
                    <a:pt x="7575" y="521"/>
                  </a:cubicBezTo>
                  <a:cubicBezTo>
                    <a:pt x="6020" y="1170"/>
                    <a:pt x="4724" y="1952"/>
                    <a:pt x="3774" y="2818"/>
                  </a:cubicBezTo>
                  <a:cubicBezTo>
                    <a:pt x="2131" y="4034"/>
                    <a:pt x="1009" y="5421"/>
                    <a:pt x="318" y="6852"/>
                  </a:cubicBezTo>
                  <a:cubicBezTo>
                    <a:pt x="-805" y="9629"/>
                    <a:pt x="1094" y="12492"/>
                    <a:pt x="5329" y="14400"/>
                  </a:cubicBezTo>
                  <a:cubicBezTo>
                    <a:pt x="6625" y="14963"/>
                    <a:pt x="8092" y="15441"/>
                    <a:pt x="9647" y="15875"/>
                  </a:cubicBezTo>
                  <a:cubicBezTo>
                    <a:pt x="12501" y="16698"/>
                    <a:pt x="15178" y="17349"/>
                    <a:pt x="16992" y="18217"/>
                  </a:cubicBezTo>
                  <a:cubicBezTo>
                    <a:pt x="18461" y="18867"/>
                    <a:pt x="19669" y="19648"/>
                    <a:pt x="20363" y="20603"/>
                  </a:cubicBezTo>
                  <a:cubicBezTo>
                    <a:pt x="20533" y="20905"/>
                    <a:pt x="20622" y="21253"/>
                    <a:pt x="20795" y="21600"/>
                  </a:cubicBezTo>
                  <a:cubicBezTo>
                    <a:pt x="20795" y="21296"/>
                    <a:pt x="20795" y="20905"/>
                    <a:pt x="20622" y="20603"/>
                  </a:cubicBezTo>
                  <a:cubicBezTo>
                    <a:pt x="20016" y="19605"/>
                    <a:pt x="18893" y="18738"/>
                    <a:pt x="17424" y="18087"/>
                  </a:cubicBezTo>
                  <a:cubicBezTo>
                    <a:pt x="15522" y="17219"/>
                    <a:pt x="12845" y="16524"/>
                    <a:pt x="9908" y="15701"/>
                  </a:cubicBezTo>
                  <a:cubicBezTo>
                    <a:pt x="8439" y="15267"/>
                    <a:pt x="7057" y="14791"/>
                    <a:pt x="5761" y="14227"/>
                  </a:cubicBezTo>
                  <a:cubicBezTo>
                    <a:pt x="4292" y="13662"/>
                    <a:pt x="3254" y="12881"/>
                    <a:pt x="2390" y="12058"/>
                  </a:cubicBezTo>
                  <a:cubicBezTo>
                    <a:pt x="662" y="10497"/>
                    <a:pt x="230" y="8675"/>
                    <a:pt x="835" y="6939"/>
                  </a:cubicBezTo>
                  <a:cubicBezTo>
                    <a:pt x="1526" y="5508"/>
                    <a:pt x="2649" y="4164"/>
                    <a:pt x="4118" y="2905"/>
                  </a:cubicBezTo>
                  <a:cubicBezTo>
                    <a:pt x="5068" y="2038"/>
                    <a:pt x="6364" y="1301"/>
                    <a:pt x="7748" y="651"/>
                  </a:cubicBezTo>
                  <a:cubicBezTo>
                    <a:pt x="8871" y="217"/>
                    <a:pt x="9476" y="0"/>
                    <a:pt x="947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5" name="Google Shape;657;p35"/>
            <p:cNvSpPr/>
            <p:nvPr/>
          </p:nvSpPr>
          <p:spPr>
            <a:xfrm flipH="1">
              <a:off x="1408979" y="704546"/>
              <a:ext cx="293046" cy="28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16032" y="0"/>
                  </a:moveTo>
                  <a:lnTo>
                    <a:pt x="16124" y="31"/>
                  </a:lnTo>
                  <a:lnTo>
                    <a:pt x="16398" y="158"/>
                  </a:lnTo>
                  <a:cubicBezTo>
                    <a:pt x="16735" y="285"/>
                    <a:pt x="17072" y="443"/>
                    <a:pt x="17378" y="632"/>
                  </a:cubicBezTo>
                  <a:cubicBezTo>
                    <a:pt x="17898" y="948"/>
                    <a:pt x="18357" y="1295"/>
                    <a:pt x="18785" y="1738"/>
                  </a:cubicBezTo>
                  <a:cubicBezTo>
                    <a:pt x="19335" y="2306"/>
                    <a:pt x="19794" y="2938"/>
                    <a:pt x="20162" y="3634"/>
                  </a:cubicBezTo>
                  <a:cubicBezTo>
                    <a:pt x="21110" y="5465"/>
                    <a:pt x="21447" y="7551"/>
                    <a:pt x="21110" y="9604"/>
                  </a:cubicBezTo>
                  <a:cubicBezTo>
                    <a:pt x="20865" y="10773"/>
                    <a:pt x="20498" y="11943"/>
                    <a:pt x="19887" y="12985"/>
                  </a:cubicBezTo>
                  <a:cubicBezTo>
                    <a:pt x="19275" y="14154"/>
                    <a:pt x="18479" y="15165"/>
                    <a:pt x="17561" y="16081"/>
                  </a:cubicBezTo>
                  <a:cubicBezTo>
                    <a:pt x="15756" y="17787"/>
                    <a:pt x="13645" y="19177"/>
                    <a:pt x="11351" y="20030"/>
                  </a:cubicBezTo>
                  <a:cubicBezTo>
                    <a:pt x="9484" y="20788"/>
                    <a:pt x="7527" y="21199"/>
                    <a:pt x="5538" y="21420"/>
                  </a:cubicBezTo>
                  <a:cubicBezTo>
                    <a:pt x="4950" y="21462"/>
                    <a:pt x="4357" y="21485"/>
                    <a:pt x="3765" y="21485"/>
                  </a:cubicBezTo>
                  <a:cubicBezTo>
                    <a:pt x="3001" y="21485"/>
                    <a:pt x="2241" y="21446"/>
                    <a:pt x="1500" y="21357"/>
                  </a:cubicBezTo>
                  <a:cubicBezTo>
                    <a:pt x="979" y="21294"/>
                    <a:pt x="612" y="21262"/>
                    <a:pt x="367" y="21199"/>
                  </a:cubicBezTo>
                  <a:lnTo>
                    <a:pt x="123" y="21168"/>
                  </a:lnTo>
                  <a:lnTo>
                    <a:pt x="0" y="21168"/>
                  </a:lnTo>
                  <a:cubicBezTo>
                    <a:pt x="0" y="21199"/>
                    <a:pt x="31" y="21199"/>
                    <a:pt x="61" y="21199"/>
                  </a:cubicBezTo>
                  <a:lnTo>
                    <a:pt x="337" y="21262"/>
                  </a:lnTo>
                  <a:cubicBezTo>
                    <a:pt x="612" y="21326"/>
                    <a:pt x="979" y="21420"/>
                    <a:pt x="1438" y="21452"/>
                  </a:cubicBezTo>
                  <a:cubicBezTo>
                    <a:pt x="2280" y="21551"/>
                    <a:pt x="3133" y="21600"/>
                    <a:pt x="3983" y="21600"/>
                  </a:cubicBezTo>
                  <a:cubicBezTo>
                    <a:pt x="4493" y="21600"/>
                    <a:pt x="5002" y="21582"/>
                    <a:pt x="5508" y="21547"/>
                  </a:cubicBezTo>
                  <a:cubicBezTo>
                    <a:pt x="7527" y="21389"/>
                    <a:pt x="9515" y="20946"/>
                    <a:pt x="11382" y="20188"/>
                  </a:cubicBezTo>
                  <a:cubicBezTo>
                    <a:pt x="12483" y="19746"/>
                    <a:pt x="13554" y="19209"/>
                    <a:pt x="14594" y="18577"/>
                  </a:cubicBezTo>
                  <a:cubicBezTo>
                    <a:pt x="15695" y="17882"/>
                    <a:pt x="16735" y="17061"/>
                    <a:pt x="17653" y="16144"/>
                  </a:cubicBezTo>
                  <a:cubicBezTo>
                    <a:pt x="18571" y="15260"/>
                    <a:pt x="19367" y="14186"/>
                    <a:pt x="20040" y="13048"/>
                  </a:cubicBezTo>
                  <a:cubicBezTo>
                    <a:pt x="20590" y="11943"/>
                    <a:pt x="21018" y="10805"/>
                    <a:pt x="21263" y="9573"/>
                  </a:cubicBezTo>
                  <a:cubicBezTo>
                    <a:pt x="21600" y="7488"/>
                    <a:pt x="21202" y="5339"/>
                    <a:pt x="20223" y="3476"/>
                  </a:cubicBezTo>
                  <a:cubicBezTo>
                    <a:pt x="19825" y="2780"/>
                    <a:pt x="19367" y="2148"/>
                    <a:pt x="18816" y="1580"/>
                  </a:cubicBezTo>
                  <a:cubicBezTo>
                    <a:pt x="18387" y="1201"/>
                    <a:pt x="17898" y="790"/>
                    <a:pt x="17378" y="537"/>
                  </a:cubicBezTo>
                  <a:cubicBezTo>
                    <a:pt x="17041" y="347"/>
                    <a:pt x="16704" y="221"/>
                    <a:pt x="16368" y="95"/>
                  </a:cubicBezTo>
                  <a:lnTo>
                    <a:pt x="16092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6" name="Google Shape;658;p35"/>
            <p:cNvSpPr/>
            <p:nvPr/>
          </p:nvSpPr>
          <p:spPr>
            <a:xfrm flipH="1">
              <a:off x="1643669" y="991781"/>
              <a:ext cx="7617" cy="2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1" h="21600" fill="norm" stroke="1" extrusionOk="0">
                  <a:moveTo>
                    <a:pt x="0" y="0"/>
                  </a:moveTo>
                  <a:cubicBezTo>
                    <a:pt x="5138" y="3217"/>
                    <a:pt x="9262" y="7080"/>
                    <a:pt x="11324" y="10615"/>
                  </a:cubicBezTo>
                  <a:cubicBezTo>
                    <a:pt x="11324" y="14150"/>
                    <a:pt x="10276" y="17695"/>
                    <a:pt x="6186" y="21558"/>
                  </a:cubicBezTo>
                  <a:cubicBezTo>
                    <a:pt x="6389" y="21589"/>
                    <a:pt x="6592" y="21600"/>
                    <a:pt x="6828" y="21600"/>
                  </a:cubicBezTo>
                  <a:cubicBezTo>
                    <a:pt x="8687" y="21600"/>
                    <a:pt x="10715" y="20415"/>
                    <a:pt x="14400" y="18975"/>
                  </a:cubicBezTo>
                  <a:cubicBezTo>
                    <a:pt x="21600" y="13515"/>
                    <a:pt x="19538" y="7398"/>
                    <a:pt x="9262" y="2572"/>
                  </a:cubicBezTo>
                  <a:cubicBezTo>
                    <a:pt x="4124" y="6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7" name="Google Shape;659;p35"/>
            <p:cNvSpPr/>
            <p:nvPr/>
          </p:nvSpPr>
          <p:spPr>
            <a:xfrm flipH="1">
              <a:off x="1462591" y="937275"/>
              <a:ext cx="29557" cy="4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7" h="21600" fill="norm" stroke="1" extrusionOk="0">
                  <a:moveTo>
                    <a:pt x="1897" y="0"/>
                  </a:moveTo>
                  <a:cubicBezTo>
                    <a:pt x="1023" y="1222"/>
                    <a:pt x="149" y="2653"/>
                    <a:pt x="149" y="4077"/>
                  </a:cubicBezTo>
                  <a:cubicBezTo>
                    <a:pt x="-1023" y="11431"/>
                    <a:pt x="4816" y="18168"/>
                    <a:pt x="14738" y="20821"/>
                  </a:cubicBezTo>
                  <a:cubicBezTo>
                    <a:pt x="16005" y="21264"/>
                    <a:pt x="17417" y="21600"/>
                    <a:pt x="18877" y="21600"/>
                  </a:cubicBezTo>
                  <a:cubicBezTo>
                    <a:pt x="19434" y="21600"/>
                    <a:pt x="20010" y="21546"/>
                    <a:pt x="20577" y="21432"/>
                  </a:cubicBezTo>
                  <a:cubicBezTo>
                    <a:pt x="20577" y="21231"/>
                    <a:pt x="18531" y="21022"/>
                    <a:pt x="15621" y="19800"/>
                  </a:cubicBezTo>
                  <a:cubicBezTo>
                    <a:pt x="6564" y="16939"/>
                    <a:pt x="1311" y="10820"/>
                    <a:pt x="1609" y="4077"/>
                  </a:cubicBezTo>
                  <a:cubicBezTo>
                    <a:pt x="1609" y="1632"/>
                    <a:pt x="2483" y="0"/>
                    <a:pt x="189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8" name="Google Shape;660;p35"/>
            <p:cNvSpPr/>
            <p:nvPr/>
          </p:nvSpPr>
          <p:spPr>
            <a:xfrm flipH="1">
              <a:off x="1482291" y="766612"/>
              <a:ext cx="297306" cy="113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12" y="152"/>
                    <a:pt x="21480" y="380"/>
                    <a:pt x="21451" y="682"/>
                  </a:cubicBezTo>
                  <a:cubicBezTo>
                    <a:pt x="21460" y="637"/>
                    <a:pt x="21469" y="595"/>
                    <a:pt x="21478" y="556"/>
                  </a:cubicBezTo>
                  <a:lnTo>
                    <a:pt x="21600" y="0"/>
                  </a:lnTo>
                  <a:close/>
                  <a:moveTo>
                    <a:pt x="21451" y="682"/>
                  </a:moveTo>
                  <a:cubicBezTo>
                    <a:pt x="21442" y="727"/>
                    <a:pt x="21432" y="774"/>
                    <a:pt x="21423" y="824"/>
                  </a:cubicBezTo>
                  <a:cubicBezTo>
                    <a:pt x="21431" y="787"/>
                    <a:pt x="21440" y="753"/>
                    <a:pt x="21448" y="716"/>
                  </a:cubicBezTo>
                  <a:cubicBezTo>
                    <a:pt x="21449" y="706"/>
                    <a:pt x="21450" y="693"/>
                    <a:pt x="21451" y="682"/>
                  </a:cubicBezTo>
                  <a:close/>
                  <a:moveTo>
                    <a:pt x="21423" y="824"/>
                  </a:moveTo>
                  <a:cubicBezTo>
                    <a:pt x="21334" y="1201"/>
                    <a:pt x="21218" y="1658"/>
                    <a:pt x="21052" y="2311"/>
                  </a:cubicBezTo>
                  <a:cubicBezTo>
                    <a:pt x="18046" y="14236"/>
                    <a:pt x="13005" y="21175"/>
                    <a:pt x="7741" y="21175"/>
                  </a:cubicBezTo>
                  <a:cubicBezTo>
                    <a:pt x="6281" y="21175"/>
                    <a:pt x="4806" y="20643"/>
                    <a:pt x="3352" y="19535"/>
                  </a:cubicBezTo>
                  <a:cubicBezTo>
                    <a:pt x="2499" y="18817"/>
                    <a:pt x="1676" y="18019"/>
                    <a:pt x="884" y="17062"/>
                  </a:cubicBezTo>
                  <a:cubicBezTo>
                    <a:pt x="609" y="16663"/>
                    <a:pt x="366" y="16346"/>
                    <a:pt x="213" y="16104"/>
                  </a:cubicBezTo>
                  <a:lnTo>
                    <a:pt x="0" y="15866"/>
                  </a:lnTo>
                  <a:cubicBezTo>
                    <a:pt x="61" y="16026"/>
                    <a:pt x="152" y="16104"/>
                    <a:pt x="213" y="16264"/>
                  </a:cubicBezTo>
                  <a:cubicBezTo>
                    <a:pt x="366" y="16424"/>
                    <a:pt x="579" y="16744"/>
                    <a:pt x="884" y="17143"/>
                  </a:cubicBezTo>
                  <a:cubicBezTo>
                    <a:pt x="1676" y="18179"/>
                    <a:pt x="2468" y="19137"/>
                    <a:pt x="3352" y="19774"/>
                  </a:cubicBezTo>
                  <a:cubicBezTo>
                    <a:pt x="4862" y="21002"/>
                    <a:pt x="6413" y="21600"/>
                    <a:pt x="7951" y="21600"/>
                  </a:cubicBezTo>
                  <a:cubicBezTo>
                    <a:pt x="12304" y="21600"/>
                    <a:pt x="16557" y="16810"/>
                    <a:pt x="19528" y="7972"/>
                  </a:cubicBezTo>
                  <a:cubicBezTo>
                    <a:pt x="20138" y="6138"/>
                    <a:pt x="20686" y="4305"/>
                    <a:pt x="21143" y="2311"/>
                  </a:cubicBezTo>
                  <a:cubicBezTo>
                    <a:pt x="21264" y="1737"/>
                    <a:pt x="21347" y="1215"/>
                    <a:pt x="21423" y="824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9" name="Google Shape;661;p35"/>
            <p:cNvSpPr/>
            <p:nvPr/>
          </p:nvSpPr>
          <p:spPr>
            <a:xfrm flipH="1">
              <a:off x="1367678" y="784684"/>
              <a:ext cx="303385" cy="24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9267" y="0"/>
                  </a:moveTo>
                  <a:cubicBezTo>
                    <a:pt x="19178" y="0"/>
                    <a:pt x="19088" y="22"/>
                    <a:pt x="18996" y="70"/>
                  </a:cubicBezTo>
                  <a:cubicBezTo>
                    <a:pt x="18329" y="372"/>
                    <a:pt x="18300" y="1462"/>
                    <a:pt x="18300" y="2365"/>
                  </a:cubicBezTo>
                  <a:cubicBezTo>
                    <a:pt x="18271" y="7477"/>
                    <a:pt x="15575" y="12138"/>
                    <a:pt x="12183" y="14733"/>
                  </a:cubicBezTo>
                  <a:cubicBezTo>
                    <a:pt x="8761" y="17290"/>
                    <a:pt x="4731" y="18191"/>
                    <a:pt x="788" y="18530"/>
                  </a:cubicBezTo>
                  <a:lnTo>
                    <a:pt x="238" y="18567"/>
                  </a:lnTo>
                  <a:cubicBezTo>
                    <a:pt x="-52" y="18906"/>
                    <a:pt x="-82" y="19470"/>
                    <a:pt x="179" y="19845"/>
                  </a:cubicBezTo>
                  <a:cubicBezTo>
                    <a:pt x="441" y="20184"/>
                    <a:pt x="759" y="20447"/>
                    <a:pt x="1107" y="20560"/>
                  </a:cubicBezTo>
                  <a:cubicBezTo>
                    <a:pt x="2727" y="21262"/>
                    <a:pt x="4385" y="21600"/>
                    <a:pt x="6022" y="21600"/>
                  </a:cubicBezTo>
                  <a:cubicBezTo>
                    <a:pt x="11388" y="21600"/>
                    <a:pt x="16529" y="17976"/>
                    <a:pt x="19373" y="11725"/>
                  </a:cubicBezTo>
                  <a:cubicBezTo>
                    <a:pt x="20793" y="8643"/>
                    <a:pt x="21518" y="4846"/>
                    <a:pt x="20503" y="1537"/>
                  </a:cubicBezTo>
                  <a:cubicBezTo>
                    <a:pt x="20280" y="797"/>
                    <a:pt x="19801" y="0"/>
                    <a:pt x="19267" y="0"/>
                  </a:cubicBez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0" name="Google Shape;662;p35"/>
            <p:cNvSpPr/>
            <p:nvPr/>
          </p:nvSpPr>
          <p:spPr>
            <a:xfrm flipH="1">
              <a:off x="0" y="1565470"/>
              <a:ext cx="3608264" cy="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5" y="0"/>
                    <a:pt x="0" y="3144"/>
                    <a:pt x="0" y="12372"/>
                  </a:cubicBezTo>
                  <a:cubicBezTo>
                    <a:pt x="0" y="18558"/>
                    <a:pt x="4835" y="21600"/>
                    <a:pt x="10799" y="21600"/>
                  </a:cubicBezTo>
                  <a:cubicBezTo>
                    <a:pt x="16763" y="21600"/>
                    <a:pt x="21600" y="15414"/>
                    <a:pt x="21600" y="12372"/>
                  </a:cubicBezTo>
                  <a:cubicBezTo>
                    <a:pt x="21600" y="3144"/>
                    <a:pt x="16763" y="0"/>
                    <a:pt x="1079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62" name="Google Shape;663;p35"/>
          <p:cNvSpPr/>
          <p:nvPr/>
        </p:nvSpPr>
        <p:spPr>
          <a:xfrm>
            <a:off x="6492499" y="637300"/>
            <a:ext cx="2743801" cy="42788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68" name="تجميع"/>
          <p:cNvGrpSpPr/>
          <p:nvPr/>
        </p:nvGrpSpPr>
        <p:grpSpPr>
          <a:xfrm>
            <a:off x="7183193" y="379796"/>
            <a:ext cx="1380535" cy="901768"/>
            <a:chOff x="0" y="0"/>
            <a:chExt cx="1380534" cy="901767"/>
          </a:xfrm>
        </p:grpSpPr>
        <p:sp>
          <p:nvSpPr>
            <p:cNvPr id="1063" name="الفصل"/>
            <p:cNvSpPr txBox="1"/>
            <p:nvPr/>
          </p:nvSpPr>
          <p:spPr>
            <a:xfrm>
              <a:off x="373401" y="0"/>
              <a:ext cx="1007134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700">
                  <a:solidFill>
                    <a:srgbClr val="00000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66" name="تجميع"/>
            <p:cNvGrpSpPr/>
            <p:nvPr/>
          </p:nvGrpSpPr>
          <p:grpSpPr>
            <a:xfrm>
              <a:off x="627654" y="200218"/>
              <a:ext cx="498628" cy="528407"/>
              <a:chOff x="0" y="0"/>
              <a:chExt cx="498626" cy="528406"/>
            </a:xfrm>
          </p:grpSpPr>
          <p:sp>
            <p:nvSpPr>
              <p:cNvPr id="1064" name="دائرة"/>
              <p:cNvSpPr/>
              <p:nvPr/>
            </p:nvSpPr>
            <p:spPr>
              <a:xfrm>
                <a:off x="92808" y="120397"/>
                <a:ext cx="313011" cy="313012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12700" cap="flat">
                <a:solidFill>
                  <a:srgbClr val="6D498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rtl="0">
                  <a:defRPr sz="1800">
                    <a:solidFill>
                      <a:schemeClr val="accent6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65" name="٣"/>
              <p:cNvSpPr txBox="1"/>
              <p:nvPr/>
            </p:nvSpPr>
            <p:spPr>
              <a:xfrm>
                <a:off x="0" y="0"/>
                <a:ext cx="498627" cy="5284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3700">
                    <a:solidFill>
                      <a:schemeClr val="accent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067" name="الضرب"/>
            <p:cNvSpPr txBox="1"/>
            <p:nvPr/>
          </p:nvSpPr>
          <p:spPr>
            <a:xfrm>
              <a:off x="0" y="200218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1000"/>
                </a:spcBef>
                <a:defRPr sz="1800">
                  <a:solidFill>
                    <a:srgbClr val="00000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 الضرب</a:t>
              </a:r>
            </a:p>
          </p:txBody>
        </p:sp>
      </p:grpSp>
      <p:pic>
        <p:nvPicPr>
          <p:cNvPr id="1069" name="IMG_2243.png" descr="IMG_2243.png"/>
          <p:cNvPicPr>
            <a:picLocks noChangeAspect="1"/>
          </p:cNvPicPr>
          <p:nvPr/>
        </p:nvPicPr>
        <p:blipFill>
          <a:blip r:embed="rId2">
            <a:extLst/>
          </a:blip>
          <a:srcRect l="52555" t="25777" r="0" b="57283"/>
          <a:stretch>
            <a:fillRect/>
          </a:stretch>
        </p:blipFill>
        <p:spPr>
          <a:xfrm>
            <a:off x="3296968" y="557949"/>
            <a:ext cx="3140634" cy="622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0" name="IMG_2243.png" descr="IMG_2243.png"/>
          <p:cNvPicPr>
            <a:picLocks noChangeAspect="1"/>
          </p:cNvPicPr>
          <p:nvPr/>
        </p:nvPicPr>
        <p:blipFill>
          <a:blip r:embed="rId2">
            <a:extLst/>
          </a:blip>
          <a:srcRect l="0" t="43854" r="0" b="25630"/>
          <a:stretch>
            <a:fillRect/>
          </a:stretch>
        </p:blipFill>
        <p:spPr>
          <a:xfrm>
            <a:off x="1247902" y="1647839"/>
            <a:ext cx="7408595" cy="1255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1" name="IMG_2243.png" descr="IMG_2243.png"/>
          <p:cNvPicPr>
            <a:picLocks noChangeAspect="1"/>
          </p:cNvPicPr>
          <p:nvPr/>
        </p:nvPicPr>
        <p:blipFill>
          <a:blip r:embed="rId2">
            <a:extLst/>
          </a:blip>
          <a:srcRect l="10296" t="76515" r="0" b="10795"/>
          <a:stretch>
            <a:fillRect/>
          </a:stretch>
        </p:blipFill>
        <p:spPr>
          <a:xfrm>
            <a:off x="2070620" y="3269431"/>
            <a:ext cx="6087400" cy="4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1072" name="Google Shape;88;p7"/>
          <p:cNvSpPr/>
          <p:nvPr/>
        </p:nvSpPr>
        <p:spPr>
          <a:xfrm rot="21540000">
            <a:off x="638717" y="2409491"/>
            <a:ext cx="699839" cy="44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٤٠</a:t>
            </a:r>
          </a:p>
        </p:txBody>
      </p:sp>
      <p:sp>
        <p:nvSpPr>
          <p:cNvPr id="1073" name="Google Shape;88;p7"/>
          <p:cNvSpPr/>
          <p:nvPr/>
        </p:nvSpPr>
        <p:spPr>
          <a:xfrm rot="21540000">
            <a:off x="638717" y="1754039"/>
            <a:ext cx="699839" cy="449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1074" name="Google Shape;88;p7"/>
          <p:cNvSpPr/>
          <p:nvPr/>
        </p:nvSpPr>
        <p:spPr>
          <a:xfrm rot="21540000">
            <a:off x="3530653" y="2433856"/>
            <a:ext cx="699838" cy="44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٥٦</a:t>
            </a:r>
          </a:p>
        </p:txBody>
      </p:sp>
      <p:sp>
        <p:nvSpPr>
          <p:cNvPr id="1075" name="Google Shape;88;p7"/>
          <p:cNvSpPr/>
          <p:nvPr/>
        </p:nvSpPr>
        <p:spPr>
          <a:xfrm rot="21540000">
            <a:off x="3530653" y="1754039"/>
            <a:ext cx="699838" cy="449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1076" name="Google Shape;88;p7"/>
          <p:cNvSpPr/>
          <p:nvPr/>
        </p:nvSpPr>
        <p:spPr>
          <a:xfrm rot="21540000">
            <a:off x="6333194" y="2409491"/>
            <a:ext cx="699838" cy="44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١٨</a:t>
            </a:r>
          </a:p>
        </p:txBody>
      </p:sp>
      <p:sp>
        <p:nvSpPr>
          <p:cNvPr id="1077" name="Google Shape;88;p7"/>
          <p:cNvSpPr/>
          <p:nvPr/>
        </p:nvSpPr>
        <p:spPr>
          <a:xfrm rot="21540000">
            <a:off x="6333194" y="1754039"/>
            <a:ext cx="699838" cy="449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6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١٨</a:t>
            </a:r>
          </a:p>
        </p:txBody>
      </p:sp>
      <p:grpSp>
        <p:nvGrpSpPr>
          <p:cNvPr id="1080" name="تجميع"/>
          <p:cNvGrpSpPr/>
          <p:nvPr/>
        </p:nvGrpSpPr>
        <p:grpSpPr>
          <a:xfrm>
            <a:off x="2821164" y="3837316"/>
            <a:ext cx="4266668" cy="594965"/>
            <a:chOff x="0" y="0"/>
            <a:chExt cx="4266667" cy="594963"/>
          </a:xfrm>
        </p:grpSpPr>
        <p:sp>
          <p:nvSpPr>
            <p:cNvPr id="1078" name="Google Shape;88;p7"/>
            <p:cNvSpPr/>
            <p:nvPr/>
          </p:nvSpPr>
          <p:spPr>
            <a:xfrm rot="21540000">
              <a:off x="4219" y="37118"/>
              <a:ext cx="4258229" cy="520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</a:p>
          </p:txBody>
        </p:sp>
        <p:sp>
          <p:nvSpPr>
            <p:cNvPr id="1079" name="ثمنها = ٩ × ٢ = ١٨ ريالاً"/>
            <p:cNvSpPr txBox="1"/>
            <p:nvPr/>
          </p:nvSpPr>
          <p:spPr>
            <a:xfrm>
              <a:off x="1206888" y="77392"/>
              <a:ext cx="2172405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ثمنها = ٩ × ٢ = ١٨ ريالاً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6" dur="1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1" dur="1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6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32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1"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mph" nodeType="afterEffect" presetSubtype="0" presetID="35" grpId="11" repeatCount="4000" fill="hold">
                                  <p:stCondLst>
                                    <p:cond delay="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3" grpId="6"/>
      <p:bldP build="whole" bldLvl="1" animBg="1" rev="0" advAuto="0" spid="1076" grpId="7"/>
      <p:bldP build="whole" bldLvl="1" animBg="1" rev="0" advAuto="0" spid="1074" grpId="8"/>
      <p:bldP build="whole" bldLvl="1" animBg="1" rev="0" advAuto="0" spid="1069" grpId="1"/>
      <p:bldP build="whole" bldLvl="1" animBg="1" rev="0" advAuto="0" spid="1080" grpId="10"/>
      <p:bldP build="whole" bldLvl="1" animBg="1" rev="0" advAuto="0" spid="1061" grpId="11"/>
      <p:bldP build="whole" bldLvl="1" animBg="1" rev="0" advAuto="0" spid="1077" grpId="4"/>
      <p:bldP build="whole" bldLvl="1" animBg="1" rev="0" advAuto="0" spid="1072" grpId="9"/>
      <p:bldP build="whole" bldLvl="1" animBg="1" rev="0" advAuto="0" spid="1075" grpId="5"/>
      <p:bldP build="whole" bldLvl="1" animBg="1" rev="0" advAuto="0" spid="1071" grpId="3"/>
      <p:bldP build="whole" bldLvl="1" animBg="1" rev="0" advAuto="0" spid="107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842;p38"/>
          <p:cNvSpPr/>
          <p:nvPr/>
        </p:nvSpPr>
        <p:spPr>
          <a:xfrm>
            <a:off x="6492499" y="637300"/>
            <a:ext cx="2743801" cy="3948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86" name="Google Shape;844;p38"/>
          <p:cNvGrpSpPr/>
          <p:nvPr/>
        </p:nvGrpSpPr>
        <p:grpSpPr>
          <a:xfrm>
            <a:off x="8129608" y="501564"/>
            <a:ext cx="846371" cy="1758511"/>
            <a:chOff x="0" y="0"/>
            <a:chExt cx="846369" cy="1758510"/>
          </a:xfrm>
        </p:grpSpPr>
        <p:sp>
          <p:nvSpPr>
            <p:cNvPr id="1083" name="Google Shape;845;p38"/>
            <p:cNvSpPr/>
            <p:nvPr/>
          </p:nvSpPr>
          <p:spPr>
            <a:xfrm rot="6170354">
              <a:off x="168445" y="519183"/>
              <a:ext cx="741826" cy="46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846;p38"/>
            <p:cNvSpPr/>
            <p:nvPr/>
          </p:nvSpPr>
          <p:spPr>
            <a:xfrm rot="6170354">
              <a:off x="130624" y="1243785"/>
              <a:ext cx="486422" cy="454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847;p38"/>
            <p:cNvSpPr/>
            <p:nvPr/>
          </p:nvSpPr>
          <p:spPr>
            <a:xfrm rot="6170354">
              <a:off x="99098" y="20356"/>
              <a:ext cx="560795" cy="650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92" name="تجميع"/>
          <p:cNvGrpSpPr/>
          <p:nvPr/>
        </p:nvGrpSpPr>
        <p:grpSpPr>
          <a:xfrm>
            <a:off x="7068893" y="316296"/>
            <a:ext cx="1380535" cy="901768"/>
            <a:chOff x="0" y="0"/>
            <a:chExt cx="1380534" cy="901767"/>
          </a:xfrm>
        </p:grpSpPr>
        <p:sp>
          <p:nvSpPr>
            <p:cNvPr id="1087" name="الفصل"/>
            <p:cNvSpPr txBox="1"/>
            <p:nvPr/>
          </p:nvSpPr>
          <p:spPr>
            <a:xfrm>
              <a:off x="373401" y="0"/>
              <a:ext cx="1007134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700">
                  <a:solidFill>
                    <a:srgbClr val="00000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90" name="تجميع"/>
            <p:cNvGrpSpPr/>
            <p:nvPr/>
          </p:nvGrpSpPr>
          <p:grpSpPr>
            <a:xfrm>
              <a:off x="627654" y="200218"/>
              <a:ext cx="498628" cy="528407"/>
              <a:chOff x="0" y="0"/>
              <a:chExt cx="498626" cy="528406"/>
            </a:xfrm>
          </p:grpSpPr>
          <p:sp>
            <p:nvSpPr>
              <p:cNvPr id="1088" name="دائرة"/>
              <p:cNvSpPr/>
              <p:nvPr/>
            </p:nvSpPr>
            <p:spPr>
              <a:xfrm>
                <a:off x="92808" y="120397"/>
                <a:ext cx="313011" cy="313012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12700" cap="flat">
                <a:solidFill>
                  <a:srgbClr val="6D498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rtl="0">
                  <a:defRPr sz="1800">
                    <a:solidFill>
                      <a:schemeClr val="accent6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89" name="٣"/>
              <p:cNvSpPr txBox="1"/>
              <p:nvPr/>
            </p:nvSpPr>
            <p:spPr>
              <a:xfrm>
                <a:off x="0" y="0"/>
                <a:ext cx="498627" cy="5284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3700">
                    <a:solidFill>
                      <a:schemeClr val="accent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091" name="الضرب"/>
            <p:cNvSpPr txBox="1"/>
            <p:nvPr/>
          </p:nvSpPr>
          <p:spPr>
            <a:xfrm>
              <a:off x="0" y="200218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1000"/>
                </a:spcBef>
                <a:defRPr sz="1800">
                  <a:solidFill>
                    <a:srgbClr val="00000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 الضرب</a:t>
              </a:r>
            </a:p>
          </p:txBody>
        </p:sp>
      </p:grpSp>
      <p:pic>
        <p:nvPicPr>
          <p:cNvPr id="1093" name="IMG_2244.png" descr="IMG_2244.png"/>
          <p:cNvPicPr>
            <a:picLocks noChangeAspect="1"/>
          </p:cNvPicPr>
          <p:nvPr/>
        </p:nvPicPr>
        <p:blipFill>
          <a:blip r:embed="rId2">
            <a:extLst/>
          </a:blip>
          <a:srcRect l="20692" t="6446" r="0" b="76722"/>
          <a:stretch>
            <a:fillRect/>
          </a:stretch>
        </p:blipFill>
        <p:spPr>
          <a:xfrm>
            <a:off x="1239462" y="578789"/>
            <a:ext cx="5252973" cy="494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4" name="IMG_2244.png" descr="IMG_2244.png"/>
          <p:cNvPicPr>
            <a:picLocks noChangeAspect="1"/>
          </p:cNvPicPr>
          <p:nvPr/>
        </p:nvPicPr>
        <p:blipFill>
          <a:blip r:embed="rId2">
            <a:extLst/>
          </a:blip>
          <a:srcRect l="44092" t="24739" r="0" b="24739"/>
          <a:stretch>
            <a:fillRect/>
          </a:stretch>
        </p:blipFill>
        <p:spPr>
          <a:xfrm>
            <a:off x="4167020" y="1455689"/>
            <a:ext cx="4169035" cy="1670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5" name="IMG_2244.png" descr="IMG_2244.png"/>
          <p:cNvPicPr>
            <a:picLocks noChangeAspect="1"/>
          </p:cNvPicPr>
          <p:nvPr/>
        </p:nvPicPr>
        <p:blipFill>
          <a:blip r:embed="rId2">
            <a:extLst/>
          </a:blip>
          <a:srcRect l="0" t="76409" r="0" b="5793"/>
          <a:stretch>
            <a:fillRect/>
          </a:stretch>
        </p:blipFill>
        <p:spPr>
          <a:xfrm>
            <a:off x="1450430" y="3435831"/>
            <a:ext cx="7235049" cy="5710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19" name="Google Shape;981;p42"/>
          <p:cNvGrpSpPr/>
          <p:nvPr/>
        </p:nvGrpSpPr>
        <p:grpSpPr>
          <a:xfrm>
            <a:off x="265781" y="2416616"/>
            <a:ext cx="1329536" cy="1899618"/>
            <a:chOff x="0" y="0"/>
            <a:chExt cx="1329535" cy="1899616"/>
          </a:xfrm>
        </p:grpSpPr>
        <p:grpSp>
          <p:nvGrpSpPr>
            <p:cNvPr id="1211" name="Google Shape;982;p42"/>
            <p:cNvGrpSpPr/>
            <p:nvPr/>
          </p:nvGrpSpPr>
          <p:grpSpPr>
            <a:xfrm>
              <a:off x="0" y="0"/>
              <a:ext cx="1329536" cy="1899618"/>
              <a:chOff x="0" y="0"/>
              <a:chExt cx="1329535" cy="1899617"/>
            </a:xfrm>
          </p:grpSpPr>
          <p:sp>
            <p:nvSpPr>
              <p:cNvPr id="1096" name="Google Shape;983;p42"/>
              <p:cNvSpPr/>
              <p:nvPr/>
            </p:nvSpPr>
            <p:spPr>
              <a:xfrm>
                <a:off x="766882" y="136933"/>
                <a:ext cx="167425" cy="619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5" h="21600" fill="norm" stroke="1" extrusionOk="0">
                    <a:moveTo>
                      <a:pt x="0" y="0"/>
                    </a:moveTo>
                    <a:lnTo>
                      <a:pt x="5699" y="19718"/>
                    </a:lnTo>
                    <a:cubicBezTo>
                      <a:pt x="5847" y="20233"/>
                      <a:pt x="6045" y="20803"/>
                      <a:pt x="7332" y="21183"/>
                    </a:cubicBezTo>
                    <a:cubicBezTo>
                      <a:pt x="8298" y="21476"/>
                      <a:pt x="9674" y="21600"/>
                      <a:pt x="11109" y="21600"/>
                    </a:cubicBezTo>
                    <a:cubicBezTo>
                      <a:pt x="12400" y="21600"/>
                      <a:pt x="13736" y="21500"/>
                      <a:pt x="14863" y="21333"/>
                    </a:cubicBezTo>
                    <a:cubicBezTo>
                      <a:pt x="18876" y="20722"/>
                      <a:pt x="20906" y="19419"/>
                      <a:pt x="21254" y="18157"/>
                    </a:cubicBezTo>
                    <a:cubicBezTo>
                      <a:pt x="21600" y="16909"/>
                      <a:pt x="20609" y="15660"/>
                      <a:pt x="19965" y="14412"/>
                    </a:cubicBezTo>
                    <a:cubicBezTo>
                      <a:pt x="18777" y="12024"/>
                      <a:pt x="18925" y="9608"/>
                      <a:pt x="17835" y="7206"/>
                    </a:cubicBezTo>
                    <a:cubicBezTo>
                      <a:pt x="16745" y="4818"/>
                      <a:pt x="14219" y="2388"/>
                      <a:pt x="8422" y="5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7" name="Google Shape;984;p42"/>
              <p:cNvSpPr/>
              <p:nvPr/>
            </p:nvSpPr>
            <p:spPr>
              <a:xfrm>
                <a:off x="570856" y="621168"/>
                <a:ext cx="286659" cy="104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42" y="0"/>
                    </a:moveTo>
                    <a:lnTo>
                      <a:pt x="2521" y="2257"/>
                    </a:lnTo>
                    <a:lnTo>
                      <a:pt x="0" y="4110"/>
                    </a:lnTo>
                    <a:cubicBezTo>
                      <a:pt x="0" y="4110"/>
                      <a:pt x="291" y="21600"/>
                      <a:pt x="9891" y="21600"/>
                    </a:cubicBezTo>
                    <a:cubicBezTo>
                      <a:pt x="9935" y="21600"/>
                      <a:pt x="9979" y="21600"/>
                      <a:pt x="10024" y="21600"/>
                    </a:cubicBezTo>
                    <a:cubicBezTo>
                      <a:pt x="15328" y="21518"/>
                      <a:pt x="21600" y="2015"/>
                      <a:pt x="21600" y="2015"/>
                    </a:cubicBezTo>
                    <a:lnTo>
                      <a:pt x="18142" y="0"/>
                    </a:ln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8" name="Google Shape;985;p42"/>
              <p:cNvSpPr/>
              <p:nvPr/>
            </p:nvSpPr>
            <p:spPr>
              <a:xfrm>
                <a:off x="451128" y="90830"/>
                <a:ext cx="430675" cy="332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2" h="21600" fill="norm" stroke="1" extrusionOk="0">
                    <a:moveTo>
                      <a:pt x="10124" y="0"/>
                    </a:moveTo>
                    <a:cubicBezTo>
                      <a:pt x="7765" y="0"/>
                      <a:pt x="5421" y="696"/>
                      <a:pt x="3562" y="2564"/>
                    </a:cubicBezTo>
                    <a:cubicBezTo>
                      <a:pt x="1684" y="4432"/>
                      <a:pt x="514" y="7386"/>
                      <a:pt x="93" y="10441"/>
                    </a:cubicBezTo>
                    <a:cubicBezTo>
                      <a:pt x="-329" y="13521"/>
                      <a:pt x="783" y="18647"/>
                      <a:pt x="1530" y="21600"/>
                    </a:cubicBezTo>
                    <a:lnTo>
                      <a:pt x="20562" y="19000"/>
                    </a:lnTo>
                    <a:cubicBezTo>
                      <a:pt x="21041" y="17914"/>
                      <a:pt x="21271" y="15515"/>
                      <a:pt x="21214" y="14405"/>
                    </a:cubicBezTo>
                    <a:cubicBezTo>
                      <a:pt x="21156" y="12511"/>
                      <a:pt x="20984" y="10643"/>
                      <a:pt x="20696" y="8825"/>
                    </a:cubicBezTo>
                    <a:cubicBezTo>
                      <a:pt x="20370" y="6982"/>
                      <a:pt x="19795" y="5215"/>
                      <a:pt x="18837" y="3826"/>
                    </a:cubicBezTo>
                    <a:cubicBezTo>
                      <a:pt x="17323" y="1680"/>
                      <a:pt x="15081" y="721"/>
                      <a:pt x="12876" y="291"/>
                    </a:cubicBezTo>
                    <a:cubicBezTo>
                      <a:pt x="11975" y="107"/>
                      <a:pt x="11048" y="0"/>
                      <a:pt x="101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99" name="Google Shape;986;p42"/>
              <p:cNvSpPr/>
              <p:nvPr/>
            </p:nvSpPr>
            <p:spPr>
              <a:xfrm>
                <a:off x="471607" y="110489"/>
                <a:ext cx="393862" cy="295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85" h="21600" fill="norm" stroke="1" extrusionOk="0">
                    <a:moveTo>
                      <a:pt x="8982" y="0"/>
                    </a:moveTo>
                    <a:cubicBezTo>
                      <a:pt x="6271" y="0"/>
                      <a:pt x="4007" y="1440"/>
                      <a:pt x="2891" y="3500"/>
                    </a:cubicBezTo>
                    <a:cubicBezTo>
                      <a:pt x="-821" y="10472"/>
                      <a:pt x="102" y="15311"/>
                      <a:pt x="102" y="15311"/>
                    </a:cubicBezTo>
                    <a:lnTo>
                      <a:pt x="18697" y="21600"/>
                    </a:lnTo>
                    <a:lnTo>
                      <a:pt x="19817" y="19124"/>
                    </a:lnTo>
                    <a:cubicBezTo>
                      <a:pt x="19817" y="19124"/>
                      <a:pt x="20779" y="7257"/>
                      <a:pt x="15457" y="2704"/>
                    </a:cubicBezTo>
                    <a:cubicBezTo>
                      <a:pt x="13243" y="790"/>
                      <a:pt x="10990" y="0"/>
                      <a:pt x="89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0" name="Google Shape;987;p42"/>
              <p:cNvSpPr/>
              <p:nvPr/>
            </p:nvSpPr>
            <p:spPr>
              <a:xfrm>
                <a:off x="473868" y="143544"/>
                <a:ext cx="349107" cy="628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0447" y="0"/>
                    </a:moveTo>
                    <a:cubicBezTo>
                      <a:pt x="4709" y="0"/>
                      <a:pt x="57" y="2637"/>
                      <a:pt x="9" y="5843"/>
                    </a:cubicBezTo>
                    <a:lnTo>
                      <a:pt x="9" y="5937"/>
                    </a:lnTo>
                    <a:cubicBezTo>
                      <a:pt x="-39" y="9120"/>
                      <a:pt x="105" y="9227"/>
                      <a:pt x="297" y="10697"/>
                    </a:cubicBezTo>
                    <a:cubicBezTo>
                      <a:pt x="704" y="13465"/>
                      <a:pt x="2813" y="15752"/>
                      <a:pt x="7105" y="15992"/>
                    </a:cubicBezTo>
                    <a:lnTo>
                      <a:pt x="7201" y="17811"/>
                    </a:lnTo>
                    <a:cubicBezTo>
                      <a:pt x="7317" y="19926"/>
                      <a:pt x="10412" y="21600"/>
                      <a:pt x="14166" y="21600"/>
                    </a:cubicBezTo>
                    <a:cubicBezTo>
                      <a:pt x="14281" y="21600"/>
                      <a:pt x="14396" y="21598"/>
                      <a:pt x="14513" y="21595"/>
                    </a:cubicBezTo>
                    <a:cubicBezTo>
                      <a:pt x="18228" y="21488"/>
                      <a:pt x="21154" y="19777"/>
                      <a:pt x="21154" y="17704"/>
                    </a:cubicBezTo>
                    <a:lnTo>
                      <a:pt x="21154" y="14161"/>
                    </a:lnTo>
                    <a:cubicBezTo>
                      <a:pt x="21154" y="14161"/>
                      <a:pt x="21057" y="13626"/>
                      <a:pt x="21369" y="12102"/>
                    </a:cubicBezTo>
                    <a:cubicBezTo>
                      <a:pt x="21561" y="11192"/>
                      <a:pt x="21537" y="8130"/>
                      <a:pt x="21465" y="5817"/>
                    </a:cubicBezTo>
                    <a:cubicBezTo>
                      <a:pt x="21417" y="2995"/>
                      <a:pt x="17773" y="522"/>
                      <a:pt x="12763" y="80"/>
                    </a:cubicBezTo>
                    <a:cubicBezTo>
                      <a:pt x="12307" y="54"/>
                      <a:pt x="11852" y="27"/>
                      <a:pt x="11396" y="14"/>
                    </a:cubicBezTo>
                    <a:cubicBezTo>
                      <a:pt x="11108" y="0"/>
                      <a:pt x="10821" y="0"/>
                      <a:pt x="10533" y="0"/>
                    </a:cubicBezTo>
                    <a:cubicBezTo>
                      <a:pt x="10504" y="0"/>
                      <a:pt x="10475" y="0"/>
                      <a:pt x="10447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1" name="Google Shape;988;p42"/>
              <p:cNvSpPr/>
              <p:nvPr/>
            </p:nvSpPr>
            <p:spPr>
              <a:xfrm>
                <a:off x="818616" y="366400"/>
                <a:ext cx="75068" cy="114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48" y="0"/>
                    </a:moveTo>
                    <a:cubicBezTo>
                      <a:pt x="3805" y="0"/>
                      <a:pt x="403" y="750"/>
                      <a:pt x="225" y="810"/>
                    </a:cubicBezTo>
                    <a:cubicBezTo>
                      <a:pt x="225" y="810"/>
                      <a:pt x="0" y="20702"/>
                      <a:pt x="0" y="21067"/>
                    </a:cubicBezTo>
                    <a:cubicBezTo>
                      <a:pt x="0" y="21211"/>
                      <a:pt x="2224" y="21600"/>
                      <a:pt x="5244" y="21600"/>
                    </a:cubicBezTo>
                    <a:cubicBezTo>
                      <a:pt x="11635" y="21600"/>
                      <a:pt x="21600" y="19851"/>
                      <a:pt x="21600" y="10278"/>
                    </a:cubicBezTo>
                    <a:cubicBezTo>
                      <a:pt x="21600" y="1736"/>
                      <a:pt x="13987" y="0"/>
                      <a:pt x="7848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2" name="Google Shape;989;p42"/>
              <p:cNvSpPr/>
              <p:nvPr/>
            </p:nvSpPr>
            <p:spPr>
              <a:xfrm>
                <a:off x="841433" y="390034"/>
                <a:ext cx="33247" cy="65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3" h="21600" fill="norm" stroke="1" extrusionOk="0">
                    <a:moveTo>
                      <a:pt x="8873" y="0"/>
                    </a:moveTo>
                    <a:cubicBezTo>
                      <a:pt x="7444" y="0"/>
                      <a:pt x="6074" y="251"/>
                      <a:pt x="5047" y="680"/>
                    </a:cubicBezTo>
                    <a:cubicBezTo>
                      <a:pt x="4057" y="1066"/>
                      <a:pt x="3559" y="1580"/>
                      <a:pt x="3313" y="2225"/>
                    </a:cubicBezTo>
                    <a:cubicBezTo>
                      <a:pt x="2814" y="3256"/>
                      <a:pt x="3559" y="3642"/>
                      <a:pt x="3804" y="3642"/>
                    </a:cubicBezTo>
                    <a:cubicBezTo>
                      <a:pt x="4057" y="3642"/>
                      <a:pt x="3804" y="3125"/>
                      <a:pt x="4549" y="2484"/>
                    </a:cubicBezTo>
                    <a:cubicBezTo>
                      <a:pt x="5129" y="1684"/>
                      <a:pt x="6454" y="1194"/>
                      <a:pt x="7943" y="1194"/>
                    </a:cubicBezTo>
                    <a:cubicBezTo>
                      <a:pt x="8374" y="1194"/>
                      <a:pt x="8821" y="1236"/>
                      <a:pt x="9267" y="1321"/>
                    </a:cubicBezTo>
                    <a:cubicBezTo>
                      <a:pt x="12252" y="1707"/>
                      <a:pt x="14731" y="2997"/>
                      <a:pt x="15475" y="4542"/>
                    </a:cubicBezTo>
                    <a:cubicBezTo>
                      <a:pt x="17217" y="6478"/>
                      <a:pt x="17961" y="8668"/>
                      <a:pt x="17961" y="10727"/>
                    </a:cubicBezTo>
                    <a:cubicBezTo>
                      <a:pt x="17708" y="15238"/>
                      <a:pt x="13488" y="19491"/>
                      <a:pt x="8523" y="20391"/>
                    </a:cubicBezTo>
                    <a:cubicBezTo>
                      <a:pt x="7407" y="20584"/>
                      <a:pt x="6350" y="20681"/>
                      <a:pt x="5330" y="20681"/>
                    </a:cubicBezTo>
                    <a:cubicBezTo>
                      <a:pt x="4303" y="20681"/>
                      <a:pt x="3313" y="20584"/>
                      <a:pt x="2316" y="20391"/>
                    </a:cubicBezTo>
                    <a:cubicBezTo>
                      <a:pt x="827" y="20132"/>
                      <a:pt x="83" y="19746"/>
                      <a:pt x="83" y="19746"/>
                    </a:cubicBezTo>
                    <a:cubicBezTo>
                      <a:pt x="-163" y="19877"/>
                      <a:pt x="83" y="20391"/>
                      <a:pt x="1571" y="20777"/>
                    </a:cubicBezTo>
                    <a:cubicBezTo>
                      <a:pt x="3112" y="21310"/>
                      <a:pt x="4898" y="21600"/>
                      <a:pt x="6744" y="21600"/>
                    </a:cubicBezTo>
                    <a:cubicBezTo>
                      <a:pt x="7578" y="21600"/>
                      <a:pt x="8426" y="21542"/>
                      <a:pt x="9267" y="21422"/>
                    </a:cubicBezTo>
                    <a:cubicBezTo>
                      <a:pt x="16219" y="20391"/>
                      <a:pt x="20938" y="15752"/>
                      <a:pt x="21184" y="10727"/>
                    </a:cubicBezTo>
                    <a:cubicBezTo>
                      <a:pt x="21437" y="8409"/>
                      <a:pt x="20440" y="5960"/>
                      <a:pt x="18452" y="3897"/>
                    </a:cubicBezTo>
                    <a:cubicBezTo>
                      <a:pt x="16964" y="1839"/>
                      <a:pt x="13741" y="421"/>
                      <a:pt x="9766" y="35"/>
                    </a:cubicBezTo>
                    <a:cubicBezTo>
                      <a:pt x="9468" y="12"/>
                      <a:pt x="9171" y="0"/>
                      <a:pt x="8873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3" name="Google Shape;990;p42"/>
              <p:cNvSpPr/>
              <p:nvPr/>
            </p:nvSpPr>
            <p:spPr>
              <a:xfrm>
                <a:off x="506502" y="322419"/>
                <a:ext cx="64650" cy="18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9" h="21600" fill="norm" stroke="1" extrusionOk="0">
                    <a:moveTo>
                      <a:pt x="10799" y="0"/>
                    </a:moveTo>
                    <a:cubicBezTo>
                      <a:pt x="10609" y="0"/>
                      <a:pt x="10418" y="14"/>
                      <a:pt x="10224" y="54"/>
                    </a:cubicBezTo>
                    <a:cubicBezTo>
                      <a:pt x="7303" y="501"/>
                      <a:pt x="4381" y="4119"/>
                      <a:pt x="2092" y="10895"/>
                    </a:cubicBezTo>
                    <a:cubicBezTo>
                      <a:pt x="314" y="15868"/>
                      <a:pt x="-193" y="20394"/>
                      <a:pt x="62" y="21288"/>
                    </a:cubicBezTo>
                    <a:cubicBezTo>
                      <a:pt x="131" y="21505"/>
                      <a:pt x="234" y="21600"/>
                      <a:pt x="359" y="21600"/>
                    </a:cubicBezTo>
                    <a:cubicBezTo>
                      <a:pt x="1582" y="21600"/>
                      <a:pt x="5299" y="12656"/>
                      <a:pt x="10479" y="12250"/>
                    </a:cubicBezTo>
                    <a:cubicBezTo>
                      <a:pt x="10738" y="12209"/>
                      <a:pt x="10997" y="12196"/>
                      <a:pt x="11253" y="12196"/>
                    </a:cubicBezTo>
                    <a:cubicBezTo>
                      <a:pt x="15987" y="12196"/>
                      <a:pt x="19636" y="18930"/>
                      <a:pt x="20733" y="18930"/>
                    </a:cubicBezTo>
                    <a:cubicBezTo>
                      <a:pt x="20870" y="18930"/>
                      <a:pt x="20969" y="18822"/>
                      <a:pt x="21022" y="18578"/>
                    </a:cubicBezTo>
                    <a:cubicBezTo>
                      <a:pt x="21407" y="17223"/>
                      <a:pt x="20641" y="12711"/>
                      <a:pt x="18737" y="8632"/>
                    </a:cubicBezTo>
                    <a:cubicBezTo>
                      <a:pt x="16356" y="3130"/>
                      <a:pt x="13641" y="0"/>
                      <a:pt x="107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4" name="Google Shape;991;p42"/>
              <p:cNvSpPr/>
              <p:nvPr/>
            </p:nvSpPr>
            <p:spPr>
              <a:xfrm>
                <a:off x="670241" y="324762"/>
                <a:ext cx="64532" cy="18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3" h="21600" fill="norm" stroke="1" extrusionOk="0">
                    <a:moveTo>
                      <a:pt x="10844" y="0"/>
                    </a:moveTo>
                    <a:cubicBezTo>
                      <a:pt x="10660" y="0"/>
                      <a:pt x="10472" y="14"/>
                      <a:pt x="10284" y="41"/>
                    </a:cubicBezTo>
                    <a:cubicBezTo>
                      <a:pt x="7219" y="488"/>
                      <a:pt x="4407" y="4108"/>
                      <a:pt x="1978" y="10441"/>
                    </a:cubicBezTo>
                    <a:cubicBezTo>
                      <a:pt x="319" y="15864"/>
                      <a:pt x="-194" y="20393"/>
                      <a:pt x="63" y="21288"/>
                    </a:cubicBezTo>
                    <a:cubicBezTo>
                      <a:pt x="124" y="21505"/>
                      <a:pt x="212" y="21600"/>
                      <a:pt x="331" y="21600"/>
                    </a:cubicBezTo>
                    <a:cubicBezTo>
                      <a:pt x="1461" y="21600"/>
                      <a:pt x="5204" y="12610"/>
                      <a:pt x="10414" y="11797"/>
                    </a:cubicBezTo>
                    <a:cubicBezTo>
                      <a:pt x="10549" y="11783"/>
                      <a:pt x="10683" y="11783"/>
                      <a:pt x="10813" y="11783"/>
                    </a:cubicBezTo>
                    <a:cubicBezTo>
                      <a:pt x="15759" y="11783"/>
                      <a:pt x="19598" y="18929"/>
                      <a:pt x="20820" y="18929"/>
                    </a:cubicBezTo>
                    <a:cubicBezTo>
                      <a:pt x="20969" y="18929"/>
                      <a:pt x="21080" y="18820"/>
                      <a:pt x="21149" y="18576"/>
                    </a:cubicBezTo>
                    <a:cubicBezTo>
                      <a:pt x="21406" y="17220"/>
                      <a:pt x="20766" y="12705"/>
                      <a:pt x="18847" y="8176"/>
                    </a:cubicBezTo>
                    <a:cubicBezTo>
                      <a:pt x="16452" y="3092"/>
                      <a:pt x="13610" y="0"/>
                      <a:pt x="108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5" name="Google Shape;992;p42"/>
              <p:cNvSpPr/>
              <p:nvPr/>
            </p:nvSpPr>
            <p:spPr>
              <a:xfrm>
                <a:off x="672345" y="278927"/>
                <a:ext cx="66400" cy="24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3" h="21600" fill="norm" stroke="1" extrusionOk="0">
                    <a:moveTo>
                      <a:pt x="7982" y="0"/>
                    </a:moveTo>
                    <a:cubicBezTo>
                      <a:pt x="6333" y="0"/>
                      <a:pt x="4703" y="702"/>
                      <a:pt x="3114" y="2044"/>
                    </a:cubicBezTo>
                    <a:cubicBezTo>
                      <a:pt x="878" y="3758"/>
                      <a:pt x="-116" y="6515"/>
                      <a:pt x="11" y="8239"/>
                    </a:cubicBezTo>
                    <a:cubicBezTo>
                      <a:pt x="506" y="12369"/>
                      <a:pt x="5224" y="12029"/>
                      <a:pt x="10438" y="15477"/>
                    </a:cubicBezTo>
                    <a:cubicBezTo>
                      <a:pt x="14424" y="17904"/>
                      <a:pt x="17874" y="21600"/>
                      <a:pt x="19783" y="21600"/>
                    </a:cubicBezTo>
                    <a:cubicBezTo>
                      <a:pt x="20312" y="21600"/>
                      <a:pt x="20721" y="21311"/>
                      <a:pt x="20989" y="20640"/>
                    </a:cubicBezTo>
                    <a:cubicBezTo>
                      <a:pt x="21484" y="19267"/>
                      <a:pt x="21112" y="15818"/>
                      <a:pt x="19500" y="11688"/>
                    </a:cubicBezTo>
                    <a:cubicBezTo>
                      <a:pt x="17390" y="6174"/>
                      <a:pt x="14659" y="2726"/>
                      <a:pt x="11927" y="1353"/>
                    </a:cubicBezTo>
                    <a:cubicBezTo>
                      <a:pt x="10610" y="434"/>
                      <a:pt x="9288" y="0"/>
                      <a:pt x="798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6" name="Google Shape;993;p42"/>
              <p:cNvSpPr/>
              <p:nvPr/>
            </p:nvSpPr>
            <p:spPr>
              <a:xfrm>
                <a:off x="508623" y="276176"/>
                <a:ext cx="62242" cy="21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7" h="21600" fill="norm" stroke="1" extrusionOk="0">
                    <a:moveTo>
                      <a:pt x="13620" y="0"/>
                    </a:moveTo>
                    <a:cubicBezTo>
                      <a:pt x="11634" y="0"/>
                      <a:pt x="9339" y="803"/>
                      <a:pt x="7040" y="2362"/>
                    </a:cubicBezTo>
                    <a:cubicBezTo>
                      <a:pt x="1944" y="6306"/>
                      <a:pt x="-1090" y="13003"/>
                      <a:pt x="365" y="17726"/>
                    </a:cubicBezTo>
                    <a:cubicBezTo>
                      <a:pt x="1162" y="20301"/>
                      <a:pt x="3111" y="21600"/>
                      <a:pt x="5567" y="21600"/>
                    </a:cubicBezTo>
                    <a:cubicBezTo>
                      <a:pt x="7611" y="21600"/>
                      <a:pt x="10008" y="20702"/>
                      <a:pt x="12380" y="18907"/>
                    </a:cubicBezTo>
                    <a:cubicBezTo>
                      <a:pt x="17476" y="15364"/>
                      <a:pt x="20510" y="8279"/>
                      <a:pt x="19051" y="3944"/>
                    </a:cubicBezTo>
                    <a:cubicBezTo>
                      <a:pt x="18171" y="1299"/>
                      <a:pt x="16149" y="0"/>
                      <a:pt x="1362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7" name="Google Shape;994;p42"/>
              <p:cNvSpPr/>
              <p:nvPr/>
            </p:nvSpPr>
            <p:spPr>
              <a:xfrm>
                <a:off x="640477" y="467503"/>
                <a:ext cx="33143" cy="28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5" h="21600" fill="norm" stroke="1" extrusionOk="0">
                    <a:moveTo>
                      <a:pt x="20236" y="0"/>
                    </a:moveTo>
                    <a:cubicBezTo>
                      <a:pt x="20191" y="0"/>
                      <a:pt x="20153" y="9"/>
                      <a:pt x="20108" y="27"/>
                    </a:cubicBezTo>
                    <a:cubicBezTo>
                      <a:pt x="18850" y="27"/>
                      <a:pt x="17848" y="7474"/>
                      <a:pt x="12318" y="12537"/>
                    </a:cubicBezTo>
                    <a:cubicBezTo>
                      <a:pt x="6788" y="17894"/>
                      <a:pt x="0" y="17305"/>
                      <a:pt x="0" y="19091"/>
                    </a:cubicBezTo>
                    <a:cubicBezTo>
                      <a:pt x="0" y="19680"/>
                      <a:pt x="1514" y="21171"/>
                      <a:pt x="4528" y="21475"/>
                    </a:cubicBezTo>
                    <a:cubicBezTo>
                      <a:pt x="5116" y="21555"/>
                      <a:pt x="5696" y="21600"/>
                      <a:pt x="6268" y="21600"/>
                    </a:cubicBezTo>
                    <a:cubicBezTo>
                      <a:pt x="9636" y="21600"/>
                      <a:pt x="12793" y="20145"/>
                      <a:pt x="15588" y="17600"/>
                    </a:cubicBezTo>
                    <a:cubicBezTo>
                      <a:pt x="18601" y="14617"/>
                      <a:pt x="20862" y="10153"/>
                      <a:pt x="21366" y="5384"/>
                    </a:cubicBezTo>
                    <a:cubicBezTo>
                      <a:pt x="21600" y="2295"/>
                      <a:pt x="20945" y="0"/>
                      <a:pt x="202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8" name="Google Shape;995;p42"/>
              <p:cNvSpPr/>
              <p:nvPr/>
            </p:nvSpPr>
            <p:spPr>
              <a:xfrm>
                <a:off x="589535" y="591995"/>
                <a:ext cx="110455" cy="41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569" y="8265"/>
                      <a:pt x="0" y="8664"/>
                      <a:pt x="0" y="8664"/>
                    </a:cubicBezTo>
                    <a:lnTo>
                      <a:pt x="150" y="21564"/>
                    </a:lnTo>
                    <a:cubicBezTo>
                      <a:pt x="556" y="21588"/>
                      <a:pt x="953" y="21600"/>
                      <a:pt x="1345" y="21600"/>
                    </a:cubicBezTo>
                    <a:cubicBezTo>
                      <a:pt x="18834" y="2160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09" name="Google Shape;996;p42"/>
              <p:cNvSpPr/>
              <p:nvPr/>
            </p:nvSpPr>
            <p:spPr>
              <a:xfrm>
                <a:off x="524814" y="365362"/>
                <a:ext cx="29782" cy="28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8" h="21600" fill="norm" stroke="1" extrusionOk="0">
                    <a:moveTo>
                      <a:pt x="10734" y="0"/>
                    </a:moveTo>
                    <a:cubicBezTo>
                      <a:pt x="10134" y="0"/>
                      <a:pt x="9518" y="70"/>
                      <a:pt x="8903" y="201"/>
                    </a:cubicBezTo>
                    <a:cubicBezTo>
                      <a:pt x="3307" y="1074"/>
                      <a:pt x="-698" y="6612"/>
                      <a:pt x="101" y="12735"/>
                    </a:cubicBezTo>
                    <a:cubicBezTo>
                      <a:pt x="829" y="17993"/>
                      <a:pt x="5250" y="21600"/>
                      <a:pt x="10030" y="21600"/>
                    </a:cubicBezTo>
                    <a:cubicBezTo>
                      <a:pt x="10542" y="21600"/>
                      <a:pt x="11053" y="21556"/>
                      <a:pt x="11573" y="21469"/>
                    </a:cubicBezTo>
                    <a:cubicBezTo>
                      <a:pt x="17169" y="20596"/>
                      <a:pt x="20902" y="15058"/>
                      <a:pt x="20366" y="8944"/>
                    </a:cubicBezTo>
                    <a:cubicBezTo>
                      <a:pt x="19423" y="3791"/>
                      <a:pt x="15354" y="0"/>
                      <a:pt x="1073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0" name="Google Shape;997;p42"/>
              <p:cNvSpPr/>
              <p:nvPr/>
            </p:nvSpPr>
            <p:spPr>
              <a:xfrm>
                <a:off x="678059" y="367309"/>
                <a:ext cx="29782" cy="28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8" h="21600" fill="norm" stroke="1" extrusionOk="0">
                    <a:moveTo>
                      <a:pt x="10551" y="0"/>
                    </a:moveTo>
                    <a:cubicBezTo>
                      <a:pt x="9919" y="0"/>
                      <a:pt x="9280" y="70"/>
                      <a:pt x="8632" y="201"/>
                    </a:cubicBezTo>
                    <a:cubicBezTo>
                      <a:pt x="3300" y="1075"/>
                      <a:pt x="-697" y="6326"/>
                      <a:pt x="102" y="12443"/>
                    </a:cubicBezTo>
                    <a:cubicBezTo>
                      <a:pt x="830" y="17974"/>
                      <a:pt x="5251" y="21600"/>
                      <a:pt x="10039" y="21600"/>
                    </a:cubicBezTo>
                    <a:cubicBezTo>
                      <a:pt x="10543" y="21600"/>
                      <a:pt x="11054" y="21565"/>
                      <a:pt x="11566" y="21478"/>
                    </a:cubicBezTo>
                    <a:cubicBezTo>
                      <a:pt x="17170" y="20604"/>
                      <a:pt x="20903" y="15064"/>
                      <a:pt x="20367" y="8948"/>
                    </a:cubicBezTo>
                    <a:cubicBezTo>
                      <a:pt x="19424" y="3792"/>
                      <a:pt x="15355" y="0"/>
                      <a:pt x="105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1" name="Google Shape;998;p42"/>
              <p:cNvSpPr/>
              <p:nvPr/>
            </p:nvSpPr>
            <p:spPr>
              <a:xfrm>
                <a:off x="591085" y="379610"/>
                <a:ext cx="32310" cy="63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0" h="21600" fill="norm" stroke="1" extrusionOk="0">
                    <a:moveTo>
                      <a:pt x="16628" y="0"/>
                    </a:moveTo>
                    <a:cubicBezTo>
                      <a:pt x="15171" y="0"/>
                      <a:pt x="9127" y="6033"/>
                      <a:pt x="3084" y="13605"/>
                    </a:cubicBezTo>
                    <a:cubicBezTo>
                      <a:pt x="2313" y="14668"/>
                      <a:pt x="1542" y="15603"/>
                      <a:pt x="771" y="16534"/>
                    </a:cubicBezTo>
                    <a:cubicBezTo>
                      <a:pt x="254" y="17069"/>
                      <a:pt x="0" y="17736"/>
                      <a:pt x="0" y="18535"/>
                    </a:cubicBezTo>
                    <a:cubicBezTo>
                      <a:pt x="254" y="19335"/>
                      <a:pt x="1287" y="20002"/>
                      <a:pt x="2575" y="20401"/>
                    </a:cubicBezTo>
                    <a:cubicBezTo>
                      <a:pt x="3346" y="20665"/>
                      <a:pt x="4371" y="20933"/>
                      <a:pt x="5404" y="21069"/>
                    </a:cubicBezTo>
                    <a:cubicBezTo>
                      <a:pt x="6429" y="21200"/>
                      <a:pt x="7200" y="21332"/>
                      <a:pt x="7971" y="21468"/>
                    </a:cubicBezTo>
                    <a:cubicBezTo>
                      <a:pt x="9513" y="21600"/>
                      <a:pt x="11054" y="21600"/>
                      <a:pt x="12604" y="21600"/>
                    </a:cubicBezTo>
                    <a:cubicBezTo>
                      <a:pt x="18516" y="21600"/>
                      <a:pt x="21600" y="20533"/>
                      <a:pt x="21346" y="20265"/>
                    </a:cubicBezTo>
                    <a:cubicBezTo>
                      <a:pt x="21215" y="20066"/>
                      <a:pt x="20313" y="20066"/>
                      <a:pt x="18833" y="20066"/>
                    </a:cubicBezTo>
                    <a:cubicBezTo>
                      <a:pt x="17360" y="20066"/>
                      <a:pt x="15302" y="20066"/>
                      <a:pt x="12858" y="19866"/>
                    </a:cubicBezTo>
                    <a:cubicBezTo>
                      <a:pt x="11571" y="19734"/>
                      <a:pt x="10284" y="19602"/>
                      <a:pt x="9004" y="19466"/>
                    </a:cubicBezTo>
                    <a:cubicBezTo>
                      <a:pt x="7716" y="19203"/>
                      <a:pt x="6175" y="18935"/>
                      <a:pt x="5142" y="18535"/>
                    </a:cubicBezTo>
                    <a:cubicBezTo>
                      <a:pt x="4625" y="18400"/>
                      <a:pt x="4625" y="18268"/>
                      <a:pt x="4625" y="18268"/>
                    </a:cubicBezTo>
                    <a:cubicBezTo>
                      <a:pt x="4887" y="18000"/>
                      <a:pt x="4887" y="17736"/>
                      <a:pt x="5142" y="17469"/>
                    </a:cubicBezTo>
                    <a:lnTo>
                      <a:pt x="7454" y="14536"/>
                    </a:lnTo>
                    <a:cubicBezTo>
                      <a:pt x="13884" y="6804"/>
                      <a:pt x="18000" y="276"/>
                      <a:pt x="16713" y="8"/>
                    </a:cubicBezTo>
                    <a:cubicBezTo>
                      <a:pt x="16690" y="4"/>
                      <a:pt x="16659" y="0"/>
                      <a:pt x="1662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2" name="Google Shape;999;p42"/>
              <p:cNvSpPr/>
              <p:nvPr/>
            </p:nvSpPr>
            <p:spPr>
              <a:xfrm>
                <a:off x="498002" y="0"/>
                <a:ext cx="459171" cy="221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9" h="21600" fill="norm" stroke="1" extrusionOk="0">
                    <a:moveTo>
                      <a:pt x="2810" y="0"/>
                    </a:moveTo>
                    <a:cubicBezTo>
                      <a:pt x="2407" y="0"/>
                      <a:pt x="2011" y="142"/>
                      <a:pt x="1657" y="534"/>
                    </a:cubicBezTo>
                    <a:cubicBezTo>
                      <a:pt x="714" y="1559"/>
                      <a:pt x="369" y="4025"/>
                      <a:pt x="115" y="6226"/>
                    </a:cubicBezTo>
                    <a:cubicBezTo>
                      <a:pt x="6" y="7061"/>
                      <a:pt x="-85" y="8048"/>
                      <a:pt x="133" y="8806"/>
                    </a:cubicBezTo>
                    <a:cubicBezTo>
                      <a:pt x="394" y="9729"/>
                      <a:pt x="979" y="9913"/>
                      <a:pt x="1503" y="9913"/>
                    </a:cubicBezTo>
                    <a:cubicBezTo>
                      <a:pt x="1562" y="9913"/>
                      <a:pt x="1619" y="9911"/>
                      <a:pt x="1676" y="9908"/>
                    </a:cubicBezTo>
                    <a:cubicBezTo>
                      <a:pt x="4289" y="9794"/>
                      <a:pt x="6885" y="9604"/>
                      <a:pt x="9481" y="9376"/>
                    </a:cubicBezTo>
                    <a:lnTo>
                      <a:pt x="9517" y="9300"/>
                    </a:lnTo>
                    <a:cubicBezTo>
                      <a:pt x="9535" y="9414"/>
                      <a:pt x="9535" y="9565"/>
                      <a:pt x="9571" y="9718"/>
                    </a:cubicBezTo>
                    <a:lnTo>
                      <a:pt x="9535" y="9263"/>
                    </a:lnTo>
                    <a:cubicBezTo>
                      <a:pt x="9626" y="10249"/>
                      <a:pt x="9934" y="11084"/>
                      <a:pt x="10370" y="11539"/>
                    </a:cubicBezTo>
                    <a:cubicBezTo>
                      <a:pt x="10551" y="11705"/>
                      <a:pt x="10743" y="11787"/>
                      <a:pt x="10936" y="11787"/>
                    </a:cubicBezTo>
                    <a:cubicBezTo>
                      <a:pt x="11226" y="11787"/>
                      <a:pt x="11517" y="11600"/>
                      <a:pt x="11768" y="11235"/>
                    </a:cubicBezTo>
                    <a:cubicBezTo>
                      <a:pt x="11804" y="11159"/>
                      <a:pt x="11841" y="11084"/>
                      <a:pt x="11895" y="11008"/>
                    </a:cubicBezTo>
                    <a:cubicBezTo>
                      <a:pt x="14345" y="15144"/>
                      <a:pt x="16977" y="18825"/>
                      <a:pt x="19899" y="21253"/>
                    </a:cubicBezTo>
                    <a:cubicBezTo>
                      <a:pt x="20141" y="21441"/>
                      <a:pt x="20427" y="21600"/>
                      <a:pt x="20687" y="21600"/>
                    </a:cubicBezTo>
                    <a:cubicBezTo>
                      <a:pt x="20955" y="21600"/>
                      <a:pt x="21196" y="21432"/>
                      <a:pt x="21333" y="20950"/>
                    </a:cubicBezTo>
                    <a:cubicBezTo>
                      <a:pt x="21515" y="20305"/>
                      <a:pt x="21406" y="19545"/>
                      <a:pt x="21261" y="18863"/>
                    </a:cubicBezTo>
                    <a:cubicBezTo>
                      <a:pt x="20807" y="16700"/>
                      <a:pt x="20171" y="14537"/>
                      <a:pt x="20226" y="12146"/>
                    </a:cubicBezTo>
                    <a:cubicBezTo>
                      <a:pt x="20262" y="11084"/>
                      <a:pt x="20371" y="9794"/>
                      <a:pt x="19954" y="9186"/>
                    </a:cubicBezTo>
                    <a:cubicBezTo>
                      <a:pt x="19809" y="8996"/>
                      <a:pt x="19627" y="8883"/>
                      <a:pt x="19464" y="8845"/>
                    </a:cubicBezTo>
                    <a:cubicBezTo>
                      <a:pt x="18429" y="8533"/>
                      <a:pt x="17388" y="8377"/>
                      <a:pt x="16347" y="8377"/>
                    </a:cubicBezTo>
                    <a:cubicBezTo>
                      <a:pt x="14978" y="8377"/>
                      <a:pt x="13609" y="8647"/>
                      <a:pt x="12258" y="9186"/>
                    </a:cubicBezTo>
                    <a:cubicBezTo>
                      <a:pt x="12258" y="8959"/>
                      <a:pt x="12239" y="8693"/>
                      <a:pt x="12221" y="8465"/>
                    </a:cubicBezTo>
                    <a:cubicBezTo>
                      <a:pt x="12076" y="7479"/>
                      <a:pt x="11659" y="6720"/>
                      <a:pt x="11169" y="6567"/>
                    </a:cubicBezTo>
                    <a:cubicBezTo>
                      <a:pt x="11116" y="6558"/>
                      <a:pt x="11065" y="6554"/>
                      <a:pt x="11013" y="6554"/>
                    </a:cubicBezTo>
                    <a:cubicBezTo>
                      <a:pt x="10653" y="6554"/>
                      <a:pt x="10311" y="6786"/>
                      <a:pt x="10025" y="7251"/>
                    </a:cubicBezTo>
                    <a:cubicBezTo>
                      <a:pt x="8355" y="3494"/>
                      <a:pt x="6123" y="1027"/>
                      <a:pt x="3709" y="192"/>
                    </a:cubicBezTo>
                    <a:cubicBezTo>
                      <a:pt x="3414" y="80"/>
                      <a:pt x="3110" y="0"/>
                      <a:pt x="28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3" name="Google Shape;1000;p42"/>
              <p:cNvSpPr/>
              <p:nvPr/>
            </p:nvSpPr>
            <p:spPr>
              <a:xfrm>
                <a:off x="462375" y="110069"/>
                <a:ext cx="364842" cy="300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4" h="21600" fill="norm" stroke="1" extrusionOk="0">
                    <a:moveTo>
                      <a:pt x="10690" y="0"/>
                    </a:moveTo>
                    <a:cubicBezTo>
                      <a:pt x="8142" y="0"/>
                      <a:pt x="5260" y="1053"/>
                      <a:pt x="3456" y="2822"/>
                    </a:cubicBezTo>
                    <a:cubicBezTo>
                      <a:pt x="-640" y="6814"/>
                      <a:pt x="43" y="13932"/>
                      <a:pt x="43" y="13960"/>
                    </a:cubicBezTo>
                    <a:cubicBezTo>
                      <a:pt x="153" y="15383"/>
                      <a:pt x="549" y="18678"/>
                      <a:pt x="660" y="20129"/>
                    </a:cubicBezTo>
                    <a:cubicBezTo>
                      <a:pt x="901" y="17951"/>
                      <a:pt x="1606" y="15579"/>
                      <a:pt x="2002" y="13960"/>
                    </a:cubicBezTo>
                    <a:cubicBezTo>
                      <a:pt x="2465" y="12340"/>
                      <a:pt x="3235" y="10861"/>
                      <a:pt x="4204" y="9661"/>
                    </a:cubicBezTo>
                    <a:cubicBezTo>
                      <a:pt x="4975" y="8739"/>
                      <a:pt x="6076" y="8488"/>
                      <a:pt x="7023" y="7930"/>
                    </a:cubicBezTo>
                    <a:cubicBezTo>
                      <a:pt x="8630" y="6925"/>
                      <a:pt x="9775" y="4971"/>
                      <a:pt x="10061" y="2710"/>
                    </a:cubicBezTo>
                    <a:cubicBezTo>
                      <a:pt x="10369" y="6227"/>
                      <a:pt x="12021" y="9297"/>
                      <a:pt x="14464" y="10973"/>
                    </a:cubicBezTo>
                    <a:cubicBezTo>
                      <a:pt x="14839" y="11196"/>
                      <a:pt x="15213" y="11475"/>
                      <a:pt x="15565" y="11810"/>
                    </a:cubicBezTo>
                    <a:cubicBezTo>
                      <a:pt x="16116" y="12452"/>
                      <a:pt x="16380" y="13401"/>
                      <a:pt x="16600" y="14294"/>
                    </a:cubicBezTo>
                    <a:cubicBezTo>
                      <a:pt x="17063" y="16137"/>
                      <a:pt x="17525" y="17980"/>
                      <a:pt x="17988" y="19822"/>
                    </a:cubicBezTo>
                    <a:cubicBezTo>
                      <a:pt x="18076" y="20269"/>
                      <a:pt x="18230" y="20715"/>
                      <a:pt x="18450" y="21106"/>
                    </a:cubicBezTo>
                    <a:cubicBezTo>
                      <a:pt x="18636" y="21413"/>
                      <a:pt x="18948" y="21600"/>
                      <a:pt x="19266" y="21600"/>
                    </a:cubicBezTo>
                    <a:cubicBezTo>
                      <a:pt x="19324" y="21600"/>
                      <a:pt x="19382" y="21593"/>
                      <a:pt x="19441" y="21581"/>
                    </a:cubicBezTo>
                    <a:cubicBezTo>
                      <a:pt x="19947" y="21385"/>
                      <a:pt x="20123" y="20632"/>
                      <a:pt x="20211" y="19989"/>
                    </a:cubicBezTo>
                    <a:cubicBezTo>
                      <a:pt x="20806" y="16081"/>
                      <a:pt x="20960" y="11866"/>
                      <a:pt x="19661" y="8265"/>
                    </a:cubicBezTo>
                    <a:cubicBezTo>
                      <a:pt x="18428" y="4860"/>
                      <a:pt x="15676" y="1119"/>
                      <a:pt x="12813" y="281"/>
                    </a:cubicBezTo>
                    <a:cubicBezTo>
                      <a:pt x="12158" y="91"/>
                      <a:pt x="11439" y="0"/>
                      <a:pt x="1069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4" name="Google Shape;1001;p42"/>
              <p:cNvSpPr/>
              <p:nvPr/>
            </p:nvSpPr>
            <p:spPr>
              <a:xfrm>
                <a:off x="704755" y="74320"/>
                <a:ext cx="53966" cy="46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7" h="21600" fill="norm" stroke="1" extrusionOk="0">
                    <a:moveTo>
                      <a:pt x="3045" y="0"/>
                    </a:moveTo>
                    <a:cubicBezTo>
                      <a:pt x="3045" y="0"/>
                      <a:pt x="2582" y="357"/>
                      <a:pt x="1967" y="1444"/>
                    </a:cubicBezTo>
                    <a:cubicBezTo>
                      <a:pt x="1042" y="2704"/>
                      <a:pt x="579" y="4326"/>
                      <a:pt x="270" y="5949"/>
                    </a:cubicBezTo>
                    <a:cubicBezTo>
                      <a:pt x="-193" y="8296"/>
                      <a:pt x="-40" y="10822"/>
                      <a:pt x="579" y="13169"/>
                    </a:cubicBezTo>
                    <a:cubicBezTo>
                      <a:pt x="1504" y="16051"/>
                      <a:pt x="3355" y="18398"/>
                      <a:pt x="5672" y="19842"/>
                    </a:cubicBezTo>
                    <a:cubicBezTo>
                      <a:pt x="7198" y="20994"/>
                      <a:pt x="9039" y="21600"/>
                      <a:pt x="10912" y="21600"/>
                    </a:cubicBezTo>
                    <a:cubicBezTo>
                      <a:pt x="11685" y="21600"/>
                      <a:pt x="12466" y="21497"/>
                      <a:pt x="13230" y="21286"/>
                    </a:cubicBezTo>
                    <a:cubicBezTo>
                      <a:pt x="15237" y="20746"/>
                      <a:pt x="17087" y="19664"/>
                      <a:pt x="18632" y="17858"/>
                    </a:cubicBezTo>
                    <a:cubicBezTo>
                      <a:pt x="19710" y="16776"/>
                      <a:pt x="20482" y="15332"/>
                      <a:pt x="20944" y="13888"/>
                    </a:cubicBezTo>
                    <a:cubicBezTo>
                      <a:pt x="21254" y="13347"/>
                      <a:pt x="21407" y="12628"/>
                      <a:pt x="21407" y="12087"/>
                    </a:cubicBezTo>
                    <a:cubicBezTo>
                      <a:pt x="20635" y="14072"/>
                      <a:pt x="19557" y="15694"/>
                      <a:pt x="18165" y="17138"/>
                    </a:cubicBezTo>
                    <a:cubicBezTo>
                      <a:pt x="16777" y="18761"/>
                      <a:pt x="14927" y="19842"/>
                      <a:pt x="13077" y="20205"/>
                    </a:cubicBezTo>
                    <a:cubicBezTo>
                      <a:pt x="12499" y="20307"/>
                      <a:pt x="11925" y="20362"/>
                      <a:pt x="11356" y="20362"/>
                    </a:cubicBezTo>
                    <a:cubicBezTo>
                      <a:pt x="7059" y="20362"/>
                      <a:pt x="3137" y="17425"/>
                      <a:pt x="1504" y="12806"/>
                    </a:cubicBezTo>
                    <a:cubicBezTo>
                      <a:pt x="732" y="10643"/>
                      <a:pt x="579" y="8296"/>
                      <a:pt x="885" y="5949"/>
                    </a:cubicBezTo>
                    <a:cubicBezTo>
                      <a:pt x="1352" y="3786"/>
                      <a:pt x="1967" y="1801"/>
                      <a:pt x="30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5" name="Google Shape;1002;p42"/>
              <p:cNvSpPr/>
              <p:nvPr/>
            </p:nvSpPr>
            <p:spPr>
              <a:xfrm>
                <a:off x="721385" y="72372"/>
                <a:ext cx="28197" cy="38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1" h="21600" fill="norm" stroke="1" extrusionOk="0">
                    <a:moveTo>
                      <a:pt x="0" y="0"/>
                    </a:moveTo>
                    <a:cubicBezTo>
                      <a:pt x="0" y="216"/>
                      <a:pt x="1774" y="870"/>
                      <a:pt x="4728" y="2178"/>
                    </a:cubicBezTo>
                    <a:cubicBezTo>
                      <a:pt x="8285" y="3925"/>
                      <a:pt x="11541" y="6110"/>
                      <a:pt x="14202" y="8949"/>
                    </a:cubicBezTo>
                    <a:cubicBezTo>
                      <a:pt x="16863" y="11565"/>
                      <a:pt x="18637" y="14398"/>
                      <a:pt x="19826" y="17675"/>
                    </a:cubicBezTo>
                    <a:cubicBezTo>
                      <a:pt x="19826" y="18983"/>
                      <a:pt x="20411" y="20292"/>
                      <a:pt x="21006" y="21600"/>
                    </a:cubicBezTo>
                    <a:cubicBezTo>
                      <a:pt x="21600" y="20292"/>
                      <a:pt x="21600" y="18768"/>
                      <a:pt x="21006" y="17453"/>
                    </a:cubicBezTo>
                    <a:cubicBezTo>
                      <a:pt x="20411" y="13966"/>
                      <a:pt x="18637" y="10911"/>
                      <a:pt x="15683" y="8072"/>
                    </a:cubicBezTo>
                    <a:cubicBezTo>
                      <a:pt x="13013" y="5233"/>
                      <a:pt x="9465" y="2839"/>
                      <a:pt x="5322" y="1308"/>
                    </a:cubicBezTo>
                    <a:cubicBezTo>
                      <a:pt x="3841" y="654"/>
                      <a:pt x="1774" y="216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6" name="Google Shape;1003;p42"/>
              <p:cNvSpPr/>
              <p:nvPr/>
            </p:nvSpPr>
            <p:spPr>
              <a:xfrm>
                <a:off x="740396" y="80849"/>
                <a:ext cx="17180" cy="7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6" h="21600" fill="norm" stroke="1" extrusionOk="0">
                    <a:moveTo>
                      <a:pt x="14984" y="0"/>
                    </a:moveTo>
                    <a:cubicBezTo>
                      <a:pt x="13226" y="0"/>
                      <a:pt x="11183" y="671"/>
                      <a:pt x="9042" y="2448"/>
                    </a:cubicBezTo>
                    <a:cubicBezTo>
                      <a:pt x="2419" y="9190"/>
                      <a:pt x="-418" y="20359"/>
                      <a:pt x="50" y="21499"/>
                    </a:cubicBezTo>
                    <a:cubicBezTo>
                      <a:pt x="121" y="21566"/>
                      <a:pt x="192" y="21600"/>
                      <a:pt x="263" y="21600"/>
                    </a:cubicBezTo>
                    <a:cubicBezTo>
                      <a:pt x="1440" y="21600"/>
                      <a:pt x="4688" y="14489"/>
                      <a:pt x="9992" y="10297"/>
                    </a:cubicBezTo>
                    <a:cubicBezTo>
                      <a:pt x="15665" y="4696"/>
                      <a:pt x="20870" y="5836"/>
                      <a:pt x="20870" y="3589"/>
                    </a:cubicBezTo>
                    <a:cubicBezTo>
                      <a:pt x="21182" y="2817"/>
                      <a:pt x="18686" y="0"/>
                      <a:pt x="1498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7" name="Google Shape;1004;p42"/>
              <p:cNvSpPr/>
              <p:nvPr/>
            </p:nvSpPr>
            <p:spPr>
              <a:xfrm>
                <a:off x="758335" y="101009"/>
                <a:ext cx="92172" cy="9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25" y="0"/>
                    </a:moveTo>
                    <a:cubicBezTo>
                      <a:pt x="7050" y="0"/>
                      <a:pt x="5047" y="1169"/>
                      <a:pt x="3099" y="3879"/>
                    </a:cubicBezTo>
                    <a:cubicBezTo>
                      <a:pt x="2003" y="4756"/>
                      <a:pt x="1003" y="6536"/>
                      <a:pt x="0" y="10069"/>
                    </a:cubicBezTo>
                    <a:cubicBezTo>
                      <a:pt x="1003" y="10069"/>
                      <a:pt x="2096" y="9193"/>
                      <a:pt x="3189" y="7413"/>
                    </a:cubicBezTo>
                    <a:cubicBezTo>
                      <a:pt x="4765" y="6323"/>
                      <a:pt x="6345" y="5553"/>
                      <a:pt x="7921" y="5553"/>
                    </a:cubicBezTo>
                    <a:cubicBezTo>
                      <a:pt x="8897" y="5553"/>
                      <a:pt x="9870" y="5845"/>
                      <a:pt x="10845" y="6536"/>
                    </a:cubicBezTo>
                    <a:cubicBezTo>
                      <a:pt x="13397" y="7413"/>
                      <a:pt x="15949" y="10973"/>
                      <a:pt x="18411" y="15383"/>
                    </a:cubicBezTo>
                    <a:cubicBezTo>
                      <a:pt x="19504" y="18040"/>
                      <a:pt x="20507" y="20723"/>
                      <a:pt x="21600" y="21600"/>
                    </a:cubicBezTo>
                    <a:cubicBezTo>
                      <a:pt x="20597" y="17163"/>
                      <a:pt x="19594" y="13630"/>
                      <a:pt x="18501" y="11849"/>
                    </a:cubicBezTo>
                    <a:cubicBezTo>
                      <a:pt x="16039" y="5632"/>
                      <a:pt x="13487" y="2099"/>
                      <a:pt x="10845" y="319"/>
                    </a:cubicBezTo>
                    <a:cubicBezTo>
                      <a:pt x="10244" y="106"/>
                      <a:pt x="9635" y="0"/>
                      <a:pt x="902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8" name="Google Shape;1005;p42"/>
              <p:cNvSpPr/>
              <p:nvPr/>
            </p:nvSpPr>
            <p:spPr>
              <a:xfrm>
                <a:off x="755991" y="106058"/>
                <a:ext cx="78962" cy="24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7" y="0"/>
                    </a:moveTo>
                    <a:cubicBezTo>
                      <a:pt x="581" y="0"/>
                      <a:pt x="287" y="41"/>
                      <a:pt x="0" y="133"/>
                    </a:cubicBezTo>
                    <a:cubicBezTo>
                      <a:pt x="1065" y="1155"/>
                      <a:pt x="2131" y="1839"/>
                      <a:pt x="3301" y="2176"/>
                    </a:cubicBezTo>
                    <a:cubicBezTo>
                      <a:pt x="8513" y="5242"/>
                      <a:pt x="13728" y="10361"/>
                      <a:pt x="18516" y="17513"/>
                    </a:cubicBezTo>
                    <a:cubicBezTo>
                      <a:pt x="19578" y="18882"/>
                      <a:pt x="20535" y="20578"/>
                      <a:pt x="21600" y="21600"/>
                    </a:cubicBezTo>
                    <a:cubicBezTo>
                      <a:pt x="20748" y="19219"/>
                      <a:pt x="19791" y="17513"/>
                      <a:pt x="18835" y="16154"/>
                    </a:cubicBezTo>
                    <a:cubicBezTo>
                      <a:pt x="16385" y="12057"/>
                      <a:pt x="13939" y="8654"/>
                      <a:pt x="11278" y="5926"/>
                    </a:cubicBezTo>
                    <a:cubicBezTo>
                      <a:pt x="8727" y="3546"/>
                      <a:pt x="6067" y="1839"/>
                      <a:pt x="3301" y="817"/>
                    </a:cubicBezTo>
                    <a:cubicBezTo>
                      <a:pt x="2520" y="317"/>
                      <a:pt x="1684" y="0"/>
                      <a:pt x="87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19" name="Google Shape;1006;p42"/>
              <p:cNvSpPr/>
              <p:nvPr/>
            </p:nvSpPr>
            <p:spPr>
              <a:xfrm>
                <a:off x="497201" y="33871"/>
                <a:ext cx="208619" cy="68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6" h="21600" fill="norm" stroke="1" extrusionOk="0">
                    <a:moveTo>
                      <a:pt x="1263" y="0"/>
                    </a:moveTo>
                    <a:cubicBezTo>
                      <a:pt x="1223" y="242"/>
                      <a:pt x="1182" y="488"/>
                      <a:pt x="1142" y="855"/>
                    </a:cubicBezTo>
                    <a:cubicBezTo>
                      <a:pt x="1061" y="1344"/>
                      <a:pt x="982" y="2081"/>
                      <a:pt x="860" y="3058"/>
                    </a:cubicBezTo>
                    <a:cubicBezTo>
                      <a:pt x="539" y="5998"/>
                      <a:pt x="297" y="8814"/>
                      <a:pt x="97" y="11754"/>
                    </a:cubicBezTo>
                    <a:cubicBezTo>
                      <a:pt x="16" y="12856"/>
                      <a:pt x="-24" y="13836"/>
                      <a:pt x="16" y="14816"/>
                    </a:cubicBezTo>
                    <a:cubicBezTo>
                      <a:pt x="16" y="16038"/>
                      <a:pt x="136" y="17143"/>
                      <a:pt x="338" y="18120"/>
                    </a:cubicBezTo>
                    <a:cubicBezTo>
                      <a:pt x="820" y="20080"/>
                      <a:pt x="1585" y="21306"/>
                      <a:pt x="2389" y="21427"/>
                    </a:cubicBezTo>
                    <a:cubicBezTo>
                      <a:pt x="2787" y="21538"/>
                      <a:pt x="3185" y="21600"/>
                      <a:pt x="3579" y="21600"/>
                    </a:cubicBezTo>
                    <a:cubicBezTo>
                      <a:pt x="4062" y="21600"/>
                      <a:pt x="4539" y="21508"/>
                      <a:pt x="5003" y="21306"/>
                    </a:cubicBezTo>
                    <a:lnTo>
                      <a:pt x="7779" y="20814"/>
                    </a:lnTo>
                    <a:cubicBezTo>
                      <a:pt x="11601" y="20201"/>
                      <a:pt x="15020" y="20201"/>
                      <a:pt x="17513" y="20201"/>
                    </a:cubicBezTo>
                    <a:lnTo>
                      <a:pt x="20491" y="20326"/>
                    </a:lnTo>
                    <a:lnTo>
                      <a:pt x="21576" y="20326"/>
                    </a:lnTo>
                    <a:cubicBezTo>
                      <a:pt x="21455" y="20326"/>
                      <a:pt x="21376" y="20201"/>
                      <a:pt x="21295" y="20201"/>
                    </a:cubicBezTo>
                    <a:lnTo>
                      <a:pt x="20491" y="20080"/>
                    </a:lnTo>
                    <a:cubicBezTo>
                      <a:pt x="19766" y="19959"/>
                      <a:pt x="18760" y="19713"/>
                      <a:pt x="17513" y="19713"/>
                    </a:cubicBezTo>
                    <a:cubicBezTo>
                      <a:pt x="16547" y="19618"/>
                      <a:pt x="15437" y="19559"/>
                      <a:pt x="14218" y="19559"/>
                    </a:cubicBezTo>
                    <a:cubicBezTo>
                      <a:pt x="12291" y="19559"/>
                      <a:pt x="10096" y="19706"/>
                      <a:pt x="7779" y="20080"/>
                    </a:cubicBezTo>
                    <a:cubicBezTo>
                      <a:pt x="6813" y="20201"/>
                      <a:pt x="5889" y="20326"/>
                      <a:pt x="5003" y="20572"/>
                    </a:cubicBezTo>
                    <a:cubicBezTo>
                      <a:pt x="4481" y="20723"/>
                      <a:pt x="3945" y="20825"/>
                      <a:pt x="3410" y="20825"/>
                    </a:cubicBezTo>
                    <a:cubicBezTo>
                      <a:pt x="3080" y="20825"/>
                      <a:pt x="2752" y="20785"/>
                      <a:pt x="2429" y="20693"/>
                    </a:cubicBezTo>
                    <a:cubicBezTo>
                      <a:pt x="1665" y="20572"/>
                      <a:pt x="982" y="19467"/>
                      <a:pt x="498" y="17632"/>
                    </a:cubicBezTo>
                    <a:cubicBezTo>
                      <a:pt x="176" y="15917"/>
                      <a:pt x="97" y="13836"/>
                      <a:pt x="297" y="11876"/>
                    </a:cubicBezTo>
                    <a:cubicBezTo>
                      <a:pt x="498" y="8201"/>
                      <a:pt x="780" y="5264"/>
                      <a:pt x="982" y="3183"/>
                    </a:cubicBezTo>
                    <a:cubicBezTo>
                      <a:pt x="1061" y="2203"/>
                      <a:pt x="1142" y="1344"/>
                      <a:pt x="1182" y="855"/>
                    </a:cubicBezTo>
                    <a:cubicBezTo>
                      <a:pt x="1223" y="609"/>
                      <a:pt x="1263" y="367"/>
                      <a:pt x="126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0" name="Google Shape;1007;p42"/>
              <p:cNvSpPr/>
              <p:nvPr/>
            </p:nvSpPr>
            <p:spPr>
              <a:xfrm>
                <a:off x="750161" y="113602"/>
                <a:ext cx="129134" cy="84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95" y="300"/>
                      <a:pt x="456" y="699"/>
                      <a:pt x="716" y="998"/>
                    </a:cubicBezTo>
                    <a:cubicBezTo>
                      <a:pt x="1237" y="1700"/>
                      <a:pt x="1952" y="2599"/>
                      <a:pt x="2863" y="3798"/>
                    </a:cubicBezTo>
                    <a:cubicBezTo>
                      <a:pt x="4685" y="5999"/>
                      <a:pt x="7222" y="9000"/>
                      <a:pt x="10280" y="12001"/>
                    </a:cubicBezTo>
                    <a:cubicBezTo>
                      <a:pt x="13272" y="14999"/>
                      <a:pt x="16069" y="17499"/>
                      <a:pt x="18152" y="19100"/>
                    </a:cubicBezTo>
                    <a:cubicBezTo>
                      <a:pt x="19191" y="19900"/>
                      <a:pt x="20102" y="20599"/>
                      <a:pt x="20689" y="21000"/>
                    </a:cubicBezTo>
                    <a:cubicBezTo>
                      <a:pt x="20949" y="21198"/>
                      <a:pt x="21274" y="21399"/>
                      <a:pt x="21600" y="21600"/>
                    </a:cubicBezTo>
                    <a:cubicBezTo>
                      <a:pt x="21339" y="21300"/>
                      <a:pt x="21079" y="21000"/>
                      <a:pt x="20754" y="20800"/>
                    </a:cubicBezTo>
                    <a:lnTo>
                      <a:pt x="18281" y="18701"/>
                    </a:lnTo>
                    <a:cubicBezTo>
                      <a:pt x="16264" y="16998"/>
                      <a:pt x="13467" y="14501"/>
                      <a:pt x="10475" y="11500"/>
                    </a:cubicBezTo>
                    <a:cubicBezTo>
                      <a:pt x="7481" y="8499"/>
                      <a:pt x="4880" y="5600"/>
                      <a:pt x="2994" y="3400"/>
                    </a:cubicBezTo>
                    <a:lnTo>
                      <a:pt x="780" y="800"/>
                    </a:lnTo>
                    <a:cubicBezTo>
                      <a:pt x="521" y="501"/>
                      <a:pt x="261" y="198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1" name="Google Shape;1008;p42"/>
              <p:cNvSpPr/>
              <p:nvPr/>
            </p:nvSpPr>
            <p:spPr>
              <a:xfrm>
                <a:off x="617145" y="61867"/>
                <a:ext cx="90237" cy="24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52" y="0"/>
                    </a:moveTo>
                    <a:cubicBezTo>
                      <a:pt x="2236" y="0"/>
                      <a:pt x="1116" y="354"/>
                      <a:pt x="0" y="1397"/>
                    </a:cubicBezTo>
                    <a:cubicBezTo>
                      <a:pt x="1116" y="1741"/>
                      <a:pt x="2236" y="1741"/>
                      <a:pt x="3352" y="1741"/>
                    </a:cubicBezTo>
                    <a:cubicBezTo>
                      <a:pt x="5959" y="2085"/>
                      <a:pt x="8566" y="3482"/>
                      <a:pt x="11173" y="5911"/>
                    </a:cubicBezTo>
                    <a:cubicBezTo>
                      <a:pt x="13685" y="8350"/>
                      <a:pt x="16199" y="11822"/>
                      <a:pt x="18619" y="16002"/>
                    </a:cubicBezTo>
                    <a:cubicBezTo>
                      <a:pt x="20277" y="19254"/>
                      <a:pt x="21444" y="21600"/>
                      <a:pt x="21586" y="21600"/>
                    </a:cubicBezTo>
                    <a:cubicBezTo>
                      <a:pt x="21594" y="21600"/>
                      <a:pt x="21600" y="21590"/>
                      <a:pt x="21600" y="21558"/>
                    </a:cubicBezTo>
                    <a:cubicBezTo>
                      <a:pt x="20763" y="18785"/>
                      <a:pt x="19830" y="16346"/>
                      <a:pt x="18806" y="14605"/>
                    </a:cubicBezTo>
                    <a:cubicBezTo>
                      <a:pt x="16478" y="9737"/>
                      <a:pt x="13966" y="6265"/>
                      <a:pt x="11360" y="3826"/>
                    </a:cubicBezTo>
                    <a:cubicBezTo>
                      <a:pt x="8658" y="1397"/>
                      <a:pt x="6051" y="0"/>
                      <a:pt x="335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2" name="Google Shape;1009;p42"/>
              <p:cNvSpPr/>
              <p:nvPr/>
            </p:nvSpPr>
            <p:spPr>
              <a:xfrm>
                <a:off x="614958" y="48726"/>
                <a:ext cx="91643" cy="36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3" h="21600" fill="norm" stroke="1" extrusionOk="0">
                    <a:moveTo>
                      <a:pt x="5023" y="0"/>
                    </a:moveTo>
                    <a:cubicBezTo>
                      <a:pt x="3676" y="0"/>
                      <a:pt x="2335" y="581"/>
                      <a:pt x="1059" y="1776"/>
                    </a:cubicBezTo>
                    <a:cubicBezTo>
                      <a:pt x="602" y="2002"/>
                      <a:pt x="239" y="2685"/>
                      <a:pt x="56" y="3600"/>
                    </a:cubicBezTo>
                    <a:cubicBezTo>
                      <a:pt x="-127" y="4966"/>
                      <a:pt x="149" y="6558"/>
                      <a:pt x="695" y="7248"/>
                    </a:cubicBezTo>
                    <a:cubicBezTo>
                      <a:pt x="1242" y="7699"/>
                      <a:pt x="1788" y="7931"/>
                      <a:pt x="2425" y="7931"/>
                    </a:cubicBezTo>
                    <a:cubicBezTo>
                      <a:pt x="9080" y="8156"/>
                      <a:pt x="15550" y="12938"/>
                      <a:pt x="21290" y="21600"/>
                    </a:cubicBezTo>
                    <a:lnTo>
                      <a:pt x="21473" y="20459"/>
                    </a:lnTo>
                    <a:cubicBezTo>
                      <a:pt x="19741" y="14537"/>
                      <a:pt x="17009" y="10889"/>
                      <a:pt x="14364" y="7473"/>
                    </a:cubicBezTo>
                    <a:cubicBezTo>
                      <a:pt x="12359" y="4741"/>
                      <a:pt x="10173" y="2459"/>
                      <a:pt x="7894" y="868"/>
                    </a:cubicBezTo>
                    <a:cubicBezTo>
                      <a:pt x="6946" y="294"/>
                      <a:pt x="5982" y="0"/>
                      <a:pt x="5023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3" name="Google Shape;1010;p42"/>
              <p:cNvSpPr/>
              <p:nvPr/>
            </p:nvSpPr>
            <p:spPr>
              <a:xfrm>
                <a:off x="757554" y="105778"/>
                <a:ext cx="90621" cy="31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18" y="0"/>
                    </a:moveTo>
                    <a:cubicBezTo>
                      <a:pt x="2276" y="0"/>
                      <a:pt x="1137" y="96"/>
                      <a:pt x="0" y="297"/>
                    </a:cubicBezTo>
                    <a:lnTo>
                      <a:pt x="278" y="835"/>
                    </a:lnTo>
                    <a:cubicBezTo>
                      <a:pt x="7323" y="3782"/>
                      <a:pt x="14185" y="10479"/>
                      <a:pt x="20302" y="20917"/>
                    </a:cubicBezTo>
                    <a:cubicBezTo>
                      <a:pt x="20538" y="21263"/>
                      <a:pt x="20808" y="21600"/>
                      <a:pt x="21047" y="21600"/>
                    </a:cubicBezTo>
                    <a:cubicBezTo>
                      <a:pt x="21186" y="21600"/>
                      <a:pt x="21314" y="21488"/>
                      <a:pt x="21414" y="21190"/>
                    </a:cubicBezTo>
                    <a:cubicBezTo>
                      <a:pt x="21600" y="20652"/>
                      <a:pt x="21600" y="19850"/>
                      <a:pt x="21600" y="19312"/>
                    </a:cubicBezTo>
                    <a:cubicBezTo>
                      <a:pt x="21230" y="14494"/>
                      <a:pt x="20210" y="10206"/>
                      <a:pt x="18726" y="7797"/>
                    </a:cubicBezTo>
                    <a:cubicBezTo>
                      <a:pt x="17242" y="5388"/>
                      <a:pt x="15575" y="3782"/>
                      <a:pt x="13904" y="2979"/>
                    </a:cubicBezTo>
                    <a:cubicBezTo>
                      <a:pt x="10475" y="956"/>
                      <a:pt x="6940" y="0"/>
                      <a:pt x="3418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4" name="Google Shape;1011;p42"/>
              <p:cNvSpPr/>
              <p:nvPr/>
            </p:nvSpPr>
            <p:spPr>
              <a:xfrm>
                <a:off x="418391" y="1507180"/>
                <a:ext cx="283546" cy="373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70" y="0"/>
                    </a:moveTo>
                    <a:lnTo>
                      <a:pt x="0" y="8339"/>
                    </a:lnTo>
                    <a:lnTo>
                      <a:pt x="11467" y="11125"/>
                    </a:lnTo>
                    <a:cubicBezTo>
                      <a:pt x="11467" y="11125"/>
                      <a:pt x="11585" y="20926"/>
                      <a:pt x="13659" y="21600"/>
                    </a:cubicBezTo>
                    <a:lnTo>
                      <a:pt x="21600" y="4900"/>
                    </a:lnTo>
                    <a:lnTo>
                      <a:pt x="3970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5" name="Google Shape;1012;p42"/>
              <p:cNvSpPr/>
              <p:nvPr/>
            </p:nvSpPr>
            <p:spPr>
              <a:xfrm>
                <a:off x="586909" y="1600972"/>
                <a:ext cx="23668" cy="23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4" h="21600" fill="norm" stroke="1" extrusionOk="0">
                    <a:moveTo>
                      <a:pt x="9586" y="0"/>
                    </a:moveTo>
                    <a:cubicBezTo>
                      <a:pt x="6498" y="0"/>
                      <a:pt x="3579" y="1672"/>
                      <a:pt x="1795" y="4646"/>
                    </a:cubicBezTo>
                    <a:lnTo>
                      <a:pt x="2114" y="3560"/>
                    </a:lnTo>
                    <a:cubicBezTo>
                      <a:pt x="-1331" y="7544"/>
                      <a:pt x="-392" y="16238"/>
                      <a:pt x="3672" y="19852"/>
                    </a:cubicBezTo>
                    <a:cubicBezTo>
                      <a:pt x="5371" y="21036"/>
                      <a:pt x="7230" y="21600"/>
                      <a:pt x="9079" y="21600"/>
                    </a:cubicBezTo>
                    <a:cubicBezTo>
                      <a:pt x="12346" y="21600"/>
                      <a:pt x="15566" y="19831"/>
                      <a:pt x="17763" y="16596"/>
                    </a:cubicBezTo>
                    <a:cubicBezTo>
                      <a:pt x="20269" y="11527"/>
                      <a:pt x="19020" y="5015"/>
                      <a:pt x="14946" y="1758"/>
                    </a:cubicBezTo>
                    <a:cubicBezTo>
                      <a:pt x="13229" y="554"/>
                      <a:pt x="11379" y="0"/>
                      <a:pt x="9586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6" name="Google Shape;1013;p42"/>
              <p:cNvSpPr/>
              <p:nvPr/>
            </p:nvSpPr>
            <p:spPr>
              <a:xfrm>
                <a:off x="587191" y="1584182"/>
                <a:ext cx="114746" cy="296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133" y="0"/>
                    </a:moveTo>
                    <a:lnTo>
                      <a:pt x="0" y="20383"/>
                    </a:lnTo>
                    <a:cubicBezTo>
                      <a:pt x="0" y="20383"/>
                      <a:pt x="147" y="21486"/>
                      <a:pt x="1978" y="21600"/>
                    </a:cubicBezTo>
                    <a:lnTo>
                      <a:pt x="21600" y="567"/>
                    </a:lnTo>
                    <a:lnTo>
                      <a:pt x="17133" y="0"/>
                    </a:ln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7" name="Google Shape;1014;p42"/>
              <p:cNvSpPr/>
              <p:nvPr/>
            </p:nvSpPr>
            <p:spPr>
              <a:xfrm>
                <a:off x="565656" y="1683069"/>
                <a:ext cx="26212" cy="20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5" h="21600" fill="norm" stroke="1" extrusionOk="0">
                    <a:moveTo>
                      <a:pt x="18103" y="0"/>
                    </a:moveTo>
                    <a:cubicBezTo>
                      <a:pt x="15420" y="0"/>
                      <a:pt x="11110" y="1300"/>
                      <a:pt x="6910" y="5523"/>
                    </a:cubicBezTo>
                    <a:cubicBezTo>
                      <a:pt x="425" y="12346"/>
                      <a:pt x="-805" y="21576"/>
                      <a:pt x="425" y="21576"/>
                    </a:cubicBezTo>
                    <a:cubicBezTo>
                      <a:pt x="453" y="21588"/>
                      <a:pt x="481" y="21600"/>
                      <a:pt x="509" y="21600"/>
                    </a:cubicBezTo>
                    <a:cubicBezTo>
                      <a:pt x="1508" y="21600"/>
                      <a:pt x="4283" y="14994"/>
                      <a:pt x="9685" y="9543"/>
                    </a:cubicBezTo>
                    <a:cubicBezTo>
                      <a:pt x="15235" y="4320"/>
                      <a:pt x="20795" y="2310"/>
                      <a:pt x="20795" y="1107"/>
                    </a:cubicBezTo>
                    <a:cubicBezTo>
                      <a:pt x="20795" y="493"/>
                      <a:pt x="19759" y="0"/>
                      <a:pt x="181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8" name="Google Shape;1015;p42"/>
              <p:cNvSpPr/>
              <p:nvPr/>
            </p:nvSpPr>
            <p:spPr>
              <a:xfrm>
                <a:off x="567396" y="1725499"/>
                <a:ext cx="28764" cy="1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4122" y="0"/>
                    </a:moveTo>
                    <a:cubicBezTo>
                      <a:pt x="12464" y="0"/>
                      <a:pt x="10572" y="613"/>
                      <a:pt x="8589" y="2266"/>
                    </a:cubicBezTo>
                    <a:cubicBezTo>
                      <a:pt x="1639" y="7856"/>
                      <a:pt x="-861" y="20857"/>
                      <a:pt x="256" y="21489"/>
                    </a:cubicBezTo>
                    <a:cubicBezTo>
                      <a:pt x="306" y="21563"/>
                      <a:pt x="372" y="21600"/>
                      <a:pt x="447" y="21600"/>
                    </a:cubicBezTo>
                    <a:cubicBezTo>
                      <a:pt x="1531" y="21600"/>
                      <a:pt x="4772" y="13799"/>
                      <a:pt x="9706" y="10326"/>
                    </a:cubicBezTo>
                    <a:cubicBezTo>
                      <a:pt x="15264" y="5999"/>
                      <a:pt x="20264" y="7225"/>
                      <a:pt x="20547" y="4755"/>
                    </a:cubicBezTo>
                    <a:cubicBezTo>
                      <a:pt x="20739" y="3455"/>
                      <a:pt x="18056" y="0"/>
                      <a:pt x="141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29" name="Google Shape;1016;p42"/>
              <p:cNvSpPr/>
              <p:nvPr/>
            </p:nvSpPr>
            <p:spPr>
              <a:xfrm>
                <a:off x="569533" y="1764175"/>
                <a:ext cx="28231" cy="7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6" h="21600" fill="norm" stroke="1" extrusionOk="0">
                    <a:moveTo>
                      <a:pt x="11393" y="0"/>
                    </a:moveTo>
                    <a:cubicBezTo>
                      <a:pt x="10921" y="0"/>
                      <a:pt x="10441" y="97"/>
                      <a:pt x="9952" y="259"/>
                    </a:cubicBezTo>
                    <a:cubicBezTo>
                      <a:pt x="3204" y="2400"/>
                      <a:pt x="-730" y="17546"/>
                      <a:pt x="112" y="20822"/>
                    </a:cubicBezTo>
                    <a:cubicBezTo>
                      <a:pt x="214" y="21373"/>
                      <a:pt x="424" y="21600"/>
                      <a:pt x="727" y="21600"/>
                    </a:cubicBezTo>
                    <a:cubicBezTo>
                      <a:pt x="2185" y="21600"/>
                      <a:pt x="5824" y="16281"/>
                      <a:pt x="10230" y="15405"/>
                    </a:cubicBezTo>
                    <a:cubicBezTo>
                      <a:pt x="11401" y="14919"/>
                      <a:pt x="12513" y="14757"/>
                      <a:pt x="13541" y="14757"/>
                    </a:cubicBezTo>
                    <a:cubicBezTo>
                      <a:pt x="15841" y="14757"/>
                      <a:pt x="17745" y="15568"/>
                      <a:pt x="18958" y="15568"/>
                    </a:cubicBezTo>
                    <a:cubicBezTo>
                      <a:pt x="19699" y="15568"/>
                      <a:pt x="20179" y="15276"/>
                      <a:pt x="20348" y="14303"/>
                    </a:cubicBezTo>
                    <a:cubicBezTo>
                      <a:pt x="20870" y="11319"/>
                      <a:pt x="17071" y="0"/>
                      <a:pt x="1139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0" name="Google Shape;1017;p42"/>
              <p:cNvSpPr/>
              <p:nvPr/>
            </p:nvSpPr>
            <p:spPr>
              <a:xfrm>
                <a:off x="531212" y="1659831"/>
                <a:ext cx="14453" cy="29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62" h="21600" fill="norm" stroke="1" extrusionOk="0">
                    <a:moveTo>
                      <a:pt x="17847" y="0"/>
                    </a:moveTo>
                    <a:cubicBezTo>
                      <a:pt x="15107" y="0"/>
                      <a:pt x="7463" y="2931"/>
                      <a:pt x="2998" y="9009"/>
                    </a:cubicBezTo>
                    <a:cubicBezTo>
                      <a:pt x="-1937" y="15711"/>
                      <a:pt x="364" y="21600"/>
                      <a:pt x="1877" y="21600"/>
                    </a:cubicBezTo>
                    <a:cubicBezTo>
                      <a:pt x="1923" y="21600"/>
                      <a:pt x="1953" y="21600"/>
                      <a:pt x="1983" y="21591"/>
                    </a:cubicBezTo>
                    <a:cubicBezTo>
                      <a:pt x="4012" y="21591"/>
                      <a:pt x="4511" y="16157"/>
                      <a:pt x="9052" y="10440"/>
                    </a:cubicBezTo>
                    <a:cubicBezTo>
                      <a:pt x="13608" y="4723"/>
                      <a:pt x="19663" y="1003"/>
                      <a:pt x="18649" y="146"/>
                    </a:cubicBezTo>
                    <a:cubicBezTo>
                      <a:pt x="18482" y="51"/>
                      <a:pt x="18210" y="0"/>
                      <a:pt x="1784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1" name="Google Shape;1018;p42"/>
              <p:cNvSpPr/>
              <p:nvPr/>
            </p:nvSpPr>
            <p:spPr>
              <a:xfrm>
                <a:off x="697272" y="1525451"/>
                <a:ext cx="283534" cy="374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59" y="0"/>
                    </a:moveTo>
                    <a:lnTo>
                      <a:pt x="0" y="4918"/>
                    </a:lnTo>
                    <a:lnTo>
                      <a:pt x="7940" y="21600"/>
                    </a:lnTo>
                    <a:cubicBezTo>
                      <a:pt x="10014" y="20926"/>
                      <a:pt x="10133" y="11137"/>
                      <a:pt x="10133" y="11137"/>
                    </a:cubicBezTo>
                    <a:lnTo>
                      <a:pt x="21600" y="8353"/>
                    </a:lnTo>
                    <a:lnTo>
                      <a:pt x="17659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2" name="Google Shape;1019;p42"/>
              <p:cNvSpPr/>
              <p:nvPr/>
            </p:nvSpPr>
            <p:spPr>
              <a:xfrm>
                <a:off x="788620" y="1619534"/>
                <a:ext cx="23480" cy="23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95" h="21600" fill="norm" stroke="1" extrusionOk="0">
                    <a:moveTo>
                      <a:pt x="8985" y="0"/>
                    </a:moveTo>
                    <a:cubicBezTo>
                      <a:pt x="7315" y="0"/>
                      <a:pt x="5636" y="475"/>
                      <a:pt x="4106" y="1480"/>
                    </a:cubicBezTo>
                    <a:cubicBezTo>
                      <a:pt x="34" y="5089"/>
                      <a:pt x="-1214" y="11573"/>
                      <a:pt x="1291" y="16619"/>
                    </a:cubicBezTo>
                    <a:cubicBezTo>
                      <a:pt x="3487" y="19850"/>
                      <a:pt x="6715" y="21600"/>
                      <a:pt x="9971" y="21600"/>
                    </a:cubicBezTo>
                    <a:cubicBezTo>
                      <a:pt x="11819" y="21600"/>
                      <a:pt x="13677" y="21038"/>
                      <a:pt x="15375" y="19871"/>
                    </a:cubicBezTo>
                    <a:cubicBezTo>
                      <a:pt x="19129" y="16262"/>
                      <a:pt x="20386" y="7607"/>
                      <a:pt x="16623" y="3641"/>
                    </a:cubicBezTo>
                    <a:lnTo>
                      <a:pt x="17252" y="4733"/>
                    </a:lnTo>
                    <a:cubicBezTo>
                      <a:pt x="15216" y="1675"/>
                      <a:pt x="12110" y="0"/>
                      <a:pt x="898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3" name="Google Shape;1020;p42"/>
              <p:cNvSpPr/>
              <p:nvPr/>
            </p:nvSpPr>
            <p:spPr>
              <a:xfrm>
                <a:off x="697272" y="1602861"/>
                <a:ext cx="114734" cy="296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65" y="0"/>
                    </a:moveTo>
                    <a:lnTo>
                      <a:pt x="0" y="566"/>
                    </a:lnTo>
                    <a:lnTo>
                      <a:pt x="19622" y="21600"/>
                    </a:lnTo>
                    <a:cubicBezTo>
                      <a:pt x="21380" y="21458"/>
                      <a:pt x="21600" y="20383"/>
                      <a:pt x="21600" y="20383"/>
                    </a:cubicBezTo>
                    <a:lnTo>
                      <a:pt x="4465" y="0"/>
                    </a:ln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4" name="Google Shape;1021;p42"/>
              <p:cNvSpPr/>
              <p:nvPr/>
            </p:nvSpPr>
            <p:spPr>
              <a:xfrm>
                <a:off x="807326" y="1701352"/>
                <a:ext cx="26216" cy="21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9" h="21600" fill="norm" stroke="1" extrusionOk="0">
                    <a:moveTo>
                      <a:pt x="2638" y="0"/>
                    </a:moveTo>
                    <a:cubicBezTo>
                      <a:pt x="1024" y="0"/>
                      <a:pt x="12" y="484"/>
                      <a:pt x="12" y="1087"/>
                    </a:cubicBezTo>
                    <a:cubicBezTo>
                      <a:pt x="-298" y="2659"/>
                      <a:pt x="5483" y="4242"/>
                      <a:pt x="10953" y="9760"/>
                    </a:cubicBezTo>
                    <a:cubicBezTo>
                      <a:pt x="16278" y="15125"/>
                      <a:pt x="18722" y="21600"/>
                      <a:pt x="19980" y="21600"/>
                    </a:cubicBezTo>
                    <a:cubicBezTo>
                      <a:pt x="20016" y="21600"/>
                      <a:pt x="20044" y="21588"/>
                      <a:pt x="20080" y="21588"/>
                    </a:cubicBezTo>
                    <a:cubicBezTo>
                      <a:pt x="21302" y="21186"/>
                      <a:pt x="20080" y="12123"/>
                      <a:pt x="13388" y="5424"/>
                    </a:cubicBezTo>
                    <a:cubicBezTo>
                      <a:pt x="9440" y="1276"/>
                      <a:pt x="5255" y="0"/>
                      <a:pt x="263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5" name="Google Shape;1022;p42"/>
              <p:cNvSpPr/>
              <p:nvPr/>
            </p:nvSpPr>
            <p:spPr>
              <a:xfrm>
                <a:off x="803047" y="1744167"/>
                <a:ext cx="28624" cy="13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6393" y="0"/>
                    </a:moveTo>
                    <a:cubicBezTo>
                      <a:pt x="2392" y="0"/>
                      <a:pt x="-191" y="3534"/>
                      <a:pt x="12" y="4863"/>
                    </a:cubicBezTo>
                    <a:cubicBezTo>
                      <a:pt x="290" y="7390"/>
                      <a:pt x="5076" y="6136"/>
                      <a:pt x="10706" y="9936"/>
                    </a:cubicBezTo>
                    <a:cubicBezTo>
                      <a:pt x="15804" y="13944"/>
                      <a:pt x="19062" y="21600"/>
                      <a:pt x="20253" y="21600"/>
                    </a:cubicBezTo>
                    <a:cubicBezTo>
                      <a:pt x="20379" y="21600"/>
                      <a:pt x="20481" y="21524"/>
                      <a:pt x="20565" y="21334"/>
                    </a:cubicBezTo>
                    <a:cubicBezTo>
                      <a:pt x="21409" y="20707"/>
                      <a:pt x="18877" y="8036"/>
                      <a:pt x="12116" y="2337"/>
                    </a:cubicBezTo>
                    <a:cubicBezTo>
                      <a:pt x="10022" y="627"/>
                      <a:pt x="8081" y="0"/>
                      <a:pt x="639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6" name="Google Shape;1023;p42"/>
              <p:cNvSpPr/>
              <p:nvPr/>
            </p:nvSpPr>
            <p:spPr>
              <a:xfrm>
                <a:off x="801435" y="1782843"/>
                <a:ext cx="28221" cy="7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7" h="21600" fill="norm" stroke="1" extrusionOk="0">
                    <a:moveTo>
                      <a:pt x="8896" y="0"/>
                    </a:moveTo>
                    <a:cubicBezTo>
                      <a:pt x="3275" y="0"/>
                      <a:pt x="-467" y="10421"/>
                      <a:pt x="47" y="13455"/>
                    </a:cubicBezTo>
                    <a:cubicBezTo>
                      <a:pt x="148" y="15005"/>
                      <a:pt x="755" y="15466"/>
                      <a:pt x="1741" y="15466"/>
                    </a:cubicBezTo>
                    <a:cubicBezTo>
                      <a:pt x="3241" y="15466"/>
                      <a:pt x="5601" y="14378"/>
                      <a:pt x="8315" y="14378"/>
                    </a:cubicBezTo>
                    <a:cubicBezTo>
                      <a:pt x="8921" y="14378"/>
                      <a:pt x="9537" y="14444"/>
                      <a:pt x="10169" y="14576"/>
                    </a:cubicBezTo>
                    <a:cubicBezTo>
                      <a:pt x="14762" y="16456"/>
                      <a:pt x="18318" y="21600"/>
                      <a:pt x="19759" y="21600"/>
                    </a:cubicBezTo>
                    <a:cubicBezTo>
                      <a:pt x="19995" y="21600"/>
                      <a:pt x="20172" y="21468"/>
                      <a:pt x="20290" y="21171"/>
                    </a:cubicBezTo>
                    <a:cubicBezTo>
                      <a:pt x="21133" y="17874"/>
                      <a:pt x="16919" y="2473"/>
                      <a:pt x="10447" y="264"/>
                    </a:cubicBezTo>
                    <a:cubicBezTo>
                      <a:pt x="9916" y="66"/>
                      <a:pt x="9402" y="0"/>
                      <a:pt x="889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7" name="Google Shape;1024;p42"/>
              <p:cNvSpPr/>
              <p:nvPr/>
            </p:nvSpPr>
            <p:spPr>
              <a:xfrm>
                <a:off x="853533" y="1678125"/>
                <a:ext cx="14423" cy="29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18" h="21600" fill="norm" stroke="1" extrusionOk="0">
                    <a:moveTo>
                      <a:pt x="849" y="0"/>
                    </a:moveTo>
                    <a:cubicBezTo>
                      <a:pt x="518" y="0"/>
                      <a:pt x="277" y="42"/>
                      <a:pt x="112" y="135"/>
                    </a:cubicBezTo>
                    <a:cubicBezTo>
                      <a:pt x="-897" y="982"/>
                      <a:pt x="5139" y="4936"/>
                      <a:pt x="9655" y="10584"/>
                    </a:cubicBezTo>
                    <a:cubicBezTo>
                      <a:pt x="14170" y="16232"/>
                      <a:pt x="14667" y="21600"/>
                      <a:pt x="16187" y="21600"/>
                    </a:cubicBezTo>
                    <a:cubicBezTo>
                      <a:pt x="18189" y="21600"/>
                      <a:pt x="20703" y="15664"/>
                      <a:pt x="15676" y="9170"/>
                    </a:cubicBezTo>
                    <a:cubicBezTo>
                      <a:pt x="11190" y="3124"/>
                      <a:pt x="3513" y="0"/>
                      <a:pt x="84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8" name="Google Shape;1025;p42"/>
              <p:cNvSpPr/>
              <p:nvPr/>
            </p:nvSpPr>
            <p:spPr>
              <a:xfrm>
                <a:off x="-1" y="1250021"/>
                <a:ext cx="720221" cy="485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3579" y="0"/>
                    </a:moveTo>
                    <a:cubicBezTo>
                      <a:pt x="2569" y="0"/>
                      <a:pt x="225" y="1310"/>
                      <a:pt x="67" y="4395"/>
                    </a:cubicBezTo>
                    <a:cubicBezTo>
                      <a:pt x="-96" y="7577"/>
                      <a:pt x="-73" y="9807"/>
                      <a:pt x="1472" y="11294"/>
                    </a:cubicBezTo>
                    <a:cubicBezTo>
                      <a:pt x="3016" y="12799"/>
                      <a:pt x="15140" y="21600"/>
                      <a:pt x="15140" y="21600"/>
                    </a:cubicBezTo>
                    <a:lnTo>
                      <a:pt x="16731" y="14251"/>
                    </a:lnTo>
                    <a:lnTo>
                      <a:pt x="19193" y="15634"/>
                    </a:lnTo>
                    <a:lnTo>
                      <a:pt x="21504" y="3790"/>
                    </a:lnTo>
                    <a:lnTo>
                      <a:pt x="14443" y="3098"/>
                    </a:lnTo>
                    <a:cubicBezTo>
                      <a:pt x="14281" y="3098"/>
                      <a:pt x="4631" y="72"/>
                      <a:pt x="3655" y="3"/>
                    </a:cubicBezTo>
                    <a:cubicBezTo>
                      <a:pt x="3631" y="1"/>
                      <a:pt x="3605" y="0"/>
                      <a:pt x="357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39" name="Google Shape;1026;p42"/>
              <p:cNvSpPr/>
              <p:nvPr/>
            </p:nvSpPr>
            <p:spPr>
              <a:xfrm>
                <a:off x="153140" y="1296077"/>
                <a:ext cx="303765" cy="199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" y="0"/>
                    </a:moveTo>
                    <a:cubicBezTo>
                      <a:pt x="83" y="0"/>
                      <a:pt x="41" y="10"/>
                      <a:pt x="0" y="32"/>
                    </a:cubicBezTo>
                    <a:cubicBezTo>
                      <a:pt x="83" y="32"/>
                      <a:pt x="166" y="73"/>
                      <a:pt x="249" y="73"/>
                    </a:cubicBezTo>
                    <a:cubicBezTo>
                      <a:pt x="415" y="116"/>
                      <a:pt x="691" y="158"/>
                      <a:pt x="996" y="284"/>
                    </a:cubicBezTo>
                    <a:cubicBezTo>
                      <a:pt x="1909" y="579"/>
                      <a:pt x="2793" y="1083"/>
                      <a:pt x="3595" y="1756"/>
                    </a:cubicBezTo>
                    <a:cubicBezTo>
                      <a:pt x="4148" y="2218"/>
                      <a:pt x="4702" y="2764"/>
                      <a:pt x="5227" y="3311"/>
                    </a:cubicBezTo>
                    <a:cubicBezTo>
                      <a:pt x="5781" y="3984"/>
                      <a:pt x="6334" y="4699"/>
                      <a:pt x="6942" y="5414"/>
                    </a:cubicBezTo>
                    <a:cubicBezTo>
                      <a:pt x="8158" y="6927"/>
                      <a:pt x="9486" y="8567"/>
                      <a:pt x="10841" y="10416"/>
                    </a:cubicBezTo>
                    <a:cubicBezTo>
                      <a:pt x="13137" y="13485"/>
                      <a:pt x="15654" y="16261"/>
                      <a:pt x="18308" y="18657"/>
                    </a:cubicBezTo>
                    <a:cubicBezTo>
                      <a:pt x="19304" y="19582"/>
                      <a:pt x="20134" y="20297"/>
                      <a:pt x="20687" y="20844"/>
                    </a:cubicBezTo>
                    <a:lnTo>
                      <a:pt x="21351" y="21390"/>
                    </a:lnTo>
                    <a:cubicBezTo>
                      <a:pt x="21434" y="21474"/>
                      <a:pt x="21517" y="21517"/>
                      <a:pt x="21600" y="21600"/>
                    </a:cubicBezTo>
                    <a:cubicBezTo>
                      <a:pt x="21544" y="21474"/>
                      <a:pt x="21462" y="21390"/>
                      <a:pt x="21379" y="21306"/>
                    </a:cubicBezTo>
                    <a:lnTo>
                      <a:pt x="20743" y="20718"/>
                    </a:lnTo>
                    <a:lnTo>
                      <a:pt x="18364" y="18446"/>
                    </a:lnTo>
                    <a:cubicBezTo>
                      <a:pt x="15737" y="16009"/>
                      <a:pt x="13275" y="13233"/>
                      <a:pt x="10952" y="10164"/>
                    </a:cubicBezTo>
                    <a:cubicBezTo>
                      <a:pt x="9624" y="8357"/>
                      <a:pt x="8270" y="6674"/>
                      <a:pt x="7052" y="5203"/>
                    </a:cubicBezTo>
                    <a:cubicBezTo>
                      <a:pt x="6444" y="4447"/>
                      <a:pt x="5891" y="3731"/>
                      <a:pt x="5310" y="3101"/>
                    </a:cubicBezTo>
                    <a:cubicBezTo>
                      <a:pt x="4785" y="2554"/>
                      <a:pt x="4232" y="2008"/>
                      <a:pt x="3651" y="1587"/>
                    </a:cubicBezTo>
                    <a:cubicBezTo>
                      <a:pt x="2821" y="915"/>
                      <a:pt x="1936" y="410"/>
                      <a:pt x="1023" y="158"/>
                    </a:cubicBezTo>
                    <a:cubicBezTo>
                      <a:pt x="774" y="73"/>
                      <a:pt x="497" y="32"/>
                      <a:pt x="249" y="32"/>
                    </a:cubicBezTo>
                    <a:cubicBezTo>
                      <a:pt x="207" y="10"/>
                      <a:pt x="166" y="0"/>
                      <a:pt x="12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0" name="Google Shape;1027;p42"/>
              <p:cNvSpPr/>
              <p:nvPr/>
            </p:nvSpPr>
            <p:spPr>
              <a:xfrm>
                <a:off x="217674" y="1284697"/>
                <a:ext cx="45537" cy="70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8" h="21600" fill="norm" stroke="1" extrusionOk="0">
                    <a:moveTo>
                      <a:pt x="13" y="0"/>
                    </a:moveTo>
                    <a:cubicBezTo>
                      <a:pt x="-352" y="241"/>
                      <a:pt x="7271" y="3601"/>
                      <a:pt x="13625" y="9600"/>
                    </a:cubicBezTo>
                    <a:cubicBezTo>
                      <a:pt x="19915" y="15543"/>
                      <a:pt x="20867" y="21600"/>
                      <a:pt x="21237" y="21600"/>
                    </a:cubicBezTo>
                    <a:cubicBezTo>
                      <a:pt x="21243" y="21600"/>
                      <a:pt x="21243" y="21600"/>
                      <a:pt x="21248" y="21600"/>
                    </a:cubicBezTo>
                    <a:cubicBezTo>
                      <a:pt x="21248" y="20280"/>
                      <a:pt x="21068" y="18960"/>
                      <a:pt x="20524" y="17758"/>
                    </a:cubicBezTo>
                    <a:cubicBezTo>
                      <a:pt x="19251" y="14640"/>
                      <a:pt x="17254" y="11759"/>
                      <a:pt x="14534" y="9118"/>
                    </a:cubicBezTo>
                    <a:cubicBezTo>
                      <a:pt x="11808" y="6482"/>
                      <a:pt x="8544" y="4201"/>
                      <a:pt x="4915" y="2280"/>
                    </a:cubicBezTo>
                    <a:cubicBezTo>
                      <a:pt x="3282" y="1320"/>
                      <a:pt x="1645" y="601"/>
                      <a:pt x="1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1" name="Google Shape;1028;p42"/>
              <p:cNvSpPr/>
              <p:nvPr/>
            </p:nvSpPr>
            <p:spPr>
              <a:xfrm>
                <a:off x="605870" y="1252749"/>
                <a:ext cx="720155" cy="485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17912" y="0"/>
                    </a:moveTo>
                    <a:cubicBezTo>
                      <a:pt x="17886" y="0"/>
                      <a:pt x="17861" y="1"/>
                      <a:pt x="17837" y="3"/>
                    </a:cubicBezTo>
                    <a:cubicBezTo>
                      <a:pt x="16874" y="72"/>
                      <a:pt x="7223" y="3098"/>
                      <a:pt x="7049" y="3098"/>
                    </a:cubicBezTo>
                    <a:lnTo>
                      <a:pt x="0" y="3789"/>
                    </a:lnTo>
                    <a:lnTo>
                      <a:pt x="2311" y="15634"/>
                    </a:lnTo>
                    <a:lnTo>
                      <a:pt x="4773" y="14251"/>
                    </a:lnTo>
                    <a:lnTo>
                      <a:pt x="6352" y="21600"/>
                    </a:lnTo>
                    <a:cubicBezTo>
                      <a:pt x="6352" y="21600"/>
                      <a:pt x="18488" y="12798"/>
                      <a:pt x="20020" y="11312"/>
                    </a:cubicBezTo>
                    <a:cubicBezTo>
                      <a:pt x="21565" y="9807"/>
                      <a:pt x="21600" y="7576"/>
                      <a:pt x="21437" y="4412"/>
                    </a:cubicBezTo>
                    <a:cubicBezTo>
                      <a:pt x="21268" y="1327"/>
                      <a:pt x="18922" y="0"/>
                      <a:pt x="1791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2" name="Google Shape;1029;p42"/>
              <p:cNvSpPr/>
              <p:nvPr/>
            </p:nvSpPr>
            <p:spPr>
              <a:xfrm>
                <a:off x="869174" y="1299482"/>
                <a:ext cx="303764" cy="199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51" y="0"/>
                    </a:moveTo>
                    <a:cubicBezTo>
                      <a:pt x="21075" y="0"/>
                      <a:pt x="20826" y="85"/>
                      <a:pt x="20577" y="126"/>
                    </a:cubicBezTo>
                    <a:cubicBezTo>
                      <a:pt x="19664" y="421"/>
                      <a:pt x="18779" y="885"/>
                      <a:pt x="17949" y="1561"/>
                    </a:cubicBezTo>
                    <a:cubicBezTo>
                      <a:pt x="17369" y="2025"/>
                      <a:pt x="16816" y="2531"/>
                      <a:pt x="16290" y="3121"/>
                    </a:cubicBezTo>
                    <a:cubicBezTo>
                      <a:pt x="15709" y="3712"/>
                      <a:pt x="15156" y="4429"/>
                      <a:pt x="14548" y="5189"/>
                    </a:cubicBezTo>
                    <a:cubicBezTo>
                      <a:pt x="13331" y="6665"/>
                      <a:pt x="11976" y="8310"/>
                      <a:pt x="10648" y="10167"/>
                    </a:cubicBezTo>
                    <a:cubicBezTo>
                      <a:pt x="8325" y="13288"/>
                      <a:pt x="5863" y="16073"/>
                      <a:pt x="3236" y="18520"/>
                    </a:cubicBezTo>
                    <a:lnTo>
                      <a:pt x="857" y="20756"/>
                    </a:lnTo>
                    <a:lnTo>
                      <a:pt x="194" y="21389"/>
                    </a:lnTo>
                    <a:cubicBezTo>
                      <a:pt x="138" y="21431"/>
                      <a:pt x="56" y="21515"/>
                      <a:pt x="0" y="21600"/>
                    </a:cubicBezTo>
                    <a:cubicBezTo>
                      <a:pt x="56" y="21557"/>
                      <a:pt x="138" y="21515"/>
                      <a:pt x="221" y="21474"/>
                    </a:cubicBezTo>
                    <a:lnTo>
                      <a:pt x="885" y="20883"/>
                    </a:lnTo>
                    <a:cubicBezTo>
                      <a:pt x="1466" y="20376"/>
                      <a:pt x="2296" y="19659"/>
                      <a:pt x="3292" y="18730"/>
                    </a:cubicBezTo>
                    <a:cubicBezTo>
                      <a:pt x="5946" y="16326"/>
                      <a:pt x="8464" y="13543"/>
                      <a:pt x="10759" y="10420"/>
                    </a:cubicBezTo>
                    <a:cubicBezTo>
                      <a:pt x="12114" y="8606"/>
                      <a:pt x="13442" y="6918"/>
                      <a:pt x="14659" y="5442"/>
                    </a:cubicBezTo>
                    <a:cubicBezTo>
                      <a:pt x="15239" y="4683"/>
                      <a:pt x="15820" y="3923"/>
                      <a:pt x="16373" y="3333"/>
                    </a:cubicBezTo>
                    <a:cubicBezTo>
                      <a:pt x="16899" y="2742"/>
                      <a:pt x="17424" y="2193"/>
                      <a:pt x="18005" y="1730"/>
                    </a:cubicBezTo>
                    <a:cubicBezTo>
                      <a:pt x="18807" y="1055"/>
                      <a:pt x="19692" y="549"/>
                      <a:pt x="20604" y="253"/>
                    </a:cubicBezTo>
                    <a:cubicBezTo>
                      <a:pt x="20909" y="168"/>
                      <a:pt x="21185" y="85"/>
                      <a:pt x="21351" y="42"/>
                    </a:cubicBezTo>
                    <a:cubicBezTo>
                      <a:pt x="21434" y="42"/>
                      <a:pt x="21517" y="42"/>
                      <a:pt x="2160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3" name="Google Shape;1030;p42"/>
              <p:cNvSpPr/>
              <p:nvPr/>
            </p:nvSpPr>
            <p:spPr>
              <a:xfrm>
                <a:off x="1062868" y="1287811"/>
                <a:ext cx="45536" cy="69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8" h="21600" fill="norm" stroke="1" extrusionOk="0">
                    <a:moveTo>
                      <a:pt x="21235" y="0"/>
                    </a:moveTo>
                    <a:cubicBezTo>
                      <a:pt x="19418" y="485"/>
                      <a:pt x="17786" y="1208"/>
                      <a:pt x="16333" y="2051"/>
                    </a:cubicBezTo>
                    <a:cubicBezTo>
                      <a:pt x="12704" y="4102"/>
                      <a:pt x="9255" y="6395"/>
                      <a:pt x="6714" y="9049"/>
                    </a:cubicBezTo>
                    <a:cubicBezTo>
                      <a:pt x="3994" y="11704"/>
                      <a:pt x="1997" y="14598"/>
                      <a:pt x="729" y="17737"/>
                    </a:cubicBezTo>
                    <a:cubicBezTo>
                      <a:pt x="185" y="18942"/>
                      <a:pt x="0" y="20269"/>
                      <a:pt x="0" y="21596"/>
                    </a:cubicBezTo>
                    <a:cubicBezTo>
                      <a:pt x="5" y="21596"/>
                      <a:pt x="11" y="21600"/>
                      <a:pt x="11" y="21600"/>
                    </a:cubicBezTo>
                    <a:cubicBezTo>
                      <a:pt x="386" y="21600"/>
                      <a:pt x="1513" y="15506"/>
                      <a:pt x="7623" y="9530"/>
                    </a:cubicBezTo>
                    <a:cubicBezTo>
                      <a:pt x="13792" y="3501"/>
                      <a:pt x="21600" y="242"/>
                      <a:pt x="2123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4" name="Google Shape;1031;p42"/>
              <p:cNvSpPr/>
              <p:nvPr/>
            </p:nvSpPr>
            <p:spPr>
              <a:xfrm>
                <a:off x="122565" y="676786"/>
                <a:ext cx="348728" cy="551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21235" y="0"/>
                    </a:moveTo>
                    <a:cubicBezTo>
                      <a:pt x="21235" y="0"/>
                      <a:pt x="19127" y="0"/>
                      <a:pt x="17209" y="1357"/>
                    </a:cubicBezTo>
                    <a:lnTo>
                      <a:pt x="6859" y="11614"/>
                    </a:lnTo>
                    <a:cubicBezTo>
                      <a:pt x="6859" y="11614"/>
                      <a:pt x="1175" y="13489"/>
                      <a:pt x="464" y="16004"/>
                    </a:cubicBezTo>
                    <a:cubicBezTo>
                      <a:pt x="-223" y="18504"/>
                      <a:pt x="-365" y="20302"/>
                      <a:pt x="1578" y="21095"/>
                    </a:cubicBezTo>
                    <a:cubicBezTo>
                      <a:pt x="1933" y="21232"/>
                      <a:pt x="2312" y="21339"/>
                      <a:pt x="2714" y="21415"/>
                    </a:cubicBezTo>
                    <a:cubicBezTo>
                      <a:pt x="3411" y="21540"/>
                      <a:pt x="4117" y="21600"/>
                      <a:pt x="4817" y="21600"/>
                    </a:cubicBezTo>
                    <a:cubicBezTo>
                      <a:pt x="7447" y="21600"/>
                      <a:pt x="9971" y="20747"/>
                      <a:pt x="11430" y="19266"/>
                    </a:cubicBezTo>
                    <a:lnTo>
                      <a:pt x="18820" y="11935"/>
                    </a:lnTo>
                    <a:lnTo>
                      <a:pt x="2123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5" name="Google Shape;1032;p42"/>
              <p:cNvSpPr/>
              <p:nvPr/>
            </p:nvSpPr>
            <p:spPr>
              <a:xfrm>
                <a:off x="158376" y="1102290"/>
                <a:ext cx="155007" cy="11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7" h="21600" fill="norm" stroke="1" extrusionOk="0">
                    <a:moveTo>
                      <a:pt x="7949" y="0"/>
                    </a:moveTo>
                    <a:cubicBezTo>
                      <a:pt x="7949" y="0"/>
                      <a:pt x="-553" y="4659"/>
                      <a:pt x="28" y="15427"/>
                    </a:cubicBezTo>
                    <a:cubicBezTo>
                      <a:pt x="28" y="15427"/>
                      <a:pt x="1106" y="21600"/>
                      <a:pt x="7613" y="21600"/>
                    </a:cubicBezTo>
                    <a:cubicBezTo>
                      <a:pt x="8161" y="21600"/>
                      <a:pt x="8748" y="21556"/>
                      <a:pt x="9375" y="21460"/>
                    </a:cubicBezTo>
                    <a:lnTo>
                      <a:pt x="19779" y="17108"/>
                    </a:lnTo>
                    <a:lnTo>
                      <a:pt x="21047" y="1145"/>
                    </a:lnTo>
                    <a:lnTo>
                      <a:pt x="11858" y="0"/>
                    </a:ln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6" name="Google Shape;1033;p42"/>
              <p:cNvSpPr/>
              <p:nvPr/>
            </p:nvSpPr>
            <p:spPr>
              <a:xfrm>
                <a:off x="432010" y="621168"/>
                <a:ext cx="552294" cy="71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37" y="0"/>
                    </a:moveTo>
                    <a:cubicBezTo>
                      <a:pt x="16337" y="0"/>
                      <a:pt x="13592" y="2280"/>
                      <a:pt x="9978" y="2280"/>
                    </a:cubicBezTo>
                    <a:cubicBezTo>
                      <a:pt x="9932" y="2280"/>
                      <a:pt x="9887" y="2280"/>
                      <a:pt x="9842" y="2279"/>
                    </a:cubicBezTo>
                    <a:cubicBezTo>
                      <a:pt x="6145" y="2209"/>
                      <a:pt x="5430" y="596"/>
                      <a:pt x="5430" y="596"/>
                    </a:cubicBezTo>
                    <a:lnTo>
                      <a:pt x="730" y="1800"/>
                    </a:lnTo>
                    <a:lnTo>
                      <a:pt x="0" y="10823"/>
                    </a:lnTo>
                    <a:cubicBezTo>
                      <a:pt x="0" y="10823"/>
                      <a:pt x="15" y="21284"/>
                      <a:pt x="198" y="21284"/>
                    </a:cubicBezTo>
                    <a:cubicBezTo>
                      <a:pt x="365" y="21284"/>
                      <a:pt x="19714" y="21600"/>
                      <a:pt x="19714" y="21600"/>
                    </a:cubicBezTo>
                    <a:lnTo>
                      <a:pt x="19455" y="14610"/>
                    </a:lnTo>
                    <a:lnTo>
                      <a:pt x="21600" y="2221"/>
                    </a:lnTo>
                    <a:lnTo>
                      <a:pt x="1633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7" name="Google Shape;1034;p42"/>
              <p:cNvSpPr/>
              <p:nvPr/>
            </p:nvSpPr>
            <p:spPr>
              <a:xfrm>
                <a:off x="941523" y="691571"/>
                <a:ext cx="279946" cy="598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5" h="21600" fill="norm" stroke="1" extrusionOk="0">
                    <a:moveTo>
                      <a:pt x="2796" y="0"/>
                    </a:moveTo>
                    <a:cubicBezTo>
                      <a:pt x="2796" y="0"/>
                      <a:pt x="833" y="3188"/>
                      <a:pt x="565" y="4719"/>
                    </a:cubicBezTo>
                    <a:cubicBezTo>
                      <a:pt x="297" y="6264"/>
                      <a:pt x="0" y="11783"/>
                      <a:pt x="0" y="11783"/>
                    </a:cubicBezTo>
                    <a:lnTo>
                      <a:pt x="5683" y="16530"/>
                    </a:lnTo>
                    <a:lnTo>
                      <a:pt x="1755" y="17892"/>
                    </a:lnTo>
                    <a:lnTo>
                      <a:pt x="6754" y="21600"/>
                    </a:lnTo>
                    <a:cubicBezTo>
                      <a:pt x="6754" y="21600"/>
                      <a:pt x="19161" y="19578"/>
                      <a:pt x="20350" y="18974"/>
                    </a:cubicBezTo>
                    <a:cubicBezTo>
                      <a:pt x="20886" y="18679"/>
                      <a:pt x="21183" y="18229"/>
                      <a:pt x="21332" y="17738"/>
                    </a:cubicBezTo>
                    <a:cubicBezTo>
                      <a:pt x="21600" y="16684"/>
                      <a:pt x="21213" y="15603"/>
                      <a:pt x="20201" y="14648"/>
                    </a:cubicBezTo>
                    <a:cubicBezTo>
                      <a:pt x="17702" y="12233"/>
                      <a:pt x="11603" y="6264"/>
                      <a:pt x="10443" y="4761"/>
                    </a:cubicBezTo>
                    <a:cubicBezTo>
                      <a:pt x="7527" y="913"/>
                      <a:pt x="2796" y="0"/>
                      <a:pt x="2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8" name="Google Shape;1035;p42"/>
              <p:cNvSpPr/>
              <p:nvPr/>
            </p:nvSpPr>
            <p:spPr>
              <a:xfrm>
                <a:off x="421373" y="784908"/>
                <a:ext cx="14663" cy="304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8" h="21600" fill="norm" stroke="1" extrusionOk="0">
                    <a:moveTo>
                      <a:pt x="177" y="0"/>
                    </a:moveTo>
                    <a:cubicBezTo>
                      <a:pt x="-866" y="0"/>
                      <a:pt x="2816" y="4834"/>
                      <a:pt x="8093" y="10800"/>
                    </a:cubicBezTo>
                    <a:cubicBezTo>
                      <a:pt x="13892" y="16766"/>
                      <a:pt x="19154" y="21600"/>
                      <a:pt x="19691" y="21600"/>
                    </a:cubicBezTo>
                    <a:cubicBezTo>
                      <a:pt x="20734" y="21572"/>
                      <a:pt x="17052" y="16739"/>
                      <a:pt x="11775" y="10773"/>
                    </a:cubicBezTo>
                    <a:cubicBezTo>
                      <a:pt x="5976" y="4834"/>
                      <a:pt x="714" y="0"/>
                      <a:pt x="17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49" name="Google Shape;1036;p42"/>
              <p:cNvSpPr/>
              <p:nvPr/>
            </p:nvSpPr>
            <p:spPr>
              <a:xfrm>
                <a:off x="929811" y="773633"/>
                <a:ext cx="48308" cy="326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8" h="21600" fill="norm" stroke="1" extrusionOk="0">
                    <a:moveTo>
                      <a:pt x="20940" y="0"/>
                    </a:moveTo>
                    <a:cubicBezTo>
                      <a:pt x="20606" y="0"/>
                      <a:pt x="15543" y="4814"/>
                      <a:pt x="9973" y="10787"/>
                    </a:cubicBezTo>
                    <a:cubicBezTo>
                      <a:pt x="4237" y="16734"/>
                      <a:pt x="-321" y="21574"/>
                      <a:pt x="18" y="21600"/>
                    </a:cubicBezTo>
                    <a:cubicBezTo>
                      <a:pt x="357" y="21600"/>
                      <a:pt x="5420" y="16759"/>
                      <a:pt x="10985" y="10813"/>
                    </a:cubicBezTo>
                    <a:cubicBezTo>
                      <a:pt x="16721" y="4840"/>
                      <a:pt x="21279" y="0"/>
                      <a:pt x="2094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0" name="Google Shape;1037;p42"/>
              <p:cNvSpPr/>
              <p:nvPr/>
            </p:nvSpPr>
            <p:spPr>
              <a:xfrm>
                <a:off x="242588" y="992221"/>
                <a:ext cx="59905" cy="50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fill="norm" stroke="1" extrusionOk="0">
                    <a:moveTo>
                      <a:pt x="3" y="0"/>
                    </a:moveTo>
                    <a:cubicBezTo>
                      <a:pt x="-135" y="164"/>
                      <a:pt x="5438" y="3656"/>
                      <a:pt x="11430" y="9632"/>
                    </a:cubicBezTo>
                    <a:cubicBezTo>
                      <a:pt x="17346" y="15534"/>
                      <a:pt x="21085" y="21600"/>
                      <a:pt x="21452" y="21600"/>
                    </a:cubicBezTo>
                    <a:cubicBezTo>
                      <a:pt x="21457" y="21600"/>
                      <a:pt x="21461" y="21600"/>
                      <a:pt x="21465" y="21595"/>
                    </a:cubicBezTo>
                    <a:cubicBezTo>
                      <a:pt x="20767" y="20101"/>
                      <a:pt x="20070" y="18607"/>
                      <a:pt x="19096" y="17441"/>
                    </a:cubicBezTo>
                    <a:cubicBezTo>
                      <a:pt x="17007" y="14284"/>
                      <a:pt x="14638" y="11460"/>
                      <a:pt x="11989" y="8805"/>
                    </a:cubicBezTo>
                    <a:cubicBezTo>
                      <a:pt x="9478" y="6310"/>
                      <a:pt x="6692" y="3984"/>
                      <a:pt x="3767" y="1992"/>
                    </a:cubicBezTo>
                    <a:cubicBezTo>
                      <a:pt x="2510" y="1160"/>
                      <a:pt x="1256" y="329"/>
                      <a:pt x="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1" name="Google Shape;1038;p42"/>
              <p:cNvSpPr/>
              <p:nvPr/>
            </p:nvSpPr>
            <p:spPr>
              <a:xfrm>
                <a:off x="1014969" y="1112609"/>
                <a:ext cx="115574" cy="35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6910" y="0"/>
                    </a:moveTo>
                    <a:cubicBezTo>
                      <a:pt x="11786" y="0"/>
                      <a:pt x="6834" y="5147"/>
                      <a:pt x="2621" y="14513"/>
                    </a:cubicBezTo>
                    <a:cubicBezTo>
                      <a:pt x="1897" y="15929"/>
                      <a:pt x="1243" y="17586"/>
                      <a:pt x="665" y="19476"/>
                    </a:cubicBezTo>
                    <a:cubicBezTo>
                      <a:pt x="228" y="20651"/>
                      <a:pt x="-61" y="21366"/>
                      <a:pt x="11" y="21600"/>
                    </a:cubicBezTo>
                    <a:cubicBezTo>
                      <a:pt x="85" y="21600"/>
                      <a:pt x="1026" y="19002"/>
                      <a:pt x="2766" y="15462"/>
                    </a:cubicBezTo>
                    <a:cubicBezTo>
                      <a:pt x="5085" y="10733"/>
                      <a:pt x="7549" y="6959"/>
                      <a:pt x="10159" y="4595"/>
                    </a:cubicBezTo>
                    <a:cubicBezTo>
                      <a:pt x="12769" y="2237"/>
                      <a:pt x="15450" y="1055"/>
                      <a:pt x="18206" y="1055"/>
                    </a:cubicBezTo>
                    <a:cubicBezTo>
                      <a:pt x="19946" y="1055"/>
                      <a:pt x="21152" y="1572"/>
                      <a:pt x="21461" y="1572"/>
                    </a:cubicBezTo>
                    <a:cubicBezTo>
                      <a:pt x="21513" y="1572"/>
                      <a:pt x="21539" y="1558"/>
                      <a:pt x="21539" y="1529"/>
                    </a:cubicBezTo>
                    <a:cubicBezTo>
                      <a:pt x="21250" y="1055"/>
                      <a:pt x="20961" y="814"/>
                      <a:pt x="20670" y="814"/>
                    </a:cubicBezTo>
                    <a:cubicBezTo>
                      <a:pt x="19801" y="347"/>
                      <a:pt x="19003" y="106"/>
                      <a:pt x="18206" y="106"/>
                    </a:cubicBezTo>
                    <a:cubicBezTo>
                      <a:pt x="17773" y="35"/>
                      <a:pt x="17341" y="0"/>
                      <a:pt x="1691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2" name="Google Shape;1039;p42"/>
              <p:cNvSpPr/>
              <p:nvPr/>
            </p:nvSpPr>
            <p:spPr>
              <a:xfrm>
                <a:off x="1015424" y="1072336"/>
                <a:ext cx="91787" cy="75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235" y="0"/>
                      <a:pt x="20867" y="113"/>
                      <a:pt x="20502" y="224"/>
                    </a:cubicBezTo>
                    <a:cubicBezTo>
                      <a:pt x="19495" y="447"/>
                      <a:pt x="18488" y="781"/>
                      <a:pt x="17481" y="1225"/>
                    </a:cubicBezTo>
                    <a:cubicBezTo>
                      <a:pt x="16016" y="1892"/>
                      <a:pt x="14644" y="2673"/>
                      <a:pt x="13270" y="3564"/>
                    </a:cubicBezTo>
                    <a:cubicBezTo>
                      <a:pt x="11623" y="4675"/>
                      <a:pt x="9977" y="6013"/>
                      <a:pt x="8512" y="7458"/>
                    </a:cubicBezTo>
                    <a:cubicBezTo>
                      <a:pt x="7046" y="8906"/>
                      <a:pt x="5674" y="10575"/>
                      <a:pt x="4484" y="12357"/>
                    </a:cubicBezTo>
                    <a:cubicBezTo>
                      <a:pt x="3477" y="13805"/>
                      <a:pt x="2563" y="15363"/>
                      <a:pt x="1737" y="16922"/>
                    </a:cubicBezTo>
                    <a:cubicBezTo>
                      <a:pt x="1281" y="18033"/>
                      <a:pt x="733" y="19147"/>
                      <a:pt x="365" y="20372"/>
                    </a:cubicBezTo>
                    <a:cubicBezTo>
                      <a:pt x="181" y="20706"/>
                      <a:pt x="91" y="21150"/>
                      <a:pt x="0" y="21597"/>
                    </a:cubicBezTo>
                    <a:cubicBezTo>
                      <a:pt x="3" y="21600"/>
                      <a:pt x="5" y="21600"/>
                      <a:pt x="8" y="21600"/>
                    </a:cubicBezTo>
                    <a:cubicBezTo>
                      <a:pt x="129" y="21600"/>
                      <a:pt x="771" y="19845"/>
                      <a:pt x="2105" y="17255"/>
                    </a:cubicBezTo>
                    <a:cubicBezTo>
                      <a:pt x="4025" y="13691"/>
                      <a:pt x="6314" y="10575"/>
                      <a:pt x="8877" y="8015"/>
                    </a:cubicBezTo>
                    <a:cubicBezTo>
                      <a:pt x="10342" y="6567"/>
                      <a:pt x="11898" y="5232"/>
                      <a:pt x="13453" y="4118"/>
                    </a:cubicBezTo>
                    <a:cubicBezTo>
                      <a:pt x="14828" y="3230"/>
                      <a:pt x="16200" y="2449"/>
                      <a:pt x="17572" y="1782"/>
                    </a:cubicBezTo>
                    <a:cubicBezTo>
                      <a:pt x="20044" y="557"/>
                      <a:pt x="21600" y="113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3" name="Google Shape;1040;p42"/>
              <p:cNvSpPr/>
              <p:nvPr/>
            </p:nvSpPr>
            <p:spPr>
              <a:xfrm>
                <a:off x="940742" y="847137"/>
                <a:ext cx="35022" cy="171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7" h="21600" fill="norm" stroke="1" extrusionOk="0">
                    <a:moveTo>
                      <a:pt x="14933" y="0"/>
                    </a:moveTo>
                    <a:lnTo>
                      <a:pt x="0" y="21600"/>
                    </a:lnTo>
                    <a:cubicBezTo>
                      <a:pt x="13094" y="18998"/>
                      <a:pt x="19299" y="15119"/>
                      <a:pt x="20450" y="11340"/>
                    </a:cubicBezTo>
                    <a:cubicBezTo>
                      <a:pt x="21600" y="7511"/>
                      <a:pt x="18383" y="3732"/>
                      <a:pt x="14933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4" name="Google Shape;1041;p42"/>
              <p:cNvSpPr/>
              <p:nvPr/>
            </p:nvSpPr>
            <p:spPr>
              <a:xfrm>
                <a:off x="1015027" y="1104809"/>
                <a:ext cx="119025" cy="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84" y="0"/>
                    </a:moveTo>
                    <a:cubicBezTo>
                      <a:pt x="8838" y="0"/>
                      <a:pt x="3373" y="7751"/>
                      <a:pt x="0" y="21600"/>
                    </a:cubicBezTo>
                    <a:lnTo>
                      <a:pt x="284" y="21200"/>
                    </a:lnTo>
                    <a:cubicBezTo>
                      <a:pt x="5383" y="9863"/>
                      <a:pt x="11710" y="3705"/>
                      <a:pt x="18176" y="3705"/>
                    </a:cubicBezTo>
                    <a:cubicBezTo>
                      <a:pt x="19315" y="3705"/>
                      <a:pt x="20457" y="3896"/>
                      <a:pt x="21600" y="4284"/>
                    </a:cubicBezTo>
                    <a:cubicBezTo>
                      <a:pt x="19291" y="1384"/>
                      <a:pt x="16871" y="0"/>
                      <a:pt x="14484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5" name="Google Shape;1042;p42"/>
              <p:cNvSpPr/>
              <p:nvPr/>
            </p:nvSpPr>
            <p:spPr>
              <a:xfrm>
                <a:off x="249591" y="991346"/>
                <a:ext cx="55630" cy="54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97" y="0"/>
                    </a:moveTo>
                    <a:cubicBezTo>
                      <a:pt x="1888" y="0"/>
                      <a:pt x="756" y="346"/>
                      <a:pt x="0" y="1270"/>
                    </a:cubicBezTo>
                    <a:cubicBezTo>
                      <a:pt x="8611" y="6353"/>
                      <a:pt x="15859" y="13284"/>
                      <a:pt x="21600" y="21600"/>
                    </a:cubicBezTo>
                    <a:lnTo>
                      <a:pt x="21600" y="20677"/>
                    </a:lnTo>
                    <a:cubicBezTo>
                      <a:pt x="20237" y="11894"/>
                      <a:pt x="14651" y="4502"/>
                      <a:pt x="6646" y="808"/>
                    </a:cubicBezTo>
                    <a:cubicBezTo>
                      <a:pt x="5591" y="346"/>
                      <a:pt x="4306" y="0"/>
                      <a:pt x="3097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6" name="Google Shape;1043;p42"/>
              <p:cNvSpPr/>
              <p:nvPr/>
            </p:nvSpPr>
            <p:spPr>
              <a:xfrm>
                <a:off x="151578" y="1096985"/>
                <a:ext cx="93350" cy="34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7" y="0"/>
                    </a:moveTo>
                    <a:cubicBezTo>
                      <a:pt x="12287" y="0"/>
                      <a:pt x="10733" y="361"/>
                      <a:pt x="9181" y="1120"/>
                    </a:cubicBezTo>
                    <a:cubicBezTo>
                      <a:pt x="6300" y="2565"/>
                      <a:pt x="3602" y="6899"/>
                      <a:pt x="1621" y="12924"/>
                    </a:cubicBezTo>
                    <a:cubicBezTo>
                      <a:pt x="1082" y="14853"/>
                      <a:pt x="631" y="17020"/>
                      <a:pt x="272" y="19187"/>
                    </a:cubicBezTo>
                    <a:cubicBezTo>
                      <a:pt x="92" y="19910"/>
                      <a:pt x="0" y="20878"/>
                      <a:pt x="0" y="21600"/>
                    </a:cubicBezTo>
                    <a:cubicBezTo>
                      <a:pt x="542" y="18949"/>
                      <a:pt x="1171" y="16059"/>
                      <a:pt x="1980" y="13646"/>
                    </a:cubicBezTo>
                    <a:cubicBezTo>
                      <a:pt x="3961" y="8105"/>
                      <a:pt x="6481" y="4248"/>
                      <a:pt x="9362" y="2565"/>
                    </a:cubicBezTo>
                    <a:cubicBezTo>
                      <a:pt x="11105" y="1806"/>
                      <a:pt x="12918" y="1430"/>
                      <a:pt x="14736" y="1430"/>
                    </a:cubicBezTo>
                    <a:cubicBezTo>
                      <a:pt x="15829" y="1430"/>
                      <a:pt x="16922" y="1568"/>
                      <a:pt x="18001" y="1842"/>
                    </a:cubicBezTo>
                    <a:cubicBezTo>
                      <a:pt x="19172" y="2319"/>
                      <a:pt x="20432" y="2565"/>
                      <a:pt x="21600" y="2565"/>
                    </a:cubicBezTo>
                    <a:cubicBezTo>
                      <a:pt x="21330" y="2319"/>
                      <a:pt x="20971" y="2081"/>
                      <a:pt x="20702" y="2081"/>
                    </a:cubicBezTo>
                    <a:cubicBezTo>
                      <a:pt x="20070" y="1597"/>
                      <a:pt x="19172" y="1120"/>
                      <a:pt x="18001" y="874"/>
                    </a:cubicBezTo>
                    <a:cubicBezTo>
                      <a:pt x="16625" y="303"/>
                      <a:pt x="15230" y="0"/>
                      <a:pt x="138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7" name="Google Shape;1044;p42"/>
              <p:cNvSpPr/>
              <p:nvPr/>
            </p:nvSpPr>
            <p:spPr>
              <a:xfrm>
                <a:off x="578266" y="817801"/>
                <a:ext cx="116679" cy="200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7" h="21600" fill="norm" stroke="1" extrusionOk="0">
                    <a:moveTo>
                      <a:pt x="6239" y="0"/>
                    </a:moveTo>
                    <a:cubicBezTo>
                      <a:pt x="4303" y="0"/>
                      <a:pt x="2427" y="533"/>
                      <a:pt x="1173" y="1444"/>
                    </a:cubicBezTo>
                    <a:cubicBezTo>
                      <a:pt x="-765" y="2911"/>
                      <a:pt x="-140" y="5260"/>
                      <a:pt x="1867" y="6685"/>
                    </a:cubicBezTo>
                    <a:cubicBezTo>
                      <a:pt x="3944" y="8112"/>
                      <a:pt x="7059" y="8866"/>
                      <a:pt x="10174" y="9243"/>
                    </a:cubicBezTo>
                    <a:cubicBezTo>
                      <a:pt x="13219" y="9663"/>
                      <a:pt x="16404" y="9789"/>
                      <a:pt x="19380" y="10376"/>
                    </a:cubicBezTo>
                    <a:cubicBezTo>
                      <a:pt x="15989" y="10837"/>
                      <a:pt x="12527" y="11340"/>
                      <a:pt x="9620" y="12514"/>
                    </a:cubicBezTo>
                    <a:cubicBezTo>
                      <a:pt x="6644" y="13647"/>
                      <a:pt x="4288" y="15575"/>
                      <a:pt x="4359" y="17672"/>
                    </a:cubicBezTo>
                    <a:cubicBezTo>
                      <a:pt x="4423" y="19673"/>
                      <a:pt x="7154" y="21600"/>
                      <a:pt x="10340" y="21600"/>
                    </a:cubicBezTo>
                    <a:cubicBezTo>
                      <a:pt x="10560" y="21600"/>
                      <a:pt x="10780" y="21590"/>
                      <a:pt x="11004" y="21571"/>
                    </a:cubicBezTo>
                    <a:cubicBezTo>
                      <a:pt x="13636" y="21361"/>
                      <a:pt x="15574" y="19978"/>
                      <a:pt x="16958" y="18594"/>
                    </a:cubicBezTo>
                    <a:cubicBezTo>
                      <a:pt x="19519" y="15952"/>
                      <a:pt x="20835" y="12934"/>
                      <a:pt x="20764" y="9830"/>
                    </a:cubicBezTo>
                    <a:lnTo>
                      <a:pt x="20764" y="9873"/>
                    </a:lnTo>
                    <a:cubicBezTo>
                      <a:pt x="20281" y="6434"/>
                      <a:pt x="17305" y="3331"/>
                      <a:pt x="12667" y="1360"/>
                    </a:cubicBezTo>
                    <a:cubicBezTo>
                      <a:pt x="11004" y="606"/>
                      <a:pt x="8927" y="145"/>
                      <a:pt x="6851" y="19"/>
                    </a:cubicBezTo>
                    <a:cubicBezTo>
                      <a:pt x="6646" y="6"/>
                      <a:pt x="6443" y="0"/>
                      <a:pt x="623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8" name="Google Shape;1045;p42"/>
              <p:cNvSpPr/>
              <p:nvPr/>
            </p:nvSpPr>
            <p:spPr>
              <a:xfrm>
                <a:off x="577044" y="817054"/>
                <a:ext cx="118294" cy="202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6802" y="0"/>
                    </a:moveTo>
                    <a:cubicBezTo>
                      <a:pt x="6361" y="0"/>
                      <a:pt x="5919" y="19"/>
                      <a:pt x="5478" y="56"/>
                    </a:cubicBezTo>
                    <a:cubicBezTo>
                      <a:pt x="3865" y="180"/>
                      <a:pt x="2391" y="637"/>
                      <a:pt x="1340" y="1385"/>
                    </a:cubicBezTo>
                    <a:cubicBezTo>
                      <a:pt x="289" y="2174"/>
                      <a:pt x="-203" y="3211"/>
                      <a:pt x="79" y="4248"/>
                    </a:cubicBezTo>
                    <a:cubicBezTo>
                      <a:pt x="358" y="5286"/>
                      <a:pt x="1130" y="6283"/>
                      <a:pt x="2391" y="7030"/>
                    </a:cubicBezTo>
                    <a:cubicBezTo>
                      <a:pt x="3724" y="7818"/>
                      <a:pt x="5267" y="8400"/>
                      <a:pt x="7021" y="8773"/>
                    </a:cubicBezTo>
                    <a:cubicBezTo>
                      <a:pt x="10528" y="9603"/>
                      <a:pt x="14455" y="9729"/>
                      <a:pt x="18241" y="10226"/>
                    </a:cubicBezTo>
                    <a:cubicBezTo>
                      <a:pt x="18504" y="10265"/>
                      <a:pt x="18752" y="10303"/>
                      <a:pt x="18998" y="10343"/>
                    </a:cubicBezTo>
                    <a:cubicBezTo>
                      <a:pt x="15569" y="10817"/>
                      <a:pt x="12184" y="11401"/>
                      <a:pt x="9336" y="12551"/>
                    </a:cubicBezTo>
                    <a:cubicBezTo>
                      <a:pt x="7862" y="13173"/>
                      <a:pt x="6670" y="13962"/>
                      <a:pt x="5688" y="14875"/>
                    </a:cubicBezTo>
                    <a:cubicBezTo>
                      <a:pt x="4847" y="15746"/>
                      <a:pt x="4355" y="16784"/>
                      <a:pt x="4426" y="17781"/>
                    </a:cubicBezTo>
                    <a:cubicBezTo>
                      <a:pt x="4565" y="18776"/>
                      <a:pt x="5267" y="19732"/>
                      <a:pt x="6459" y="20438"/>
                    </a:cubicBezTo>
                    <a:cubicBezTo>
                      <a:pt x="7511" y="21143"/>
                      <a:pt x="8984" y="21558"/>
                      <a:pt x="10528" y="21600"/>
                    </a:cubicBezTo>
                    <a:cubicBezTo>
                      <a:pt x="11999" y="21600"/>
                      <a:pt x="13473" y="21309"/>
                      <a:pt x="14524" y="20728"/>
                    </a:cubicBezTo>
                    <a:cubicBezTo>
                      <a:pt x="15575" y="20230"/>
                      <a:pt x="16419" y="19608"/>
                      <a:pt x="17119" y="18943"/>
                    </a:cubicBezTo>
                    <a:cubicBezTo>
                      <a:pt x="19154" y="16951"/>
                      <a:pt x="20556" y="14709"/>
                      <a:pt x="21117" y="12384"/>
                    </a:cubicBezTo>
                    <a:cubicBezTo>
                      <a:pt x="21328" y="11554"/>
                      <a:pt x="21397" y="10683"/>
                      <a:pt x="21256" y="9853"/>
                    </a:cubicBezTo>
                    <a:cubicBezTo>
                      <a:pt x="21256" y="9894"/>
                      <a:pt x="21187" y="9977"/>
                      <a:pt x="21187" y="10019"/>
                    </a:cubicBezTo>
                    <a:lnTo>
                      <a:pt x="21187" y="10516"/>
                    </a:lnTo>
                    <a:cubicBezTo>
                      <a:pt x="21187" y="11140"/>
                      <a:pt x="21046" y="11762"/>
                      <a:pt x="20907" y="12384"/>
                    </a:cubicBezTo>
                    <a:cubicBezTo>
                      <a:pt x="20274" y="14668"/>
                      <a:pt x="18872" y="16868"/>
                      <a:pt x="16839" y="18819"/>
                    </a:cubicBezTo>
                    <a:cubicBezTo>
                      <a:pt x="16137" y="19482"/>
                      <a:pt x="15296" y="20063"/>
                      <a:pt x="14314" y="20562"/>
                    </a:cubicBezTo>
                    <a:cubicBezTo>
                      <a:pt x="13263" y="21101"/>
                      <a:pt x="11930" y="21392"/>
                      <a:pt x="10528" y="21392"/>
                    </a:cubicBezTo>
                    <a:cubicBezTo>
                      <a:pt x="7721" y="21309"/>
                      <a:pt x="5057" y="19649"/>
                      <a:pt x="4847" y="17781"/>
                    </a:cubicBezTo>
                    <a:cubicBezTo>
                      <a:pt x="4775" y="16784"/>
                      <a:pt x="5198" y="15830"/>
                      <a:pt x="6108" y="15000"/>
                    </a:cubicBezTo>
                    <a:cubicBezTo>
                      <a:pt x="6951" y="14086"/>
                      <a:pt x="8144" y="13340"/>
                      <a:pt x="9615" y="12759"/>
                    </a:cubicBezTo>
                    <a:cubicBezTo>
                      <a:pt x="12491" y="11554"/>
                      <a:pt x="16208" y="11015"/>
                      <a:pt x="19925" y="10475"/>
                    </a:cubicBezTo>
                    <a:lnTo>
                      <a:pt x="20766" y="10351"/>
                    </a:lnTo>
                    <a:lnTo>
                      <a:pt x="19925" y="10226"/>
                    </a:lnTo>
                    <a:cubicBezTo>
                      <a:pt x="19433" y="10143"/>
                      <a:pt x="18872" y="10060"/>
                      <a:pt x="18311" y="9977"/>
                    </a:cubicBezTo>
                    <a:cubicBezTo>
                      <a:pt x="14455" y="9437"/>
                      <a:pt x="10597" y="9354"/>
                      <a:pt x="7162" y="8524"/>
                    </a:cubicBezTo>
                    <a:cubicBezTo>
                      <a:pt x="5478" y="8151"/>
                      <a:pt x="3935" y="7611"/>
                      <a:pt x="2673" y="6864"/>
                    </a:cubicBezTo>
                    <a:cubicBezTo>
                      <a:pt x="1481" y="6116"/>
                      <a:pt x="709" y="5204"/>
                      <a:pt x="499" y="4207"/>
                    </a:cubicBezTo>
                    <a:cubicBezTo>
                      <a:pt x="217" y="3253"/>
                      <a:pt x="638" y="2298"/>
                      <a:pt x="1620" y="1509"/>
                    </a:cubicBezTo>
                    <a:cubicBezTo>
                      <a:pt x="2602" y="845"/>
                      <a:pt x="4006" y="388"/>
                      <a:pt x="5478" y="264"/>
                    </a:cubicBezTo>
                    <a:cubicBezTo>
                      <a:pt x="5919" y="226"/>
                      <a:pt x="6354" y="208"/>
                      <a:pt x="6783" y="208"/>
                    </a:cubicBezTo>
                    <a:cubicBezTo>
                      <a:pt x="7786" y="208"/>
                      <a:pt x="8753" y="310"/>
                      <a:pt x="9685" y="513"/>
                    </a:cubicBezTo>
                    <a:cubicBezTo>
                      <a:pt x="10948" y="762"/>
                      <a:pt x="12140" y="1136"/>
                      <a:pt x="13191" y="1634"/>
                    </a:cubicBezTo>
                    <a:cubicBezTo>
                      <a:pt x="15086" y="2423"/>
                      <a:pt x="16698" y="3377"/>
                      <a:pt x="17962" y="4540"/>
                    </a:cubicBezTo>
                    <a:cubicBezTo>
                      <a:pt x="18944" y="5370"/>
                      <a:pt x="19715" y="6324"/>
                      <a:pt x="20274" y="7278"/>
                    </a:cubicBezTo>
                    <a:cubicBezTo>
                      <a:pt x="20625" y="7902"/>
                      <a:pt x="20907" y="8524"/>
                      <a:pt x="21046" y="9189"/>
                    </a:cubicBezTo>
                    <a:cubicBezTo>
                      <a:pt x="21117" y="9396"/>
                      <a:pt x="21187" y="9562"/>
                      <a:pt x="21187" y="9686"/>
                    </a:cubicBezTo>
                    <a:cubicBezTo>
                      <a:pt x="21187" y="9729"/>
                      <a:pt x="21187" y="9811"/>
                      <a:pt x="21256" y="9853"/>
                    </a:cubicBezTo>
                    <a:cubicBezTo>
                      <a:pt x="21256" y="9811"/>
                      <a:pt x="21256" y="9729"/>
                      <a:pt x="21256" y="9686"/>
                    </a:cubicBezTo>
                    <a:cubicBezTo>
                      <a:pt x="21256" y="9562"/>
                      <a:pt x="21187" y="9396"/>
                      <a:pt x="21187" y="9189"/>
                    </a:cubicBezTo>
                    <a:cubicBezTo>
                      <a:pt x="21046" y="8524"/>
                      <a:pt x="20836" y="7860"/>
                      <a:pt x="20485" y="7237"/>
                    </a:cubicBezTo>
                    <a:cubicBezTo>
                      <a:pt x="19925" y="6242"/>
                      <a:pt x="19154" y="5328"/>
                      <a:pt x="18241" y="4456"/>
                    </a:cubicBezTo>
                    <a:cubicBezTo>
                      <a:pt x="16908" y="3294"/>
                      <a:pt x="15296" y="2298"/>
                      <a:pt x="13402" y="1467"/>
                    </a:cubicBezTo>
                    <a:cubicBezTo>
                      <a:pt x="12350" y="969"/>
                      <a:pt x="11158" y="596"/>
                      <a:pt x="9825" y="305"/>
                    </a:cubicBezTo>
                    <a:cubicBezTo>
                      <a:pt x="8844" y="102"/>
                      <a:pt x="7828" y="0"/>
                      <a:pt x="68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9" name="Google Shape;1046;p42"/>
              <p:cNvSpPr/>
              <p:nvPr/>
            </p:nvSpPr>
            <p:spPr>
              <a:xfrm>
                <a:off x="706200" y="817801"/>
                <a:ext cx="116654" cy="200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600" fill="norm" stroke="1" extrusionOk="0">
                    <a:moveTo>
                      <a:pt x="14528" y="0"/>
                    </a:moveTo>
                    <a:cubicBezTo>
                      <a:pt x="14324" y="0"/>
                      <a:pt x="14121" y="6"/>
                      <a:pt x="13918" y="19"/>
                    </a:cubicBezTo>
                    <a:cubicBezTo>
                      <a:pt x="11770" y="145"/>
                      <a:pt x="9763" y="606"/>
                      <a:pt x="8032" y="1360"/>
                    </a:cubicBezTo>
                    <a:cubicBezTo>
                      <a:pt x="3394" y="3331"/>
                      <a:pt x="418" y="6434"/>
                      <a:pt x="3" y="9873"/>
                    </a:cubicBezTo>
                    <a:lnTo>
                      <a:pt x="3" y="9830"/>
                    </a:lnTo>
                    <a:cubicBezTo>
                      <a:pt x="-68" y="12934"/>
                      <a:pt x="1248" y="15952"/>
                      <a:pt x="3809" y="18594"/>
                    </a:cubicBezTo>
                    <a:cubicBezTo>
                      <a:pt x="5124" y="19978"/>
                      <a:pt x="7063" y="21361"/>
                      <a:pt x="9694" y="21571"/>
                    </a:cubicBezTo>
                    <a:cubicBezTo>
                      <a:pt x="9916" y="21590"/>
                      <a:pt x="10138" y="21600"/>
                      <a:pt x="10358" y="21600"/>
                    </a:cubicBezTo>
                    <a:cubicBezTo>
                      <a:pt x="13552" y="21600"/>
                      <a:pt x="16344" y="19673"/>
                      <a:pt x="16408" y="17672"/>
                    </a:cubicBezTo>
                    <a:cubicBezTo>
                      <a:pt x="16408" y="15575"/>
                      <a:pt x="14055" y="13647"/>
                      <a:pt x="11147" y="12514"/>
                    </a:cubicBezTo>
                    <a:cubicBezTo>
                      <a:pt x="8171" y="11340"/>
                      <a:pt x="4709" y="10837"/>
                      <a:pt x="1318" y="10376"/>
                    </a:cubicBezTo>
                    <a:cubicBezTo>
                      <a:pt x="4363" y="9789"/>
                      <a:pt x="7548" y="9663"/>
                      <a:pt x="10593" y="9243"/>
                    </a:cubicBezTo>
                    <a:cubicBezTo>
                      <a:pt x="13640" y="8866"/>
                      <a:pt x="16755" y="8112"/>
                      <a:pt x="18832" y="6685"/>
                    </a:cubicBezTo>
                    <a:cubicBezTo>
                      <a:pt x="20909" y="5260"/>
                      <a:pt x="21532" y="2911"/>
                      <a:pt x="19594" y="1444"/>
                    </a:cubicBezTo>
                    <a:cubicBezTo>
                      <a:pt x="18278" y="533"/>
                      <a:pt x="16452" y="0"/>
                      <a:pt x="1452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0" name="Google Shape;1047;p42"/>
              <p:cNvSpPr/>
              <p:nvPr/>
            </p:nvSpPr>
            <p:spPr>
              <a:xfrm>
                <a:off x="705670" y="817054"/>
                <a:ext cx="118046" cy="202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3" h="21600" fill="norm" stroke="1" extrusionOk="0">
                    <a:moveTo>
                      <a:pt x="14529" y="0"/>
                    </a:moveTo>
                    <a:cubicBezTo>
                      <a:pt x="13500" y="0"/>
                      <a:pt x="12481" y="102"/>
                      <a:pt x="11496" y="305"/>
                    </a:cubicBezTo>
                    <a:cubicBezTo>
                      <a:pt x="10159" y="596"/>
                      <a:pt x="8963" y="969"/>
                      <a:pt x="7906" y="1467"/>
                    </a:cubicBezTo>
                    <a:cubicBezTo>
                      <a:pt x="6008" y="2298"/>
                      <a:pt x="4319" y="3294"/>
                      <a:pt x="3053" y="4456"/>
                    </a:cubicBezTo>
                    <a:cubicBezTo>
                      <a:pt x="2138" y="5328"/>
                      <a:pt x="1364" y="6283"/>
                      <a:pt x="801" y="7237"/>
                    </a:cubicBezTo>
                    <a:cubicBezTo>
                      <a:pt x="451" y="7860"/>
                      <a:pt x="238" y="8524"/>
                      <a:pt x="98" y="9189"/>
                    </a:cubicBezTo>
                    <a:cubicBezTo>
                      <a:pt x="27" y="9396"/>
                      <a:pt x="27" y="9562"/>
                      <a:pt x="27" y="9686"/>
                    </a:cubicBezTo>
                    <a:cubicBezTo>
                      <a:pt x="27" y="9729"/>
                      <a:pt x="27" y="9811"/>
                      <a:pt x="27" y="9853"/>
                    </a:cubicBezTo>
                    <a:cubicBezTo>
                      <a:pt x="27" y="9811"/>
                      <a:pt x="98" y="9770"/>
                      <a:pt x="98" y="9686"/>
                    </a:cubicBezTo>
                    <a:cubicBezTo>
                      <a:pt x="98" y="9562"/>
                      <a:pt x="168" y="9396"/>
                      <a:pt x="168" y="9189"/>
                    </a:cubicBezTo>
                    <a:cubicBezTo>
                      <a:pt x="379" y="8524"/>
                      <a:pt x="661" y="7902"/>
                      <a:pt x="1012" y="7278"/>
                    </a:cubicBezTo>
                    <a:cubicBezTo>
                      <a:pt x="1575" y="6324"/>
                      <a:pt x="2349" y="5370"/>
                      <a:pt x="3264" y="4540"/>
                    </a:cubicBezTo>
                    <a:cubicBezTo>
                      <a:pt x="4601" y="3377"/>
                      <a:pt x="6219" y="2423"/>
                      <a:pt x="8048" y="1634"/>
                    </a:cubicBezTo>
                    <a:cubicBezTo>
                      <a:pt x="9174" y="1136"/>
                      <a:pt x="10370" y="804"/>
                      <a:pt x="11566" y="513"/>
                    </a:cubicBezTo>
                    <a:cubicBezTo>
                      <a:pt x="12551" y="310"/>
                      <a:pt x="13536" y="208"/>
                      <a:pt x="14544" y="208"/>
                    </a:cubicBezTo>
                    <a:cubicBezTo>
                      <a:pt x="14976" y="208"/>
                      <a:pt x="15415" y="226"/>
                      <a:pt x="15858" y="264"/>
                    </a:cubicBezTo>
                    <a:cubicBezTo>
                      <a:pt x="17334" y="388"/>
                      <a:pt x="18741" y="845"/>
                      <a:pt x="19726" y="1509"/>
                    </a:cubicBezTo>
                    <a:cubicBezTo>
                      <a:pt x="20711" y="2298"/>
                      <a:pt x="21135" y="3253"/>
                      <a:pt x="20853" y="4207"/>
                    </a:cubicBezTo>
                    <a:cubicBezTo>
                      <a:pt x="20642" y="5204"/>
                      <a:pt x="19868" y="6116"/>
                      <a:pt x="18672" y="6864"/>
                    </a:cubicBezTo>
                    <a:cubicBezTo>
                      <a:pt x="17334" y="7611"/>
                      <a:pt x="15858" y="8192"/>
                      <a:pt x="14169" y="8524"/>
                    </a:cubicBezTo>
                    <a:cubicBezTo>
                      <a:pt x="10722" y="9354"/>
                      <a:pt x="6852" y="9437"/>
                      <a:pt x="2982" y="9977"/>
                    </a:cubicBezTo>
                    <a:cubicBezTo>
                      <a:pt x="2421" y="10060"/>
                      <a:pt x="1857" y="10143"/>
                      <a:pt x="1364" y="10226"/>
                    </a:cubicBezTo>
                    <a:lnTo>
                      <a:pt x="520" y="10351"/>
                    </a:lnTo>
                    <a:lnTo>
                      <a:pt x="1364" y="10475"/>
                    </a:lnTo>
                    <a:cubicBezTo>
                      <a:pt x="5093" y="11015"/>
                      <a:pt x="8752" y="11554"/>
                      <a:pt x="11707" y="12759"/>
                    </a:cubicBezTo>
                    <a:cubicBezTo>
                      <a:pt x="13184" y="13340"/>
                      <a:pt x="14379" y="14127"/>
                      <a:pt x="15225" y="15000"/>
                    </a:cubicBezTo>
                    <a:cubicBezTo>
                      <a:pt x="16139" y="15830"/>
                      <a:pt x="16560" y="16784"/>
                      <a:pt x="16491" y="17781"/>
                    </a:cubicBezTo>
                    <a:cubicBezTo>
                      <a:pt x="16280" y="19649"/>
                      <a:pt x="13605" y="21309"/>
                      <a:pt x="10722" y="21392"/>
                    </a:cubicBezTo>
                    <a:cubicBezTo>
                      <a:pt x="9385" y="21392"/>
                      <a:pt x="8048" y="21101"/>
                      <a:pt x="6993" y="20562"/>
                    </a:cubicBezTo>
                    <a:cubicBezTo>
                      <a:pt x="6008" y="20063"/>
                      <a:pt x="5162" y="19482"/>
                      <a:pt x="4460" y="18819"/>
                    </a:cubicBezTo>
                    <a:cubicBezTo>
                      <a:pt x="2421" y="16868"/>
                      <a:pt x="1012" y="14668"/>
                      <a:pt x="379" y="12384"/>
                    </a:cubicBezTo>
                    <a:cubicBezTo>
                      <a:pt x="238" y="11762"/>
                      <a:pt x="98" y="11140"/>
                      <a:pt x="98" y="10516"/>
                    </a:cubicBezTo>
                    <a:lnTo>
                      <a:pt x="98" y="10019"/>
                    </a:lnTo>
                    <a:cubicBezTo>
                      <a:pt x="98" y="9977"/>
                      <a:pt x="98" y="9894"/>
                      <a:pt x="98" y="9853"/>
                    </a:cubicBezTo>
                    <a:cubicBezTo>
                      <a:pt x="-43" y="10683"/>
                      <a:pt x="-43" y="11554"/>
                      <a:pt x="168" y="12384"/>
                    </a:cubicBezTo>
                    <a:cubicBezTo>
                      <a:pt x="731" y="14709"/>
                      <a:pt x="2138" y="16951"/>
                      <a:pt x="4177" y="18943"/>
                    </a:cubicBezTo>
                    <a:cubicBezTo>
                      <a:pt x="4882" y="19608"/>
                      <a:pt x="5726" y="20230"/>
                      <a:pt x="6711" y="20728"/>
                    </a:cubicBezTo>
                    <a:cubicBezTo>
                      <a:pt x="7837" y="21309"/>
                      <a:pt x="9315" y="21600"/>
                      <a:pt x="10792" y="21600"/>
                    </a:cubicBezTo>
                    <a:cubicBezTo>
                      <a:pt x="12340" y="21558"/>
                      <a:pt x="13816" y="21143"/>
                      <a:pt x="14873" y="20438"/>
                    </a:cubicBezTo>
                    <a:cubicBezTo>
                      <a:pt x="16069" y="19732"/>
                      <a:pt x="16771" y="18776"/>
                      <a:pt x="16913" y="17781"/>
                    </a:cubicBezTo>
                    <a:cubicBezTo>
                      <a:pt x="16982" y="16784"/>
                      <a:pt x="16491" y="15746"/>
                      <a:pt x="15647" y="14875"/>
                    </a:cubicBezTo>
                    <a:cubicBezTo>
                      <a:pt x="14662" y="13962"/>
                      <a:pt x="13395" y="13173"/>
                      <a:pt x="11918" y="12551"/>
                    </a:cubicBezTo>
                    <a:cubicBezTo>
                      <a:pt x="9121" y="11400"/>
                      <a:pt x="5723" y="10816"/>
                      <a:pt x="2281" y="10341"/>
                    </a:cubicBezTo>
                    <a:cubicBezTo>
                      <a:pt x="2534" y="10302"/>
                      <a:pt x="2794" y="10265"/>
                      <a:pt x="3053" y="10226"/>
                    </a:cubicBezTo>
                    <a:cubicBezTo>
                      <a:pt x="6852" y="9729"/>
                      <a:pt x="10792" y="9603"/>
                      <a:pt x="14310" y="8773"/>
                    </a:cubicBezTo>
                    <a:cubicBezTo>
                      <a:pt x="16069" y="8400"/>
                      <a:pt x="17617" y="7818"/>
                      <a:pt x="18952" y="7030"/>
                    </a:cubicBezTo>
                    <a:cubicBezTo>
                      <a:pt x="20220" y="6283"/>
                      <a:pt x="20994" y="5286"/>
                      <a:pt x="21274" y="4248"/>
                    </a:cubicBezTo>
                    <a:cubicBezTo>
                      <a:pt x="21557" y="3211"/>
                      <a:pt x="21063" y="2174"/>
                      <a:pt x="20009" y="1385"/>
                    </a:cubicBezTo>
                    <a:cubicBezTo>
                      <a:pt x="18952" y="637"/>
                      <a:pt x="17476" y="180"/>
                      <a:pt x="15858" y="56"/>
                    </a:cubicBezTo>
                    <a:cubicBezTo>
                      <a:pt x="15415" y="19"/>
                      <a:pt x="14970" y="0"/>
                      <a:pt x="1452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1" name="Google Shape;1048;p42"/>
              <p:cNvSpPr/>
              <p:nvPr/>
            </p:nvSpPr>
            <p:spPr>
              <a:xfrm>
                <a:off x="694928" y="875925"/>
                <a:ext cx="10892" cy="116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648" y="0"/>
                      <a:pt x="0" y="432"/>
                      <a:pt x="0" y="1008"/>
                    </a:cubicBezTo>
                    <a:lnTo>
                      <a:pt x="0" y="20592"/>
                    </a:lnTo>
                    <a:cubicBezTo>
                      <a:pt x="0" y="21097"/>
                      <a:pt x="4648" y="21600"/>
                      <a:pt x="10800" y="21600"/>
                    </a:cubicBezTo>
                    <a:cubicBezTo>
                      <a:pt x="16975" y="21600"/>
                      <a:pt x="21600" y="21097"/>
                      <a:pt x="21600" y="20592"/>
                    </a:cubicBezTo>
                    <a:lnTo>
                      <a:pt x="21600" y="1008"/>
                    </a:lnTo>
                    <a:cubicBezTo>
                      <a:pt x="21600" y="432"/>
                      <a:pt x="16975" y="0"/>
                      <a:pt x="108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2" name="Google Shape;1049;p42"/>
              <p:cNvSpPr/>
              <p:nvPr/>
            </p:nvSpPr>
            <p:spPr>
              <a:xfrm>
                <a:off x="694928" y="875540"/>
                <a:ext cx="11288" cy="117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0595"/>
                    </a:moveTo>
                    <a:cubicBezTo>
                      <a:pt x="0" y="20767"/>
                      <a:pt x="379" y="20916"/>
                      <a:pt x="1004" y="21041"/>
                    </a:cubicBezTo>
                    <a:cubicBezTo>
                      <a:pt x="357" y="20907"/>
                      <a:pt x="0" y="20759"/>
                      <a:pt x="0" y="20595"/>
                    </a:cubicBezTo>
                    <a:close/>
                    <a:moveTo>
                      <a:pt x="10800" y="0"/>
                    </a:moveTo>
                    <a:cubicBezTo>
                      <a:pt x="5400" y="0"/>
                      <a:pt x="0" y="357"/>
                      <a:pt x="0" y="1076"/>
                    </a:cubicBezTo>
                    <a:cubicBezTo>
                      <a:pt x="0" y="501"/>
                      <a:pt x="5221" y="71"/>
                      <a:pt x="10421" y="71"/>
                    </a:cubicBezTo>
                    <a:cubicBezTo>
                      <a:pt x="16379" y="71"/>
                      <a:pt x="20841" y="501"/>
                      <a:pt x="20841" y="1076"/>
                    </a:cubicBezTo>
                    <a:lnTo>
                      <a:pt x="20841" y="20595"/>
                    </a:lnTo>
                    <a:cubicBezTo>
                      <a:pt x="20841" y="21241"/>
                      <a:pt x="15642" y="21563"/>
                      <a:pt x="10421" y="21563"/>
                    </a:cubicBezTo>
                    <a:cubicBezTo>
                      <a:pt x="6605" y="21563"/>
                      <a:pt x="2767" y="21389"/>
                      <a:pt x="1004" y="21041"/>
                    </a:cubicBezTo>
                    <a:cubicBezTo>
                      <a:pt x="2655" y="21378"/>
                      <a:pt x="6159" y="21600"/>
                      <a:pt x="10421" y="21600"/>
                    </a:cubicBezTo>
                    <a:cubicBezTo>
                      <a:pt x="16379" y="21600"/>
                      <a:pt x="21600" y="21170"/>
                      <a:pt x="21600" y="20595"/>
                    </a:cubicBezTo>
                    <a:lnTo>
                      <a:pt x="21600" y="1076"/>
                    </a:lnTo>
                    <a:cubicBezTo>
                      <a:pt x="21600" y="357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3" name="Google Shape;1050;p42"/>
              <p:cNvSpPr/>
              <p:nvPr/>
            </p:nvSpPr>
            <p:spPr>
              <a:xfrm>
                <a:off x="670431" y="819141"/>
                <a:ext cx="28585" cy="71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6" h="21600" fill="norm" stroke="1" extrusionOk="0">
                    <a:moveTo>
                      <a:pt x="0" y="0"/>
                    </a:moveTo>
                    <a:lnTo>
                      <a:pt x="0" y="117"/>
                    </a:lnTo>
                    <a:cubicBezTo>
                      <a:pt x="11973" y="6256"/>
                      <a:pt x="19263" y="13811"/>
                      <a:pt x="21022" y="21600"/>
                    </a:cubicBezTo>
                    <a:cubicBezTo>
                      <a:pt x="21600" y="20422"/>
                      <a:pt x="21600" y="19240"/>
                      <a:pt x="21022" y="18178"/>
                    </a:cubicBezTo>
                    <a:cubicBezTo>
                      <a:pt x="20436" y="15344"/>
                      <a:pt x="18686" y="12513"/>
                      <a:pt x="16060" y="9915"/>
                    </a:cubicBezTo>
                    <a:cubicBezTo>
                      <a:pt x="13426" y="7318"/>
                      <a:pt x="10214" y="4837"/>
                      <a:pt x="5838" y="2597"/>
                    </a:cubicBezTo>
                    <a:cubicBezTo>
                      <a:pt x="4087" y="1653"/>
                      <a:pt x="2039" y="708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4" name="Google Shape;1051;p42"/>
              <p:cNvSpPr/>
              <p:nvPr/>
            </p:nvSpPr>
            <p:spPr>
              <a:xfrm>
                <a:off x="701698" y="819911"/>
                <a:ext cx="28631" cy="64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1" h="21600" fill="norm" stroke="1" extrusionOk="0">
                    <a:moveTo>
                      <a:pt x="21481" y="0"/>
                    </a:moveTo>
                    <a:cubicBezTo>
                      <a:pt x="19434" y="651"/>
                      <a:pt x="17395" y="1564"/>
                      <a:pt x="15934" y="2473"/>
                    </a:cubicBezTo>
                    <a:cubicBezTo>
                      <a:pt x="8052" y="7028"/>
                      <a:pt x="2803" y="12360"/>
                      <a:pt x="765" y="18086"/>
                    </a:cubicBezTo>
                    <a:cubicBezTo>
                      <a:pt x="-119" y="19256"/>
                      <a:pt x="-119" y="20430"/>
                      <a:pt x="178" y="21600"/>
                    </a:cubicBezTo>
                    <a:cubicBezTo>
                      <a:pt x="1928" y="17696"/>
                      <a:pt x="4553" y="13924"/>
                      <a:pt x="7763" y="10281"/>
                    </a:cubicBezTo>
                    <a:cubicBezTo>
                      <a:pt x="11849" y="6638"/>
                      <a:pt x="16223" y="3253"/>
                      <a:pt x="2148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5" name="Google Shape;1052;p42"/>
              <p:cNvSpPr/>
              <p:nvPr/>
            </p:nvSpPr>
            <p:spPr>
              <a:xfrm>
                <a:off x="622571" y="856138"/>
                <a:ext cx="75087" cy="63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5" h="21600" fill="norm" stroke="1" extrusionOk="0">
                    <a:moveTo>
                      <a:pt x="105" y="0"/>
                    </a:moveTo>
                    <a:cubicBezTo>
                      <a:pt x="39" y="0"/>
                      <a:pt x="5" y="32"/>
                      <a:pt x="5" y="115"/>
                    </a:cubicBezTo>
                    <a:cubicBezTo>
                      <a:pt x="-105" y="245"/>
                      <a:pt x="1454" y="775"/>
                      <a:pt x="3901" y="1960"/>
                    </a:cubicBezTo>
                    <a:cubicBezTo>
                      <a:pt x="10026" y="5386"/>
                      <a:pt x="15370" y="10662"/>
                      <a:pt x="19155" y="17384"/>
                    </a:cubicBezTo>
                    <a:cubicBezTo>
                      <a:pt x="20604" y="19889"/>
                      <a:pt x="21385" y="21600"/>
                      <a:pt x="21495" y="21600"/>
                    </a:cubicBezTo>
                    <a:cubicBezTo>
                      <a:pt x="21385" y="21074"/>
                      <a:pt x="21271" y="20679"/>
                      <a:pt x="21048" y="20284"/>
                    </a:cubicBezTo>
                    <a:cubicBezTo>
                      <a:pt x="20604" y="19229"/>
                      <a:pt x="20160" y="18043"/>
                      <a:pt x="19602" y="16988"/>
                    </a:cubicBezTo>
                    <a:cubicBezTo>
                      <a:pt x="15927" y="10002"/>
                      <a:pt x="10473" y="4596"/>
                      <a:pt x="4124" y="1434"/>
                    </a:cubicBezTo>
                    <a:cubicBezTo>
                      <a:pt x="3123" y="1039"/>
                      <a:pt x="2121" y="640"/>
                      <a:pt x="1120" y="245"/>
                    </a:cubicBezTo>
                    <a:cubicBezTo>
                      <a:pt x="579" y="154"/>
                      <a:pt x="256" y="0"/>
                      <a:pt x="10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6" name="Google Shape;1053;p42"/>
              <p:cNvSpPr/>
              <p:nvPr/>
            </p:nvSpPr>
            <p:spPr>
              <a:xfrm>
                <a:off x="636594" y="909377"/>
                <a:ext cx="61449" cy="7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506" y="1100"/>
                      <a:pt x="19551" y="2204"/>
                      <a:pt x="18592" y="3304"/>
                    </a:cubicBezTo>
                    <a:cubicBezTo>
                      <a:pt x="16952" y="5398"/>
                      <a:pt x="14354" y="8263"/>
                      <a:pt x="11484" y="11239"/>
                    </a:cubicBezTo>
                    <a:cubicBezTo>
                      <a:pt x="8476" y="14216"/>
                      <a:pt x="5603" y="16750"/>
                      <a:pt x="3418" y="18623"/>
                    </a:cubicBezTo>
                    <a:cubicBezTo>
                      <a:pt x="2189" y="19505"/>
                      <a:pt x="955" y="20497"/>
                      <a:pt x="0" y="21600"/>
                    </a:cubicBezTo>
                    <a:cubicBezTo>
                      <a:pt x="1365" y="20827"/>
                      <a:pt x="2599" y="19945"/>
                      <a:pt x="3828" y="18954"/>
                    </a:cubicBezTo>
                    <a:cubicBezTo>
                      <a:pt x="6837" y="16641"/>
                      <a:pt x="9570" y="14216"/>
                      <a:pt x="12169" y="11679"/>
                    </a:cubicBezTo>
                    <a:cubicBezTo>
                      <a:pt x="14628" y="9145"/>
                      <a:pt x="17087" y="6389"/>
                      <a:pt x="19141" y="3634"/>
                    </a:cubicBezTo>
                    <a:cubicBezTo>
                      <a:pt x="20096" y="2534"/>
                      <a:pt x="20916" y="1322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7" name="Google Shape;1054;p42"/>
              <p:cNvSpPr/>
              <p:nvPr/>
            </p:nvSpPr>
            <p:spPr>
              <a:xfrm>
                <a:off x="696491" y="861922"/>
                <a:ext cx="63780" cy="59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285" y="559"/>
                      <a:pt x="18966" y="1261"/>
                      <a:pt x="17651" y="2245"/>
                    </a:cubicBezTo>
                    <a:cubicBezTo>
                      <a:pt x="14619" y="4209"/>
                      <a:pt x="11854" y="6450"/>
                      <a:pt x="9220" y="9116"/>
                    </a:cubicBezTo>
                    <a:cubicBezTo>
                      <a:pt x="6587" y="11643"/>
                      <a:pt x="4213" y="14586"/>
                      <a:pt x="2239" y="17534"/>
                    </a:cubicBezTo>
                    <a:cubicBezTo>
                      <a:pt x="1315" y="18795"/>
                      <a:pt x="525" y="20196"/>
                      <a:pt x="0" y="21600"/>
                    </a:cubicBezTo>
                    <a:cubicBezTo>
                      <a:pt x="920" y="20477"/>
                      <a:pt x="1844" y="19216"/>
                      <a:pt x="2634" y="17954"/>
                    </a:cubicBezTo>
                    <a:cubicBezTo>
                      <a:pt x="4873" y="15007"/>
                      <a:pt x="7242" y="12341"/>
                      <a:pt x="9880" y="9679"/>
                    </a:cubicBezTo>
                    <a:cubicBezTo>
                      <a:pt x="12380" y="7152"/>
                      <a:pt x="15148" y="4911"/>
                      <a:pt x="18046" y="2666"/>
                    </a:cubicBezTo>
                    <a:cubicBezTo>
                      <a:pt x="19361" y="1964"/>
                      <a:pt x="20550" y="984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8" name="Google Shape;1055;p42"/>
              <p:cNvSpPr/>
              <p:nvPr/>
            </p:nvSpPr>
            <p:spPr>
              <a:xfrm>
                <a:off x="703883" y="912479"/>
                <a:ext cx="56004" cy="70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50" y="1306"/>
                      <a:pt x="1048" y="2611"/>
                      <a:pt x="1799" y="3917"/>
                    </a:cubicBezTo>
                    <a:cubicBezTo>
                      <a:pt x="5248" y="9969"/>
                      <a:pt x="10649" y="15192"/>
                      <a:pt x="17251" y="19348"/>
                    </a:cubicBezTo>
                    <a:cubicBezTo>
                      <a:pt x="18452" y="20298"/>
                      <a:pt x="19950" y="21009"/>
                      <a:pt x="21600" y="21600"/>
                    </a:cubicBezTo>
                    <a:cubicBezTo>
                      <a:pt x="20399" y="20654"/>
                      <a:pt x="19050" y="19821"/>
                      <a:pt x="17701" y="18992"/>
                    </a:cubicBezTo>
                    <a:cubicBezTo>
                      <a:pt x="11400" y="14719"/>
                      <a:pt x="6301" y="9496"/>
                      <a:pt x="2397" y="3682"/>
                    </a:cubicBezTo>
                    <a:cubicBezTo>
                      <a:pt x="1650" y="2377"/>
                      <a:pt x="899" y="1188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69" name="Google Shape;1056;p42"/>
              <p:cNvSpPr/>
              <p:nvPr/>
            </p:nvSpPr>
            <p:spPr>
              <a:xfrm>
                <a:off x="580580" y="1047291"/>
                <a:ext cx="250875" cy="6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3" y="0"/>
                    </a:moveTo>
                    <a:cubicBezTo>
                      <a:pt x="4823" y="0"/>
                      <a:pt x="0" y="6185"/>
                      <a:pt x="0" y="12369"/>
                    </a:cubicBezTo>
                    <a:cubicBezTo>
                      <a:pt x="0" y="15415"/>
                      <a:pt x="4823" y="21600"/>
                      <a:pt x="10783" y="21600"/>
                    </a:cubicBezTo>
                    <a:cubicBezTo>
                      <a:pt x="16744" y="21600"/>
                      <a:pt x="21600" y="15415"/>
                      <a:pt x="21600" y="12369"/>
                    </a:cubicBezTo>
                    <a:cubicBezTo>
                      <a:pt x="21600" y="6185"/>
                      <a:pt x="16744" y="0"/>
                      <a:pt x="107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0" name="Google Shape;1057;p42"/>
              <p:cNvSpPr/>
              <p:nvPr/>
            </p:nvSpPr>
            <p:spPr>
              <a:xfrm>
                <a:off x="435450" y="429806"/>
                <a:ext cx="163954" cy="401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4" h="21600" fill="norm" stroke="1" extrusionOk="0">
                    <a:moveTo>
                      <a:pt x="5140" y="0"/>
                    </a:moveTo>
                    <a:cubicBezTo>
                      <a:pt x="1653" y="2721"/>
                      <a:pt x="7852" y="6342"/>
                      <a:pt x="4608" y="9126"/>
                    </a:cubicBezTo>
                    <a:cubicBezTo>
                      <a:pt x="3687" y="9901"/>
                      <a:pt x="1993" y="10612"/>
                      <a:pt x="1993" y="11492"/>
                    </a:cubicBezTo>
                    <a:cubicBezTo>
                      <a:pt x="2041" y="12371"/>
                      <a:pt x="3687" y="13124"/>
                      <a:pt x="3397" y="13961"/>
                    </a:cubicBezTo>
                    <a:cubicBezTo>
                      <a:pt x="3204" y="14632"/>
                      <a:pt x="1896" y="15113"/>
                      <a:pt x="1072" y="15657"/>
                    </a:cubicBezTo>
                    <a:cubicBezTo>
                      <a:pt x="-526" y="16766"/>
                      <a:pt x="-236" y="18253"/>
                      <a:pt x="1266" y="19383"/>
                    </a:cubicBezTo>
                    <a:cubicBezTo>
                      <a:pt x="3275" y="20876"/>
                      <a:pt x="6726" y="21600"/>
                      <a:pt x="10162" y="21600"/>
                    </a:cubicBezTo>
                    <a:cubicBezTo>
                      <a:pt x="14097" y="21600"/>
                      <a:pt x="18011" y="20651"/>
                      <a:pt x="19718" y="18818"/>
                    </a:cubicBezTo>
                    <a:cubicBezTo>
                      <a:pt x="21074" y="17415"/>
                      <a:pt x="20056" y="15866"/>
                      <a:pt x="19911" y="14359"/>
                    </a:cubicBezTo>
                    <a:cubicBezTo>
                      <a:pt x="19766" y="12789"/>
                      <a:pt x="19281" y="10968"/>
                      <a:pt x="19185" y="9650"/>
                    </a:cubicBezTo>
                    <a:cubicBezTo>
                      <a:pt x="19185" y="9650"/>
                      <a:pt x="9354" y="9189"/>
                      <a:pt x="6642" y="4333"/>
                    </a:cubicBezTo>
                    <a:cubicBezTo>
                      <a:pt x="6011" y="3266"/>
                      <a:pt x="5625" y="2177"/>
                      <a:pt x="5383" y="1089"/>
                    </a:cubicBezTo>
                    <a:cubicBezTo>
                      <a:pt x="5140" y="230"/>
                      <a:pt x="5140" y="0"/>
                      <a:pt x="514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1" name="Google Shape;1058;p42"/>
              <p:cNvSpPr/>
              <p:nvPr/>
            </p:nvSpPr>
            <p:spPr>
              <a:xfrm>
                <a:off x="861793" y="1188632"/>
                <a:ext cx="162575" cy="123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797" y="0"/>
                    </a:moveTo>
                    <a:lnTo>
                      <a:pt x="0" y="6337"/>
                    </a:lnTo>
                    <a:lnTo>
                      <a:pt x="2118" y="12538"/>
                    </a:lnTo>
                    <a:lnTo>
                      <a:pt x="7390" y="21600"/>
                    </a:lnTo>
                    <a:lnTo>
                      <a:pt x="21600" y="16285"/>
                    </a:lnTo>
                    <a:lnTo>
                      <a:pt x="13797" y="0"/>
                    </a:ln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2" name="Google Shape;1059;p42"/>
              <p:cNvSpPr/>
              <p:nvPr/>
            </p:nvSpPr>
            <p:spPr>
              <a:xfrm>
                <a:off x="263210" y="1105403"/>
                <a:ext cx="629693" cy="387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0487" y="21600"/>
                    </a:lnTo>
                    <a:lnTo>
                      <a:pt x="21600" y="19952"/>
                    </a:lnTo>
                    <a:lnTo>
                      <a:pt x="16210" y="8783"/>
                    </a:lnTo>
                    <a:lnTo>
                      <a:pt x="1191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3" name="Google Shape;1060;p42"/>
              <p:cNvSpPr/>
              <p:nvPr/>
            </p:nvSpPr>
            <p:spPr>
              <a:xfrm>
                <a:off x="243761" y="1108120"/>
                <a:ext cx="632806" cy="42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3" y="0"/>
                    </a:moveTo>
                    <a:lnTo>
                      <a:pt x="0" y="1479"/>
                    </a:lnTo>
                    <a:lnTo>
                      <a:pt x="10687" y="21600"/>
                    </a:lnTo>
                    <a:lnTo>
                      <a:pt x="20857" y="20122"/>
                    </a:lnTo>
                    <a:lnTo>
                      <a:pt x="21600" y="18323"/>
                    </a:lnTo>
                    <a:lnTo>
                      <a:pt x="11099" y="19762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E0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4" name="Google Shape;1061;p42"/>
              <p:cNvSpPr/>
              <p:nvPr/>
            </p:nvSpPr>
            <p:spPr>
              <a:xfrm>
                <a:off x="615143" y="1113542"/>
                <a:ext cx="40436" cy="36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4" h="21600" fill="norm" stroke="1" extrusionOk="0">
                    <a:moveTo>
                      <a:pt x="9729" y="0"/>
                    </a:moveTo>
                    <a:cubicBezTo>
                      <a:pt x="7597" y="0"/>
                      <a:pt x="5496" y="688"/>
                      <a:pt x="3700" y="2057"/>
                    </a:cubicBezTo>
                    <a:cubicBezTo>
                      <a:pt x="639" y="4332"/>
                      <a:pt x="-173" y="6832"/>
                      <a:pt x="29" y="6832"/>
                    </a:cubicBezTo>
                    <a:cubicBezTo>
                      <a:pt x="1250" y="5238"/>
                      <a:pt x="2680" y="4107"/>
                      <a:pt x="4103" y="2970"/>
                    </a:cubicBezTo>
                    <a:cubicBezTo>
                      <a:pt x="5734" y="1832"/>
                      <a:pt x="7567" y="1376"/>
                      <a:pt x="9607" y="1376"/>
                    </a:cubicBezTo>
                    <a:cubicBezTo>
                      <a:pt x="14292" y="1608"/>
                      <a:pt x="18367" y="5013"/>
                      <a:pt x="19796" y="10013"/>
                    </a:cubicBezTo>
                    <a:cubicBezTo>
                      <a:pt x="20205" y="12057"/>
                      <a:pt x="20205" y="14100"/>
                      <a:pt x="19796" y="16144"/>
                    </a:cubicBezTo>
                    <a:cubicBezTo>
                      <a:pt x="19185" y="17963"/>
                      <a:pt x="18574" y="19781"/>
                      <a:pt x="17554" y="21600"/>
                    </a:cubicBezTo>
                    <a:cubicBezTo>
                      <a:pt x="19185" y="20462"/>
                      <a:pt x="20205" y="18644"/>
                      <a:pt x="20608" y="16600"/>
                    </a:cubicBezTo>
                    <a:cubicBezTo>
                      <a:pt x="21219" y="14332"/>
                      <a:pt x="21427" y="11832"/>
                      <a:pt x="20816" y="9782"/>
                    </a:cubicBezTo>
                    <a:cubicBezTo>
                      <a:pt x="20205" y="6832"/>
                      <a:pt x="18776" y="4332"/>
                      <a:pt x="16736" y="2738"/>
                    </a:cubicBezTo>
                    <a:cubicBezTo>
                      <a:pt x="14665" y="913"/>
                      <a:pt x="12179" y="0"/>
                      <a:pt x="972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5" name="Google Shape;1062;p42"/>
              <p:cNvSpPr/>
              <p:nvPr/>
            </p:nvSpPr>
            <p:spPr>
              <a:xfrm>
                <a:off x="632315" y="1130670"/>
                <a:ext cx="40222" cy="36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9176" y="0"/>
                    </a:moveTo>
                    <a:cubicBezTo>
                      <a:pt x="9078" y="0"/>
                      <a:pt x="8979" y="0"/>
                      <a:pt x="8881" y="7"/>
                    </a:cubicBezTo>
                    <a:cubicBezTo>
                      <a:pt x="6953" y="7"/>
                      <a:pt x="5019" y="688"/>
                      <a:pt x="3474" y="2051"/>
                    </a:cubicBezTo>
                    <a:cubicBezTo>
                      <a:pt x="1928" y="2957"/>
                      <a:pt x="579" y="4777"/>
                      <a:pt x="0" y="6596"/>
                    </a:cubicBezTo>
                    <a:cubicBezTo>
                      <a:pt x="1158" y="5233"/>
                      <a:pt x="2513" y="3870"/>
                      <a:pt x="3861" y="2957"/>
                    </a:cubicBezTo>
                    <a:cubicBezTo>
                      <a:pt x="5407" y="1826"/>
                      <a:pt x="7144" y="1370"/>
                      <a:pt x="9078" y="1370"/>
                    </a:cubicBezTo>
                    <a:cubicBezTo>
                      <a:pt x="11202" y="1370"/>
                      <a:pt x="13327" y="2276"/>
                      <a:pt x="15064" y="3870"/>
                    </a:cubicBezTo>
                    <a:cubicBezTo>
                      <a:pt x="16801" y="5458"/>
                      <a:pt x="18150" y="7509"/>
                      <a:pt x="18734" y="10010"/>
                    </a:cubicBezTo>
                    <a:cubicBezTo>
                      <a:pt x="19116" y="12054"/>
                      <a:pt x="19116" y="14098"/>
                      <a:pt x="18734" y="16142"/>
                    </a:cubicBezTo>
                    <a:cubicBezTo>
                      <a:pt x="18150" y="18186"/>
                      <a:pt x="17571" y="20006"/>
                      <a:pt x="16610" y="21600"/>
                    </a:cubicBezTo>
                    <a:cubicBezTo>
                      <a:pt x="18150" y="20462"/>
                      <a:pt x="19116" y="18643"/>
                      <a:pt x="19504" y="16599"/>
                    </a:cubicBezTo>
                    <a:cubicBezTo>
                      <a:pt x="21600" y="8299"/>
                      <a:pt x="16361" y="0"/>
                      <a:pt x="91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6" name="Google Shape;1063;p42"/>
              <p:cNvSpPr/>
              <p:nvPr/>
            </p:nvSpPr>
            <p:spPr>
              <a:xfrm>
                <a:off x="649432" y="1147997"/>
                <a:ext cx="40597" cy="36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5" h="21600" fill="norm" stroke="1" extrusionOk="0">
                    <a:moveTo>
                      <a:pt x="9770" y="0"/>
                    </a:moveTo>
                    <a:cubicBezTo>
                      <a:pt x="7704" y="0"/>
                      <a:pt x="5607" y="617"/>
                      <a:pt x="3701" y="1939"/>
                    </a:cubicBezTo>
                    <a:cubicBezTo>
                      <a:pt x="617" y="4221"/>
                      <a:pt x="0" y="6736"/>
                      <a:pt x="0" y="6736"/>
                    </a:cubicBezTo>
                    <a:cubicBezTo>
                      <a:pt x="1234" y="5366"/>
                      <a:pt x="2671" y="3995"/>
                      <a:pt x="4318" y="2851"/>
                    </a:cubicBezTo>
                    <a:cubicBezTo>
                      <a:pt x="5964" y="1939"/>
                      <a:pt x="7815" y="1480"/>
                      <a:pt x="9665" y="1480"/>
                    </a:cubicBezTo>
                    <a:cubicBezTo>
                      <a:pt x="14402" y="1480"/>
                      <a:pt x="18516" y="4907"/>
                      <a:pt x="19953" y="9937"/>
                    </a:cubicBezTo>
                    <a:cubicBezTo>
                      <a:pt x="20366" y="11999"/>
                      <a:pt x="20366" y="14281"/>
                      <a:pt x="19953" y="16111"/>
                    </a:cubicBezTo>
                    <a:cubicBezTo>
                      <a:pt x="19336" y="18167"/>
                      <a:pt x="18720" y="19996"/>
                      <a:pt x="17690" y="21600"/>
                    </a:cubicBezTo>
                    <a:cubicBezTo>
                      <a:pt x="19336" y="20456"/>
                      <a:pt x="20570" y="18626"/>
                      <a:pt x="20983" y="16570"/>
                    </a:cubicBezTo>
                    <a:cubicBezTo>
                      <a:pt x="21600" y="14281"/>
                      <a:pt x="21600" y="11999"/>
                      <a:pt x="21187" y="9710"/>
                    </a:cubicBezTo>
                    <a:cubicBezTo>
                      <a:pt x="19725" y="3701"/>
                      <a:pt x="14840" y="0"/>
                      <a:pt x="977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7" name="Google Shape;1064;p42"/>
              <p:cNvSpPr/>
              <p:nvPr/>
            </p:nvSpPr>
            <p:spPr>
              <a:xfrm>
                <a:off x="666537" y="1165417"/>
                <a:ext cx="40609" cy="36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5" h="21600" fill="norm" stroke="1" extrusionOk="0">
                    <a:moveTo>
                      <a:pt x="10001" y="0"/>
                    </a:moveTo>
                    <a:cubicBezTo>
                      <a:pt x="7886" y="0"/>
                      <a:pt x="5716" y="629"/>
                      <a:pt x="3706" y="1983"/>
                    </a:cubicBezTo>
                    <a:cubicBezTo>
                      <a:pt x="826" y="4034"/>
                      <a:pt x="0" y="6544"/>
                      <a:pt x="0" y="6544"/>
                    </a:cubicBezTo>
                    <a:cubicBezTo>
                      <a:pt x="1443" y="5176"/>
                      <a:pt x="2676" y="3809"/>
                      <a:pt x="4322" y="2892"/>
                    </a:cubicBezTo>
                    <a:cubicBezTo>
                      <a:pt x="5969" y="1757"/>
                      <a:pt x="7819" y="1299"/>
                      <a:pt x="9669" y="1299"/>
                    </a:cubicBezTo>
                    <a:cubicBezTo>
                      <a:pt x="14398" y="1299"/>
                      <a:pt x="18511" y="4718"/>
                      <a:pt x="19954" y="9737"/>
                    </a:cubicBezTo>
                    <a:cubicBezTo>
                      <a:pt x="20570" y="11788"/>
                      <a:pt x="20570" y="14072"/>
                      <a:pt x="19954" y="16123"/>
                    </a:cubicBezTo>
                    <a:cubicBezTo>
                      <a:pt x="19541" y="17949"/>
                      <a:pt x="18720" y="19774"/>
                      <a:pt x="17894" y="21600"/>
                    </a:cubicBezTo>
                    <a:cubicBezTo>
                      <a:pt x="19337" y="20226"/>
                      <a:pt x="20570" y="18407"/>
                      <a:pt x="20983" y="16349"/>
                    </a:cubicBezTo>
                    <a:cubicBezTo>
                      <a:pt x="21600" y="14072"/>
                      <a:pt x="21600" y="11788"/>
                      <a:pt x="21187" y="9511"/>
                    </a:cubicBezTo>
                    <a:cubicBezTo>
                      <a:pt x="19738" y="3569"/>
                      <a:pt x="15027" y="0"/>
                      <a:pt x="100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8" name="Google Shape;1065;p42"/>
              <p:cNvSpPr/>
              <p:nvPr/>
            </p:nvSpPr>
            <p:spPr>
              <a:xfrm>
                <a:off x="378339" y="1159459"/>
                <a:ext cx="576023" cy="379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76" y="0"/>
                    </a:moveTo>
                    <a:lnTo>
                      <a:pt x="379" y="1658"/>
                    </a:lnTo>
                    <a:lnTo>
                      <a:pt x="0" y="3073"/>
                    </a:lnTo>
                    <a:cubicBezTo>
                      <a:pt x="2421" y="8136"/>
                      <a:pt x="9611" y="21423"/>
                      <a:pt x="9611" y="21600"/>
                    </a:cubicBezTo>
                    <a:lnTo>
                      <a:pt x="21600" y="19500"/>
                    </a:lnTo>
                    <a:lnTo>
                      <a:pt x="13082" y="465"/>
                    </a:lnTo>
                    <a:lnTo>
                      <a:pt x="12076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79" name="Google Shape;1066;p42"/>
              <p:cNvSpPr/>
              <p:nvPr/>
            </p:nvSpPr>
            <p:spPr>
              <a:xfrm>
                <a:off x="241044" y="1019447"/>
                <a:ext cx="196027" cy="12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28" y="0"/>
                    </a:moveTo>
                    <a:cubicBezTo>
                      <a:pt x="10971" y="0"/>
                      <a:pt x="6600" y="4733"/>
                      <a:pt x="6600" y="4733"/>
                    </a:cubicBezTo>
                    <a:lnTo>
                      <a:pt x="5314" y="4733"/>
                    </a:lnTo>
                    <a:cubicBezTo>
                      <a:pt x="5314" y="4733"/>
                      <a:pt x="2742" y="5966"/>
                      <a:pt x="2013" y="6807"/>
                    </a:cubicBezTo>
                    <a:cubicBezTo>
                      <a:pt x="1413" y="7521"/>
                      <a:pt x="385" y="14589"/>
                      <a:pt x="85" y="16663"/>
                    </a:cubicBezTo>
                    <a:cubicBezTo>
                      <a:pt x="42" y="17053"/>
                      <a:pt x="0" y="17248"/>
                      <a:pt x="0" y="17248"/>
                    </a:cubicBezTo>
                    <a:lnTo>
                      <a:pt x="1371" y="17117"/>
                    </a:lnTo>
                    <a:lnTo>
                      <a:pt x="2699" y="14719"/>
                    </a:lnTo>
                    <a:lnTo>
                      <a:pt x="11956" y="14783"/>
                    </a:lnTo>
                    <a:cubicBezTo>
                      <a:pt x="11956" y="14783"/>
                      <a:pt x="12036" y="16153"/>
                      <a:pt x="13362" y="16153"/>
                    </a:cubicBezTo>
                    <a:cubicBezTo>
                      <a:pt x="13420" y="16153"/>
                      <a:pt x="13480" y="16149"/>
                      <a:pt x="13542" y="16146"/>
                    </a:cubicBezTo>
                    <a:cubicBezTo>
                      <a:pt x="15085" y="16015"/>
                      <a:pt x="14914" y="13486"/>
                      <a:pt x="14914" y="13486"/>
                    </a:cubicBezTo>
                    <a:lnTo>
                      <a:pt x="15556" y="12903"/>
                    </a:lnTo>
                    <a:cubicBezTo>
                      <a:pt x="15556" y="12903"/>
                      <a:pt x="15899" y="15821"/>
                      <a:pt x="15942" y="17506"/>
                    </a:cubicBezTo>
                    <a:cubicBezTo>
                      <a:pt x="16200" y="19452"/>
                      <a:pt x="17142" y="21007"/>
                      <a:pt x="18385" y="21526"/>
                    </a:cubicBezTo>
                    <a:cubicBezTo>
                      <a:pt x="18490" y="21575"/>
                      <a:pt x="18597" y="21600"/>
                      <a:pt x="18705" y="21600"/>
                    </a:cubicBezTo>
                    <a:cubicBezTo>
                      <a:pt x="19168" y="21600"/>
                      <a:pt x="19618" y="21161"/>
                      <a:pt x="19756" y="20424"/>
                    </a:cubicBezTo>
                    <a:cubicBezTo>
                      <a:pt x="19921" y="20605"/>
                      <a:pt x="20099" y="20675"/>
                      <a:pt x="20278" y="20675"/>
                    </a:cubicBezTo>
                    <a:cubicBezTo>
                      <a:pt x="20936" y="20675"/>
                      <a:pt x="21600" y="19711"/>
                      <a:pt x="21600" y="19711"/>
                    </a:cubicBezTo>
                    <a:cubicBezTo>
                      <a:pt x="21600" y="19711"/>
                      <a:pt x="21514" y="12254"/>
                      <a:pt x="21042" y="9467"/>
                    </a:cubicBezTo>
                    <a:cubicBezTo>
                      <a:pt x="20528" y="6677"/>
                      <a:pt x="18342" y="5835"/>
                      <a:pt x="18342" y="5835"/>
                    </a:cubicBezTo>
                    <a:cubicBezTo>
                      <a:pt x="18024" y="4650"/>
                      <a:pt x="16964" y="4395"/>
                      <a:pt x="16114" y="4395"/>
                    </a:cubicBezTo>
                    <a:cubicBezTo>
                      <a:pt x="15477" y="4395"/>
                      <a:pt x="14956" y="4539"/>
                      <a:pt x="14956" y="4539"/>
                    </a:cubicBezTo>
                    <a:cubicBezTo>
                      <a:pt x="15000" y="3759"/>
                      <a:pt x="15000" y="2982"/>
                      <a:pt x="14914" y="2268"/>
                    </a:cubicBezTo>
                    <a:cubicBezTo>
                      <a:pt x="14742" y="713"/>
                      <a:pt x="12728" y="0"/>
                      <a:pt x="11828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0" name="Google Shape;1067;p42"/>
              <p:cNvSpPr/>
              <p:nvPr/>
            </p:nvSpPr>
            <p:spPr>
              <a:xfrm>
                <a:off x="373326" y="1038895"/>
                <a:ext cx="6925" cy="65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53" h="21600" fill="norm" stroke="1" extrusionOk="0">
                    <a:moveTo>
                      <a:pt x="13046" y="0"/>
                    </a:moveTo>
                    <a:cubicBezTo>
                      <a:pt x="4445" y="3600"/>
                      <a:pt x="112" y="7200"/>
                      <a:pt x="2246" y="10800"/>
                    </a:cubicBezTo>
                    <a:cubicBezTo>
                      <a:pt x="-2087" y="14400"/>
                      <a:pt x="112" y="18000"/>
                      <a:pt x="6579" y="21600"/>
                    </a:cubicBezTo>
                    <a:cubicBezTo>
                      <a:pt x="13046" y="18000"/>
                      <a:pt x="17379" y="14400"/>
                      <a:pt x="15180" y="10800"/>
                    </a:cubicBezTo>
                    <a:cubicBezTo>
                      <a:pt x="19513" y="7200"/>
                      <a:pt x="17379" y="3600"/>
                      <a:pt x="13046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1" name="Google Shape;1068;p42"/>
              <p:cNvSpPr/>
              <p:nvPr/>
            </p:nvSpPr>
            <p:spPr>
              <a:xfrm>
                <a:off x="405136" y="1050952"/>
                <a:ext cx="16761" cy="91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5" h="21600" fill="norm" stroke="1" extrusionOk="0">
                    <a:moveTo>
                      <a:pt x="40" y="0"/>
                    </a:moveTo>
                    <a:cubicBezTo>
                      <a:pt x="-435" y="0"/>
                      <a:pt x="3407" y="1107"/>
                      <a:pt x="6760" y="2953"/>
                    </a:cubicBezTo>
                    <a:cubicBezTo>
                      <a:pt x="11567" y="5352"/>
                      <a:pt x="14445" y="7937"/>
                      <a:pt x="15884" y="10522"/>
                    </a:cubicBezTo>
                    <a:cubicBezTo>
                      <a:pt x="17323" y="13107"/>
                      <a:pt x="18287" y="15691"/>
                      <a:pt x="17812" y="18370"/>
                    </a:cubicBezTo>
                    <a:cubicBezTo>
                      <a:pt x="17323" y="19386"/>
                      <a:pt x="17323" y="20493"/>
                      <a:pt x="17812" y="21600"/>
                    </a:cubicBezTo>
                    <a:cubicBezTo>
                      <a:pt x="19251" y="20584"/>
                      <a:pt x="20201" y="19477"/>
                      <a:pt x="20201" y="18370"/>
                    </a:cubicBezTo>
                    <a:cubicBezTo>
                      <a:pt x="21165" y="15691"/>
                      <a:pt x="20690" y="13107"/>
                      <a:pt x="18762" y="10431"/>
                    </a:cubicBezTo>
                    <a:cubicBezTo>
                      <a:pt x="17323" y="7846"/>
                      <a:pt x="13970" y="5261"/>
                      <a:pt x="9163" y="2767"/>
                    </a:cubicBezTo>
                    <a:cubicBezTo>
                      <a:pt x="7249" y="2029"/>
                      <a:pt x="5321" y="1292"/>
                      <a:pt x="2918" y="645"/>
                    </a:cubicBezTo>
                    <a:cubicBezTo>
                      <a:pt x="1479" y="183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2" name="Google Shape;1069;p42"/>
              <p:cNvSpPr/>
              <p:nvPr/>
            </p:nvSpPr>
            <p:spPr>
              <a:xfrm>
                <a:off x="331268" y="1054450"/>
                <a:ext cx="17259" cy="5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8" h="21600" fill="norm" stroke="1" extrusionOk="0">
                    <a:moveTo>
                      <a:pt x="20193" y="0"/>
                    </a:moveTo>
                    <a:lnTo>
                      <a:pt x="17843" y="919"/>
                    </a:lnTo>
                    <a:cubicBezTo>
                      <a:pt x="11271" y="2604"/>
                      <a:pt x="5164" y="4597"/>
                      <a:pt x="0" y="6742"/>
                    </a:cubicBezTo>
                    <a:cubicBezTo>
                      <a:pt x="5966" y="5442"/>
                      <a:pt x="11581" y="4037"/>
                      <a:pt x="16858" y="2430"/>
                    </a:cubicBezTo>
                    <a:cubicBezTo>
                      <a:pt x="16267" y="4028"/>
                      <a:pt x="15971" y="5640"/>
                      <a:pt x="15971" y="7353"/>
                    </a:cubicBezTo>
                    <a:cubicBezTo>
                      <a:pt x="15493" y="10724"/>
                      <a:pt x="15971" y="14095"/>
                      <a:pt x="17843" y="17466"/>
                    </a:cubicBezTo>
                    <a:cubicBezTo>
                      <a:pt x="17843" y="18844"/>
                      <a:pt x="19250" y="20222"/>
                      <a:pt x="20657" y="21600"/>
                    </a:cubicBezTo>
                    <a:cubicBezTo>
                      <a:pt x="21600" y="21600"/>
                      <a:pt x="18307" y="15165"/>
                      <a:pt x="18786" y="7353"/>
                    </a:cubicBezTo>
                    <a:cubicBezTo>
                      <a:pt x="18786" y="5194"/>
                      <a:pt x="19194" y="3302"/>
                      <a:pt x="19630" y="1557"/>
                    </a:cubicBezTo>
                    <a:cubicBezTo>
                      <a:pt x="19658" y="1548"/>
                      <a:pt x="19686" y="1539"/>
                      <a:pt x="19714" y="1529"/>
                    </a:cubicBezTo>
                    <a:lnTo>
                      <a:pt x="19644" y="1520"/>
                    </a:lnTo>
                    <a:cubicBezTo>
                      <a:pt x="19672" y="1424"/>
                      <a:pt x="19700" y="1323"/>
                      <a:pt x="19714" y="1226"/>
                    </a:cubicBezTo>
                    <a:lnTo>
                      <a:pt x="20193" y="0"/>
                    </a:ln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3" name="Google Shape;1070;p42"/>
              <p:cNvSpPr/>
              <p:nvPr/>
            </p:nvSpPr>
            <p:spPr>
              <a:xfrm>
                <a:off x="280711" y="1049343"/>
                <a:ext cx="37506" cy="61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4" h="21600" fill="norm" stroke="1" extrusionOk="0">
                    <a:moveTo>
                      <a:pt x="11735" y="0"/>
                    </a:moveTo>
                    <a:cubicBezTo>
                      <a:pt x="11497" y="0"/>
                      <a:pt x="11259" y="4"/>
                      <a:pt x="11021" y="16"/>
                    </a:cubicBezTo>
                    <a:cubicBezTo>
                      <a:pt x="10136" y="16"/>
                      <a:pt x="9475" y="155"/>
                      <a:pt x="8814" y="426"/>
                    </a:cubicBezTo>
                    <a:cubicBezTo>
                      <a:pt x="8378" y="565"/>
                      <a:pt x="8154" y="700"/>
                      <a:pt x="8154" y="700"/>
                    </a:cubicBezTo>
                    <a:cubicBezTo>
                      <a:pt x="9039" y="426"/>
                      <a:pt x="10136" y="426"/>
                      <a:pt x="11021" y="291"/>
                    </a:cubicBezTo>
                    <a:cubicBezTo>
                      <a:pt x="13446" y="291"/>
                      <a:pt x="15871" y="1109"/>
                      <a:pt x="17411" y="2336"/>
                    </a:cubicBezTo>
                    <a:cubicBezTo>
                      <a:pt x="21600" y="5614"/>
                      <a:pt x="19175" y="11755"/>
                      <a:pt x="18514" y="17897"/>
                    </a:cubicBezTo>
                    <a:cubicBezTo>
                      <a:pt x="18296" y="19264"/>
                      <a:pt x="16532" y="20352"/>
                      <a:pt x="14325" y="20626"/>
                    </a:cubicBezTo>
                    <a:cubicBezTo>
                      <a:pt x="13823" y="20733"/>
                      <a:pt x="13301" y="20782"/>
                      <a:pt x="12779" y="20782"/>
                    </a:cubicBezTo>
                    <a:cubicBezTo>
                      <a:pt x="11272" y="20782"/>
                      <a:pt x="9799" y="20348"/>
                      <a:pt x="8814" y="19534"/>
                    </a:cubicBezTo>
                    <a:cubicBezTo>
                      <a:pt x="7718" y="18580"/>
                      <a:pt x="7275" y="17353"/>
                      <a:pt x="7275" y="16121"/>
                    </a:cubicBezTo>
                    <a:cubicBezTo>
                      <a:pt x="7275" y="14894"/>
                      <a:pt x="7275" y="13801"/>
                      <a:pt x="7275" y="12709"/>
                    </a:cubicBezTo>
                    <a:cubicBezTo>
                      <a:pt x="7275" y="11755"/>
                      <a:pt x="6614" y="10798"/>
                      <a:pt x="5511" y="9980"/>
                    </a:cubicBezTo>
                    <a:cubicBezTo>
                      <a:pt x="4777" y="9530"/>
                      <a:pt x="3898" y="9264"/>
                      <a:pt x="2868" y="9264"/>
                    </a:cubicBezTo>
                    <a:cubicBezTo>
                      <a:pt x="2650" y="9264"/>
                      <a:pt x="2432" y="9276"/>
                      <a:pt x="2207" y="9296"/>
                    </a:cubicBezTo>
                    <a:cubicBezTo>
                      <a:pt x="1322" y="9296"/>
                      <a:pt x="661" y="9570"/>
                      <a:pt x="218" y="9980"/>
                    </a:cubicBezTo>
                    <a:cubicBezTo>
                      <a:pt x="0" y="10254"/>
                      <a:pt x="0" y="10389"/>
                      <a:pt x="0" y="10389"/>
                    </a:cubicBezTo>
                    <a:cubicBezTo>
                      <a:pt x="443" y="9980"/>
                      <a:pt x="1322" y="9710"/>
                      <a:pt x="2207" y="9710"/>
                    </a:cubicBezTo>
                    <a:cubicBezTo>
                      <a:pt x="2352" y="9685"/>
                      <a:pt x="2511" y="9673"/>
                      <a:pt x="2676" y="9673"/>
                    </a:cubicBezTo>
                    <a:cubicBezTo>
                      <a:pt x="3449" y="9673"/>
                      <a:pt x="4301" y="9939"/>
                      <a:pt x="4850" y="10389"/>
                    </a:cubicBezTo>
                    <a:cubicBezTo>
                      <a:pt x="5729" y="11072"/>
                      <a:pt x="6171" y="11890"/>
                      <a:pt x="6171" y="12709"/>
                    </a:cubicBezTo>
                    <a:cubicBezTo>
                      <a:pt x="6171" y="13801"/>
                      <a:pt x="6171" y="14894"/>
                      <a:pt x="6171" y="16121"/>
                    </a:cubicBezTo>
                    <a:cubicBezTo>
                      <a:pt x="5953" y="17488"/>
                      <a:pt x="6614" y="18850"/>
                      <a:pt x="7936" y="20082"/>
                    </a:cubicBezTo>
                    <a:cubicBezTo>
                      <a:pt x="8596" y="20761"/>
                      <a:pt x="9700" y="21174"/>
                      <a:pt x="10803" y="21445"/>
                    </a:cubicBezTo>
                    <a:cubicBezTo>
                      <a:pt x="11477" y="21551"/>
                      <a:pt x="12164" y="21600"/>
                      <a:pt x="12852" y="21600"/>
                    </a:cubicBezTo>
                    <a:cubicBezTo>
                      <a:pt x="14854" y="21600"/>
                      <a:pt x="16816" y="21166"/>
                      <a:pt x="18296" y="20352"/>
                    </a:cubicBezTo>
                    <a:cubicBezTo>
                      <a:pt x="19175" y="19673"/>
                      <a:pt x="19836" y="18850"/>
                      <a:pt x="20060" y="18032"/>
                    </a:cubicBezTo>
                    <a:cubicBezTo>
                      <a:pt x="20497" y="14759"/>
                      <a:pt x="20939" y="11890"/>
                      <a:pt x="21157" y="9161"/>
                    </a:cubicBezTo>
                    <a:cubicBezTo>
                      <a:pt x="21600" y="6567"/>
                      <a:pt x="20497" y="4112"/>
                      <a:pt x="18296" y="2066"/>
                    </a:cubicBezTo>
                    <a:cubicBezTo>
                      <a:pt x="16677" y="687"/>
                      <a:pt x="14319" y="0"/>
                      <a:pt x="11735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4" name="Google Shape;1071;p42"/>
              <p:cNvSpPr/>
              <p:nvPr/>
            </p:nvSpPr>
            <p:spPr>
              <a:xfrm>
                <a:off x="315831" y="1432113"/>
                <a:ext cx="348375" cy="357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1" h="21600" fill="norm" stroke="1" extrusionOk="0">
                    <a:moveTo>
                      <a:pt x="5994" y="0"/>
                    </a:moveTo>
                    <a:cubicBezTo>
                      <a:pt x="3994" y="3147"/>
                      <a:pt x="2303" y="6482"/>
                      <a:pt x="922" y="9958"/>
                    </a:cubicBezTo>
                    <a:cubicBezTo>
                      <a:pt x="303" y="11508"/>
                      <a:pt x="-269" y="13175"/>
                      <a:pt x="136" y="14796"/>
                    </a:cubicBezTo>
                    <a:cubicBezTo>
                      <a:pt x="565" y="16510"/>
                      <a:pt x="1970" y="17802"/>
                      <a:pt x="3732" y="18130"/>
                    </a:cubicBezTo>
                    <a:cubicBezTo>
                      <a:pt x="4034" y="18180"/>
                      <a:pt x="4339" y="18199"/>
                      <a:pt x="4646" y="18199"/>
                    </a:cubicBezTo>
                    <a:cubicBezTo>
                      <a:pt x="5699" y="18199"/>
                      <a:pt x="6772" y="17973"/>
                      <a:pt x="7807" y="17973"/>
                    </a:cubicBezTo>
                    <a:cubicBezTo>
                      <a:pt x="8326" y="17973"/>
                      <a:pt x="8836" y="18030"/>
                      <a:pt x="9328" y="18201"/>
                    </a:cubicBezTo>
                    <a:cubicBezTo>
                      <a:pt x="10209" y="18506"/>
                      <a:pt x="10924" y="19141"/>
                      <a:pt x="11662" y="19681"/>
                    </a:cubicBezTo>
                    <a:cubicBezTo>
                      <a:pt x="13501" y="20936"/>
                      <a:pt x="15683" y="21600"/>
                      <a:pt x="17903" y="21600"/>
                    </a:cubicBezTo>
                    <a:cubicBezTo>
                      <a:pt x="18299" y="21600"/>
                      <a:pt x="18696" y="21579"/>
                      <a:pt x="19093" y="21536"/>
                    </a:cubicBezTo>
                    <a:cubicBezTo>
                      <a:pt x="20069" y="21418"/>
                      <a:pt x="21236" y="20949"/>
                      <a:pt x="21331" y="19986"/>
                    </a:cubicBezTo>
                    <a:cubicBezTo>
                      <a:pt x="18735" y="19422"/>
                      <a:pt x="16068" y="18835"/>
                      <a:pt x="13948" y="17285"/>
                    </a:cubicBezTo>
                    <a:cubicBezTo>
                      <a:pt x="13067" y="16604"/>
                      <a:pt x="12258" y="15758"/>
                      <a:pt x="11210" y="15359"/>
                    </a:cubicBezTo>
                    <a:cubicBezTo>
                      <a:pt x="10067" y="14913"/>
                      <a:pt x="6471" y="14796"/>
                      <a:pt x="5328" y="14373"/>
                    </a:cubicBezTo>
                    <a:cubicBezTo>
                      <a:pt x="3208" y="13598"/>
                      <a:pt x="3756" y="11672"/>
                      <a:pt x="4780" y="9112"/>
                    </a:cubicBezTo>
                    <a:cubicBezTo>
                      <a:pt x="5613" y="7046"/>
                      <a:pt x="6757" y="5073"/>
                      <a:pt x="8638" y="3851"/>
                    </a:cubicBezTo>
                    <a:lnTo>
                      <a:pt x="599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5" name="Google Shape;1072;p42"/>
              <p:cNvSpPr/>
              <p:nvPr/>
            </p:nvSpPr>
            <p:spPr>
              <a:xfrm>
                <a:off x="350155" y="1456611"/>
                <a:ext cx="313712" cy="322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2" h="21600" fill="norm" stroke="1" extrusionOk="0">
                    <a:moveTo>
                      <a:pt x="4885" y="0"/>
                    </a:moveTo>
                    <a:cubicBezTo>
                      <a:pt x="3075" y="2553"/>
                      <a:pt x="1663" y="5340"/>
                      <a:pt x="678" y="8285"/>
                    </a:cubicBezTo>
                    <a:cubicBezTo>
                      <a:pt x="305" y="9274"/>
                      <a:pt x="92" y="10317"/>
                      <a:pt x="12" y="11359"/>
                    </a:cubicBezTo>
                    <a:cubicBezTo>
                      <a:pt x="-68" y="12401"/>
                      <a:pt x="251" y="13443"/>
                      <a:pt x="837" y="14329"/>
                    </a:cubicBezTo>
                    <a:cubicBezTo>
                      <a:pt x="1930" y="15736"/>
                      <a:pt x="3927" y="15839"/>
                      <a:pt x="5685" y="16153"/>
                    </a:cubicBezTo>
                    <a:cubicBezTo>
                      <a:pt x="7203" y="16413"/>
                      <a:pt x="7789" y="16309"/>
                      <a:pt x="9573" y="17038"/>
                    </a:cubicBezTo>
                    <a:cubicBezTo>
                      <a:pt x="11278" y="17768"/>
                      <a:pt x="12743" y="19044"/>
                      <a:pt x="14367" y="19878"/>
                    </a:cubicBezTo>
                    <a:cubicBezTo>
                      <a:pt x="14367" y="19878"/>
                      <a:pt x="17383" y="21600"/>
                      <a:pt x="20092" y="21600"/>
                    </a:cubicBezTo>
                    <a:cubicBezTo>
                      <a:pt x="20363" y="21600"/>
                      <a:pt x="20631" y="21583"/>
                      <a:pt x="20892" y="21545"/>
                    </a:cubicBezTo>
                    <a:cubicBezTo>
                      <a:pt x="20892" y="21545"/>
                      <a:pt x="21532" y="20998"/>
                      <a:pt x="21479" y="20529"/>
                    </a:cubicBezTo>
                    <a:cubicBezTo>
                      <a:pt x="21479" y="20529"/>
                      <a:pt x="17084" y="19539"/>
                      <a:pt x="16151" y="19070"/>
                    </a:cubicBezTo>
                    <a:cubicBezTo>
                      <a:pt x="15193" y="18601"/>
                      <a:pt x="13808" y="18002"/>
                      <a:pt x="12716" y="17116"/>
                    </a:cubicBezTo>
                    <a:cubicBezTo>
                      <a:pt x="11624" y="16256"/>
                      <a:pt x="10851" y="15032"/>
                      <a:pt x="7230" y="14876"/>
                    </a:cubicBezTo>
                    <a:cubicBezTo>
                      <a:pt x="6803" y="14850"/>
                      <a:pt x="6031" y="14719"/>
                      <a:pt x="5206" y="14616"/>
                    </a:cubicBezTo>
                    <a:cubicBezTo>
                      <a:pt x="3527" y="14433"/>
                      <a:pt x="2329" y="13964"/>
                      <a:pt x="2062" y="12714"/>
                    </a:cubicBezTo>
                    <a:cubicBezTo>
                      <a:pt x="1637" y="10682"/>
                      <a:pt x="4060" y="6278"/>
                      <a:pt x="4060" y="6278"/>
                    </a:cubicBezTo>
                    <a:cubicBezTo>
                      <a:pt x="4060" y="6278"/>
                      <a:pt x="6457" y="2892"/>
                      <a:pt x="7389" y="2684"/>
                    </a:cubicBezTo>
                    <a:lnTo>
                      <a:pt x="488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6" name="Google Shape;1073;p42"/>
              <p:cNvSpPr/>
              <p:nvPr/>
            </p:nvSpPr>
            <p:spPr>
              <a:xfrm>
                <a:off x="348952" y="1456226"/>
                <a:ext cx="306310" cy="323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600" fill="norm" stroke="1" extrusionOk="0">
                    <a:moveTo>
                      <a:pt x="5087" y="0"/>
                    </a:moveTo>
                    <a:cubicBezTo>
                      <a:pt x="5060" y="26"/>
                      <a:pt x="5033" y="52"/>
                      <a:pt x="5033" y="78"/>
                    </a:cubicBezTo>
                    <a:lnTo>
                      <a:pt x="5087" y="0"/>
                    </a:lnTo>
                    <a:close/>
                    <a:moveTo>
                      <a:pt x="5033" y="78"/>
                    </a:moveTo>
                    <a:lnTo>
                      <a:pt x="4842" y="311"/>
                    </a:lnTo>
                    <a:cubicBezTo>
                      <a:pt x="4705" y="494"/>
                      <a:pt x="4487" y="805"/>
                      <a:pt x="4215" y="1169"/>
                    </a:cubicBezTo>
                    <a:cubicBezTo>
                      <a:pt x="3424" y="2285"/>
                      <a:pt x="2742" y="3428"/>
                      <a:pt x="2169" y="4622"/>
                    </a:cubicBezTo>
                    <a:cubicBezTo>
                      <a:pt x="1269" y="6389"/>
                      <a:pt x="615" y="8258"/>
                      <a:pt x="178" y="10180"/>
                    </a:cubicBezTo>
                    <a:cubicBezTo>
                      <a:pt x="-122" y="11323"/>
                      <a:pt x="-40" y="12517"/>
                      <a:pt x="396" y="13608"/>
                    </a:cubicBezTo>
                    <a:cubicBezTo>
                      <a:pt x="505" y="13893"/>
                      <a:pt x="669" y="14179"/>
                      <a:pt x="860" y="14413"/>
                    </a:cubicBezTo>
                    <a:cubicBezTo>
                      <a:pt x="1078" y="14673"/>
                      <a:pt x="1324" y="14906"/>
                      <a:pt x="1597" y="15062"/>
                    </a:cubicBezTo>
                    <a:cubicBezTo>
                      <a:pt x="2169" y="15400"/>
                      <a:pt x="2796" y="15633"/>
                      <a:pt x="3451" y="15763"/>
                    </a:cubicBezTo>
                    <a:lnTo>
                      <a:pt x="4051" y="15919"/>
                    </a:lnTo>
                    <a:cubicBezTo>
                      <a:pt x="5333" y="16075"/>
                      <a:pt x="6587" y="16283"/>
                      <a:pt x="7787" y="16516"/>
                    </a:cubicBezTo>
                    <a:cubicBezTo>
                      <a:pt x="8388" y="16646"/>
                      <a:pt x="8960" y="16776"/>
                      <a:pt x="9533" y="16932"/>
                    </a:cubicBezTo>
                    <a:cubicBezTo>
                      <a:pt x="9805" y="17010"/>
                      <a:pt x="10050" y="17113"/>
                      <a:pt x="10324" y="17243"/>
                    </a:cubicBezTo>
                    <a:cubicBezTo>
                      <a:pt x="10569" y="17373"/>
                      <a:pt x="10814" y="17503"/>
                      <a:pt x="11060" y="17633"/>
                    </a:cubicBezTo>
                    <a:cubicBezTo>
                      <a:pt x="12014" y="18178"/>
                      <a:pt x="12887" y="18750"/>
                      <a:pt x="13733" y="19269"/>
                    </a:cubicBezTo>
                    <a:cubicBezTo>
                      <a:pt x="14497" y="19763"/>
                      <a:pt x="15314" y="20178"/>
                      <a:pt x="16160" y="20516"/>
                    </a:cubicBezTo>
                    <a:cubicBezTo>
                      <a:pt x="17387" y="21035"/>
                      <a:pt x="18697" y="21373"/>
                      <a:pt x="20006" y="21581"/>
                    </a:cubicBezTo>
                    <a:cubicBezTo>
                      <a:pt x="20183" y="21593"/>
                      <a:pt x="20367" y="21600"/>
                      <a:pt x="20551" y="21600"/>
                    </a:cubicBezTo>
                    <a:cubicBezTo>
                      <a:pt x="20735" y="21600"/>
                      <a:pt x="20919" y="21593"/>
                      <a:pt x="21096" y="21581"/>
                    </a:cubicBezTo>
                    <a:cubicBezTo>
                      <a:pt x="21233" y="21554"/>
                      <a:pt x="21341" y="21528"/>
                      <a:pt x="21478" y="21503"/>
                    </a:cubicBezTo>
                    <a:cubicBezTo>
                      <a:pt x="21478" y="21496"/>
                      <a:pt x="21468" y="21493"/>
                      <a:pt x="21449" y="21493"/>
                    </a:cubicBezTo>
                    <a:cubicBezTo>
                      <a:pt x="21399" y="21493"/>
                      <a:pt x="21283" y="21516"/>
                      <a:pt x="21123" y="21554"/>
                    </a:cubicBezTo>
                    <a:cubicBezTo>
                      <a:pt x="21028" y="21561"/>
                      <a:pt x="20933" y="21564"/>
                      <a:pt x="20839" y="21564"/>
                    </a:cubicBezTo>
                    <a:cubicBezTo>
                      <a:pt x="20579" y="21564"/>
                      <a:pt x="20319" y="21540"/>
                      <a:pt x="20059" y="21503"/>
                    </a:cubicBezTo>
                    <a:cubicBezTo>
                      <a:pt x="18751" y="21295"/>
                      <a:pt x="17469" y="20931"/>
                      <a:pt x="16241" y="20412"/>
                    </a:cubicBezTo>
                    <a:cubicBezTo>
                      <a:pt x="15396" y="20074"/>
                      <a:pt x="14605" y="19658"/>
                      <a:pt x="13842" y="19139"/>
                    </a:cubicBezTo>
                    <a:cubicBezTo>
                      <a:pt x="12996" y="18646"/>
                      <a:pt x="12123" y="18074"/>
                      <a:pt x="11169" y="17503"/>
                    </a:cubicBezTo>
                    <a:cubicBezTo>
                      <a:pt x="10924" y="17373"/>
                      <a:pt x="10678" y="17218"/>
                      <a:pt x="10432" y="17088"/>
                    </a:cubicBezTo>
                    <a:cubicBezTo>
                      <a:pt x="10160" y="16958"/>
                      <a:pt x="9887" y="16854"/>
                      <a:pt x="9615" y="16776"/>
                    </a:cubicBezTo>
                    <a:cubicBezTo>
                      <a:pt x="9042" y="16594"/>
                      <a:pt x="8469" y="16464"/>
                      <a:pt x="7869" y="16335"/>
                    </a:cubicBezTo>
                    <a:cubicBezTo>
                      <a:pt x="6669" y="16101"/>
                      <a:pt x="5415" y="15893"/>
                      <a:pt x="4105" y="15737"/>
                    </a:cubicBezTo>
                    <a:lnTo>
                      <a:pt x="3506" y="15581"/>
                    </a:lnTo>
                    <a:cubicBezTo>
                      <a:pt x="2878" y="15451"/>
                      <a:pt x="2251" y="15244"/>
                      <a:pt x="1705" y="14906"/>
                    </a:cubicBezTo>
                    <a:cubicBezTo>
                      <a:pt x="1432" y="14751"/>
                      <a:pt x="1215" y="14543"/>
                      <a:pt x="1023" y="14309"/>
                    </a:cubicBezTo>
                    <a:cubicBezTo>
                      <a:pt x="833" y="14075"/>
                      <a:pt x="696" y="13816"/>
                      <a:pt x="560" y="13530"/>
                    </a:cubicBezTo>
                    <a:cubicBezTo>
                      <a:pt x="123" y="12465"/>
                      <a:pt x="69" y="11296"/>
                      <a:pt x="369" y="10180"/>
                    </a:cubicBezTo>
                    <a:cubicBezTo>
                      <a:pt x="778" y="8284"/>
                      <a:pt x="1432" y="6440"/>
                      <a:pt x="2278" y="4674"/>
                    </a:cubicBezTo>
                    <a:cubicBezTo>
                      <a:pt x="2851" y="3480"/>
                      <a:pt x="3506" y="2311"/>
                      <a:pt x="4269" y="1221"/>
                    </a:cubicBezTo>
                    <a:cubicBezTo>
                      <a:pt x="4542" y="831"/>
                      <a:pt x="4733" y="519"/>
                      <a:pt x="4869" y="311"/>
                    </a:cubicBezTo>
                    <a:lnTo>
                      <a:pt x="5033" y="78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7" name="Google Shape;1074;p42"/>
              <p:cNvSpPr/>
              <p:nvPr/>
            </p:nvSpPr>
            <p:spPr>
              <a:xfrm>
                <a:off x="408118" y="1194077"/>
                <a:ext cx="921418" cy="659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7" h="21600" fill="norm" stroke="1" extrusionOk="0">
                    <a:moveTo>
                      <a:pt x="6150" y="0"/>
                    </a:moveTo>
                    <a:cubicBezTo>
                      <a:pt x="5976" y="0"/>
                      <a:pt x="5804" y="30"/>
                      <a:pt x="5639" y="102"/>
                    </a:cubicBezTo>
                    <a:cubicBezTo>
                      <a:pt x="4485" y="599"/>
                      <a:pt x="3340" y="1835"/>
                      <a:pt x="3169" y="4651"/>
                    </a:cubicBezTo>
                    <a:cubicBezTo>
                      <a:pt x="3033" y="6881"/>
                      <a:pt x="3583" y="9048"/>
                      <a:pt x="3583" y="9048"/>
                    </a:cubicBezTo>
                    <a:lnTo>
                      <a:pt x="40" y="4983"/>
                    </a:lnTo>
                    <a:cubicBezTo>
                      <a:pt x="40" y="4983"/>
                      <a:pt x="-158" y="7353"/>
                      <a:pt x="329" y="8627"/>
                    </a:cubicBezTo>
                    <a:cubicBezTo>
                      <a:pt x="437" y="8933"/>
                      <a:pt x="1149" y="9940"/>
                      <a:pt x="2123" y="11099"/>
                    </a:cubicBezTo>
                    <a:cubicBezTo>
                      <a:pt x="4151" y="13533"/>
                      <a:pt x="7108" y="16846"/>
                      <a:pt x="7108" y="16846"/>
                    </a:cubicBezTo>
                    <a:cubicBezTo>
                      <a:pt x="7108" y="16846"/>
                      <a:pt x="12427" y="21331"/>
                      <a:pt x="13518" y="21586"/>
                    </a:cubicBezTo>
                    <a:cubicBezTo>
                      <a:pt x="13557" y="21595"/>
                      <a:pt x="13602" y="21600"/>
                      <a:pt x="13653" y="21600"/>
                    </a:cubicBezTo>
                    <a:cubicBezTo>
                      <a:pt x="15024" y="21600"/>
                      <a:pt x="20405" y="18401"/>
                      <a:pt x="20405" y="18401"/>
                    </a:cubicBezTo>
                    <a:cubicBezTo>
                      <a:pt x="20405" y="18401"/>
                      <a:pt x="21442" y="15291"/>
                      <a:pt x="21352" y="14374"/>
                    </a:cubicBezTo>
                    <a:cubicBezTo>
                      <a:pt x="21262" y="13456"/>
                      <a:pt x="13518" y="5339"/>
                      <a:pt x="12743" y="4715"/>
                    </a:cubicBezTo>
                    <a:cubicBezTo>
                      <a:pt x="11958" y="4103"/>
                      <a:pt x="8055" y="879"/>
                      <a:pt x="8055" y="879"/>
                    </a:cubicBezTo>
                    <a:cubicBezTo>
                      <a:pt x="8055" y="879"/>
                      <a:pt x="7086" y="0"/>
                      <a:pt x="61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8" name="Google Shape;1075;p42"/>
              <p:cNvSpPr/>
              <p:nvPr/>
            </p:nvSpPr>
            <p:spPr>
              <a:xfrm>
                <a:off x="985085" y="1735877"/>
                <a:ext cx="27611" cy="110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299" y="0"/>
                      <a:pt x="20387" y="229"/>
                      <a:pt x="19165" y="686"/>
                    </a:cubicBezTo>
                    <a:cubicBezTo>
                      <a:pt x="17039" y="1297"/>
                      <a:pt x="15215" y="1984"/>
                      <a:pt x="13692" y="2670"/>
                    </a:cubicBezTo>
                    <a:cubicBezTo>
                      <a:pt x="8209" y="5036"/>
                      <a:pt x="4260" y="7631"/>
                      <a:pt x="2125" y="10228"/>
                    </a:cubicBezTo>
                    <a:cubicBezTo>
                      <a:pt x="912" y="11754"/>
                      <a:pt x="301" y="13203"/>
                      <a:pt x="0" y="14731"/>
                    </a:cubicBezTo>
                    <a:cubicBezTo>
                      <a:pt x="0" y="15951"/>
                      <a:pt x="301" y="17172"/>
                      <a:pt x="1213" y="18317"/>
                    </a:cubicBezTo>
                    <a:cubicBezTo>
                      <a:pt x="1523" y="19156"/>
                      <a:pt x="2125" y="19996"/>
                      <a:pt x="3038" y="20760"/>
                    </a:cubicBezTo>
                    <a:cubicBezTo>
                      <a:pt x="3348" y="21065"/>
                      <a:pt x="3649" y="21371"/>
                      <a:pt x="4260" y="21600"/>
                    </a:cubicBezTo>
                    <a:cubicBezTo>
                      <a:pt x="4561" y="21600"/>
                      <a:pt x="3348" y="20378"/>
                      <a:pt x="2435" y="18317"/>
                    </a:cubicBezTo>
                    <a:cubicBezTo>
                      <a:pt x="1824" y="17097"/>
                      <a:pt x="1824" y="15951"/>
                      <a:pt x="1824" y="14731"/>
                    </a:cubicBezTo>
                    <a:cubicBezTo>
                      <a:pt x="2125" y="13280"/>
                      <a:pt x="3038" y="11830"/>
                      <a:pt x="3950" y="10379"/>
                    </a:cubicBezTo>
                    <a:cubicBezTo>
                      <a:pt x="6385" y="7784"/>
                      <a:pt x="10043" y="5189"/>
                      <a:pt x="14905" y="2899"/>
                    </a:cubicBezTo>
                    <a:cubicBezTo>
                      <a:pt x="18864" y="1069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89" name="Google Shape;1076;p42"/>
              <p:cNvSpPr/>
              <p:nvPr/>
            </p:nvSpPr>
            <p:spPr>
              <a:xfrm>
                <a:off x="562694" y="1470230"/>
                <a:ext cx="152465" cy="138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20" y="301"/>
                      <a:pt x="496" y="604"/>
                      <a:pt x="771" y="907"/>
                    </a:cubicBezTo>
                    <a:lnTo>
                      <a:pt x="2975" y="3327"/>
                    </a:lnTo>
                    <a:cubicBezTo>
                      <a:pt x="4904" y="5324"/>
                      <a:pt x="7495" y="8168"/>
                      <a:pt x="10413" y="11194"/>
                    </a:cubicBezTo>
                    <a:cubicBezTo>
                      <a:pt x="13334" y="14219"/>
                      <a:pt x="16089" y="16880"/>
                      <a:pt x="18184" y="18696"/>
                    </a:cubicBezTo>
                    <a:cubicBezTo>
                      <a:pt x="19175" y="19665"/>
                      <a:pt x="20057" y="20390"/>
                      <a:pt x="20609" y="20874"/>
                    </a:cubicBezTo>
                    <a:cubicBezTo>
                      <a:pt x="20939" y="21116"/>
                      <a:pt x="21213" y="21359"/>
                      <a:pt x="21600" y="21600"/>
                    </a:cubicBezTo>
                    <a:cubicBezTo>
                      <a:pt x="21324" y="21297"/>
                      <a:pt x="21048" y="20996"/>
                      <a:pt x="20718" y="20753"/>
                    </a:cubicBezTo>
                    <a:lnTo>
                      <a:pt x="18349" y="18455"/>
                    </a:lnTo>
                    <a:cubicBezTo>
                      <a:pt x="16311" y="16639"/>
                      <a:pt x="13610" y="13916"/>
                      <a:pt x="10689" y="10891"/>
                    </a:cubicBezTo>
                    <a:lnTo>
                      <a:pt x="3196" y="3085"/>
                    </a:lnTo>
                    <a:cubicBezTo>
                      <a:pt x="2204" y="2117"/>
                      <a:pt x="1432" y="1331"/>
                      <a:pt x="882" y="785"/>
                    </a:cubicBezTo>
                    <a:cubicBezTo>
                      <a:pt x="606" y="484"/>
                      <a:pt x="276" y="181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0" name="Google Shape;1077;p42"/>
              <p:cNvSpPr/>
              <p:nvPr/>
            </p:nvSpPr>
            <p:spPr>
              <a:xfrm>
                <a:off x="682103" y="1542567"/>
                <a:ext cx="92953" cy="138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148" y="182"/>
                      <a:pt x="20695" y="364"/>
                      <a:pt x="20335" y="608"/>
                    </a:cubicBezTo>
                    <a:cubicBezTo>
                      <a:pt x="19882" y="789"/>
                      <a:pt x="19430" y="1031"/>
                      <a:pt x="18888" y="1335"/>
                    </a:cubicBezTo>
                    <a:cubicBezTo>
                      <a:pt x="18346" y="1639"/>
                      <a:pt x="17715" y="2003"/>
                      <a:pt x="17081" y="2426"/>
                    </a:cubicBezTo>
                    <a:cubicBezTo>
                      <a:pt x="13556" y="4551"/>
                      <a:pt x="10483" y="6917"/>
                      <a:pt x="7863" y="9466"/>
                    </a:cubicBezTo>
                    <a:cubicBezTo>
                      <a:pt x="5151" y="12074"/>
                      <a:pt x="2980" y="14866"/>
                      <a:pt x="1444" y="17838"/>
                    </a:cubicBezTo>
                    <a:cubicBezTo>
                      <a:pt x="1173" y="18324"/>
                      <a:pt x="902" y="18810"/>
                      <a:pt x="721" y="19355"/>
                    </a:cubicBezTo>
                    <a:cubicBezTo>
                      <a:pt x="542" y="19719"/>
                      <a:pt x="360" y="20145"/>
                      <a:pt x="271" y="20569"/>
                    </a:cubicBezTo>
                    <a:cubicBezTo>
                      <a:pt x="89" y="20872"/>
                      <a:pt x="0" y="21236"/>
                      <a:pt x="0" y="21600"/>
                    </a:cubicBezTo>
                    <a:cubicBezTo>
                      <a:pt x="89" y="21600"/>
                      <a:pt x="542" y="20145"/>
                      <a:pt x="1807" y="17900"/>
                    </a:cubicBezTo>
                    <a:cubicBezTo>
                      <a:pt x="3525" y="14986"/>
                      <a:pt x="5693" y="12256"/>
                      <a:pt x="8313" y="9708"/>
                    </a:cubicBezTo>
                    <a:cubicBezTo>
                      <a:pt x="11025" y="7159"/>
                      <a:pt x="14008" y="4793"/>
                      <a:pt x="17352" y="2608"/>
                    </a:cubicBezTo>
                    <a:cubicBezTo>
                      <a:pt x="17986" y="2185"/>
                      <a:pt x="18527" y="1821"/>
                      <a:pt x="19069" y="1517"/>
                    </a:cubicBezTo>
                    <a:cubicBezTo>
                      <a:pt x="19611" y="1153"/>
                      <a:pt x="20064" y="909"/>
                      <a:pt x="20424" y="668"/>
                    </a:cubicBezTo>
                    <a:cubicBezTo>
                      <a:pt x="20877" y="486"/>
                      <a:pt x="21240" y="244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1" name="Google Shape;1078;p42"/>
              <p:cNvSpPr/>
              <p:nvPr/>
            </p:nvSpPr>
            <p:spPr>
              <a:xfrm>
                <a:off x="1012694" y="1627743"/>
                <a:ext cx="307661" cy="108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fill="norm" stroke="1" extrusionOk="0">
                    <a:moveTo>
                      <a:pt x="21544" y="0"/>
                    </a:moveTo>
                    <a:cubicBezTo>
                      <a:pt x="21439" y="0"/>
                      <a:pt x="16648" y="4634"/>
                      <a:pt x="10732" y="10566"/>
                    </a:cubicBezTo>
                    <a:cubicBezTo>
                      <a:pt x="4794" y="16546"/>
                      <a:pt x="-27" y="21442"/>
                      <a:pt x="0" y="21598"/>
                    </a:cubicBezTo>
                    <a:cubicBezTo>
                      <a:pt x="0" y="21600"/>
                      <a:pt x="2" y="21600"/>
                      <a:pt x="4" y="21600"/>
                    </a:cubicBezTo>
                    <a:cubicBezTo>
                      <a:pt x="155" y="21600"/>
                      <a:pt x="4943" y="16919"/>
                      <a:pt x="10787" y="11032"/>
                    </a:cubicBezTo>
                    <a:cubicBezTo>
                      <a:pt x="16752" y="5051"/>
                      <a:pt x="21573" y="156"/>
                      <a:pt x="21546" y="0"/>
                    </a:cubicBezTo>
                    <a:cubicBezTo>
                      <a:pt x="21545" y="0"/>
                      <a:pt x="21545" y="0"/>
                      <a:pt x="215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2" name="Google Shape;1079;p42"/>
              <p:cNvSpPr/>
              <p:nvPr/>
            </p:nvSpPr>
            <p:spPr>
              <a:xfrm>
                <a:off x="577717" y="1216231"/>
                <a:ext cx="406587" cy="35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4" h="21600" fill="norm" stroke="1" extrusionOk="0">
                    <a:moveTo>
                      <a:pt x="5775" y="0"/>
                    </a:moveTo>
                    <a:cubicBezTo>
                      <a:pt x="5346" y="0"/>
                      <a:pt x="4917" y="54"/>
                      <a:pt x="4488" y="167"/>
                    </a:cubicBezTo>
                    <a:cubicBezTo>
                      <a:pt x="3768" y="356"/>
                      <a:pt x="3090" y="736"/>
                      <a:pt x="2494" y="1256"/>
                    </a:cubicBezTo>
                    <a:cubicBezTo>
                      <a:pt x="1343" y="2322"/>
                      <a:pt x="521" y="3791"/>
                      <a:pt x="192" y="5448"/>
                    </a:cubicBezTo>
                    <a:cubicBezTo>
                      <a:pt x="-116" y="6988"/>
                      <a:pt x="-54" y="8598"/>
                      <a:pt x="377" y="10090"/>
                    </a:cubicBezTo>
                    <a:cubicBezTo>
                      <a:pt x="747" y="11440"/>
                      <a:pt x="1302" y="12719"/>
                      <a:pt x="2042" y="13855"/>
                    </a:cubicBezTo>
                    <a:cubicBezTo>
                      <a:pt x="2371" y="14377"/>
                      <a:pt x="2740" y="14850"/>
                      <a:pt x="3111" y="15324"/>
                    </a:cubicBezTo>
                    <a:cubicBezTo>
                      <a:pt x="3460" y="15798"/>
                      <a:pt x="3809" y="16224"/>
                      <a:pt x="4138" y="16627"/>
                    </a:cubicBezTo>
                    <a:cubicBezTo>
                      <a:pt x="5474" y="18284"/>
                      <a:pt x="6625" y="19540"/>
                      <a:pt x="7447" y="20369"/>
                    </a:cubicBezTo>
                    <a:cubicBezTo>
                      <a:pt x="7858" y="20771"/>
                      <a:pt x="8187" y="21079"/>
                      <a:pt x="8393" y="21293"/>
                    </a:cubicBezTo>
                    <a:lnTo>
                      <a:pt x="8659" y="21529"/>
                    </a:lnTo>
                    <a:cubicBezTo>
                      <a:pt x="8680" y="21553"/>
                      <a:pt x="8721" y="21577"/>
                      <a:pt x="8742" y="21600"/>
                    </a:cubicBezTo>
                    <a:cubicBezTo>
                      <a:pt x="8721" y="21577"/>
                      <a:pt x="8701" y="21529"/>
                      <a:pt x="8659" y="21506"/>
                    </a:cubicBezTo>
                    <a:lnTo>
                      <a:pt x="8413" y="21268"/>
                    </a:lnTo>
                    <a:cubicBezTo>
                      <a:pt x="8187" y="21055"/>
                      <a:pt x="7879" y="20724"/>
                      <a:pt x="7468" y="20321"/>
                    </a:cubicBezTo>
                    <a:cubicBezTo>
                      <a:pt x="6645" y="19469"/>
                      <a:pt x="5515" y="18213"/>
                      <a:pt x="4200" y="16556"/>
                    </a:cubicBezTo>
                    <a:cubicBezTo>
                      <a:pt x="3871" y="16153"/>
                      <a:pt x="3522" y="15727"/>
                      <a:pt x="3172" y="15253"/>
                    </a:cubicBezTo>
                    <a:cubicBezTo>
                      <a:pt x="2823" y="14779"/>
                      <a:pt x="2453" y="14306"/>
                      <a:pt x="2124" y="13784"/>
                    </a:cubicBezTo>
                    <a:cubicBezTo>
                      <a:pt x="1384" y="12648"/>
                      <a:pt x="829" y="11392"/>
                      <a:pt x="480" y="10043"/>
                    </a:cubicBezTo>
                    <a:cubicBezTo>
                      <a:pt x="69" y="8575"/>
                      <a:pt x="7" y="6988"/>
                      <a:pt x="295" y="5495"/>
                    </a:cubicBezTo>
                    <a:cubicBezTo>
                      <a:pt x="624" y="3862"/>
                      <a:pt x="1426" y="2417"/>
                      <a:pt x="2556" y="1375"/>
                    </a:cubicBezTo>
                    <a:cubicBezTo>
                      <a:pt x="3131" y="853"/>
                      <a:pt x="3789" y="498"/>
                      <a:pt x="4508" y="309"/>
                    </a:cubicBezTo>
                    <a:cubicBezTo>
                      <a:pt x="4925" y="207"/>
                      <a:pt x="5358" y="159"/>
                      <a:pt x="5791" y="159"/>
                    </a:cubicBezTo>
                    <a:cubicBezTo>
                      <a:pt x="6063" y="159"/>
                      <a:pt x="6335" y="177"/>
                      <a:pt x="6605" y="214"/>
                    </a:cubicBezTo>
                    <a:cubicBezTo>
                      <a:pt x="7940" y="475"/>
                      <a:pt x="9194" y="1043"/>
                      <a:pt x="10324" y="1919"/>
                    </a:cubicBezTo>
                    <a:cubicBezTo>
                      <a:pt x="11413" y="2677"/>
                      <a:pt x="12400" y="3530"/>
                      <a:pt x="13366" y="4264"/>
                    </a:cubicBezTo>
                    <a:cubicBezTo>
                      <a:pt x="13839" y="4619"/>
                      <a:pt x="14311" y="4951"/>
                      <a:pt x="14763" y="5282"/>
                    </a:cubicBezTo>
                    <a:lnTo>
                      <a:pt x="20025" y="8977"/>
                    </a:lnTo>
                    <a:lnTo>
                      <a:pt x="21093" y="9711"/>
                    </a:lnTo>
                    <a:lnTo>
                      <a:pt x="21381" y="9901"/>
                    </a:lnTo>
                    <a:cubicBezTo>
                      <a:pt x="21422" y="9924"/>
                      <a:pt x="21443" y="9948"/>
                      <a:pt x="21484" y="9972"/>
                    </a:cubicBezTo>
                    <a:lnTo>
                      <a:pt x="21402" y="9901"/>
                    </a:lnTo>
                    <a:lnTo>
                      <a:pt x="21114" y="9711"/>
                    </a:lnTo>
                    <a:lnTo>
                      <a:pt x="20066" y="8930"/>
                    </a:lnTo>
                    <a:lnTo>
                      <a:pt x="16140" y="6112"/>
                    </a:lnTo>
                    <a:lnTo>
                      <a:pt x="14825" y="5188"/>
                    </a:lnTo>
                    <a:cubicBezTo>
                      <a:pt x="14373" y="4856"/>
                      <a:pt x="13900" y="4548"/>
                      <a:pt x="13428" y="4169"/>
                    </a:cubicBezTo>
                    <a:cubicBezTo>
                      <a:pt x="12482" y="3435"/>
                      <a:pt x="11496" y="2582"/>
                      <a:pt x="10407" y="1801"/>
                    </a:cubicBezTo>
                    <a:cubicBezTo>
                      <a:pt x="9276" y="924"/>
                      <a:pt x="7981" y="332"/>
                      <a:pt x="6645" y="72"/>
                    </a:cubicBezTo>
                    <a:cubicBezTo>
                      <a:pt x="6356" y="24"/>
                      <a:pt x="6066" y="0"/>
                      <a:pt x="57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3" name="Google Shape;1080;p42"/>
              <p:cNvSpPr/>
              <p:nvPr/>
            </p:nvSpPr>
            <p:spPr>
              <a:xfrm>
                <a:off x="637375" y="1192759"/>
                <a:ext cx="346929" cy="163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99" y="0"/>
                    </a:moveTo>
                    <a:cubicBezTo>
                      <a:pt x="1950" y="0"/>
                      <a:pt x="1401" y="162"/>
                      <a:pt x="871" y="482"/>
                    </a:cubicBezTo>
                    <a:cubicBezTo>
                      <a:pt x="557" y="689"/>
                      <a:pt x="266" y="944"/>
                      <a:pt x="0" y="1305"/>
                    </a:cubicBezTo>
                    <a:cubicBezTo>
                      <a:pt x="290" y="1047"/>
                      <a:pt x="605" y="790"/>
                      <a:pt x="896" y="636"/>
                    </a:cubicBezTo>
                    <a:cubicBezTo>
                      <a:pt x="1400" y="331"/>
                      <a:pt x="1913" y="189"/>
                      <a:pt x="2424" y="189"/>
                    </a:cubicBezTo>
                    <a:cubicBezTo>
                      <a:pt x="2772" y="189"/>
                      <a:pt x="3119" y="254"/>
                      <a:pt x="3463" y="380"/>
                    </a:cubicBezTo>
                    <a:cubicBezTo>
                      <a:pt x="4068" y="636"/>
                      <a:pt x="4625" y="997"/>
                      <a:pt x="5182" y="1510"/>
                    </a:cubicBezTo>
                    <a:cubicBezTo>
                      <a:pt x="5763" y="2024"/>
                      <a:pt x="6393" y="2640"/>
                      <a:pt x="7046" y="3359"/>
                    </a:cubicBezTo>
                    <a:cubicBezTo>
                      <a:pt x="7700" y="4079"/>
                      <a:pt x="8354" y="4850"/>
                      <a:pt x="9032" y="5724"/>
                    </a:cubicBezTo>
                    <a:cubicBezTo>
                      <a:pt x="9710" y="6545"/>
                      <a:pt x="10412" y="7471"/>
                      <a:pt x="11139" y="8395"/>
                    </a:cubicBezTo>
                    <a:cubicBezTo>
                      <a:pt x="14020" y="12044"/>
                      <a:pt x="16685" y="15229"/>
                      <a:pt x="18549" y="17644"/>
                    </a:cubicBezTo>
                    <a:cubicBezTo>
                      <a:pt x="19493" y="18826"/>
                      <a:pt x="20244" y="19853"/>
                      <a:pt x="20777" y="20522"/>
                    </a:cubicBezTo>
                    <a:lnTo>
                      <a:pt x="21382" y="21343"/>
                    </a:lnTo>
                    <a:cubicBezTo>
                      <a:pt x="21455" y="21446"/>
                      <a:pt x="21527" y="21549"/>
                      <a:pt x="21600" y="21600"/>
                    </a:cubicBezTo>
                    <a:cubicBezTo>
                      <a:pt x="21527" y="21497"/>
                      <a:pt x="21455" y="21395"/>
                      <a:pt x="21382" y="21292"/>
                    </a:cubicBezTo>
                    <a:cubicBezTo>
                      <a:pt x="21261" y="21086"/>
                      <a:pt x="21067" y="20777"/>
                      <a:pt x="20801" y="20419"/>
                    </a:cubicBezTo>
                    <a:cubicBezTo>
                      <a:pt x="20293" y="19699"/>
                      <a:pt x="19542" y="18672"/>
                      <a:pt x="18597" y="17438"/>
                    </a:cubicBezTo>
                    <a:cubicBezTo>
                      <a:pt x="16732" y="14972"/>
                      <a:pt x="14093" y="11734"/>
                      <a:pt x="11212" y="8087"/>
                    </a:cubicBezTo>
                    <a:lnTo>
                      <a:pt x="9105" y="5416"/>
                    </a:lnTo>
                    <a:cubicBezTo>
                      <a:pt x="8427" y="4541"/>
                      <a:pt x="7749" y="3771"/>
                      <a:pt x="7095" y="3102"/>
                    </a:cubicBezTo>
                    <a:cubicBezTo>
                      <a:pt x="6441" y="2383"/>
                      <a:pt x="5811" y="1767"/>
                      <a:pt x="5206" y="1254"/>
                    </a:cubicBezTo>
                    <a:cubicBezTo>
                      <a:pt x="4649" y="739"/>
                      <a:pt x="4068" y="380"/>
                      <a:pt x="3487" y="174"/>
                    </a:cubicBezTo>
                    <a:cubicBezTo>
                      <a:pt x="3160" y="59"/>
                      <a:pt x="2830" y="0"/>
                      <a:pt x="24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4" name="Google Shape;1081;p42"/>
              <p:cNvSpPr/>
              <p:nvPr/>
            </p:nvSpPr>
            <p:spPr>
              <a:xfrm>
                <a:off x="736811" y="1205748"/>
                <a:ext cx="187744" cy="134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8576" y="0"/>
                    </a:moveTo>
                    <a:lnTo>
                      <a:pt x="58" y="4693"/>
                    </a:lnTo>
                    <a:cubicBezTo>
                      <a:pt x="58" y="4693"/>
                      <a:pt x="-337" y="5819"/>
                      <a:pt x="936" y="7008"/>
                    </a:cubicBezTo>
                    <a:cubicBezTo>
                      <a:pt x="1463" y="7490"/>
                      <a:pt x="2152" y="7629"/>
                      <a:pt x="2765" y="7629"/>
                    </a:cubicBezTo>
                    <a:cubicBezTo>
                      <a:pt x="3585" y="7629"/>
                      <a:pt x="4273" y="7383"/>
                      <a:pt x="4273" y="7383"/>
                    </a:cubicBezTo>
                    <a:lnTo>
                      <a:pt x="2648" y="16393"/>
                    </a:lnTo>
                    <a:cubicBezTo>
                      <a:pt x="2648" y="16393"/>
                      <a:pt x="2648" y="18833"/>
                      <a:pt x="4273" y="18833"/>
                    </a:cubicBezTo>
                    <a:cubicBezTo>
                      <a:pt x="4315" y="18837"/>
                      <a:pt x="4358" y="18839"/>
                      <a:pt x="4400" y="18839"/>
                    </a:cubicBezTo>
                    <a:cubicBezTo>
                      <a:pt x="5275" y="18839"/>
                      <a:pt x="6099" y="18225"/>
                      <a:pt x="6644" y="17269"/>
                    </a:cubicBezTo>
                    <a:cubicBezTo>
                      <a:pt x="6467" y="18897"/>
                      <a:pt x="7038" y="20461"/>
                      <a:pt x="8048" y="21212"/>
                    </a:cubicBezTo>
                    <a:cubicBezTo>
                      <a:pt x="8315" y="21478"/>
                      <a:pt x="8611" y="21600"/>
                      <a:pt x="8898" y="21600"/>
                    </a:cubicBezTo>
                    <a:cubicBezTo>
                      <a:pt x="9558" y="21600"/>
                      <a:pt x="10179" y="20962"/>
                      <a:pt x="10331" y="19961"/>
                    </a:cubicBezTo>
                    <a:cubicBezTo>
                      <a:pt x="10331" y="19961"/>
                      <a:pt x="11324" y="21600"/>
                      <a:pt x="12062" y="21600"/>
                    </a:cubicBezTo>
                    <a:cubicBezTo>
                      <a:pt x="12100" y="21600"/>
                      <a:pt x="12138" y="21596"/>
                      <a:pt x="12175" y="21587"/>
                    </a:cubicBezTo>
                    <a:cubicBezTo>
                      <a:pt x="12921" y="21461"/>
                      <a:pt x="16566" y="13890"/>
                      <a:pt x="16566" y="13890"/>
                    </a:cubicBezTo>
                    <a:lnTo>
                      <a:pt x="17795" y="14954"/>
                    </a:lnTo>
                    <a:lnTo>
                      <a:pt x="20385" y="17019"/>
                    </a:lnTo>
                    <a:cubicBezTo>
                      <a:pt x="21000" y="15080"/>
                      <a:pt x="21263" y="12952"/>
                      <a:pt x="21175" y="10762"/>
                    </a:cubicBezTo>
                    <a:cubicBezTo>
                      <a:pt x="20971" y="7732"/>
                      <a:pt x="19130" y="4705"/>
                      <a:pt x="16858" y="4705"/>
                    </a:cubicBezTo>
                    <a:cubicBezTo>
                      <a:pt x="16690" y="4705"/>
                      <a:pt x="16518" y="4721"/>
                      <a:pt x="16346" y="4755"/>
                    </a:cubicBezTo>
                    <a:cubicBezTo>
                      <a:pt x="16346" y="4755"/>
                      <a:pt x="14502" y="2377"/>
                      <a:pt x="13185" y="2065"/>
                    </a:cubicBezTo>
                    <a:cubicBezTo>
                      <a:pt x="12965" y="2015"/>
                      <a:pt x="12766" y="1992"/>
                      <a:pt x="12587" y="1992"/>
                    </a:cubicBezTo>
                    <a:cubicBezTo>
                      <a:pt x="11654" y="1992"/>
                      <a:pt x="11253" y="2564"/>
                      <a:pt x="11253" y="2564"/>
                    </a:cubicBezTo>
                    <a:cubicBezTo>
                      <a:pt x="10814" y="1002"/>
                      <a:pt x="9760" y="0"/>
                      <a:pt x="8576" y="0"/>
                    </a:cubicBezTo>
                    <a:close/>
                  </a:path>
                </a:pathLst>
              </a:custGeom>
              <a:solidFill>
                <a:srgbClr val="FFBE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5" name="Google Shape;1082;p42"/>
              <p:cNvSpPr/>
              <p:nvPr/>
            </p:nvSpPr>
            <p:spPr>
              <a:xfrm>
                <a:off x="735390" y="1204524"/>
                <a:ext cx="189664" cy="136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6" h="21600" fill="norm" stroke="1" extrusionOk="0">
                    <a:moveTo>
                      <a:pt x="8884" y="0"/>
                    </a:moveTo>
                    <a:cubicBezTo>
                      <a:pt x="8832" y="0"/>
                      <a:pt x="8780" y="4"/>
                      <a:pt x="8727" y="9"/>
                    </a:cubicBezTo>
                    <a:lnTo>
                      <a:pt x="8683" y="9"/>
                    </a:lnTo>
                    <a:lnTo>
                      <a:pt x="2070" y="3520"/>
                    </a:lnTo>
                    <a:lnTo>
                      <a:pt x="87" y="4630"/>
                    </a:lnTo>
                    <a:lnTo>
                      <a:pt x="43" y="4630"/>
                    </a:lnTo>
                    <a:lnTo>
                      <a:pt x="43" y="4691"/>
                    </a:lnTo>
                    <a:cubicBezTo>
                      <a:pt x="-89" y="5430"/>
                      <a:pt x="87" y="6168"/>
                      <a:pt x="483" y="6661"/>
                    </a:cubicBezTo>
                    <a:cubicBezTo>
                      <a:pt x="836" y="7154"/>
                      <a:pt x="1277" y="7463"/>
                      <a:pt x="1717" y="7648"/>
                    </a:cubicBezTo>
                    <a:cubicBezTo>
                      <a:pt x="2181" y="7801"/>
                      <a:pt x="2644" y="7878"/>
                      <a:pt x="3106" y="7878"/>
                    </a:cubicBezTo>
                    <a:cubicBezTo>
                      <a:pt x="3492" y="7878"/>
                      <a:pt x="3877" y="7825"/>
                      <a:pt x="4261" y="7720"/>
                    </a:cubicBezTo>
                    <a:cubicBezTo>
                      <a:pt x="3708" y="10804"/>
                      <a:pt x="3157" y="13712"/>
                      <a:pt x="2687" y="16333"/>
                    </a:cubicBezTo>
                    <a:cubicBezTo>
                      <a:pt x="2687" y="17074"/>
                      <a:pt x="2908" y="17751"/>
                      <a:pt x="3261" y="18305"/>
                    </a:cubicBezTo>
                    <a:cubicBezTo>
                      <a:pt x="3609" y="18682"/>
                      <a:pt x="4022" y="18870"/>
                      <a:pt x="4446" y="18870"/>
                    </a:cubicBezTo>
                    <a:cubicBezTo>
                      <a:pt x="4506" y="18870"/>
                      <a:pt x="4567" y="18867"/>
                      <a:pt x="4627" y="18859"/>
                    </a:cubicBezTo>
                    <a:cubicBezTo>
                      <a:pt x="5443" y="18859"/>
                      <a:pt x="6189" y="18381"/>
                      <a:pt x="6718" y="17594"/>
                    </a:cubicBezTo>
                    <a:cubicBezTo>
                      <a:pt x="6705" y="18363"/>
                      <a:pt x="6846" y="19116"/>
                      <a:pt x="7140" y="19783"/>
                    </a:cubicBezTo>
                    <a:cubicBezTo>
                      <a:pt x="7405" y="20461"/>
                      <a:pt x="7889" y="21016"/>
                      <a:pt x="8419" y="21323"/>
                    </a:cubicBezTo>
                    <a:cubicBezTo>
                      <a:pt x="8640" y="21508"/>
                      <a:pt x="8892" y="21600"/>
                      <a:pt x="9146" y="21600"/>
                    </a:cubicBezTo>
                    <a:cubicBezTo>
                      <a:pt x="9399" y="21600"/>
                      <a:pt x="9653" y="21508"/>
                      <a:pt x="9874" y="21323"/>
                    </a:cubicBezTo>
                    <a:cubicBezTo>
                      <a:pt x="10202" y="20979"/>
                      <a:pt x="10454" y="20529"/>
                      <a:pt x="10558" y="20021"/>
                    </a:cubicBezTo>
                    <a:cubicBezTo>
                      <a:pt x="10903" y="20584"/>
                      <a:pt x="11358" y="21039"/>
                      <a:pt x="11812" y="21386"/>
                    </a:cubicBezTo>
                    <a:cubicBezTo>
                      <a:pt x="11945" y="21447"/>
                      <a:pt x="12077" y="21508"/>
                      <a:pt x="12254" y="21508"/>
                    </a:cubicBezTo>
                    <a:lnTo>
                      <a:pt x="12386" y="21508"/>
                    </a:lnTo>
                    <a:cubicBezTo>
                      <a:pt x="12209" y="21508"/>
                      <a:pt x="11990" y="21447"/>
                      <a:pt x="11812" y="21323"/>
                    </a:cubicBezTo>
                    <a:cubicBezTo>
                      <a:pt x="11327" y="20954"/>
                      <a:pt x="10931" y="20461"/>
                      <a:pt x="10578" y="19846"/>
                    </a:cubicBezTo>
                    <a:lnTo>
                      <a:pt x="10491" y="19722"/>
                    </a:lnTo>
                    <a:lnTo>
                      <a:pt x="10446" y="19906"/>
                    </a:lnTo>
                    <a:cubicBezTo>
                      <a:pt x="10357" y="20400"/>
                      <a:pt x="10093" y="20830"/>
                      <a:pt x="9785" y="21201"/>
                    </a:cubicBezTo>
                    <a:cubicBezTo>
                      <a:pt x="9587" y="21354"/>
                      <a:pt x="9356" y="21432"/>
                      <a:pt x="9123" y="21432"/>
                    </a:cubicBezTo>
                    <a:cubicBezTo>
                      <a:pt x="8892" y="21432"/>
                      <a:pt x="8661" y="21354"/>
                      <a:pt x="8462" y="21201"/>
                    </a:cubicBezTo>
                    <a:cubicBezTo>
                      <a:pt x="7977" y="20893"/>
                      <a:pt x="7537" y="20339"/>
                      <a:pt x="7272" y="19722"/>
                    </a:cubicBezTo>
                    <a:cubicBezTo>
                      <a:pt x="6964" y="18983"/>
                      <a:pt x="6832" y="18121"/>
                      <a:pt x="6920" y="17258"/>
                    </a:cubicBezTo>
                    <a:lnTo>
                      <a:pt x="7007" y="16704"/>
                    </a:lnTo>
                    <a:lnTo>
                      <a:pt x="6743" y="17134"/>
                    </a:lnTo>
                    <a:cubicBezTo>
                      <a:pt x="6743" y="17134"/>
                      <a:pt x="6743" y="17134"/>
                      <a:pt x="6743" y="17134"/>
                    </a:cubicBezTo>
                    <a:cubicBezTo>
                      <a:pt x="6215" y="18058"/>
                      <a:pt x="5420" y="18614"/>
                      <a:pt x="4627" y="18614"/>
                    </a:cubicBezTo>
                    <a:cubicBezTo>
                      <a:pt x="4572" y="18621"/>
                      <a:pt x="4515" y="18625"/>
                      <a:pt x="4460" y="18625"/>
                    </a:cubicBezTo>
                    <a:cubicBezTo>
                      <a:pt x="4076" y="18625"/>
                      <a:pt x="3701" y="18442"/>
                      <a:pt x="3393" y="18121"/>
                    </a:cubicBezTo>
                    <a:cubicBezTo>
                      <a:pt x="3095" y="17642"/>
                      <a:pt x="2920" y="17050"/>
                      <a:pt x="2909" y="16453"/>
                    </a:cubicBezTo>
                    <a:cubicBezTo>
                      <a:pt x="3393" y="13744"/>
                      <a:pt x="3967" y="10726"/>
                      <a:pt x="4584" y="7587"/>
                    </a:cubicBezTo>
                    <a:lnTo>
                      <a:pt x="4627" y="7278"/>
                    </a:lnTo>
                    <a:lnTo>
                      <a:pt x="4407" y="7339"/>
                    </a:lnTo>
                    <a:cubicBezTo>
                      <a:pt x="3988" y="7494"/>
                      <a:pt x="3558" y="7570"/>
                      <a:pt x="3129" y="7570"/>
                    </a:cubicBezTo>
                    <a:cubicBezTo>
                      <a:pt x="2699" y="7570"/>
                      <a:pt x="2269" y="7494"/>
                      <a:pt x="1851" y="7339"/>
                    </a:cubicBezTo>
                    <a:cubicBezTo>
                      <a:pt x="1410" y="7154"/>
                      <a:pt x="1057" y="6846"/>
                      <a:pt x="749" y="6477"/>
                    </a:cubicBezTo>
                    <a:cubicBezTo>
                      <a:pt x="399" y="6111"/>
                      <a:pt x="265" y="5502"/>
                      <a:pt x="350" y="4951"/>
                    </a:cubicBezTo>
                    <a:lnTo>
                      <a:pt x="2159" y="3952"/>
                    </a:lnTo>
                    <a:lnTo>
                      <a:pt x="8727" y="379"/>
                    </a:lnTo>
                    <a:cubicBezTo>
                      <a:pt x="9284" y="392"/>
                      <a:pt x="9841" y="635"/>
                      <a:pt x="10270" y="1056"/>
                    </a:cubicBezTo>
                    <a:cubicBezTo>
                      <a:pt x="10710" y="1487"/>
                      <a:pt x="11063" y="2103"/>
                      <a:pt x="11284" y="2842"/>
                    </a:cubicBezTo>
                    <a:lnTo>
                      <a:pt x="11372" y="3090"/>
                    </a:lnTo>
                    <a:lnTo>
                      <a:pt x="11505" y="2905"/>
                    </a:lnTo>
                    <a:cubicBezTo>
                      <a:pt x="11851" y="2526"/>
                      <a:pt x="12266" y="2338"/>
                      <a:pt x="12660" y="2338"/>
                    </a:cubicBezTo>
                    <a:cubicBezTo>
                      <a:pt x="12716" y="2338"/>
                      <a:pt x="12772" y="2342"/>
                      <a:pt x="12826" y="2349"/>
                    </a:cubicBezTo>
                    <a:cubicBezTo>
                      <a:pt x="13311" y="2349"/>
                      <a:pt x="13796" y="2534"/>
                      <a:pt x="14194" y="2842"/>
                    </a:cubicBezTo>
                    <a:cubicBezTo>
                      <a:pt x="14987" y="3459"/>
                      <a:pt x="15736" y="4198"/>
                      <a:pt x="16442" y="5060"/>
                    </a:cubicBezTo>
                    <a:lnTo>
                      <a:pt x="16485" y="5121"/>
                    </a:lnTo>
                    <a:lnTo>
                      <a:pt x="16529" y="5121"/>
                    </a:lnTo>
                    <a:cubicBezTo>
                      <a:pt x="16715" y="5081"/>
                      <a:pt x="16900" y="5062"/>
                      <a:pt x="17084" y="5062"/>
                    </a:cubicBezTo>
                    <a:cubicBezTo>
                      <a:pt x="17731" y="5062"/>
                      <a:pt x="18361" y="5306"/>
                      <a:pt x="18910" y="5738"/>
                    </a:cubicBezTo>
                    <a:cubicBezTo>
                      <a:pt x="20145" y="6785"/>
                      <a:pt x="20982" y="8449"/>
                      <a:pt x="21247" y="10359"/>
                    </a:cubicBezTo>
                    <a:cubicBezTo>
                      <a:pt x="21334" y="11158"/>
                      <a:pt x="21379" y="11899"/>
                      <a:pt x="21334" y="12698"/>
                    </a:cubicBezTo>
                    <a:cubicBezTo>
                      <a:pt x="21247" y="13746"/>
                      <a:pt x="21115" y="14856"/>
                      <a:pt x="20849" y="15903"/>
                    </a:cubicBezTo>
                    <a:cubicBezTo>
                      <a:pt x="20762" y="16272"/>
                      <a:pt x="20673" y="16518"/>
                      <a:pt x="20630" y="16704"/>
                    </a:cubicBezTo>
                    <a:cubicBezTo>
                      <a:pt x="20630" y="16765"/>
                      <a:pt x="20585" y="16889"/>
                      <a:pt x="20585" y="16950"/>
                    </a:cubicBezTo>
                    <a:cubicBezTo>
                      <a:pt x="20630" y="16889"/>
                      <a:pt x="20630" y="16826"/>
                      <a:pt x="20673" y="16704"/>
                    </a:cubicBezTo>
                    <a:cubicBezTo>
                      <a:pt x="20717" y="16580"/>
                      <a:pt x="20805" y="16333"/>
                      <a:pt x="20937" y="15964"/>
                    </a:cubicBezTo>
                    <a:cubicBezTo>
                      <a:pt x="21202" y="14916"/>
                      <a:pt x="21379" y="13808"/>
                      <a:pt x="21466" y="12761"/>
                    </a:cubicBezTo>
                    <a:cubicBezTo>
                      <a:pt x="21511" y="11960"/>
                      <a:pt x="21511" y="11158"/>
                      <a:pt x="21422" y="10359"/>
                    </a:cubicBezTo>
                    <a:cubicBezTo>
                      <a:pt x="21290" y="9433"/>
                      <a:pt x="21070" y="8510"/>
                      <a:pt x="20673" y="7708"/>
                    </a:cubicBezTo>
                    <a:cubicBezTo>
                      <a:pt x="20277" y="6785"/>
                      <a:pt x="19703" y="6046"/>
                      <a:pt x="19042" y="5492"/>
                    </a:cubicBezTo>
                    <a:cubicBezTo>
                      <a:pt x="18417" y="4979"/>
                      <a:pt x="17671" y="4722"/>
                      <a:pt x="16954" y="4722"/>
                    </a:cubicBezTo>
                    <a:cubicBezTo>
                      <a:pt x="16822" y="4722"/>
                      <a:pt x="16691" y="4730"/>
                      <a:pt x="16563" y="4748"/>
                    </a:cubicBezTo>
                    <a:cubicBezTo>
                      <a:pt x="15873" y="3910"/>
                      <a:pt x="15141" y="3134"/>
                      <a:pt x="14326" y="2534"/>
                    </a:cubicBezTo>
                    <a:cubicBezTo>
                      <a:pt x="14105" y="2412"/>
                      <a:pt x="13885" y="2288"/>
                      <a:pt x="13620" y="2164"/>
                    </a:cubicBezTo>
                    <a:cubicBezTo>
                      <a:pt x="13400" y="2043"/>
                      <a:pt x="13135" y="2043"/>
                      <a:pt x="12871" y="1980"/>
                    </a:cubicBezTo>
                    <a:cubicBezTo>
                      <a:pt x="12817" y="1974"/>
                      <a:pt x="12764" y="1971"/>
                      <a:pt x="12710" y="1971"/>
                    </a:cubicBezTo>
                    <a:cubicBezTo>
                      <a:pt x="12288" y="1971"/>
                      <a:pt x="11851" y="2157"/>
                      <a:pt x="11483" y="2499"/>
                    </a:cubicBezTo>
                    <a:cubicBezTo>
                      <a:pt x="11261" y="1793"/>
                      <a:pt x="10926" y="1195"/>
                      <a:pt x="10446" y="748"/>
                    </a:cubicBezTo>
                    <a:cubicBezTo>
                      <a:pt x="10003" y="297"/>
                      <a:pt x="9448" y="0"/>
                      <a:pt x="8884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6" name="Google Shape;1083;p42"/>
              <p:cNvSpPr/>
              <p:nvPr/>
            </p:nvSpPr>
            <p:spPr>
              <a:xfrm>
                <a:off x="773328" y="1228310"/>
                <a:ext cx="56961" cy="27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7" h="21600" fill="norm" stroke="1" extrusionOk="0">
                    <a:moveTo>
                      <a:pt x="21517" y="0"/>
                    </a:moveTo>
                    <a:cubicBezTo>
                      <a:pt x="17253" y="1514"/>
                      <a:pt x="13289" y="3950"/>
                      <a:pt x="9321" y="6686"/>
                    </a:cubicBezTo>
                    <a:lnTo>
                      <a:pt x="4621" y="10034"/>
                    </a:lnTo>
                    <a:cubicBezTo>
                      <a:pt x="3295" y="10645"/>
                      <a:pt x="1974" y="11858"/>
                      <a:pt x="948" y="13993"/>
                    </a:cubicBezTo>
                    <a:cubicBezTo>
                      <a:pt x="507" y="15516"/>
                      <a:pt x="212" y="17641"/>
                      <a:pt x="67" y="19466"/>
                    </a:cubicBezTo>
                    <a:cubicBezTo>
                      <a:pt x="67" y="20688"/>
                      <a:pt x="-83" y="21600"/>
                      <a:pt x="67" y="21600"/>
                    </a:cubicBezTo>
                    <a:cubicBezTo>
                      <a:pt x="67" y="21600"/>
                      <a:pt x="212" y="20989"/>
                      <a:pt x="507" y="19776"/>
                    </a:cubicBezTo>
                    <a:cubicBezTo>
                      <a:pt x="653" y="17951"/>
                      <a:pt x="1093" y="16428"/>
                      <a:pt x="1533" y="14905"/>
                    </a:cubicBezTo>
                    <a:cubicBezTo>
                      <a:pt x="2564" y="13381"/>
                      <a:pt x="3736" y="12168"/>
                      <a:pt x="4912" y="11557"/>
                    </a:cubicBezTo>
                    <a:lnTo>
                      <a:pt x="9616" y="8821"/>
                    </a:lnTo>
                    <a:cubicBezTo>
                      <a:pt x="13730" y="6385"/>
                      <a:pt x="17548" y="3339"/>
                      <a:pt x="21517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7" name="Google Shape;1084;p42"/>
              <p:cNvSpPr/>
              <p:nvPr/>
            </p:nvSpPr>
            <p:spPr>
              <a:xfrm>
                <a:off x="796451" y="1246978"/>
                <a:ext cx="54453" cy="65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903" y="0"/>
                      <a:pt x="18048" y="253"/>
                      <a:pt x="16350" y="636"/>
                    </a:cubicBezTo>
                    <a:cubicBezTo>
                      <a:pt x="14190" y="1023"/>
                      <a:pt x="12340" y="1533"/>
                      <a:pt x="10490" y="2299"/>
                    </a:cubicBezTo>
                    <a:cubicBezTo>
                      <a:pt x="8177" y="3322"/>
                      <a:pt x="6323" y="4728"/>
                      <a:pt x="4935" y="6391"/>
                    </a:cubicBezTo>
                    <a:cubicBezTo>
                      <a:pt x="4163" y="7411"/>
                      <a:pt x="3700" y="8434"/>
                      <a:pt x="3390" y="9457"/>
                    </a:cubicBezTo>
                    <a:cubicBezTo>
                      <a:pt x="3238" y="10480"/>
                      <a:pt x="2928" y="11373"/>
                      <a:pt x="2623" y="12270"/>
                    </a:cubicBezTo>
                    <a:cubicBezTo>
                      <a:pt x="2160" y="14059"/>
                      <a:pt x="1697" y="15722"/>
                      <a:pt x="1230" y="17128"/>
                    </a:cubicBezTo>
                    <a:cubicBezTo>
                      <a:pt x="768" y="18531"/>
                      <a:pt x="305" y="20067"/>
                      <a:pt x="0" y="21600"/>
                    </a:cubicBezTo>
                    <a:cubicBezTo>
                      <a:pt x="768" y="20194"/>
                      <a:pt x="1540" y="18787"/>
                      <a:pt x="1850" y="17255"/>
                    </a:cubicBezTo>
                    <a:cubicBezTo>
                      <a:pt x="2465" y="15848"/>
                      <a:pt x="2928" y="14316"/>
                      <a:pt x="3548" y="12526"/>
                    </a:cubicBezTo>
                    <a:lnTo>
                      <a:pt x="4320" y="9714"/>
                    </a:lnTo>
                    <a:cubicBezTo>
                      <a:pt x="4625" y="8691"/>
                      <a:pt x="5088" y="7667"/>
                      <a:pt x="5708" y="6901"/>
                    </a:cubicBezTo>
                    <a:cubicBezTo>
                      <a:pt x="6943" y="5238"/>
                      <a:pt x="8793" y="3962"/>
                      <a:pt x="10953" y="2939"/>
                    </a:cubicBezTo>
                    <a:cubicBezTo>
                      <a:pt x="12650" y="2173"/>
                      <a:pt x="14500" y="1659"/>
                      <a:pt x="16350" y="1150"/>
                    </a:cubicBezTo>
                    <a:cubicBezTo>
                      <a:pt x="18205" y="893"/>
                      <a:pt x="19903" y="510"/>
                      <a:pt x="2160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8" name="Google Shape;1085;p42"/>
              <p:cNvSpPr/>
              <p:nvPr/>
            </p:nvSpPr>
            <p:spPr>
              <a:xfrm>
                <a:off x="827517" y="1265925"/>
                <a:ext cx="46333" cy="63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1" h="21600" fill="norm" stroke="1" extrusionOk="0">
                    <a:moveTo>
                      <a:pt x="20389" y="0"/>
                    </a:moveTo>
                    <a:cubicBezTo>
                      <a:pt x="18759" y="0"/>
                      <a:pt x="17130" y="236"/>
                      <a:pt x="15500" y="564"/>
                    </a:cubicBezTo>
                    <a:cubicBezTo>
                      <a:pt x="13342" y="958"/>
                      <a:pt x="11361" y="1612"/>
                      <a:pt x="9559" y="2534"/>
                    </a:cubicBezTo>
                    <a:cubicBezTo>
                      <a:pt x="7401" y="3851"/>
                      <a:pt x="5782" y="5428"/>
                      <a:pt x="4697" y="7268"/>
                    </a:cubicBezTo>
                    <a:cubicBezTo>
                      <a:pt x="3802" y="9109"/>
                      <a:pt x="3079" y="10950"/>
                      <a:pt x="2722" y="12921"/>
                    </a:cubicBezTo>
                    <a:cubicBezTo>
                      <a:pt x="2177" y="14631"/>
                      <a:pt x="1999" y="16208"/>
                      <a:pt x="1638" y="17524"/>
                    </a:cubicBezTo>
                    <a:cubicBezTo>
                      <a:pt x="920" y="20019"/>
                      <a:pt x="-159" y="21600"/>
                      <a:pt x="19" y="21600"/>
                    </a:cubicBezTo>
                    <a:cubicBezTo>
                      <a:pt x="1098" y="20418"/>
                      <a:pt x="1999" y="19101"/>
                      <a:pt x="2361" y="17654"/>
                    </a:cubicBezTo>
                    <a:cubicBezTo>
                      <a:pt x="3262" y="15025"/>
                      <a:pt x="3618" y="11344"/>
                      <a:pt x="5782" y="7662"/>
                    </a:cubicBezTo>
                    <a:cubicBezTo>
                      <a:pt x="6678" y="5822"/>
                      <a:pt x="8302" y="4375"/>
                      <a:pt x="10282" y="3193"/>
                    </a:cubicBezTo>
                    <a:cubicBezTo>
                      <a:pt x="11901" y="2270"/>
                      <a:pt x="13881" y="1612"/>
                      <a:pt x="15862" y="1218"/>
                    </a:cubicBezTo>
                    <a:cubicBezTo>
                      <a:pt x="19277" y="430"/>
                      <a:pt x="21441" y="169"/>
                      <a:pt x="21441" y="35"/>
                    </a:cubicBezTo>
                    <a:cubicBezTo>
                      <a:pt x="21090" y="12"/>
                      <a:pt x="20740" y="0"/>
                      <a:pt x="20389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99" name="Google Shape;1086;p42"/>
              <p:cNvSpPr/>
              <p:nvPr/>
            </p:nvSpPr>
            <p:spPr>
              <a:xfrm>
                <a:off x="768829" y="1371972"/>
                <a:ext cx="516441" cy="328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4" h="21600" fill="norm" stroke="1" extrusionOk="0">
                    <a:moveTo>
                      <a:pt x="10067" y="0"/>
                    </a:moveTo>
                    <a:cubicBezTo>
                      <a:pt x="9811" y="0"/>
                      <a:pt x="9552" y="68"/>
                      <a:pt x="9298" y="221"/>
                    </a:cubicBezTo>
                    <a:cubicBezTo>
                      <a:pt x="7237" y="1499"/>
                      <a:pt x="2844" y="5744"/>
                      <a:pt x="1103" y="7789"/>
                    </a:cubicBezTo>
                    <a:cubicBezTo>
                      <a:pt x="607" y="8377"/>
                      <a:pt x="256" y="9221"/>
                      <a:pt x="112" y="10166"/>
                    </a:cubicBezTo>
                    <a:lnTo>
                      <a:pt x="0" y="10908"/>
                    </a:lnTo>
                    <a:cubicBezTo>
                      <a:pt x="0" y="10908"/>
                      <a:pt x="9155" y="21418"/>
                      <a:pt x="10385" y="21596"/>
                    </a:cubicBezTo>
                    <a:cubicBezTo>
                      <a:pt x="10401" y="21598"/>
                      <a:pt x="10419" y="21600"/>
                      <a:pt x="10438" y="21600"/>
                    </a:cubicBezTo>
                    <a:cubicBezTo>
                      <a:pt x="11849" y="21600"/>
                      <a:pt x="21041" y="15153"/>
                      <a:pt x="21041" y="15153"/>
                    </a:cubicBezTo>
                    <a:cubicBezTo>
                      <a:pt x="21041" y="15153"/>
                      <a:pt x="21600" y="12826"/>
                      <a:pt x="20705" y="11598"/>
                    </a:cubicBezTo>
                    <a:cubicBezTo>
                      <a:pt x="16935" y="6408"/>
                      <a:pt x="14491" y="4184"/>
                      <a:pt x="11854" y="1039"/>
                    </a:cubicBezTo>
                    <a:cubicBezTo>
                      <a:pt x="11351" y="434"/>
                      <a:pt x="10716" y="0"/>
                      <a:pt x="10067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0" name="Google Shape;1087;p42"/>
              <p:cNvSpPr/>
              <p:nvPr/>
            </p:nvSpPr>
            <p:spPr>
              <a:xfrm>
                <a:off x="1009197" y="1651086"/>
                <a:ext cx="11673" cy="49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93" y="0"/>
                    </a:moveTo>
                    <a:cubicBezTo>
                      <a:pt x="10789" y="845"/>
                      <a:pt x="8631" y="1856"/>
                      <a:pt x="7207" y="3035"/>
                    </a:cubicBezTo>
                    <a:cubicBezTo>
                      <a:pt x="2870" y="5569"/>
                      <a:pt x="0" y="8266"/>
                      <a:pt x="0" y="11134"/>
                    </a:cubicBezTo>
                    <a:cubicBezTo>
                      <a:pt x="0" y="14002"/>
                      <a:pt x="3604" y="16875"/>
                      <a:pt x="10789" y="19238"/>
                    </a:cubicBezTo>
                    <a:cubicBezTo>
                      <a:pt x="16551" y="20922"/>
                      <a:pt x="21600" y="21600"/>
                      <a:pt x="21600" y="21600"/>
                    </a:cubicBezTo>
                    <a:cubicBezTo>
                      <a:pt x="19442" y="20583"/>
                      <a:pt x="16551" y="19744"/>
                      <a:pt x="13681" y="18727"/>
                    </a:cubicBezTo>
                    <a:cubicBezTo>
                      <a:pt x="7919" y="16536"/>
                      <a:pt x="5028" y="13835"/>
                      <a:pt x="5028" y="11134"/>
                    </a:cubicBezTo>
                    <a:cubicBezTo>
                      <a:pt x="5028" y="8438"/>
                      <a:pt x="7207" y="5736"/>
                      <a:pt x="10789" y="3207"/>
                    </a:cubicBezTo>
                    <a:cubicBezTo>
                      <a:pt x="12235" y="2190"/>
                      <a:pt x="13681" y="1012"/>
                      <a:pt x="1439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1" name="Google Shape;1088;p42"/>
              <p:cNvSpPr/>
              <p:nvPr/>
            </p:nvSpPr>
            <p:spPr>
              <a:xfrm>
                <a:off x="1016974" y="1554624"/>
                <a:ext cx="253977" cy="96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535" y="0"/>
                      <a:pt x="21435" y="89"/>
                      <a:pt x="21369" y="175"/>
                    </a:cubicBezTo>
                    <a:lnTo>
                      <a:pt x="20740" y="783"/>
                    </a:lnTo>
                    <a:lnTo>
                      <a:pt x="18425" y="3136"/>
                    </a:lnTo>
                    <a:lnTo>
                      <a:pt x="10817" y="10887"/>
                    </a:lnTo>
                    <a:cubicBezTo>
                      <a:pt x="7840" y="13934"/>
                      <a:pt x="5127" y="16634"/>
                      <a:pt x="3175" y="18550"/>
                    </a:cubicBezTo>
                    <a:lnTo>
                      <a:pt x="827" y="20728"/>
                    </a:lnTo>
                    <a:lnTo>
                      <a:pt x="198" y="21339"/>
                    </a:lnTo>
                    <a:cubicBezTo>
                      <a:pt x="133" y="21339"/>
                      <a:pt x="66" y="21425"/>
                      <a:pt x="0" y="21600"/>
                    </a:cubicBezTo>
                    <a:cubicBezTo>
                      <a:pt x="66" y="21511"/>
                      <a:pt x="133" y="21511"/>
                      <a:pt x="198" y="21425"/>
                    </a:cubicBezTo>
                    <a:lnTo>
                      <a:pt x="860" y="20903"/>
                    </a:lnTo>
                    <a:cubicBezTo>
                      <a:pt x="1422" y="20467"/>
                      <a:pt x="2216" y="19770"/>
                      <a:pt x="3209" y="18812"/>
                    </a:cubicBezTo>
                    <a:cubicBezTo>
                      <a:pt x="5193" y="17070"/>
                      <a:pt x="7905" y="14459"/>
                      <a:pt x="10883" y="11410"/>
                    </a:cubicBezTo>
                    <a:cubicBezTo>
                      <a:pt x="13860" y="8363"/>
                      <a:pt x="16540" y="5574"/>
                      <a:pt x="18491" y="3486"/>
                    </a:cubicBezTo>
                    <a:lnTo>
                      <a:pt x="20773" y="958"/>
                    </a:lnTo>
                    <a:lnTo>
                      <a:pt x="21402" y="261"/>
                    </a:lnTo>
                    <a:cubicBezTo>
                      <a:pt x="21468" y="175"/>
                      <a:pt x="21535" y="89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2" name="Google Shape;1089;p42"/>
              <p:cNvSpPr/>
              <p:nvPr/>
            </p:nvSpPr>
            <p:spPr>
              <a:xfrm>
                <a:off x="779719" y="1507180"/>
                <a:ext cx="233374" cy="143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72" y="116"/>
                      <a:pt x="180" y="291"/>
                    </a:cubicBezTo>
                    <a:cubicBezTo>
                      <a:pt x="324" y="466"/>
                      <a:pt x="504" y="700"/>
                      <a:pt x="757" y="1050"/>
                    </a:cubicBezTo>
                    <a:cubicBezTo>
                      <a:pt x="1260" y="1750"/>
                      <a:pt x="1980" y="2685"/>
                      <a:pt x="2916" y="3735"/>
                    </a:cubicBezTo>
                    <a:cubicBezTo>
                      <a:pt x="4824" y="5837"/>
                      <a:pt x="7596" y="8406"/>
                      <a:pt x="10512" y="11500"/>
                    </a:cubicBezTo>
                    <a:cubicBezTo>
                      <a:pt x="13464" y="14652"/>
                      <a:pt x="16127" y="17454"/>
                      <a:pt x="18180" y="19206"/>
                    </a:cubicBezTo>
                    <a:cubicBezTo>
                      <a:pt x="18971" y="19848"/>
                      <a:pt x="19800" y="20490"/>
                      <a:pt x="20628" y="21075"/>
                    </a:cubicBezTo>
                    <a:cubicBezTo>
                      <a:pt x="20951" y="21250"/>
                      <a:pt x="21167" y="21365"/>
                      <a:pt x="21347" y="21483"/>
                    </a:cubicBezTo>
                    <a:cubicBezTo>
                      <a:pt x="21420" y="21540"/>
                      <a:pt x="21491" y="21540"/>
                      <a:pt x="21600" y="21600"/>
                    </a:cubicBezTo>
                    <a:cubicBezTo>
                      <a:pt x="21600" y="21600"/>
                      <a:pt x="21275" y="21365"/>
                      <a:pt x="20663" y="20900"/>
                    </a:cubicBezTo>
                    <a:cubicBezTo>
                      <a:pt x="20088" y="20490"/>
                      <a:pt x="19259" y="19848"/>
                      <a:pt x="18251" y="18973"/>
                    </a:cubicBezTo>
                    <a:cubicBezTo>
                      <a:pt x="16235" y="17163"/>
                      <a:pt x="13572" y="14361"/>
                      <a:pt x="10656" y="11208"/>
                    </a:cubicBezTo>
                    <a:cubicBezTo>
                      <a:pt x="7704" y="8056"/>
                      <a:pt x="4932" y="5546"/>
                      <a:pt x="3024" y="3502"/>
                    </a:cubicBezTo>
                    <a:cubicBezTo>
                      <a:pt x="2053" y="2452"/>
                      <a:pt x="1332" y="1575"/>
                      <a:pt x="828" y="933"/>
                    </a:cubicBezTo>
                    <a:lnTo>
                      <a:pt x="216" y="233"/>
                    </a:lnTo>
                    <a:cubicBezTo>
                      <a:pt x="72" y="5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3" name="Google Shape;1090;p42"/>
              <p:cNvSpPr/>
              <p:nvPr/>
            </p:nvSpPr>
            <p:spPr>
              <a:xfrm>
                <a:off x="838846" y="1496674"/>
                <a:ext cx="33630" cy="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5" h="21600" fill="norm" stroke="1" extrusionOk="0">
                    <a:moveTo>
                      <a:pt x="4173" y="0"/>
                    </a:moveTo>
                    <a:lnTo>
                      <a:pt x="0" y="3621"/>
                    </a:lnTo>
                    <a:cubicBezTo>
                      <a:pt x="3187" y="8627"/>
                      <a:pt x="6624" y="13632"/>
                      <a:pt x="10553" y="17812"/>
                    </a:cubicBezTo>
                    <a:cubicBezTo>
                      <a:pt x="11782" y="19481"/>
                      <a:pt x="13497" y="20590"/>
                      <a:pt x="15462" y="21425"/>
                    </a:cubicBezTo>
                    <a:cubicBezTo>
                      <a:pt x="15823" y="21542"/>
                      <a:pt x="16198" y="21600"/>
                      <a:pt x="16588" y="21600"/>
                    </a:cubicBezTo>
                    <a:cubicBezTo>
                      <a:pt x="18060" y="21600"/>
                      <a:pt x="19650" y="20799"/>
                      <a:pt x="20621" y="19481"/>
                    </a:cubicBezTo>
                    <a:cubicBezTo>
                      <a:pt x="21600" y="17529"/>
                      <a:pt x="21357" y="15309"/>
                      <a:pt x="20128" y="13357"/>
                    </a:cubicBezTo>
                    <a:cubicBezTo>
                      <a:pt x="19142" y="11689"/>
                      <a:pt x="17670" y="10020"/>
                      <a:pt x="15955" y="9186"/>
                    </a:cubicBezTo>
                    <a:lnTo>
                      <a:pt x="417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4" name="Google Shape;1091;p42"/>
              <p:cNvSpPr/>
              <p:nvPr/>
            </p:nvSpPr>
            <p:spPr>
              <a:xfrm>
                <a:off x="804613" y="1384273"/>
                <a:ext cx="247762" cy="142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532" y="0"/>
                      <a:pt x="21430" y="58"/>
                      <a:pt x="21362" y="116"/>
                    </a:cubicBezTo>
                    <a:lnTo>
                      <a:pt x="20684" y="588"/>
                    </a:lnTo>
                    <a:cubicBezTo>
                      <a:pt x="20108" y="1059"/>
                      <a:pt x="19294" y="1706"/>
                      <a:pt x="18277" y="2530"/>
                    </a:cubicBezTo>
                    <a:cubicBezTo>
                      <a:pt x="16208" y="4236"/>
                      <a:pt x="13394" y="6592"/>
                      <a:pt x="10376" y="9535"/>
                    </a:cubicBezTo>
                    <a:cubicBezTo>
                      <a:pt x="8884" y="10946"/>
                      <a:pt x="7460" y="12418"/>
                      <a:pt x="6171" y="13831"/>
                    </a:cubicBezTo>
                    <a:cubicBezTo>
                      <a:pt x="4917" y="15243"/>
                      <a:pt x="3798" y="16538"/>
                      <a:pt x="2882" y="17657"/>
                    </a:cubicBezTo>
                    <a:cubicBezTo>
                      <a:pt x="2407" y="18244"/>
                      <a:pt x="2001" y="18775"/>
                      <a:pt x="1662" y="19246"/>
                    </a:cubicBezTo>
                    <a:cubicBezTo>
                      <a:pt x="1289" y="19776"/>
                      <a:pt x="983" y="20128"/>
                      <a:pt x="746" y="20481"/>
                    </a:cubicBezTo>
                    <a:lnTo>
                      <a:pt x="170" y="21305"/>
                    </a:lnTo>
                    <a:cubicBezTo>
                      <a:pt x="102" y="21364"/>
                      <a:pt x="68" y="21482"/>
                      <a:pt x="0" y="21600"/>
                    </a:cubicBezTo>
                    <a:cubicBezTo>
                      <a:pt x="0" y="21600"/>
                      <a:pt x="68" y="21540"/>
                      <a:pt x="203" y="21364"/>
                    </a:cubicBezTo>
                    <a:lnTo>
                      <a:pt x="814" y="20658"/>
                    </a:lnTo>
                    <a:cubicBezTo>
                      <a:pt x="1051" y="20305"/>
                      <a:pt x="1356" y="19892"/>
                      <a:pt x="1729" y="19481"/>
                    </a:cubicBezTo>
                    <a:cubicBezTo>
                      <a:pt x="2102" y="19010"/>
                      <a:pt x="2510" y="18481"/>
                      <a:pt x="2984" y="17891"/>
                    </a:cubicBezTo>
                    <a:cubicBezTo>
                      <a:pt x="3899" y="16774"/>
                      <a:pt x="5019" y="15479"/>
                      <a:pt x="6307" y="14124"/>
                    </a:cubicBezTo>
                    <a:cubicBezTo>
                      <a:pt x="7562" y="12831"/>
                      <a:pt x="8986" y="11359"/>
                      <a:pt x="10477" y="9888"/>
                    </a:cubicBezTo>
                    <a:cubicBezTo>
                      <a:pt x="13495" y="7003"/>
                      <a:pt x="16310" y="4591"/>
                      <a:pt x="18344" y="2825"/>
                    </a:cubicBezTo>
                    <a:lnTo>
                      <a:pt x="20718" y="764"/>
                    </a:lnTo>
                    <a:lnTo>
                      <a:pt x="21396" y="235"/>
                    </a:lnTo>
                    <a:cubicBezTo>
                      <a:pt x="21464" y="116"/>
                      <a:pt x="21532" y="58"/>
                      <a:pt x="2160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5" name="Google Shape;1092;p42"/>
              <p:cNvSpPr/>
              <p:nvPr/>
            </p:nvSpPr>
            <p:spPr>
              <a:xfrm>
                <a:off x="757554" y="1579133"/>
                <a:ext cx="242701" cy="158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4" y="105"/>
                      <a:pt x="70" y="266"/>
                      <a:pt x="104" y="371"/>
                    </a:cubicBezTo>
                    <a:cubicBezTo>
                      <a:pt x="242" y="689"/>
                      <a:pt x="381" y="1061"/>
                      <a:pt x="519" y="1379"/>
                    </a:cubicBezTo>
                    <a:cubicBezTo>
                      <a:pt x="1073" y="2547"/>
                      <a:pt x="1696" y="3608"/>
                      <a:pt x="2457" y="4511"/>
                    </a:cubicBezTo>
                    <a:cubicBezTo>
                      <a:pt x="3530" y="5838"/>
                      <a:pt x="4707" y="7005"/>
                      <a:pt x="5953" y="8014"/>
                    </a:cubicBezTo>
                    <a:cubicBezTo>
                      <a:pt x="7442" y="9182"/>
                      <a:pt x="8896" y="10507"/>
                      <a:pt x="10315" y="11993"/>
                    </a:cubicBezTo>
                    <a:cubicBezTo>
                      <a:pt x="11769" y="13586"/>
                      <a:pt x="13085" y="15285"/>
                      <a:pt x="14365" y="16717"/>
                    </a:cubicBezTo>
                    <a:cubicBezTo>
                      <a:pt x="15438" y="18044"/>
                      <a:pt x="16650" y="19159"/>
                      <a:pt x="17896" y="20114"/>
                    </a:cubicBezTo>
                    <a:cubicBezTo>
                      <a:pt x="18761" y="20698"/>
                      <a:pt x="19662" y="21175"/>
                      <a:pt x="20561" y="21441"/>
                    </a:cubicBezTo>
                    <a:cubicBezTo>
                      <a:pt x="20838" y="21493"/>
                      <a:pt x="21080" y="21547"/>
                      <a:pt x="21323" y="21600"/>
                    </a:cubicBezTo>
                    <a:lnTo>
                      <a:pt x="21600" y="21600"/>
                    </a:lnTo>
                    <a:cubicBezTo>
                      <a:pt x="21600" y="21547"/>
                      <a:pt x="21253" y="21493"/>
                      <a:pt x="20595" y="21282"/>
                    </a:cubicBezTo>
                    <a:cubicBezTo>
                      <a:pt x="19696" y="21016"/>
                      <a:pt x="18796" y="20486"/>
                      <a:pt x="17965" y="19848"/>
                    </a:cubicBezTo>
                    <a:cubicBezTo>
                      <a:pt x="16719" y="18946"/>
                      <a:pt x="15542" y="17778"/>
                      <a:pt x="14469" y="16451"/>
                    </a:cubicBezTo>
                    <a:cubicBezTo>
                      <a:pt x="13223" y="15019"/>
                      <a:pt x="11908" y="13320"/>
                      <a:pt x="10454" y="11675"/>
                    </a:cubicBezTo>
                    <a:cubicBezTo>
                      <a:pt x="9034" y="10243"/>
                      <a:pt x="7546" y="8916"/>
                      <a:pt x="6023" y="7696"/>
                    </a:cubicBezTo>
                    <a:cubicBezTo>
                      <a:pt x="4812" y="6740"/>
                      <a:pt x="3634" y="5626"/>
                      <a:pt x="2527" y="4299"/>
                    </a:cubicBezTo>
                    <a:cubicBezTo>
                      <a:pt x="1799" y="3449"/>
                      <a:pt x="1143" y="2441"/>
                      <a:pt x="588" y="1273"/>
                    </a:cubicBezTo>
                    <a:cubicBezTo>
                      <a:pt x="208" y="47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6" name="Google Shape;1093;p42"/>
              <p:cNvSpPr/>
              <p:nvPr/>
            </p:nvSpPr>
            <p:spPr>
              <a:xfrm>
                <a:off x="412272" y="1428219"/>
                <a:ext cx="81967" cy="100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5" h="21600" fill="norm" stroke="1" extrusionOk="0">
                    <a:moveTo>
                      <a:pt x="76" y="0"/>
                    </a:moveTo>
                    <a:cubicBezTo>
                      <a:pt x="-25" y="336"/>
                      <a:pt x="-25" y="753"/>
                      <a:pt x="76" y="1089"/>
                    </a:cubicBezTo>
                    <a:cubicBezTo>
                      <a:pt x="76" y="1508"/>
                      <a:pt x="178" y="2010"/>
                      <a:pt x="383" y="2427"/>
                    </a:cubicBezTo>
                    <a:cubicBezTo>
                      <a:pt x="488" y="3014"/>
                      <a:pt x="690" y="3516"/>
                      <a:pt x="997" y="4104"/>
                    </a:cubicBezTo>
                    <a:cubicBezTo>
                      <a:pt x="2737" y="7201"/>
                      <a:pt x="5094" y="10047"/>
                      <a:pt x="8163" y="12391"/>
                    </a:cubicBezTo>
                    <a:cubicBezTo>
                      <a:pt x="11134" y="14735"/>
                      <a:pt x="14307" y="16912"/>
                      <a:pt x="17481" y="19005"/>
                    </a:cubicBezTo>
                    <a:lnTo>
                      <a:pt x="20449" y="20930"/>
                    </a:lnTo>
                    <a:cubicBezTo>
                      <a:pt x="20756" y="21181"/>
                      <a:pt x="21167" y="21434"/>
                      <a:pt x="21575" y="21600"/>
                    </a:cubicBezTo>
                    <a:cubicBezTo>
                      <a:pt x="21369" y="21266"/>
                      <a:pt x="21062" y="21015"/>
                      <a:pt x="20654" y="20764"/>
                    </a:cubicBezTo>
                    <a:cubicBezTo>
                      <a:pt x="20040" y="20262"/>
                      <a:pt x="19120" y="19592"/>
                      <a:pt x="17889" y="18754"/>
                    </a:cubicBezTo>
                    <a:cubicBezTo>
                      <a:pt x="15535" y="17080"/>
                      <a:pt x="12156" y="14735"/>
                      <a:pt x="8676" y="11972"/>
                    </a:cubicBezTo>
                    <a:cubicBezTo>
                      <a:pt x="5708" y="9713"/>
                      <a:pt x="3250" y="6950"/>
                      <a:pt x="1510" y="3935"/>
                    </a:cubicBezTo>
                    <a:cubicBezTo>
                      <a:pt x="896" y="2681"/>
                      <a:pt x="383" y="1340"/>
                      <a:pt x="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7" name="Google Shape;1094;p42"/>
              <p:cNvSpPr/>
              <p:nvPr/>
            </p:nvSpPr>
            <p:spPr>
              <a:xfrm>
                <a:off x="995924" y="1474800"/>
                <a:ext cx="85612" cy="73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1422" y="0"/>
                    </a:moveTo>
                    <a:cubicBezTo>
                      <a:pt x="11267" y="0"/>
                      <a:pt x="11114" y="10"/>
                      <a:pt x="10959" y="27"/>
                    </a:cubicBezTo>
                    <a:cubicBezTo>
                      <a:pt x="9980" y="27"/>
                      <a:pt x="9101" y="1845"/>
                      <a:pt x="9005" y="3094"/>
                    </a:cubicBezTo>
                    <a:cubicBezTo>
                      <a:pt x="8905" y="5024"/>
                      <a:pt x="9198" y="6954"/>
                      <a:pt x="9980" y="8656"/>
                    </a:cubicBezTo>
                    <a:cubicBezTo>
                      <a:pt x="8808" y="7747"/>
                      <a:pt x="7537" y="6954"/>
                      <a:pt x="6169" y="6498"/>
                    </a:cubicBezTo>
                    <a:cubicBezTo>
                      <a:pt x="5460" y="6225"/>
                      <a:pt x="4712" y="6072"/>
                      <a:pt x="3974" y="6072"/>
                    </a:cubicBezTo>
                    <a:cubicBezTo>
                      <a:pt x="3493" y="6072"/>
                      <a:pt x="3016" y="6137"/>
                      <a:pt x="2553" y="6273"/>
                    </a:cubicBezTo>
                    <a:cubicBezTo>
                      <a:pt x="1281" y="6613"/>
                      <a:pt x="402" y="7747"/>
                      <a:pt x="13" y="9112"/>
                    </a:cubicBezTo>
                    <a:cubicBezTo>
                      <a:pt x="-87" y="10586"/>
                      <a:pt x="402" y="11947"/>
                      <a:pt x="1381" y="12856"/>
                    </a:cubicBezTo>
                    <a:cubicBezTo>
                      <a:pt x="2357" y="13765"/>
                      <a:pt x="3432" y="14445"/>
                      <a:pt x="4607" y="14901"/>
                    </a:cubicBezTo>
                    <a:cubicBezTo>
                      <a:pt x="10177" y="17284"/>
                      <a:pt x="15846" y="19442"/>
                      <a:pt x="21513" y="21600"/>
                    </a:cubicBezTo>
                    <a:cubicBezTo>
                      <a:pt x="20634" y="13765"/>
                      <a:pt x="18290" y="6498"/>
                      <a:pt x="13596" y="936"/>
                    </a:cubicBezTo>
                    <a:cubicBezTo>
                      <a:pt x="13022" y="265"/>
                      <a:pt x="12240" y="0"/>
                      <a:pt x="11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8" name="Google Shape;1095;p42"/>
              <p:cNvSpPr/>
              <p:nvPr/>
            </p:nvSpPr>
            <p:spPr>
              <a:xfrm>
                <a:off x="624922" y="1739375"/>
                <a:ext cx="164138" cy="4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84" y="0"/>
                    </a:moveTo>
                    <a:cubicBezTo>
                      <a:pt x="18784" y="0"/>
                      <a:pt x="18580" y="2156"/>
                      <a:pt x="15970" y="8232"/>
                    </a:cubicBezTo>
                    <a:cubicBezTo>
                      <a:pt x="15031" y="10453"/>
                      <a:pt x="13041" y="11194"/>
                      <a:pt x="10804" y="11194"/>
                    </a:cubicBezTo>
                    <a:cubicBezTo>
                      <a:pt x="6329" y="11194"/>
                      <a:pt x="870" y="8232"/>
                      <a:pt x="870" y="8232"/>
                    </a:cubicBezTo>
                    <a:lnTo>
                      <a:pt x="0" y="18621"/>
                    </a:lnTo>
                    <a:cubicBezTo>
                      <a:pt x="0" y="18621"/>
                      <a:pt x="4780" y="21600"/>
                      <a:pt x="9856" y="21600"/>
                    </a:cubicBezTo>
                    <a:cubicBezTo>
                      <a:pt x="11668" y="21600"/>
                      <a:pt x="13518" y="21218"/>
                      <a:pt x="15201" y="20190"/>
                    </a:cubicBezTo>
                    <a:cubicBezTo>
                      <a:pt x="17710" y="18621"/>
                      <a:pt x="19961" y="13526"/>
                      <a:pt x="21600" y="6076"/>
                    </a:cubicBezTo>
                    <a:lnTo>
                      <a:pt x="18784" y="0"/>
                    </a:ln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9" name="Google Shape;1096;p42"/>
              <p:cNvSpPr/>
              <p:nvPr/>
            </p:nvSpPr>
            <p:spPr>
              <a:xfrm>
                <a:off x="683269" y="1754731"/>
                <a:ext cx="24113" cy="33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22" y="0"/>
                    </a:moveTo>
                    <a:cubicBezTo>
                      <a:pt x="9400" y="0"/>
                      <a:pt x="8189" y="128"/>
                      <a:pt x="6967" y="384"/>
                    </a:cubicBezTo>
                    <a:cubicBezTo>
                      <a:pt x="4178" y="881"/>
                      <a:pt x="1734" y="2387"/>
                      <a:pt x="689" y="4397"/>
                    </a:cubicBezTo>
                    <a:cubicBezTo>
                      <a:pt x="0" y="6407"/>
                      <a:pt x="0" y="8417"/>
                      <a:pt x="0" y="10427"/>
                    </a:cubicBezTo>
                    <a:lnTo>
                      <a:pt x="0" y="16202"/>
                    </a:lnTo>
                    <a:cubicBezTo>
                      <a:pt x="0" y="17459"/>
                      <a:pt x="689" y="18461"/>
                      <a:pt x="1389" y="19469"/>
                    </a:cubicBezTo>
                    <a:cubicBezTo>
                      <a:pt x="2089" y="20222"/>
                      <a:pt x="3478" y="20975"/>
                      <a:pt x="4878" y="21224"/>
                    </a:cubicBezTo>
                    <a:cubicBezTo>
                      <a:pt x="6089" y="21480"/>
                      <a:pt x="7311" y="21600"/>
                      <a:pt x="8533" y="21600"/>
                    </a:cubicBezTo>
                    <a:cubicBezTo>
                      <a:pt x="9756" y="21600"/>
                      <a:pt x="10967" y="21480"/>
                      <a:pt x="12189" y="21224"/>
                    </a:cubicBezTo>
                    <a:cubicBezTo>
                      <a:pt x="14278" y="20975"/>
                      <a:pt x="16022" y="20471"/>
                      <a:pt x="18111" y="19718"/>
                    </a:cubicBezTo>
                    <a:cubicBezTo>
                      <a:pt x="19511" y="19213"/>
                      <a:pt x="20900" y="17964"/>
                      <a:pt x="21245" y="16706"/>
                    </a:cubicBezTo>
                    <a:cubicBezTo>
                      <a:pt x="21600" y="15697"/>
                      <a:pt x="21600" y="14696"/>
                      <a:pt x="21600" y="13943"/>
                    </a:cubicBezTo>
                    <a:cubicBezTo>
                      <a:pt x="21245" y="12438"/>
                      <a:pt x="20900" y="11685"/>
                      <a:pt x="20900" y="11685"/>
                    </a:cubicBezTo>
                    <a:cubicBezTo>
                      <a:pt x="20556" y="12438"/>
                      <a:pt x="20556" y="13439"/>
                      <a:pt x="20900" y="14192"/>
                    </a:cubicBezTo>
                    <a:cubicBezTo>
                      <a:pt x="20900" y="16202"/>
                      <a:pt x="19511" y="18212"/>
                      <a:pt x="17422" y="18965"/>
                    </a:cubicBezTo>
                    <a:cubicBezTo>
                      <a:pt x="15678" y="19718"/>
                      <a:pt x="13589" y="19966"/>
                      <a:pt x="11844" y="20222"/>
                    </a:cubicBezTo>
                    <a:cubicBezTo>
                      <a:pt x="10978" y="20328"/>
                      <a:pt x="10111" y="20388"/>
                      <a:pt x="9244" y="20388"/>
                    </a:cubicBezTo>
                    <a:cubicBezTo>
                      <a:pt x="8022" y="20388"/>
                      <a:pt x="6800" y="20260"/>
                      <a:pt x="5567" y="19966"/>
                    </a:cubicBezTo>
                    <a:cubicBezTo>
                      <a:pt x="1044" y="18965"/>
                      <a:pt x="2434" y="14448"/>
                      <a:pt x="2434" y="10676"/>
                    </a:cubicBezTo>
                    <a:cubicBezTo>
                      <a:pt x="2089" y="8666"/>
                      <a:pt x="2434" y="6911"/>
                      <a:pt x="2789" y="5150"/>
                    </a:cubicBezTo>
                    <a:cubicBezTo>
                      <a:pt x="3478" y="3395"/>
                      <a:pt x="5222" y="2387"/>
                      <a:pt x="7311" y="1890"/>
                    </a:cubicBezTo>
                    <a:cubicBezTo>
                      <a:pt x="8356" y="1634"/>
                      <a:pt x="9400" y="1513"/>
                      <a:pt x="10445" y="1513"/>
                    </a:cubicBezTo>
                    <a:cubicBezTo>
                      <a:pt x="11489" y="1513"/>
                      <a:pt x="12544" y="1634"/>
                      <a:pt x="13589" y="1890"/>
                    </a:cubicBezTo>
                    <a:cubicBezTo>
                      <a:pt x="15323" y="1890"/>
                      <a:pt x="17067" y="2643"/>
                      <a:pt x="18111" y="3644"/>
                    </a:cubicBezTo>
                    <a:cubicBezTo>
                      <a:pt x="18467" y="4653"/>
                      <a:pt x="18811" y="5903"/>
                      <a:pt x="19156" y="6911"/>
                    </a:cubicBezTo>
                    <a:cubicBezTo>
                      <a:pt x="19511" y="7913"/>
                      <a:pt x="19511" y="8666"/>
                      <a:pt x="19856" y="9418"/>
                    </a:cubicBezTo>
                    <a:cubicBezTo>
                      <a:pt x="20200" y="10932"/>
                      <a:pt x="20900" y="11685"/>
                      <a:pt x="20900" y="11685"/>
                    </a:cubicBezTo>
                    <a:cubicBezTo>
                      <a:pt x="20900" y="10932"/>
                      <a:pt x="20900" y="10171"/>
                      <a:pt x="20900" y="9418"/>
                    </a:cubicBezTo>
                    <a:cubicBezTo>
                      <a:pt x="20556" y="8666"/>
                      <a:pt x="20556" y="7664"/>
                      <a:pt x="20556" y="6655"/>
                    </a:cubicBezTo>
                    <a:cubicBezTo>
                      <a:pt x="20556" y="5406"/>
                      <a:pt x="20200" y="4148"/>
                      <a:pt x="19511" y="3139"/>
                    </a:cubicBezTo>
                    <a:cubicBezTo>
                      <a:pt x="19156" y="2387"/>
                      <a:pt x="18111" y="1890"/>
                      <a:pt x="17422" y="1385"/>
                    </a:cubicBezTo>
                    <a:cubicBezTo>
                      <a:pt x="16367" y="881"/>
                      <a:pt x="15323" y="632"/>
                      <a:pt x="14278" y="384"/>
                    </a:cubicBezTo>
                    <a:cubicBezTo>
                      <a:pt x="13067" y="128"/>
                      <a:pt x="11844" y="0"/>
                      <a:pt x="106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0" name="Google Shape;1097;p42"/>
              <p:cNvSpPr/>
              <p:nvPr/>
            </p:nvSpPr>
            <p:spPr>
              <a:xfrm>
                <a:off x="1052374" y="1705374"/>
                <a:ext cx="210261" cy="7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6" h="21600" fill="norm" stroke="1" extrusionOk="0">
                    <a:moveTo>
                      <a:pt x="20249" y="0"/>
                    </a:moveTo>
                    <a:cubicBezTo>
                      <a:pt x="20116" y="0"/>
                      <a:pt x="19986" y="49"/>
                      <a:pt x="19859" y="153"/>
                    </a:cubicBezTo>
                    <a:cubicBezTo>
                      <a:pt x="12817" y="3094"/>
                      <a:pt x="3442" y="9624"/>
                      <a:pt x="0" y="21600"/>
                    </a:cubicBezTo>
                    <a:cubicBezTo>
                      <a:pt x="5894" y="13109"/>
                      <a:pt x="12342" y="7992"/>
                      <a:pt x="18989" y="6794"/>
                    </a:cubicBezTo>
                    <a:cubicBezTo>
                      <a:pt x="19661" y="6794"/>
                      <a:pt x="20294" y="6360"/>
                      <a:pt x="20887" y="5378"/>
                    </a:cubicBezTo>
                    <a:cubicBezTo>
                      <a:pt x="21402" y="4180"/>
                      <a:pt x="21600" y="1677"/>
                      <a:pt x="21085" y="591"/>
                    </a:cubicBezTo>
                    <a:cubicBezTo>
                      <a:pt x="20816" y="219"/>
                      <a:pt x="20529" y="0"/>
                      <a:pt x="20249" y="0"/>
                    </a:cubicBezTo>
                    <a:close/>
                  </a:path>
                </a:pathLst>
              </a:custGeom>
              <a:solidFill>
                <a:srgbClr val="263238">
                  <a:alpha val="4118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214" name="Google Shape;1098;p42"/>
            <p:cNvGrpSpPr/>
            <p:nvPr/>
          </p:nvGrpSpPr>
          <p:grpSpPr>
            <a:xfrm>
              <a:off x="452542" y="1209193"/>
              <a:ext cx="84011" cy="70727"/>
              <a:chOff x="0" y="0"/>
              <a:chExt cx="84010" cy="70725"/>
            </a:xfrm>
          </p:grpSpPr>
          <p:sp>
            <p:nvSpPr>
              <p:cNvPr id="1212" name="Google Shape;1099;p42"/>
              <p:cNvSpPr/>
              <p:nvPr/>
            </p:nvSpPr>
            <p:spPr>
              <a:xfrm rot="20634728">
                <a:off x="7061" y="11820"/>
                <a:ext cx="32260" cy="55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85" y="0"/>
                    </a:moveTo>
                    <a:cubicBezTo>
                      <a:pt x="4602" y="0"/>
                      <a:pt x="361" y="2261"/>
                      <a:pt x="361" y="5551"/>
                    </a:cubicBezTo>
                    <a:cubicBezTo>
                      <a:pt x="361" y="8434"/>
                      <a:pt x="3903" y="10282"/>
                      <a:pt x="9565" y="11521"/>
                    </a:cubicBezTo>
                    <a:cubicBezTo>
                      <a:pt x="14517" y="12550"/>
                      <a:pt x="16287" y="13579"/>
                      <a:pt x="16287" y="15636"/>
                    </a:cubicBezTo>
                    <a:cubicBezTo>
                      <a:pt x="16287" y="17694"/>
                      <a:pt x="13456" y="19339"/>
                      <a:pt x="8854" y="19339"/>
                    </a:cubicBezTo>
                    <a:cubicBezTo>
                      <a:pt x="5674" y="19339"/>
                      <a:pt x="2482" y="18723"/>
                      <a:pt x="361" y="17897"/>
                    </a:cubicBezTo>
                    <a:lnTo>
                      <a:pt x="0" y="20368"/>
                    </a:lnTo>
                    <a:cubicBezTo>
                      <a:pt x="2132" y="20984"/>
                      <a:pt x="5674" y="21600"/>
                      <a:pt x="9216" y="21600"/>
                    </a:cubicBezTo>
                    <a:cubicBezTo>
                      <a:pt x="17359" y="21600"/>
                      <a:pt x="21600" y="18723"/>
                      <a:pt x="21600" y="15636"/>
                    </a:cubicBezTo>
                    <a:cubicBezTo>
                      <a:pt x="21600" y="12550"/>
                      <a:pt x="18419" y="10695"/>
                      <a:pt x="12396" y="9463"/>
                    </a:cubicBezTo>
                    <a:cubicBezTo>
                      <a:pt x="7445" y="8224"/>
                      <a:pt x="5313" y="7405"/>
                      <a:pt x="5313" y="5348"/>
                    </a:cubicBezTo>
                    <a:cubicBezTo>
                      <a:pt x="5313" y="4116"/>
                      <a:pt x="7083" y="2261"/>
                      <a:pt x="11685" y="2261"/>
                    </a:cubicBezTo>
                    <a:cubicBezTo>
                      <a:pt x="14878" y="2261"/>
                      <a:pt x="16998" y="3087"/>
                      <a:pt x="18419" y="3290"/>
                    </a:cubicBezTo>
                    <a:lnTo>
                      <a:pt x="19829" y="1029"/>
                    </a:lnTo>
                    <a:cubicBezTo>
                      <a:pt x="18058" y="406"/>
                      <a:pt x="15227" y="0"/>
                      <a:pt x="11685" y="0"/>
                    </a:cubicBez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3" name="Google Shape;1100;p42"/>
              <p:cNvSpPr/>
              <p:nvPr/>
            </p:nvSpPr>
            <p:spPr>
              <a:xfrm rot="20634728">
                <a:off x="60304" y="1341"/>
                <a:ext cx="16931" cy="51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85" y="0"/>
                    </a:moveTo>
                    <a:lnTo>
                      <a:pt x="0" y="2447"/>
                    </a:lnTo>
                    <a:lnTo>
                      <a:pt x="1354" y="4675"/>
                    </a:lnTo>
                    <a:lnTo>
                      <a:pt x="13497" y="2667"/>
                    </a:lnTo>
                    <a:lnTo>
                      <a:pt x="1349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6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218" name="Google Shape;1101;p42"/>
            <p:cNvGrpSpPr/>
            <p:nvPr/>
          </p:nvGrpSpPr>
          <p:grpSpPr>
            <a:xfrm>
              <a:off x="537012" y="1126486"/>
              <a:ext cx="79139" cy="31688"/>
              <a:chOff x="0" y="0"/>
              <a:chExt cx="79138" cy="31686"/>
            </a:xfrm>
          </p:grpSpPr>
          <p:sp>
            <p:nvSpPr>
              <p:cNvPr id="1215" name="Google Shape;1102;p42"/>
              <p:cNvSpPr/>
              <p:nvPr/>
            </p:nvSpPr>
            <p:spPr>
              <a:xfrm rot="21334270">
                <a:off x="957" y="4941"/>
                <a:ext cx="25786" cy="25789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6" name="Google Shape;1103;p42"/>
              <p:cNvSpPr/>
              <p:nvPr/>
            </p:nvSpPr>
            <p:spPr>
              <a:xfrm rot="21334270">
                <a:off x="26676" y="2949"/>
                <a:ext cx="25786" cy="25789"/>
              </a:xfrm>
              <a:prstGeom prst="ellipse">
                <a:avLst/>
              </a:prstGeom>
              <a:solidFill>
                <a:srgbClr val="FFB8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7" name="Google Shape;1104;p42"/>
              <p:cNvSpPr/>
              <p:nvPr/>
            </p:nvSpPr>
            <p:spPr>
              <a:xfrm rot="21334270">
                <a:off x="52395" y="957"/>
                <a:ext cx="25786" cy="25789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222" name="تجميع"/>
          <p:cNvGrpSpPr/>
          <p:nvPr/>
        </p:nvGrpSpPr>
        <p:grpSpPr>
          <a:xfrm>
            <a:off x="2582471" y="1575024"/>
            <a:ext cx="1584550" cy="422952"/>
            <a:chOff x="0" y="0"/>
            <a:chExt cx="1584549" cy="422950"/>
          </a:xfrm>
        </p:grpSpPr>
        <p:sp>
          <p:nvSpPr>
            <p:cNvPr id="1220" name="Google Shape;88;p7"/>
            <p:cNvSpPr/>
            <p:nvPr/>
          </p:nvSpPr>
          <p:spPr>
            <a:xfrm rot="21540000">
              <a:off x="3151" y="34243"/>
              <a:ext cx="1578247" cy="37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2">
                <a:lumOff val="1024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</a:p>
          </p:txBody>
        </p:sp>
        <p:sp>
          <p:nvSpPr>
            <p:cNvPr id="1221" name="٨ × ٦ = ٤٨"/>
            <p:cNvSpPr txBox="1"/>
            <p:nvPr/>
          </p:nvSpPr>
          <p:spPr>
            <a:xfrm>
              <a:off x="183900" y="0"/>
              <a:ext cx="1157943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٨ × ٦ = ٤٨</a:t>
              </a:r>
            </a:p>
          </p:txBody>
        </p:sp>
      </p:grpSp>
      <p:grpSp>
        <p:nvGrpSpPr>
          <p:cNvPr id="1225" name="تجميع"/>
          <p:cNvGrpSpPr/>
          <p:nvPr/>
        </p:nvGrpSpPr>
        <p:grpSpPr>
          <a:xfrm>
            <a:off x="2582471" y="2130633"/>
            <a:ext cx="1584550" cy="438393"/>
            <a:chOff x="0" y="0"/>
            <a:chExt cx="1584549" cy="438392"/>
          </a:xfrm>
        </p:grpSpPr>
        <p:sp>
          <p:nvSpPr>
            <p:cNvPr id="1223" name="Google Shape;88;p7"/>
            <p:cNvSpPr/>
            <p:nvPr/>
          </p:nvSpPr>
          <p:spPr>
            <a:xfrm rot="21540000">
              <a:off x="3151" y="49685"/>
              <a:ext cx="1578247" cy="37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2">
                <a:lumOff val="1024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</a:p>
          </p:txBody>
        </p:sp>
        <p:sp>
          <p:nvSpPr>
            <p:cNvPr id="1224" name="٣ ×٧ = ٢١"/>
            <p:cNvSpPr txBox="1"/>
            <p:nvPr/>
          </p:nvSpPr>
          <p:spPr>
            <a:xfrm>
              <a:off x="232097" y="0"/>
              <a:ext cx="1117156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٣ ×٧ = ٢١</a:t>
              </a:r>
            </a:p>
          </p:txBody>
        </p:sp>
      </p:grpSp>
      <p:grpSp>
        <p:nvGrpSpPr>
          <p:cNvPr id="1228" name="تجميع"/>
          <p:cNvGrpSpPr/>
          <p:nvPr/>
        </p:nvGrpSpPr>
        <p:grpSpPr>
          <a:xfrm>
            <a:off x="2582471" y="2704342"/>
            <a:ext cx="1584550" cy="422192"/>
            <a:chOff x="0" y="0"/>
            <a:chExt cx="1584549" cy="422190"/>
          </a:xfrm>
        </p:grpSpPr>
        <p:sp>
          <p:nvSpPr>
            <p:cNvPr id="1226" name="Google Shape;88;p7"/>
            <p:cNvSpPr/>
            <p:nvPr/>
          </p:nvSpPr>
          <p:spPr>
            <a:xfrm rot="21540000">
              <a:off x="3151" y="33484"/>
              <a:ext cx="1578247" cy="37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2">
                <a:lumOff val="1024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</a:p>
          </p:txBody>
        </p:sp>
        <p:sp>
          <p:nvSpPr>
            <p:cNvPr id="1227" name="٤ ×٢ = ٨"/>
            <p:cNvSpPr txBox="1"/>
            <p:nvPr/>
          </p:nvSpPr>
          <p:spPr>
            <a:xfrm>
              <a:off x="155852" y="0"/>
              <a:ext cx="1117156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٤ ×٢ = ٨</a:t>
              </a:r>
            </a:p>
          </p:txBody>
        </p:sp>
      </p:grpSp>
      <p:grpSp>
        <p:nvGrpSpPr>
          <p:cNvPr id="1231" name="تجميع"/>
          <p:cNvGrpSpPr/>
          <p:nvPr/>
        </p:nvGrpSpPr>
        <p:grpSpPr>
          <a:xfrm>
            <a:off x="3015317" y="4006934"/>
            <a:ext cx="3571735" cy="509704"/>
            <a:chOff x="769" y="-7978"/>
            <a:chExt cx="3571733" cy="509703"/>
          </a:xfrm>
        </p:grpSpPr>
        <p:sp>
          <p:nvSpPr>
            <p:cNvPr id="1229" name="Google Shape;88;p7"/>
            <p:cNvSpPr/>
            <p:nvPr/>
          </p:nvSpPr>
          <p:spPr>
            <a:xfrm rot="21540000">
              <a:off x="4403" y="23091"/>
              <a:ext cx="3564466" cy="44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32" fill="norm" stroke="1" extrusionOk="0">
                  <a:moveTo>
                    <a:pt x="979" y="2"/>
                  </a:moveTo>
                  <a:cubicBezTo>
                    <a:pt x="471" y="-34"/>
                    <a:pt x="-3" y="649"/>
                    <a:pt x="30" y="1369"/>
                  </a:cubicBezTo>
                  <a:lnTo>
                    <a:pt x="30" y="1559"/>
                  </a:lnTo>
                  <a:cubicBezTo>
                    <a:pt x="-1" y="1700"/>
                    <a:pt x="0" y="1796"/>
                    <a:pt x="0" y="1987"/>
                  </a:cubicBezTo>
                  <a:cubicBezTo>
                    <a:pt x="43" y="7246"/>
                    <a:pt x="246" y="12515"/>
                    <a:pt x="384" y="17779"/>
                  </a:cubicBezTo>
                  <a:cubicBezTo>
                    <a:pt x="418" y="18594"/>
                    <a:pt x="832" y="19197"/>
                    <a:pt x="1340" y="19280"/>
                  </a:cubicBezTo>
                  <a:cubicBezTo>
                    <a:pt x="7717" y="20395"/>
                    <a:pt x="14126" y="21084"/>
                    <a:pt x="20502" y="21530"/>
                  </a:cubicBezTo>
                  <a:cubicBezTo>
                    <a:pt x="21010" y="21566"/>
                    <a:pt x="21453" y="20928"/>
                    <a:pt x="21451" y="20163"/>
                  </a:cubicBezTo>
                  <a:cubicBezTo>
                    <a:pt x="21597" y="14489"/>
                    <a:pt x="21584" y="8803"/>
                    <a:pt x="21540" y="3115"/>
                  </a:cubicBezTo>
                  <a:cubicBezTo>
                    <a:pt x="21538" y="2350"/>
                    <a:pt x="21093" y="1650"/>
                    <a:pt x="20585" y="1615"/>
                  </a:cubicBezTo>
                  <a:cubicBezTo>
                    <a:pt x="18021" y="1472"/>
                    <a:pt x="15463" y="1323"/>
                    <a:pt x="12908" y="1144"/>
                  </a:cubicBezTo>
                  <a:cubicBezTo>
                    <a:pt x="8921" y="865"/>
                    <a:pt x="4944" y="513"/>
                    <a:pt x="979" y="2"/>
                  </a:cubicBezTo>
                  <a:close/>
                </a:path>
              </a:pathLst>
            </a:custGeom>
            <a:solidFill>
              <a:schemeClr val="accent2">
                <a:lumOff val="1024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</a:p>
          </p:txBody>
        </p:sp>
        <p:sp>
          <p:nvSpPr>
            <p:cNvPr id="1230" name="عدد العلب = ٥ × ٤ = ٢٠ علبة"/>
            <p:cNvSpPr txBox="1"/>
            <p:nvPr/>
          </p:nvSpPr>
          <p:spPr>
            <a:xfrm>
              <a:off x="302250" y="28383"/>
              <a:ext cx="2815037" cy="471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عدد العلب = ٥ × ٤ = ٢٠ علبة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0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mph" nodeType="afterEffect" presetSubtype="0" presetID="26" grpId="8" fill="hold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38" dur="1000" fill="hold" tmFilter="0, 0; .2, .5; .8, .5; 1, 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2" grpId="4"/>
      <p:bldP build="whole" bldLvl="1" animBg="1" rev="0" advAuto="0" spid="1219" grpId="8"/>
      <p:bldP build="whole" bldLvl="1" animBg="1" rev="0" advAuto="0" spid="1231" grpId="7"/>
      <p:bldP build="whole" bldLvl="1" animBg="1" rev="0" advAuto="0" spid="1093" grpId="1"/>
      <p:bldP build="whole" bldLvl="1" animBg="1" rev="0" advAuto="0" spid="1225" grpId="5"/>
      <p:bldP build="whole" bldLvl="1" animBg="1" rev="0" advAuto="0" spid="1228" grpId="6"/>
      <p:bldP build="whole" bldLvl="1" animBg="1" rev="0" advAuto="0" spid="1094" grpId="2"/>
      <p:bldP build="whole" bldLvl="1" animBg="1" rev="0" advAuto="0" spid="1095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866;p39"/>
          <p:cNvSpPr/>
          <p:nvPr/>
        </p:nvSpPr>
        <p:spPr>
          <a:xfrm>
            <a:off x="6492499" y="637300"/>
            <a:ext cx="2743801" cy="3788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39" name="تجميع"/>
          <p:cNvGrpSpPr/>
          <p:nvPr/>
        </p:nvGrpSpPr>
        <p:grpSpPr>
          <a:xfrm>
            <a:off x="7068893" y="316296"/>
            <a:ext cx="1380535" cy="901768"/>
            <a:chOff x="0" y="0"/>
            <a:chExt cx="1380534" cy="901767"/>
          </a:xfrm>
        </p:grpSpPr>
        <p:sp>
          <p:nvSpPr>
            <p:cNvPr id="1234" name="الفصل"/>
            <p:cNvSpPr txBox="1"/>
            <p:nvPr/>
          </p:nvSpPr>
          <p:spPr>
            <a:xfrm>
              <a:off x="373401" y="0"/>
              <a:ext cx="1007134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700">
                  <a:solidFill>
                    <a:srgbClr val="00000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237" name="تجميع"/>
            <p:cNvGrpSpPr/>
            <p:nvPr/>
          </p:nvGrpSpPr>
          <p:grpSpPr>
            <a:xfrm>
              <a:off x="627654" y="200218"/>
              <a:ext cx="498628" cy="528407"/>
              <a:chOff x="0" y="0"/>
              <a:chExt cx="498626" cy="528406"/>
            </a:xfrm>
          </p:grpSpPr>
          <p:sp>
            <p:nvSpPr>
              <p:cNvPr id="1235" name="دائرة"/>
              <p:cNvSpPr/>
              <p:nvPr/>
            </p:nvSpPr>
            <p:spPr>
              <a:xfrm>
                <a:off x="92808" y="120397"/>
                <a:ext cx="313011" cy="313012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12700" cap="flat">
                <a:solidFill>
                  <a:srgbClr val="6D498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rtl="0">
                  <a:defRPr sz="1800">
                    <a:solidFill>
                      <a:schemeClr val="accent6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36" name="٣"/>
              <p:cNvSpPr txBox="1"/>
              <p:nvPr/>
            </p:nvSpPr>
            <p:spPr>
              <a:xfrm>
                <a:off x="0" y="0"/>
                <a:ext cx="498627" cy="5284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3700">
                    <a:solidFill>
                      <a:schemeClr val="accent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238" name="الضرب"/>
            <p:cNvSpPr txBox="1"/>
            <p:nvPr/>
          </p:nvSpPr>
          <p:spPr>
            <a:xfrm>
              <a:off x="0" y="200218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1000"/>
                </a:spcBef>
                <a:defRPr sz="1800">
                  <a:solidFill>
                    <a:srgbClr val="00000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 الضرب</a:t>
              </a:r>
            </a:p>
          </p:txBody>
        </p:sp>
      </p:grpSp>
      <p:pic>
        <p:nvPicPr>
          <p:cNvPr id="1240" name="IMG_2245.png" descr="IMG_2245.png"/>
          <p:cNvPicPr>
            <a:picLocks noChangeAspect="1"/>
          </p:cNvPicPr>
          <p:nvPr/>
        </p:nvPicPr>
        <p:blipFill>
          <a:blip r:embed="rId2">
            <a:extLst/>
          </a:blip>
          <a:srcRect l="80273" t="6148" r="0" b="79589"/>
          <a:stretch>
            <a:fillRect/>
          </a:stretch>
        </p:blipFill>
        <p:spPr>
          <a:xfrm>
            <a:off x="4168003" y="548926"/>
            <a:ext cx="2324494" cy="6693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6" name="تجميع"/>
          <p:cNvGrpSpPr/>
          <p:nvPr/>
        </p:nvGrpSpPr>
        <p:grpSpPr>
          <a:xfrm>
            <a:off x="7068893" y="316296"/>
            <a:ext cx="1380535" cy="901768"/>
            <a:chOff x="0" y="0"/>
            <a:chExt cx="1380534" cy="901767"/>
          </a:xfrm>
        </p:grpSpPr>
        <p:sp>
          <p:nvSpPr>
            <p:cNvPr id="1241" name="الفصل"/>
            <p:cNvSpPr txBox="1"/>
            <p:nvPr/>
          </p:nvSpPr>
          <p:spPr>
            <a:xfrm>
              <a:off x="373401" y="0"/>
              <a:ext cx="1007134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700">
                  <a:solidFill>
                    <a:srgbClr val="00000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244" name="تجميع"/>
            <p:cNvGrpSpPr/>
            <p:nvPr/>
          </p:nvGrpSpPr>
          <p:grpSpPr>
            <a:xfrm>
              <a:off x="627654" y="200218"/>
              <a:ext cx="498628" cy="528407"/>
              <a:chOff x="0" y="0"/>
              <a:chExt cx="498626" cy="528406"/>
            </a:xfrm>
          </p:grpSpPr>
          <p:sp>
            <p:nvSpPr>
              <p:cNvPr id="1242" name="دائرة"/>
              <p:cNvSpPr/>
              <p:nvPr/>
            </p:nvSpPr>
            <p:spPr>
              <a:xfrm>
                <a:off x="92808" y="120397"/>
                <a:ext cx="313011" cy="313012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12700" cap="flat">
                <a:solidFill>
                  <a:srgbClr val="6D498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rtl="0">
                  <a:defRPr sz="1800">
                    <a:solidFill>
                      <a:schemeClr val="accent6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43" name="٣"/>
              <p:cNvSpPr txBox="1"/>
              <p:nvPr/>
            </p:nvSpPr>
            <p:spPr>
              <a:xfrm>
                <a:off x="0" y="0"/>
                <a:ext cx="498627" cy="5284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3700">
                    <a:solidFill>
                      <a:schemeClr val="accent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245" name="الضرب"/>
            <p:cNvSpPr txBox="1"/>
            <p:nvPr/>
          </p:nvSpPr>
          <p:spPr>
            <a:xfrm>
              <a:off x="0" y="200218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1000"/>
                </a:spcBef>
                <a:defRPr sz="1800">
                  <a:solidFill>
                    <a:srgbClr val="00000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 الضرب</a:t>
              </a:r>
            </a:p>
          </p:txBody>
        </p:sp>
      </p:grpSp>
      <p:pic>
        <p:nvPicPr>
          <p:cNvPr id="1247" name="IMG_2245.png" descr="IMG_2245.png"/>
          <p:cNvPicPr>
            <a:picLocks noChangeAspect="1"/>
          </p:cNvPicPr>
          <p:nvPr/>
        </p:nvPicPr>
        <p:blipFill>
          <a:blip r:embed="rId2">
            <a:extLst/>
          </a:blip>
          <a:srcRect l="79912" t="19575" r="988" b="51928"/>
          <a:stretch>
            <a:fillRect/>
          </a:stretch>
        </p:blipFill>
        <p:spPr>
          <a:xfrm>
            <a:off x="6399816" y="1218063"/>
            <a:ext cx="1920247" cy="1141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8" name="IMG_2245.png" descr="IMG_2245.png"/>
          <p:cNvPicPr>
            <a:picLocks noChangeAspect="1"/>
          </p:cNvPicPr>
          <p:nvPr/>
        </p:nvPicPr>
        <p:blipFill>
          <a:blip r:embed="rId2">
            <a:extLst/>
          </a:blip>
          <a:srcRect l="0" t="53268" r="0" b="5270"/>
          <a:stretch>
            <a:fillRect/>
          </a:stretch>
        </p:blipFill>
        <p:spPr>
          <a:xfrm>
            <a:off x="1060332" y="2454715"/>
            <a:ext cx="7461161" cy="12319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1" name="تجميع"/>
          <p:cNvGrpSpPr/>
          <p:nvPr/>
        </p:nvGrpSpPr>
        <p:grpSpPr>
          <a:xfrm>
            <a:off x="6697103" y="2022266"/>
            <a:ext cx="888024" cy="421641"/>
            <a:chOff x="0" y="0"/>
            <a:chExt cx="888022" cy="421640"/>
          </a:xfrm>
        </p:grpSpPr>
        <p:sp>
          <p:nvSpPr>
            <p:cNvPr id="1249" name="Google Shape;88;p7"/>
            <p:cNvSpPr/>
            <p:nvPr/>
          </p:nvSpPr>
          <p:spPr>
            <a:xfrm rot="21540000">
              <a:off x="3316" y="20076"/>
              <a:ext cx="881391" cy="387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</a:p>
          </p:txBody>
        </p:sp>
        <p:sp>
          <p:nvSpPr>
            <p:cNvPr id="1250" name="٣٣١٨٥"/>
            <p:cNvSpPr txBox="1"/>
            <p:nvPr/>
          </p:nvSpPr>
          <p:spPr>
            <a:xfrm>
              <a:off x="21053" y="0"/>
              <a:ext cx="850638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٣٣١٨٥</a:t>
              </a:r>
            </a:p>
          </p:txBody>
        </p:sp>
      </p:grpSp>
      <p:grpSp>
        <p:nvGrpSpPr>
          <p:cNvPr id="1254" name="تجميع"/>
          <p:cNvGrpSpPr/>
          <p:nvPr/>
        </p:nvGrpSpPr>
        <p:grpSpPr>
          <a:xfrm>
            <a:off x="1723164" y="2037671"/>
            <a:ext cx="888024" cy="433205"/>
            <a:chOff x="0" y="-17698"/>
            <a:chExt cx="888022" cy="433204"/>
          </a:xfrm>
        </p:grpSpPr>
        <p:sp>
          <p:nvSpPr>
            <p:cNvPr id="1252" name="Google Shape;88;p7"/>
            <p:cNvSpPr/>
            <p:nvPr/>
          </p:nvSpPr>
          <p:spPr>
            <a:xfrm rot="21540000">
              <a:off x="3316" y="20076"/>
              <a:ext cx="881391" cy="387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</a:p>
          </p:txBody>
        </p:sp>
        <p:sp>
          <p:nvSpPr>
            <p:cNvPr id="1253" name="٢٤٧٨"/>
            <p:cNvSpPr txBox="1"/>
            <p:nvPr/>
          </p:nvSpPr>
          <p:spPr>
            <a:xfrm>
              <a:off x="79158" y="-17699"/>
              <a:ext cx="701339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٢٤٧٨</a:t>
              </a:r>
            </a:p>
          </p:txBody>
        </p:sp>
      </p:grpSp>
      <p:grpSp>
        <p:nvGrpSpPr>
          <p:cNvPr id="1257" name="تجميع"/>
          <p:cNvGrpSpPr/>
          <p:nvPr/>
        </p:nvGrpSpPr>
        <p:grpSpPr>
          <a:xfrm>
            <a:off x="4168002" y="2022266"/>
            <a:ext cx="888024" cy="423210"/>
            <a:chOff x="0" y="-7702"/>
            <a:chExt cx="888022" cy="423208"/>
          </a:xfrm>
        </p:grpSpPr>
        <p:sp>
          <p:nvSpPr>
            <p:cNvPr id="1255" name="Google Shape;88;p7"/>
            <p:cNvSpPr/>
            <p:nvPr/>
          </p:nvSpPr>
          <p:spPr>
            <a:xfrm rot="21540000">
              <a:off x="3316" y="20076"/>
              <a:ext cx="881391" cy="387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</a:p>
          </p:txBody>
        </p:sp>
        <p:sp>
          <p:nvSpPr>
            <p:cNvPr id="1256" name="١٧٢٦"/>
            <p:cNvSpPr txBox="1"/>
            <p:nvPr/>
          </p:nvSpPr>
          <p:spPr>
            <a:xfrm>
              <a:off x="91858" y="-7703"/>
              <a:ext cx="701339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١٧٢٦</a:t>
              </a:r>
            </a:p>
          </p:txBody>
        </p:sp>
      </p:grpSp>
      <p:pic>
        <p:nvPicPr>
          <p:cNvPr id="1258" name="IMG_2245.png" descr="IMG_2245.png"/>
          <p:cNvPicPr>
            <a:picLocks noChangeAspect="1"/>
          </p:cNvPicPr>
          <p:nvPr/>
        </p:nvPicPr>
        <p:blipFill>
          <a:blip r:embed="rId2">
            <a:extLst/>
          </a:blip>
          <a:srcRect l="47964" t="19575" r="33092" b="58461"/>
          <a:stretch>
            <a:fillRect/>
          </a:stretch>
        </p:blipFill>
        <p:spPr>
          <a:xfrm>
            <a:off x="3918082" y="1218063"/>
            <a:ext cx="1914870" cy="884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9" name="IMG_2245.png" descr="IMG_2245.png"/>
          <p:cNvPicPr>
            <a:picLocks noChangeAspect="1"/>
          </p:cNvPicPr>
          <p:nvPr/>
        </p:nvPicPr>
        <p:blipFill>
          <a:blip r:embed="rId2">
            <a:extLst/>
          </a:blip>
          <a:srcRect l="16641" t="19575" r="65717" b="58069"/>
          <a:stretch>
            <a:fillRect/>
          </a:stretch>
        </p:blipFill>
        <p:spPr>
          <a:xfrm>
            <a:off x="1520032" y="1218063"/>
            <a:ext cx="1821506" cy="9192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2" name="تجميع"/>
          <p:cNvGrpSpPr/>
          <p:nvPr/>
        </p:nvGrpSpPr>
        <p:grpSpPr>
          <a:xfrm>
            <a:off x="2601135" y="3686615"/>
            <a:ext cx="4234699" cy="948870"/>
            <a:chOff x="66" y="2499"/>
            <a:chExt cx="4234697" cy="948869"/>
          </a:xfrm>
        </p:grpSpPr>
        <p:sp>
          <p:nvSpPr>
            <p:cNvPr id="1260" name="Google Shape;88;p7"/>
            <p:cNvSpPr/>
            <p:nvPr/>
          </p:nvSpPr>
          <p:spPr>
            <a:xfrm rot="21540000">
              <a:off x="7383" y="39258"/>
              <a:ext cx="4220064" cy="875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97" fill="norm" stroke="1" extrusionOk="0">
                  <a:moveTo>
                    <a:pt x="984" y="0"/>
                  </a:moveTo>
                  <a:cubicBezTo>
                    <a:pt x="476" y="-2"/>
                    <a:pt x="0" y="761"/>
                    <a:pt x="32" y="1528"/>
                  </a:cubicBezTo>
                  <a:lnTo>
                    <a:pt x="32" y="1731"/>
                  </a:lnTo>
                  <a:cubicBezTo>
                    <a:pt x="0" y="1884"/>
                    <a:pt x="0" y="1986"/>
                    <a:pt x="0" y="2190"/>
                  </a:cubicBezTo>
                  <a:cubicBezTo>
                    <a:pt x="32" y="7803"/>
                    <a:pt x="225" y="13415"/>
                    <a:pt x="352" y="19028"/>
                  </a:cubicBezTo>
                  <a:cubicBezTo>
                    <a:pt x="384" y="19895"/>
                    <a:pt x="797" y="20510"/>
                    <a:pt x="1306" y="20562"/>
                  </a:cubicBezTo>
                  <a:cubicBezTo>
                    <a:pt x="7689" y="21298"/>
                    <a:pt x="14106" y="21575"/>
                    <a:pt x="20489" y="21596"/>
                  </a:cubicBezTo>
                  <a:cubicBezTo>
                    <a:pt x="20997" y="21598"/>
                    <a:pt x="21442" y="20885"/>
                    <a:pt x="21442" y="20068"/>
                  </a:cubicBezTo>
                  <a:cubicBezTo>
                    <a:pt x="21600" y="13998"/>
                    <a:pt x="21599" y="7926"/>
                    <a:pt x="21567" y="1856"/>
                  </a:cubicBezTo>
                  <a:cubicBezTo>
                    <a:pt x="21567" y="1039"/>
                    <a:pt x="21122" y="323"/>
                    <a:pt x="20613" y="321"/>
                  </a:cubicBezTo>
                  <a:cubicBezTo>
                    <a:pt x="18046" y="352"/>
                    <a:pt x="15485" y="376"/>
                    <a:pt x="12928" y="367"/>
                  </a:cubicBezTo>
                  <a:cubicBezTo>
                    <a:pt x="8935" y="354"/>
                    <a:pt x="4954" y="262"/>
                    <a:pt x="984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6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</a:p>
          </p:txBody>
        </p:sp>
        <p:sp>
          <p:nvSpPr>
            <p:cNvPr id="1261" name="عدد العلب السنة الماضية = ١١٩٨ علبة…"/>
            <p:cNvSpPr txBox="1"/>
            <p:nvPr/>
          </p:nvSpPr>
          <p:spPr>
            <a:xfrm>
              <a:off x="81249" y="15185"/>
              <a:ext cx="3677135" cy="892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 rtl="0">
                <a:defRPr sz="20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t>عدد العلب السنة الماضية = </a:t>
              </a:r>
              <a:r>
                <a:rPr>
                  <a:solidFill>
                    <a:schemeClr val="accent3">
                      <a:satOff val="-42713"/>
                      <a:lumOff val="-13294"/>
                    </a:schemeClr>
                  </a:solidFill>
                </a:rPr>
                <a:t>١١٩٨</a:t>
              </a:r>
              <a:r>
                <a:t> علبة</a:t>
              </a:r>
            </a:p>
            <a:p>
              <a:pPr algn="r" rtl="0">
                <a:defRPr sz="20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t>عدد العلب هذه السنة= ١١٩٨ +٢٠٤ = </a:t>
              </a:r>
              <a:r>
                <a:rPr>
                  <a:solidFill>
                    <a:schemeClr val="accent3">
                      <a:satOff val="-42713"/>
                      <a:lumOff val="-13294"/>
                    </a:schemeClr>
                  </a:solidFill>
                </a:rPr>
                <a:t>١٤٠٢</a:t>
              </a:r>
              <a:r>
                <a:t> علبة</a:t>
              </a:r>
            </a:p>
            <a:p>
              <a:pPr algn="r" rtl="0">
                <a:defRPr sz="20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t>عدد العلب السنة القادمة=١٤٠٢+١٥٠ = </a:t>
              </a:r>
              <a:r>
                <a:rPr>
                  <a:solidFill>
                    <a:schemeClr val="accent3">
                      <a:satOff val="-42713"/>
                      <a:lumOff val="-13294"/>
                    </a:schemeClr>
                  </a:solidFill>
                </a:rPr>
                <a:t>١٥٥٢</a:t>
              </a:r>
              <a:r>
                <a:t> علبة</a:t>
              </a:r>
            </a:p>
          </p:txBody>
        </p:sp>
      </p:grpSp>
      <p:grpSp>
        <p:nvGrpSpPr>
          <p:cNvPr id="1352" name="Google Shape;1836;p56"/>
          <p:cNvGrpSpPr/>
          <p:nvPr/>
        </p:nvGrpSpPr>
        <p:grpSpPr>
          <a:xfrm>
            <a:off x="398111" y="1862827"/>
            <a:ext cx="842470" cy="2921774"/>
            <a:chOff x="0" y="0"/>
            <a:chExt cx="842469" cy="2921772"/>
          </a:xfrm>
        </p:grpSpPr>
        <p:sp>
          <p:nvSpPr>
            <p:cNvPr id="1263" name="Google Shape;1837;p56"/>
            <p:cNvSpPr/>
            <p:nvPr/>
          </p:nvSpPr>
          <p:spPr>
            <a:xfrm>
              <a:off x="0" y="585685"/>
              <a:ext cx="368924" cy="77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2582" y="0"/>
                  </a:moveTo>
                  <a:cubicBezTo>
                    <a:pt x="9307" y="635"/>
                    <a:pt x="6713" y="1843"/>
                    <a:pt x="5268" y="3400"/>
                  </a:cubicBezTo>
                  <a:cubicBezTo>
                    <a:pt x="4800" y="3912"/>
                    <a:pt x="4418" y="4466"/>
                    <a:pt x="3653" y="4896"/>
                  </a:cubicBezTo>
                  <a:cubicBezTo>
                    <a:pt x="3057" y="5224"/>
                    <a:pt x="2292" y="5429"/>
                    <a:pt x="1696" y="5756"/>
                  </a:cubicBezTo>
                  <a:cubicBezTo>
                    <a:pt x="676" y="6330"/>
                    <a:pt x="420" y="7108"/>
                    <a:pt x="293" y="7866"/>
                  </a:cubicBezTo>
                  <a:cubicBezTo>
                    <a:pt x="-260" y="11000"/>
                    <a:pt x="80" y="14155"/>
                    <a:pt x="420" y="17289"/>
                  </a:cubicBezTo>
                  <a:cubicBezTo>
                    <a:pt x="549" y="18313"/>
                    <a:pt x="676" y="19358"/>
                    <a:pt x="1908" y="20198"/>
                  </a:cubicBezTo>
                  <a:cubicBezTo>
                    <a:pt x="2971" y="20853"/>
                    <a:pt x="4545" y="21325"/>
                    <a:pt x="6246" y="21509"/>
                  </a:cubicBezTo>
                  <a:cubicBezTo>
                    <a:pt x="6813" y="21577"/>
                    <a:pt x="7876" y="21600"/>
                    <a:pt x="9105" y="21600"/>
                  </a:cubicBezTo>
                  <a:cubicBezTo>
                    <a:pt x="11566" y="21600"/>
                    <a:pt x="14693" y="21509"/>
                    <a:pt x="15855" y="21509"/>
                  </a:cubicBezTo>
                  <a:lnTo>
                    <a:pt x="21340" y="12393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4" name="Google Shape;1838;p56"/>
            <p:cNvSpPr/>
            <p:nvPr/>
          </p:nvSpPr>
          <p:spPr>
            <a:xfrm>
              <a:off x="45167" y="752553"/>
              <a:ext cx="31205" cy="48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4" h="21600" fill="norm" stroke="1" extrusionOk="0">
                  <a:moveTo>
                    <a:pt x="18704" y="0"/>
                  </a:moveTo>
                  <a:cubicBezTo>
                    <a:pt x="18255" y="65"/>
                    <a:pt x="17820" y="131"/>
                    <a:pt x="17820" y="230"/>
                  </a:cubicBezTo>
                  <a:cubicBezTo>
                    <a:pt x="17370" y="394"/>
                    <a:pt x="16935" y="593"/>
                    <a:pt x="16051" y="822"/>
                  </a:cubicBezTo>
                  <a:cubicBezTo>
                    <a:pt x="14732" y="1382"/>
                    <a:pt x="12528" y="2140"/>
                    <a:pt x="10325" y="3127"/>
                  </a:cubicBezTo>
                  <a:cubicBezTo>
                    <a:pt x="-243" y="8198"/>
                    <a:pt x="-2896" y="13335"/>
                    <a:pt x="3280" y="18439"/>
                  </a:cubicBezTo>
                  <a:cubicBezTo>
                    <a:pt x="4599" y="19427"/>
                    <a:pt x="5483" y="20217"/>
                    <a:pt x="6802" y="20777"/>
                  </a:cubicBezTo>
                  <a:cubicBezTo>
                    <a:pt x="7237" y="21007"/>
                    <a:pt x="7687" y="21238"/>
                    <a:pt x="8121" y="21403"/>
                  </a:cubicBezTo>
                  <a:cubicBezTo>
                    <a:pt x="8121" y="21468"/>
                    <a:pt x="8121" y="21534"/>
                    <a:pt x="8571" y="21600"/>
                  </a:cubicBezTo>
                  <a:cubicBezTo>
                    <a:pt x="8571" y="21534"/>
                    <a:pt x="8571" y="21468"/>
                    <a:pt x="8121" y="21369"/>
                  </a:cubicBezTo>
                  <a:cubicBezTo>
                    <a:pt x="8121" y="21205"/>
                    <a:pt x="7687" y="21007"/>
                    <a:pt x="7687" y="20744"/>
                  </a:cubicBezTo>
                  <a:cubicBezTo>
                    <a:pt x="6802" y="20217"/>
                    <a:pt x="5918" y="19427"/>
                    <a:pt x="5034" y="18439"/>
                  </a:cubicBezTo>
                  <a:cubicBezTo>
                    <a:pt x="2830" y="15870"/>
                    <a:pt x="1960" y="13335"/>
                    <a:pt x="3280" y="10767"/>
                  </a:cubicBezTo>
                  <a:cubicBezTo>
                    <a:pt x="4599" y="8231"/>
                    <a:pt x="7687" y="5664"/>
                    <a:pt x="12528" y="3160"/>
                  </a:cubicBezTo>
                  <a:cubicBezTo>
                    <a:pt x="14297" y="2173"/>
                    <a:pt x="15616" y="1382"/>
                    <a:pt x="16935" y="856"/>
                  </a:cubicBezTo>
                  <a:cubicBezTo>
                    <a:pt x="17820" y="593"/>
                    <a:pt x="18255" y="394"/>
                    <a:pt x="18255" y="230"/>
                  </a:cubicBezTo>
                  <a:cubicBezTo>
                    <a:pt x="18704" y="164"/>
                    <a:pt x="18704" y="65"/>
                    <a:pt x="1870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5" name="Google Shape;1839;p56"/>
            <p:cNvSpPr/>
            <p:nvPr/>
          </p:nvSpPr>
          <p:spPr>
            <a:xfrm>
              <a:off x="2127" y="1036427"/>
              <a:ext cx="47764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69" y="0"/>
                  </a:moveTo>
                  <a:cubicBezTo>
                    <a:pt x="15782" y="0"/>
                    <a:pt x="13047" y="1757"/>
                    <a:pt x="10302" y="5271"/>
                  </a:cubicBezTo>
                  <a:cubicBezTo>
                    <a:pt x="6650" y="8423"/>
                    <a:pt x="2986" y="13125"/>
                    <a:pt x="0" y="20980"/>
                  </a:cubicBezTo>
                  <a:cubicBezTo>
                    <a:pt x="908" y="21393"/>
                    <a:pt x="1826" y="21600"/>
                    <a:pt x="2734" y="21600"/>
                  </a:cubicBezTo>
                  <a:cubicBezTo>
                    <a:pt x="5479" y="21600"/>
                    <a:pt x="8224" y="19791"/>
                    <a:pt x="10970" y="16278"/>
                  </a:cubicBezTo>
                  <a:cubicBezTo>
                    <a:pt x="14622" y="14727"/>
                    <a:pt x="18275" y="8423"/>
                    <a:pt x="21600" y="568"/>
                  </a:cubicBezTo>
                  <a:cubicBezTo>
                    <a:pt x="20605" y="155"/>
                    <a:pt x="19631" y="0"/>
                    <a:pt x="1866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6" name="Google Shape;1840;p56"/>
            <p:cNvSpPr/>
            <p:nvPr/>
          </p:nvSpPr>
          <p:spPr>
            <a:xfrm>
              <a:off x="91398" y="628320"/>
              <a:ext cx="57743" cy="585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1480" y="0"/>
                  </a:moveTo>
                  <a:cubicBezTo>
                    <a:pt x="20931" y="53"/>
                    <a:pt x="20661" y="136"/>
                    <a:pt x="20661" y="217"/>
                  </a:cubicBezTo>
                  <a:cubicBezTo>
                    <a:pt x="20113" y="352"/>
                    <a:pt x="19564" y="542"/>
                    <a:pt x="18745" y="813"/>
                  </a:cubicBezTo>
                  <a:cubicBezTo>
                    <a:pt x="17648" y="1083"/>
                    <a:pt x="16829" y="1409"/>
                    <a:pt x="15740" y="1789"/>
                  </a:cubicBezTo>
                  <a:cubicBezTo>
                    <a:pt x="14643" y="2168"/>
                    <a:pt x="13545" y="2574"/>
                    <a:pt x="12457" y="3062"/>
                  </a:cubicBezTo>
                  <a:cubicBezTo>
                    <a:pt x="9992" y="4038"/>
                    <a:pt x="7536" y="5176"/>
                    <a:pt x="5620" y="6477"/>
                  </a:cubicBezTo>
                  <a:cubicBezTo>
                    <a:pt x="3434" y="7778"/>
                    <a:pt x="1787" y="9187"/>
                    <a:pt x="969" y="10705"/>
                  </a:cubicBezTo>
                  <a:cubicBezTo>
                    <a:pt x="-120" y="12223"/>
                    <a:pt x="-120" y="13659"/>
                    <a:pt x="150" y="14960"/>
                  </a:cubicBezTo>
                  <a:cubicBezTo>
                    <a:pt x="699" y="16261"/>
                    <a:pt x="1517" y="17453"/>
                    <a:pt x="2615" y="18429"/>
                  </a:cubicBezTo>
                  <a:cubicBezTo>
                    <a:pt x="3155" y="18917"/>
                    <a:pt x="3703" y="19378"/>
                    <a:pt x="4252" y="19757"/>
                  </a:cubicBezTo>
                  <a:cubicBezTo>
                    <a:pt x="4801" y="20137"/>
                    <a:pt x="5341" y="20489"/>
                    <a:pt x="5889" y="20760"/>
                  </a:cubicBezTo>
                  <a:lnTo>
                    <a:pt x="6987" y="21383"/>
                  </a:lnTo>
                  <a:cubicBezTo>
                    <a:pt x="6987" y="21464"/>
                    <a:pt x="7257" y="21519"/>
                    <a:pt x="7536" y="21600"/>
                  </a:cubicBezTo>
                  <a:cubicBezTo>
                    <a:pt x="7536" y="21519"/>
                    <a:pt x="7536" y="21438"/>
                    <a:pt x="7257" y="21383"/>
                  </a:cubicBezTo>
                  <a:cubicBezTo>
                    <a:pt x="6987" y="21220"/>
                    <a:pt x="6708" y="21031"/>
                    <a:pt x="6438" y="20732"/>
                  </a:cubicBezTo>
                  <a:cubicBezTo>
                    <a:pt x="6168" y="20461"/>
                    <a:pt x="5620" y="20137"/>
                    <a:pt x="5341" y="19757"/>
                  </a:cubicBezTo>
                  <a:cubicBezTo>
                    <a:pt x="4801" y="19350"/>
                    <a:pt x="4252" y="18917"/>
                    <a:pt x="3973" y="18429"/>
                  </a:cubicBezTo>
                  <a:cubicBezTo>
                    <a:pt x="2885" y="17426"/>
                    <a:pt x="2066" y="16261"/>
                    <a:pt x="1787" y="14960"/>
                  </a:cubicBezTo>
                  <a:cubicBezTo>
                    <a:pt x="1517" y="13659"/>
                    <a:pt x="1517" y="12223"/>
                    <a:pt x="2615" y="10732"/>
                  </a:cubicBezTo>
                  <a:cubicBezTo>
                    <a:pt x="3703" y="9214"/>
                    <a:pt x="5071" y="7778"/>
                    <a:pt x="7257" y="6505"/>
                  </a:cubicBezTo>
                  <a:cubicBezTo>
                    <a:pt x="9173" y="5204"/>
                    <a:pt x="11359" y="4065"/>
                    <a:pt x="13545" y="3090"/>
                  </a:cubicBezTo>
                  <a:cubicBezTo>
                    <a:pt x="14643" y="2629"/>
                    <a:pt x="15740" y="2195"/>
                    <a:pt x="16829" y="1815"/>
                  </a:cubicBezTo>
                  <a:cubicBezTo>
                    <a:pt x="17648" y="1436"/>
                    <a:pt x="18466" y="1083"/>
                    <a:pt x="19294" y="840"/>
                  </a:cubicBezTo>
                  <a:cubicBezTo>
                    <a:pt x="19834" y="569"/>
                    <a:pt x="20382" y="379"/>
                    <a:pt x="20931" y="217"/>
                  </a:cubicBezTo>
                  <a:cubicBezTo>
                    <a:pt x="21201" y="136"/>
                    <a:pt x="21201" y="81"/>
                    <a:pt x="2148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7" name="Google Shape;1841;p56"/>
            <p:cNvSpPr/>
            <p:nvPr/>
          </p:nvSpPr>
          <p:spPr>
            <a:xfrm>
              <a:off x="10929" y="1166338"/>
              <a:ext cx="159517" cy="8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3" y="0"/>
                  </a:moveTo>
                  <a:cubicBezTo>
                    <a:pt x="21508" y="0"/>
                    <a:pt x="20523" y="1832"/>
                    <a:pt x="18813" y="4180"/>
                  </a:cubicBezTo>
                  <a:cubicBezTo>
                    <a:pt x="16524" y="7588"/>
                    <a:pt x="14137" y="10616"/>
                    <a:pt x="11547" y="13270"/>
                  </a:cubicBezTo>
                  <a:cubicBezTo>
                    <a:pt x="8960" y="15731"/>
                    <a:pt x="6271" y="17812"/>
                    <a:pt x="3484" y="19519"/>
                  </a:cubicBezTo>
                  <a:cubicBezTo>
                    <a:pt x="1395" y="20846"/>
                    <a:pt x="0" y="21413"/>
                    <a:pt x="0" y="21600"/>
                  </a:cubicBezTo>
                  <a:lnTo>
                    <a:pt x="996" y="21600"/>
                  </a:lnTo>
                  <a:cubicBezTo>
                    <a:pt x="1893" y="21226"/>
                    <a:pt x="2790" y="21033"/>
                    <a:pt x="3586" y="20466"/>
                  </a:cubicBezTo>
                  <a:cubicBezTo>
                    <a:pt x="9359" y="17625"/>
                    <a:pt x="14635" y="12323"/>
                    <a:pt x="19111" y="4941"/>
                  </a:cubicBezTo>
                  <a:cubicBezTo>
                    <a:pt x="19809" y="3800"/>
                    <a:pt x="20408" y="2667"/>
                    <a:pt x="21004" y="1339"/>
                  </a:cubicBezTo>
                  <a:cubicBezTo>
                    <a:pt x="21404" y="579"/>
                    <a:pt x="21600" y="12"/>
                    <a:pt x="21600" y="12"/>
                  </a:cubicBezTo>
                  <a:cubicBezTo>
                    <a:pt x="21600" y="6"/>
                    <a:pt x="21600" y="0"/>
                    <a:pt x="215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8" name="Google Shape;1842;p56"/>
            <p:cNvSpPr/>
            <p:nvPr/>
          </p:nvSpPr>
          <p:spPr>
            <a:xfrm>
              <a:off x="357170" y="2602738"/>
              <a:ext cx="349167" cy="30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49" y="0"/>
                  </a:moveTo>
                  <a:lnTo>
                    <a:pt x="272" y="155"/>
                  </a:lnTo>
                  <a:lnTo>
                    <a:pt x="0" y="20876"/>
                  </a:lnTo>
                  <a:lnTo>
                    <a:pt x="21600" y="21600"/>
                  </a:lnTo>
                  <a:cubicBezTo>
                    <a:pt x="21554" y="19166"/>
                    <a:pt x="9594" y="13882"/>
                    <a:pt x="9594" y="13882"/>
                  </a:cubicBezTo>
                  <a:lnTo>
                    <a:pt x="10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9" name="Google Shape;1843;p56"/>
            <p:cNvSpPr/>
            <p:nvPr/>
          </p:nvSpPr>
          <p:spPr>
            <a:xfrm>
              <a:off x="357170" y="2602738"/>
              <a:ext cx="349167" cy="30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49" y="0"/>
                  </a:moveTo>
                  <a:lnTo>
                    <a:pt x="272" y="155"/>
                  </a:lnTo>
                  <a:lnTo>
                    <a:pt x="0" y="20876"/>
                  </a:lnTo>
                  <a:lnTo>
                    <a:pt x="21600" y="21600"/>
                  </a:lnTo>
                  <a:cubicBezTo>
                    <a:pt x="21554" y="19166"/>
                    <a:pt x="9594" y="13882"/>
                    <a:pt x="9594" y="13882"/>
                  </a:cubicBezTo>
                  <a:lnTo>
                    <a:pt x="10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0" name="Google Shape;1844;p56"/>
            <p:cNvSpPr/>
            <p:nvPr/>
          </p:nvSpPr>
          <p:spPr>
            <a:xfrm>
              <a:off x="408378" y="2779329"/>
              <a:ext cx="26995" cy="2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9513" y="0"/>
                  </a:moveTo>
                  <a:cubicBezTo>
                    <a:pt x="8572" y="0"/>
                    <a:pt x="7613" y="149"/>
                    <a:pt x="6653" y="447"/>
                  </a:cubicBezTo>
                  <a:lnTo>
                    <a:pt x="7737" y="447"/>
                  </a:lnTo>
                  <a:cubicBezTo>
                    <a:pt x="2870" y="2143"/>
                    <a:pt x="-896" y="7231"/>
                    <a:pt x="188" y="12897"/>
                  </a:cubicBezTo>
                  <a:cubicBezTo>
                    <a:pt x="1129" y="17910"/>
                    <a:pt x="5463" y="21600"/>
                    <a:pt x="10188" y="21600"/>
                  </a:cubicBezTo>
                  <a:cubicBezTo>
                    <a:pt x="10810" y="21600"/>
                    <a:pt x="11432" y="21525"/>
                    <a:pt x="12053" y="21395"/>
                  </a:cubicBezTo>
                  <a:cubicBezTo>
                    <a:pt x="17453" y="19699"/>
                    <a:pt x="20704" y="14033"/>
                    <a:pt x="19620" y="7809"/>
                  </a:cubicBezTo>
                  <a:cubicBezTo>
                    <a:pt x="18288" y="3131"/>
                    <a:pt x="14007" y="0"/>
                    <a:pt x="951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1" name="Google Shape;1845;p56"/>
            <p:cNvSpPr/>
            <p:nvPr/>
          </p:nvSpPr>
          <p:spPr>
            <a:xfrm>
              <a:off x="357170" y="2869583"/>
              <a:ext cx="349382" cy="39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91" y="0"/>
                  </a:moveTo>
                  <a:lnTo>
                    <a:pt x="0" y="16006"/>
                  </a:lnTo>
                  <a:lnTo>
                    <a:pt x="21465" y="21600"/>
                  </a:lnTo>
                  <a:cubicBezTo>
                    <a:pt x="21600" y="15203"/>
                    <a:pt x="20651" y="11201"/>
                    <a:pt x="20651" y="11201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2" name="Google Shape;1846;p56"/>
            <p:cNvSpPr/>
            <p:nvPr/>
          </p:nvSpPr>
          <p:spPr>
            <a:xfrm>
              <a:off x="484720" y="2801119"/>
              <a:ext cx="32692" cy="2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17116" y="0"/>
                  </a:moveTo>
                  <a:cubicBezTo>
                    <a:pt x="14613" y="0"/>
                    <a:pt x="11183" y="1012"/>
                    <a:pt x="7738" y="4376"/>
                  </a:cubicBezTo>
                  <a:cubicBezTo>
                    <a:pt x="1156" y="10824"/>
                    <a:pt x="-714" y="20824"/>
                    <a:pt x="228" y="21553"/>
                  </a:cubicBezTo>
                  <a:cubicBezTo>
                    <a:pt x="275" y="21576"/>
                    <a:pt x="321" y="21600"/>
                    <a:pt x="368" y="21600"/>
                  </a:cubicBezTo>
                  <a:cubicBezTo>
                    <a:pt x="1480" y="21600"/>
                    <a:pt x="4694" y="14847"/>
                    <a:pt x="9622" y="9388"/>
                  </a:cubicBezTo>
                  <a:cubicBezTo>
                    <a:pt x="15247" y="4376"/>
                    <a:pt x="20886" y="3671"/>
                    <a:pt x="20886" y="1529"/>
                  </a:cubicBezTo>
                  <a:cubicBezTo>
                    <a:pt x="20886" y="847"/>
                    <a:pt x="19387" y="0"/>
                    <a:pt x="171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3" name="Google Shape;1847;p56"/>
            <p:cNvSpPr/>
            <p:nvPr/>
          </p:nvSpPr>
          <p:spPr>
            <a:xfrm>
              <a:off x="539244" y="2820345"/>
              <a:ext cx="23005" cy="27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600" fill="norm" stroke="1" extrusionOk="0">
                  <a:moveTo>
                    <a:pt x="18699" y="0"/>
                  </a:moveTo>
                  <a:cubicBezTo>
                    <a:pt x="15856" y="0"/>
                    <a:pt x="10127" y="1497"/>
                    <a:pt x="5433" y="6813"/>
                  </a:cubicBezTo>
                  <a:cubicBezTo>
                    <a:pt x="-1114" y="13645"/>
                    <a:pt x="-446" y="21600"/>
                    <a:pt x="846" y="21600"/>
                  </a:cubicBezTo>
                  <a:cubicBezTo>
                    <a:pt x="2159" y="21600"/>
                    <a:pt x="3473" y="15348"/>
                    <a:pt x="9352" y="9658"/>
                  </a:cubicBezTo>
                  <a:cubicBezTo>
                    <a:pt x="14607" y="3968"/>
                    <a:pt x="20486" y="1685"/>
                    <a:pt x="20486" y="562"/>
                  </a:cubicBezTo>
                  <a:cubicBezTo>
                    <a:pt x="20486" y="243"/>
                    <a:pt x="19818" y="0"/>
                    <a:pt x="1869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4" name="Google Shape;1848;p56"/>
            <p:cNvSpPr/>
            <p:nvPr/>
          </p:nvSpPr>
          <p:spPr>
            <a:xfrm>
              <a:off x="579502" y="2835411"/>
              <a:ext cx="16557" cy="3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2" h="21600" fill="norm" stroke="1" extrusionOk="0">
                  <a:moveTo>
                    <a:pt x="18486" y="0"/>
                  </a:moveTo>
                  <a:cubicBezTo>
                    <a:pt x="15697" y="0"/>
                    <a:pt x="8156" y="2449"/>
                    <a:pt x="3061" y="8582"/>
                  </a:cubicBezTo>
                  <a:cubicBezTo>
                    <a:pt x="-2118" y="15348"/>
                    <a:pt x="472" y="21600"/>
                    <a:pt x="2179" y="21600"/>
                  </a:cubicBezTo>
                  <a:cubicBezTo>
                    <a:pt x="3915" y="21600"/>
                    <a:pt x="5651" y="15862"/>
                    <a:pt x="9977" y="10141"/>
                  </a:cubicBezTo>
                  <a:cubicBezTo>
                    <a:pt x="13449" y="4933"/>
                    <a:pt x="19482" y="1285"/>
                    <a:pt x="19482" y="257"/>
                  </a:cubicBezTo>
                  <a:cubicBezTo>
                    <a:pt x="19368" y="86"/>
                    <a:pt x="18998" y="0"/>
                    <a:pt x="1848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5" name="Google Shape;1849;p56"/>
            <p:cNvSpPr/>
            <p:nvPr/>
          </p:nvSpPr>
          <p:spPr>
            <a:xfrm>
              <a:off x="479127" y="2745645"/>
              <a:ext cx="36862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1573" y="0"/>
                  </a:moveTo>
                  <a:cubicBezTo>
                    <a:pt x="11204" y="0"/>
                    <a:pt x="10821" y="61"/>
                    <a:pt x="10424" y="183"/>
                  </a:cubicBezTo>
                  <a:cubicBezTo>
                    <a:pt x="3776" y="183"/>
                    <a:pt x="-383" y="15010"/>
                    <a:pt x="27" y="20563"/>
                  </a:cubicBezTo>
                  <a:cubicBezTo>
                    <a:pt x="192" y="21295"/>
                    <a:pt x="492" y="21600"/>
                    <a:pt x="889" y="21600"/>
                  </a:cubicBezTo>
                  <a:cubicBezTo>
                    <a:pt x="2531" y="21600"/>
                    <a:pt x="6074" y="16536"/>
                    <a:pt x="10424" y="15010"/>
                  </a:cubicBezTo>
                  <a:cubicBezTo>
                    <a:pt x="14487" y="15010"/>
                    <a:pt x="18071" y="18183"/>
                    <a:pt x="19781" y="18183"/>
                  </a:cubicBezTo>
                  <a:cubicBezTo>
                    <a:pt x="20355" y="18183"/>
                    <a:pt x="20725" y="17817"/>
                    <a:pt x="20820" y="16902"/>
                  </a:cubicBezTo>
                  <a:cubicBezTo>
                    <a:pt x="21217" y="13363"/>
                    <a:pt x="17551" y="0"/>
                    <a:pt x="1157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6" name="Google Shape;1850;p56"/>
            <p:cNvSpPr/>
            <p:nvPr/>
          </p:nvSpPr>
          <p:spPr>
            <a:xfrm>
              <a:off x="225585" y="2608615"/>
              <a:ext cx="349167" cy="31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7" y="0"/>
                  </a:moveTo>
                  <a:lnTo>
                    <a:pt x="0" y="20231"/>
                  </a:lnTo>
                  <a:lnTo>
                    <a:pt x="21600" y="21600"/>
                  </a:lnTo>
                  <a:cubicBezTo>
                    <a:pt x="21600" y="19166"/>
                    <a:pt x="9777" y="13690"/>
                    <a:pt x="9777" y="13690"/>
                  </a:cubicBezTo>
                  <a:lnTo>
                    <a:pt x="10550" y="102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7" name="Google Shape;1851;p56"/>
            <p:cNvSpPr/>
            <p:nvPr/>
          </p:nvSpPr>
          <p:spPr>
            <a:xfrm>
              <a:off x="279897" y="2784310"/>
              <a:ext cx="26807" cy="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4" h="21600" fill="norm" stroke="1" extrusionOk="0">
                  <a:moveTo>
                    <a:pt x="8371" y="0"/>
                  </a:moveTo>
                  <a:cubicBezTo>
                    <a:pt x="2829" y="1697"/>
                    <a:pt x="-488" y="6808"/>
                    <a:pt x="59" y="13038"/>
                  </a:cubicBezTo>
                  <a:cubicBezTo>
                    <a:pt x="1098" y="17813"/>
                    <a:pt x="5527" y="21600"/>
                    <a:pt x="10649" y="21600"/>
                  </a:cubicBezTo>
                  <a:cubicBezTo>
                    <a:pt x="10996" y="21600"/>
                    <a:pt x="11342" y="21581"/>
                    <a:pt x="11706" y="21544"/>
                  </a:cubicBezTo>
                  <a:cubicBezTo>
                    <a:pt x="17248" y="19847"/>
                    <a:pt x="21112" y="14176"/>
                    <a:pt x="20018" y="7927"/>
                  </a:cubicBezTo>
                  <a:cubicBezTo>
                    <a:pt x="19089" y="3264"/>
                    <a:pt x="14787" y="131"/>
                    <a:pt x="10194" y="131"/>
                  </a:cubicBezTo>
                  <a:cubicBezTo>
                    <a:pt x="9227" y="131"/>
                    <a:pt x="8243" y="261"/>
                    <a:pt x="7259" y="560"/>
                  </a:cubicBezTo>
                  <a:lnTo>
                    <a:pt x="8371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1852;p56"/>
            <p:cNvSpPr/>
            <p:nvPr/>
          </p:nvSpPr>
          <p:spPr>
            <a:xfrm>
              <a:off x="225585" y="2872510"/>
              <a:ext cx="349382" cy="4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181" y="0"/>
                  </a:moveTo>
                  <a:lnTo>
                    <a:pt x="0" y="12894"/>
                  </a:lnTo>
                  <a:lnTo>
                    <a:pt x="21465" y="21600"/>
                  </a:lnTo>
                  <a:cubicBezTo>
                    <a:pt x="21600" y="16447"/>
                    <a:pt x="20651" y="12894"/>
                    <a:pt x="20651" y="12894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1853;p56"/>
            <p:cNvSpPr/>
            <p:nvPr/>
          </p:nvSpPr>
          <p:spPr>
            <a:xfrm>
              <a:off x="355341" y="2808373"/>
              <a:ext cx="32728" cy="20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3" h="21600" fill="norm" stroke="1" extrusionOk="0">
                  <a:moveTo>
                    <a:pt x="16996" y="0"/>
                  </a:moveTo>
                  <a:cubicBezTo>
                    <a:pt x="14613" y="0"/>
                    <a:pt x="11374" y="953"/>
                    <a:pt x="8120" y="4014"/>
                  </a:cubicBezTo>
                  <a:cubicBezTo>
                    <a:pt x="1155" y="10110"/>
                    <a:pt x="-709" y="20797"/>
                    <a:pt x="223" y="21550"/>
                  </a:cubicBezTo>
                  <a:cubicBezTo>
                    <a:pt x="269" y="21600"/>
                    <a:pt x="330" y="21600"/>
                    <a:pt x="391" y="21600"/>
                  </a:cubicBezTo>
                  <a:cubicBezTo>
                    <a:pt x="1491" y="21600"/>
                    <a:pt x="4683" y="15128"/>
                    <a:pt x="9969" y="9357"/>
                  </a:cubicBezTo>
                  <a:cubicBezTo>
                    <a:pt x="15086" y="4014"/>
                    <a:pt x="20647" y="4014"/>
                    <a:pt x="20647" y="1731"/>
                  </a:cubicBezTo>
                  <a:cubicBezTo>
                    <a:pt x="20891" y="953"/>
                    <a:pt x="19379" y="0"/>
                    <a:pt x="169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1854;p56"/>
            <p:cNvSpPr/>
            <p:nvPr/>
          </p:nvSpPr>
          <p:spPr>
            <a:xfrm>
              <a:off x="408429" y="2828543"/>
              <a:ext cx="24460" cy="2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9172" y="0"/>
                  </a:moveTo>
                  <a:cubicBezTo>
                    <a:pt x="16594" y="0"/>
                    <a:pt x="10808" y="1615"/>
                    <a:pt x="5712" y="6743"/>
                  </a:cubicBezTo>
                  <a:cubicBezTo>
                    <a:pt x="-1068" y="13599"/>
                    <a:pt x="-459" y="21018"/>
                    <a:pt x="779" y="21600"/>
                  </a:cubicBezTo>
                  <a:cubicBezTo>
                    <a:pt x="2627" y="21600"/>
                    <a:pt x="3865" y="15308"/>
                    <a:pt x="9407" y="9598"/>
                  </a:cubicBezTo>
                  <a:cubicBezTo>
                    <a:pt x="14361" y="3888"/>
                    <a:pt x="20532" y="2179"/>
                    <a:pt x="20532" y="470"/>
                  </a:cubicBezTo>
                  <a:cubicBezTo>
                    <a:pt x="20532" y="188"/>
                    <a:pt x="20024" y="0"/>
                    <a:pt x="191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1" name="Google Shape;1855;p56"/>
            <p:cNvSpPr/>
            <p:nvPr/>
          </p:nvSpPr>
          <p:spPr>
            <a:xfrm>
              <a:off x="449044" y="2844311"/>
              <a:ext cx="16978" cy="3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0" h="21600" fill="norm" stroke="1" extrusionOk="0">
                  <a:moveTo>
                    <a:pt x="18405" y="0"/>
                  </a:moveTo>
                  <a:cubicBezTo>
                    <a:pt x="16002" y="0"/>
                    <a:pt x="8410" y="3073"/>
                    <a:pt x="3331" y="8551"/>
                  </a:cubicBezTo>
                  <a:cubicBezTo>
                    <a:pt x="-1666" y="15333"/>
                    <a:pt x="0" y="21600"/>
                    <a:pt x="1665" y="21600"/>
                  </a:cubicBezTo>
                  <a:cubicBezTo>
                    <a:pt x="4150" y="21600"/>
                    <a:pt x="4997" y="16380"/>
                    <a:pt x="9148" y="10628"/>
                  </a:cubicBezTo>
                  <a:cubicBezTo>
                    <a:pt x="14118" y="4893"/>
                    <a:pt x="19934" y="1236"/>
                    <a:pt x="19087" y="189"/>
                  </a:cubicBezTo>
                  <a:cubicBezTo>
                    <a:pt x="19006" y="69"/>
                    <a:pt x="18760" y="0"/>
                    <a:pt x="1840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2" name="Google Shape;1856;p56"/>
            <p:cNvSpPr/>
            <p:nvPr/>
          </p:nvSpPr>
          <p:spPr>
            <a:xfrm>
              <a:off x="351241" y="2751945"/>
              <a:ext cx="36841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10413" y="0"/>
                  </a:moveTo>
                  <a:cubicBezTo>
                    <a:pt x="3759" y="0"/>
                    <a:pt x="-394" y="16351"/>
                    <a:pt x="30" y="20456"/>
                  </a:cubicBezTo>
                  <a:cubicBezTo>
                    <a:pt x="193" y="21264"/>
                    <a:pt x="494" y="21600"/>
                    <a:pt x="904" y="21600"/>
                  </a:cubicBezTo>
                  <a:cubicBezTo>
                    <a:pt x="2571" y="21600"/>
                    <a:pt x="6082" y="16351"/>
                    <a:pt x="10413" y="16351"/>
                  </a:cubicBezTo>
                  <a:cubicBezTo>
                    <a:pt x="15058" y="16351"/>
                    <a:pt x="18651" y="21600"/>
                    <a:pt x="20113" y="21600"/>
                  </a:cubicBezTo>
                  <a:cubicBezTo>
                    <a:pt x="20468" y="21600"/>
                    <a:pt x="20700" y="21264"/>
                    <a:pt x="20782" y="20456"/>
                  </a:cubicBezTo>
                  <a:cubicBezTo>
                    <a:pt x="21206" y="16351"/>
                    <a:pt x="17053" y="0"/>
                    <a:pt x="104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3" name="Google Shape;1857;p56"/>
            <p:cNvSpPr/>
            <p:nvPr/>
          </p:nvSpPr>
          <p:spPr>
            <a:xfrm>
              <a:off x="344491" y="2685810"/>
              <a:ext cx="52365" cy="33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3783" y="4068"/>
                  </a:moveTo>
                  <a:cubicBezTo>
                    <a:pt x="4346" y="4068"/>
                    <a:pt x="5027" y="4304"/>
                    <a:pt x="5777" y="4793"/>
                  </a:cubicBezTo>
                  <a:cubicBezTo>
                    <a:pt x="6972" y="5266"/>
                    <a:pt x="8472" y="6228"/>
                    <a:pt x="9677" y="7189"/>
                  </a:cubicBezTo>
                  <a:cubicBezTo>
                    <a:pt x="12076" y="9097"/>
                    <a:pt x="14178" y="11021"/>
                    <a:pt x="15975" y="13890"/>
                  </a:cubicBezTo>
                  <a:cubicBezTo>
                    <a:pt x="17466" y="16034"/>
                    <a:pt x="18581" y="18053"/>
                    <a:pt x="19410" y="19487"/>
                  </a:cubicBezTo>
                  <a:cubicBezTo>
                    <a:pt x="17772" y="18620"/>
                    <a:pt x="16202" y="17942"/>
                    <a:pt x="14474" y="17248"/>
                  </a:cubicBezTo>
                  <a:cubicBezTo>
                    <a:pt x="12076" y="15814"/>
                    <a:pt x="9973" y="14379"/>
                    <a:pt x="7870" y="11982"/>
                  </a:cubicBezTo>
                  <a:cubicBezTo>
                    <a:pt x="6370" y="11021"/>
                    <a:pt x="5175" y="9586"/>
                    <a:pt x="3971" y="8151"/>
                  </a:cubicBezTo>
                  <a:cubicBezTo>
                    <a:pt x="3368" y="7662"/>
                    <a:pt x="3072" y="6701"/>
                    <a:pt x="2470" y="6228"/>
                  </a:cubicBezTo>
                  <a:cubicBezTo>
                    <a:pt x="2470" y="5266"/>
                    <a:pt x="2174" y="5755"/>
                    <a:pt x="2470" y="4793"/>
                  </a:cubicBezTo>
                  <a:cubicBezTo>
                    <a:pt x="2776" y="4304"/>
                    <a:pt x="3220" y="4068"/>
                    <a:pt x="3783" y="4068"/>
                  </a:cubicBezTo>
                  <a:close/>
                  <a:moveTo>
                    <a:pt x="3971" y="0"/>
                  </a:moveTo>
                  <a:cubicBezTo>
                    <a:pt x="2470" y="0"/>
                    <a:pt x="1572" y="962"/>
                    <a:pt x="673" y="2396"/>
                  </a:cubicBezTo>
                  <a:cubicBezTo>
                    <a:pt x="-225" y="4304"/>
                    <a:pt x="-225" y="6701"/>
                    <a:pt x="673" y="8624"/>
                  </a:cubicBezTo>
                  <a:cubicBezTo>
                    <a:pt x="1276" y="9586"/>
                    <a:pt x="1868" y="10548"/>
                    <a:pt x="2776" y="11494"/>
                  </a:cubicBezTo>
                  <a:cubicBezTo>
                    <a:pt x="3971" y="12944"/>
                    <a:pt x="5471" y="14379"/>
                    <a:pt x="6676" y="15341"/>
                  </a:cubicBezTo>
                  <a:cubicBezTo>
                    <a:pt x="9074" y="17248"/>
                    <a:pt x="11473" y="19172"/>
                    <a:pt x="14178" y="20118"/>
                  </a:cubicBezTo>
                  <a:cubicBezTo>
                    <a:pt x="15659" y="20717"/>
                    <a:pt x="17140" y="21127"/>
                    <a:pt x="18631" y="21127"/>
                  </a:cubicBezTo>
                  <a:cubicBezTo>
                    <a:pt x="19183" y="21127"/>
                    <a:pt x="19736" y="21064"/>
                    <a:pt x="20289" y="20938"/>
                  </a:cubicBezTo>
                  <a:cubicBezTo>
                    <a:pt x="20575" y="21364"/>
                    <a:pt x="20793" y="21600"/>
                    <a:pt x="20960" y="21600"/>
                  </a:cubicBezTo>
                  <a:cubicBezTo>
                    <a:pt x="21010" y="21600"/>
                    <a:pt x="21039" y="21584"/>
                    <a:pt x="21079" y="21568"/>
                  </a:cubicBezTo>
                  <a:cubicBezTo>
                    <a:pt x="21020" y="21300"/>
                    <a:pt x="20951" y="21032"/>
                    <a:pt x="20891" y="20780"/>
                  </a:cubicBezTo>
                  <a:cubicBezTo>
                    <a:pt x="21049" y="20733"/>
                    <a:pt x="21217" y="20670"/>
                    <a:pt x="21375" y="20607"/>
                  </a:cubicBezTo>
                  <a:cubicBezTo>
                    <a:pt x="21168" y="20481"/>
                    <a:pt x="20951" y="20354"/>
                    <a:pt x="20743" y="20228"/>
                  </a:cubicBezTo>
                  <a:cubicBezTo>
                    <a:pt x="19884" y="16949"/>
                    <a:pt x="18769" y="14032"/>
                    <a:pt x="17179" y="11494"/>
                  </a:cubicBezTo>
                  <a:cubicBezTo>
                    <a:pt x="15373" y="8624"/>
                    <a:pt x="13270" y="5755"/>
                    <a:pt x="10871" y="3831"/>
                  </a:cubicBezTo>
                  <a:cubicBezTo>
                    <a:pt x="9371" y="2396"/>
                    <a:pt x="7870" y="1435"/>
                    <a:pt x="6370" y="962"/>
                  </a:cubicBezTo>
                  <a:cubicBezTo>
                    <a:pt x="5777" y="473"/>
                    <a:pt x="4869" y="0"/>
                    <a:pt x="397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4" name="Google Shape;1858;p56"/>
            <p:cNvSpPr/>
            <p:nvPr/>
          </p:nvSpPr>
          <p:spPr>
            <a:xfrm>
              <a:off x="390726" y="2662279"/>
              <a:ext cx="28911" cy="5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600" fill="norm" stroke="1" extrusionOk="0">
                  <a:moveTo>
                    <a:pt x="14781" y="0"/>
                  </a:moveTo>
                  <a:cubicBezTo>
                    <a:pt x="10994" y="279"/>
                    <a:pt x="7759" y="1646"/>
                    <a:pt x="6123" y="3284"/>
                  </a:cubicBezTo>
                  <a:cubicBezTo>
                    <a:pt x="5056" y="4651"/>
                    <a:pt x="3421" y="6018"/>
                    <a:pt x="2354" y="7386"/>
                  </a:cubicBezTo>
                  <a:cubicBezTo>
                    <a:pt x="719" y="9572"/>
                    <a:pt x="185" y="12307"/>
                    <a:pt x="185" y="14772"/>
                  </a:cubicBezTo>
                  <a:cubicBezTo>
                    <a:pt x="-348" y="16958"/>
                    <a:pt x="185" y="19414"/>
                    <a:pt x="2888" y="21600"/>
                  </a:cubicBezTo>
                  <a:cubicBezTo>
                    <a:pt x="3421" y="21330"/>
                    <a:pt x="2354" y="18874"/>
                    <a:pt x="2888" y="14772"/>
                  </a:cubicBezTo>
                  <a:cubicBezTo>
                    <a:pt x="3421" y="12307"/>
                    <a:pt x="4505" y="10121"/>
                    <a:pt x="6123" y="7935"/>
                  </a:cubicBezTo>
                  <a:cubicBezTo>
                    <a:pt x="7208" y="6567"/>
                    <a:pt x="8292" y="5470"/>
                    <a:pt x="9910" y="4381"/>
                  </a:cubicBezTo>
                  <a:cubicBezTo>
                    <a:pt x="10994" y="3284"/>
                    <a:pt x="13696" y="2465"/>
                    <a:pt x="14230" y="2465"/>
                  </a:cubicBezTo>
                  <a:cubicBezTo>
                    <a:pt x="14336" y="2438"/>
                    <a:pt x="14425" y="2429"/>
                    <a:pt x="14514" y="2429"/>
                  </a:cubicBezTo>
                  <a:cubicBezTo>
                    <a:pt x="15492" y="2429"/>
                    <a:pt x="16399" y="3679"/>
                    <a:pt x="16399" y="4921"/>
                  </a:cubicBezTo>
                  <a:cubicBezTo>
                    <a:pt x="16932" y="6288"/>
                    <a:pt x="16932" y="7386"/>
                    <a:pt x="16399" y="8753"/>
                  </a:cubicBezTo>
                  <a:cubicBezTo>
                    <a:pt x="15848" y="10939"/>
                    <a:pt x="14230" y="13126"/>
                    <a:pt x="12079" y="15042"/>
                  </a:cubicBezTo>
                  <a:cubicBezTo>
                    <a:pt x="7759" y="18325"/>
                    <a:pt x="3421" y="19693"/>
                    <a:pt x="3421" y="19963"/>
                  </a:cubicBezTo>
                  <a:cubicBezTo>
                    <a:pt x="3421" y="19999"/>
                    <a:pt x="3510" y="20017"/>
                    <a:pt x="3634" y="20017"/>
                  </a:cubicBezTo>
                  <a:cubicBezTo>
                    <a:pt x="4683" y="20017"/>
                    <a:pt x="9465" y="19036"/>
                    <a:pt x="14230" y="16139"/>
                  </a:cubicBezTo>
                  <a:cubicBezTo>
                    <a:pt x="17483" y="13944"/>
                    <a:pt x="19634" y="11758"/>
                    <a:pt x="20719" y="9302"/>
                  </a:cubicBezTo>
                  <a:cubicBezTo>
                    <a:pt x="21252" y="7656"/>
                    <a:pt x="21252" y="6288"/>
                    <a:pt x="21252" y="4651"/>
                  </a:cubicBezTo>
                  <a:cubicBezTo>
                    <a:pt x="20719" y="3832"/>
                    <a:pt x="20719" y="3014"/>
                    <a:pt x="20185" y="2186"/>
                  </a:cubicBezTo>
                  <a:cubicBezTo>
                    <a:pt x="19101" y="1098"/>
                    <a:pt x="17483" y="279"/>
                    <a:pt x="1478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5" name="Google Shape;1859;p56"/>
            <p:cNvSpPr/>
            <p:nvPr/>
          </p:nvSpPr>
          <p:spPr>
            <a:xfrm>
              <a:off x="232211" y="1675071"/>
              <a:ext cx="265346" cy="107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5" y="0"/>
                  </a:moveTo>
                  <a:lnTo>
                    <a:pt x="59" y="10719"/>
                  </a:lnTo>
                  <a:lnTo>
                    <a:pt x="0" y="21570"/>
                  </a:lnTo>
                  <a:lnTo>
                    <a:pt x="12924" y="21600"/>
                  </a:lnTo>
                  <a:lnTo>
                    <a:pt x="19147" y="10260"/>
                  </a:lnTo>
                  <a:lnTo>
                    <a:pt x="21600" y="1094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6" name="Google Shape;1860;p56"/>
            <p:cNvSpPr/>
            <p:nvPr/>
          </p:nvSpPr>
          <p:spPr>
            <a:xfrm>
              <a:off x="178684" y="1397948"/>
              <a:ext cx="489419" cy="136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510" y="0"/>
                  </a:moveTo>
                  <a:cubicBezTo>
                    <a:pt x="510" y="0"/>
                    <a:pt x="-135" y="1610"/>
                    <a:pt x="26" y="2252"/>
                  </a:cubicBezTo>
                  <a:cubicBezTo>
                    <a:pt x="156" y="2882"/>
                    <a:pt x="5410" y="6138"/>
                    <a:pt x="5410" y="6138"/>
                  </a:cubicBezTo>
                  <a:lnTo>
                    <a:pt x="6635" y="12101"/>
                  </a:lnTo>
                  <a:lnTo>
                    <a:pt x="6442" y="21367"/>
                  </a:lnTo>
                  <a:lnTo>
                    <a:pt x="14921" y="21600"/>
                  </a:lnTo>
                  <a:lnTo>
                    <a:pt x="17951" y="12019"/>
                  </a:lnTo>
                  <a:lnTo>
                    <a:pt x="21465" y="1155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7" name="Google Shape;1861;p56"/>
            <p:cNvSpPr/>
            <p:nvPr/>
          </p:nvSpPr>
          <p:spPr>
            <a:xfrm>
              <a:off x="389181" y="2016159"/>
              <a:ext cx="71641" cy="72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21479" y="0"/>
                  </a:moveTo>
                  <a:cubicBezTo>
                    <a:pt x="21254" y="65"/>
                    <a:pt x="21037" y="152"/>
                    <a:pt x="21037" y="217"/>
                  </a:cubicBezTo>
                  <a:cubicBezTo>
                    <a:pt x="20812" y="370"/>
                    <a:pt x="20594" y="567"/>
                    <a:pt x="20377" y="851"/>
                  </a:cubicBezTo>
                  <a:cubicBezTo>
                    <a:pt x="19710" y="1418"/>
                    <a:pt x="19050" y="2203"/>
                    <a:pt x="17948" y="3163"/>
                  </a:cubicBezTo>
                  <a:cubicBezTo>
                    <a:pt x="16186" y="5127"/>
                    <a:pt x="13539" y="7811"/>
                    <a:pt x="10900" y="10800"/>
                  </a:cubicBezTo>
                  <a:cubicBezTo>
                    <a:pt x="8029" y="13789"/>
                    <a:pt x="5390" y="16495"/>
                    <a:pt x="3403" y="18437"/>
                  </a:cubicBezTo>
                  <a:lnTo>
                    <a:pt x="756" y="20749"/>
                  </a:lnTo>
                  <a:lnTo>
                    <a:pt x="97" y="21382"/>
                  </a:lnTo>
                  <a:cubicBezTo>
                    <a:pt x="97" y="21447"/>
                    <a:pt x="-121" y="21535"/>
                    <a:pt x="97" y="21600"/>
                  </a:cubicBezTo>
                  <a:cubicBezTo>
                    <a:pt x="97" y="21535"/>
                    <a:pt x="321" y="21469"/>
                    <a:pt x="321" y="21382"/>
                  </a:cubicBezTo>
                  <a:cubicBezTo>
                    <a:pt x="756" y="21229"/>
                    <a:pt x="981" y="21033"/>
                    <a:pt x="1423" y="20749"/>
                  </a:cubicBezTo>
                  <a:cubicBezTo>
                    <a:pt x="2083" y="20225"/>
                    <a:pt x="3185" y="19419"/>
                    <a:pt x="4287" y="18458"/>
                  </a:cubicBezTo>
                  <a:cubicBezTo>
                    <a:pt x="6709" y="16495"/>
                    <a:pt x="9798" y="13789"/>
                    <a:pt x="12220" y="10822"/>
                  </a:cubicBezTo>
                  <a:cubicBezTo>
                    <a:pt x="14866" y="7833"/>
                    <a:pt x="17288" y="5127"/>
                    <a:pt x="19050" y="3163"/>
                  </a:cubicBezTo>
                  <a:cubicBezTo>
                    <a:pt x="19710" y="2203"/>
                    <a:pt x="20377" y="1396"/>
                    <a:pt x="20812" y="851"/>
                  </a:cubicBezTo>
                  <a:cubicBezTo>
                    <a:pt x="21037" y="567"/>
                    <a:pt x="21479" y="370"/>
                    <a:pt x="21479" y="217"/>
                  </a:cubicBezTo>
                  <a:cubicBezTo>
                    <a:pt x="21479" y="131"/>
                    <a:pt x="21479" y="65"/>
                    <a:pt x="21479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8" name="Google Shape;1862;p56"/>
            <p:cNvSpPr/>
            <p:nvPr/>
          </p:nvSpPr>
          <p:spPr>
            <a:xfrm>
              <a:off x="158771" y="31584"/>
              <a:ext cx="626977" cy="58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15272" y="0"/>
                  </a:moveTo>
                  <a:cubicBezTo>
                    <a:pt x="15130" y="0"/>
                    <a:pt x="14987" y="15"/>
                    <a:pt x="14846" y="48"/>
                  </a:cubicBezTo>
                  <a:lnTo>
                    <a:pt x="7372" y="399"/>
                  </a:lnTo>
                  <a:cubicBezTo>
                    <a:pt x="5828" y="887"/>
                    <a:pt x="4831" y="2509"/>
                    <a:pt x="4233" y="4105"/>
                  </a:cubicBezTo>
                  <a:cubicBezTo>
                    <a:pt x="3610" y="5726"/>
                    <a:pt x="3211" y="7458"/>
                    <a:pt x="2240" y="8837"/>
                  </a:cubicBezTo>
                  <a:cubicBezTo>
                    <a:pt x="1642" y="9675"/>
                    <a:pt x="795" y="10459"/>
                    <a:pt x="745" y="11513"/>
                  </a:cubicBezTo>
                  <a:cubicBezTo>
                    <a:pt x="720" y="12487"/>
                    <a:pt x="1418" y="13433"/>
                    <a:pt x="1243" y="14407"/>
                  </a:cubicBezTo>
                  <a:cubicBezTo>
                    <a:pt x="1143" y="15002"/>
                    <a:pt x="745" y="15462"/>
                    <a:pt x="471" y="15975"/>
                  </a:cubicBezTo>
                  <a:cubicBezTo>
                    <a:pt x="-177" y="17192"/>
                    <a:pt x="-152" y="18706"/>
                    <a:pt x="521" y="19923"/>
                  </a:cubicBezTo>
                  <a:cubicBezTo>
                    <a:pt x="2146" y="19689"/>
                    <a:pt x="3776" y="19588"/>
                    <a:pt x="5406" y="19588"/>
                  </a:cubicBezTo>
                  <a:cubicBezTo>
                    <a:pt x="10550" y="19588"/>
                    <a:pt x="15706" y="20594"/>
                    <a:pt x="20775" y="21600"/>
                  </a:cubicBezTo>
                  <a:cubicBezTo>
                    <a:pt x="21423" y="20815"/>
                    <a:pt x="21324" y="19572"/>
                    <a:pt x="20975" y="18571"/>
                  </a:cubicBezTo>
                  <a:cubicBezTo>
                    <a:pt x="20626" y="17571"/>
                    <a:pt x="20078" y="16624"/>
                    <a:pt x="20028" y="15569"/>
                  </a:cubicBezTo>
                  <a:cubicBezTo>
                    <a:pt x="19929" y="13866"/>
                    <a:pt x="21049" y="12216"/>
                    <a:pt x="20651" y="10594"/>
                  </a:cubicBezTo>
                  <a:cubicBezTo>
                    <a:pt x="20452" y="9729"/>
                    <a:pt x="19853" y="9026"/>
                    <a:pt x="19455" y="8215"/>
                  </a:cubicBezTo>
                  <a:cubicBezTo>
                    <a:pt x="18907" y="7214"/>
                    <a:pt x="18758" y="5997"/>
                    <a:pt x="18608" y="4834"/>
                  </a:cubicBezTo>
                  <a:cubicBezTo>
                    <a:pt x="18434" y="3671"/>
                    <a:pt x="18209" y="2482"/>
                    <a:pt x="17612" y="1481"/>
                  </a:cubicBezTo>
                  <a:cubicBezTo>
                    <a:pt x="17094" y="640"/>
                    <a:pt x="16185" y="0"/>
                    <a:pt x="152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9" name="Google Shape;1863;p56"/>
            <p:cNvSpPr/>
            <p:nvPr/>
          </p:nvSpPr>
          <p:spPr>
            <a:xfrm>
              <a:off x="632817" y="573906"/>
              <a:ext cx="82346" cy="41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21" y="21600"/>
                  </a:lnTo>
                  <a:lnTo>
                    <a:pt x="21600" y="19355"/>
                  </a:lnTo>
                  <a:cubicBezTo>
                    <a:pt x="21600" y="19355"/>
                    <a:pt x="16005" y="4917"/>
                    <a:pt x="14463" y="3368"/>
                  </a:cubicBezTo>
                  <a:cubicBezTo>
                    <a:pt x="12922" y="182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0" name="Google Shape;1864;p56"/>
            <p:cNvSpPr/>
            <p:nvPr/>
          </p:nvSpPr>
          <p:spPr>
            <a:xfrm>
              <a:off x="340265" y="59734"/>
              <a:ext cx="352566" cy="64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13351" y="0"/>
                  </a:moveTo>
                  <a:cubicBezTo>
                    <a:pt x="13185" y="0"/>
                    <a:pt x="13018" y="4"/>
                    <a:pt x="12853" y="12"/>
                  </a:cubicBezTo>
                  <a:lnTo>
                    <a:pt x="0" y="1248"/>
                  </a:lnTo>
                  <a:lnTo>
                    <a:pt x="0" y="2410"/>
                  </a:lnTo>
                  <a:lnTo>
                    <a:pt x="311" y="17070"/>
                  </a:lnTo>
                  <a:cubicBezTo>
                    <a:pt x="311" y="17070"/>
                    <a:pt x="1254" y="21600"/>
                    <a:pt x="8045" y="21600"/>
                  </a:cubicBezTo>
                  <a:cubicBezTo>
                    <a:pt x="8187" y="21600"/>
                    <a:pt x="8333" y="21598"/>
                    <a:pt x="8479" y="21593"/>
                  </a:cubicBezTo>
                  <a:cubicBezTo>
                    <a:pt x="14950" y="21420"/>
                    <a:pt x="14727" y="17638"/>
                    <a:pt x="14727" y="17638"/>
                  </a:cubicBezTo>
                  <a:lnTo>
                    <a:pt x="14593" y="14870"/>
                  </a:lnTo>
                  <a:cubicBezTo>
                    <a:pt x="14593" y="14870"/>
                    <a:pt x="19815" y="14795"/>
                    <a:pt x="20976" y="11161"/>
                  </a:cubicBezTo>
                  <a:cubicBezTo>
                    <a:pt x="21600" y="9332"/>
                    <a:pt x="21422" y="6687"/>
                    <a:pt x="21199" y="4240"/>
                  </a:cubicBezTo>
                  <a:cubicBezTo>
                    <a:pt x="21027" y="2131"/>
                    <a:pt x="17167" y="0"/>
                    <a:pt x="13351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1" name="Google Shape;1865;p56"/>
            <p:cNvSpPr/>
            <p:nvPr/>
          </p:nvSpPr>
          <p:spPr>
            <a:xfrm>
              <a:off x="612987" y="254825"/>
              <a:ext cx="27933" cy="27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51" y="0"/>
                  </a:moveTo>
                  <a:cubicBezTo>
                    <a:pt x="11370" y="0"/>
                    <a:pt x="11090" y="19"/>
                    <a:pt x="10791" y="57"/>
                  </a:cubicBezTo>
                  <a:cubicBezTo>
                    <a:pt x="4544" y="57"/>
                    <a:pt x="0" y="5290"/>
                    <a:pt x="0" y="11116"/>
                  </a:cubicBezTo>
                  <a:cubicBezTo>
                    <a:pt x="0" y="17537"/>
                    <a:pt x="5105" y="21600"/>
                    <a:pt x="10791" y="21600"/>
                  </a:cubicBezTo>
                  <a:cubicBezTo>
                    <a:pt x="16476" y="21600"/>
                    <a:pt x="21600" y="16368"/>
                    <a:pt x="21600" y="10541"/>
                  </a:cubicBezTo>
                  <a:cubicBezTo>
                    <a:pt x="21600" y="5002"/>
                    <a:pt x="16981" y="0"/>
                    <a:pt x="1165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2" name="Google Shape;1866;p56"/>
            <p:cNvSpPr/>
            <p:nvPr/>
          </p:nvSpPr>
          <p:spPr>
            <a:xfrm>
              <a:off x="613999" y="220339"/>
              <a:ext cx="56028" cy="15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fill="norm" stroke="1" extrusionOk="0">
                  <a:moveTo>
                    <a:pt x="10553" y="0"/>
                  </a:moveTo>
                  <a:cubicBezTo>
                    <a:pt x="7549" y="0"/>
                    <a:pt x="4814" y="3043"/>
                    <a:pt x="2349" y="9162"/>
                  </a:cubicBezTo>
                  <a:cubicBezTo>
                    <a:pt x="442" y="14244"/>
                    <a:pt x="-377" y="17287"/>
                    <a:pt x="163" y="19326"/>
                  </a:cubicBezTo>
                  <a:cubicBezTo>
                    <a:pt x="235" y="19728"/>
                    <a:pt x="361" y="19895"/>
                    <a:pt x="541" y="19895"/>
                  </a:cubicBezTo>
                  <a:cubicBezTo>
                    <a:pt x="1746" y="19895"/>
                    <a:pt x="5291" y="12204"/>
                    <a:pt x="10284" y="12204"/>
                  </a:cubicBezTo>
                  <a:cubicBezTo>
                    <a:pt x="15546" y="12204"/>
                    <a:pt x="19199" y="21600"/>
                    <a:pt x="20404" y="21600"/>
                  </a:cubicBezTo>
                  <a:cubicBezTo>
                    <a:pt x="20512" y="21600"/>
                    <a:pt x="20602" y="21500"/>
                    <a:pt x="20674" y="21333"/>
                  </a:cubicBezTo>
                  <a:cubicBezTo>
                    <a:pt x="21223" y="20329"/>
                    <a:pt x="20404" y="15247"/>
                    <a:pt x="18488" y="10165"/>
                  </a:cubicBezTo>
                  <a:cubicBezTo>
                    <a:pt x="16302" y="4079"/>
                    <a:pt x="13567" y="0"/>
                    <a:pt x="1055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1867;p56"/>
            <p:cNvSpPr/>
            <p:nvPr/>
          </p:nvSpPr>
          <p:spPr>
            <a:xfrm>
              <a:off x="471849" y="255575"/>
              <a:ext cx="27934" cy="2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63" y="0"/>
                  </a:moveTo>
                  <a:cubicBezTo>
                    <a:pt x="11426" y="0"/>
                    <a:pt x="11109" y="0"/>
                    <a:pt x="10791" y="39"/>
                  </a:cubicBezTo>
                  <a:cubicBezTo>
                    <a:pt x="5105" y="39"/>
                    <a:pt x="0" y="4828"/>
                    <a:pt x="0" y="10820"/>
                  </a:cubicBezTo>
                  <a:cubicBezTo>
                    <a:pt x="561" y="17422"/>
                    <a:pt x="5105" y="21600"/>
                    <a:pt x="11352" y="21600"/>
                  </a:cubicBezTo>
                  <a:cubicBezTo>
                    <a:pt x="17037" y="21600"/>
                    <a:pt x="21600" y="16220"/>
                    <a:pt x="21600" y="10228"/>
                  </a:cubicBezTo>
                  <a:cubicBezTo>
                    <a:pt x="21600" y="4572"/>
                    <a:pt x="17037" y="0"/>
                    <a:pt x="117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1868;p56"/>
            <p:cNvSpPr/>
            <p:nvPr/>
          </p:nvSpPr>
          <p:spPr>
            <a:xfrm>
              <a:off x="468449" y="223144"/>
              <a:ext cx="55821" cy="15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600" fill="norm" stroke="1" extrusionOk="0">
                  <a:moveTo>
                    <a:pt x="9535" y="0"/>
                  </a:moveTo>
                  <a:cubicBezTo>
                    <a:pt x="6884" y="0"/>
                    <a:pt x="4315" y="3091"/>
                    <a:pt x="2383" y="8551"/>
                  </a:cubicBezTo>
                  <a:cubicBezTo>
                    <a:pt x="443" y="13770"/>
                    <a:pt x="-386" y="16895"/>
                    <a:pt x="170" y="18990"/>
                  </a:cubicBezTo>
                  <a:cubicBezTo>
                    <a:pt x="206" y="19402"/>
                    <a:pt x="306" y="19574"/>
                    <a:pt x="470" y="19574"/>
                  </a:cubicBezTo>
                  <a:cubicBezTo>
                    <a:pt x="1554" y="19574"/>
                    <a:pt x="5362" y="11676"/>
                    <a:pt x="10419" y="11676"/>
                  </a:cubicBezTo>
                  <a:cubicBezTo>
                    <a:pt x="15538" y="12603"/>
                    <a:pt x="19155" y="21600"/>
                    <a:pt x="20513" y="21600"/>
                  </a:cubicBezTo>
                  <a:cubicBezTo>
                    <a:pt x="20695" y="21600"/>
                    <a:pt x="20840" y="21463"/>
                    <a:pt x="20941" y="21085"/>
                  </a:cubicBezTo>
                  <a:cubicBezTo>
                    <a:pt x="21214" y="20020"/>
                    <a:pt x="20941" y="15865"/>
                    <a:pt x="18718" y="10645"/>
                  </a:cubicBezTo>
                  <a:cubicBezTo>
                    <a:pt x="16504" y="3331"/>
                    <a:pt x="13461" y="206"/>
                    <a:pt x="10692" y="206"/>
                  </a:cubicBezTo>
                  <a:cubicBezTo>
                    <a:pt x="10309" y="69"/>
                    <a:pt x="9918" y="0"/>
                    <a:pt x="95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1869;p56"/>
            <p:cNvSpPr/>
            <p:nvPr/>
          </p:nvSpPr>
          <p:spPr>
            <a:xfrm>
              <a:off x="570064" y="238694"/>
              <a:ext cx="42623" cy="10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fill="norm" stroke="1" extrusionOk="0">
                  <a:moveTo>
                    <a:pt x="161" y="0"/>
                  </a:moveTo>
                  <a:cubicBezTo>
                    <a:pt x="149" y="0"/>
                    <a:pt x="137" y="5"/>
                    <a:pt x="137" y="5"/>
                  </a:cubicBezTo>
                  <a:cubicBezTo>
                    <a:pt x="-934" y="151"/>
                    <a:pt x="4376" y="5946"/>
                    <a:pt x="11455" y="13221"/>
                  </a:cubicBezTo>
                  <a:cubicBezTo>
                    <a:pt x="13225" y="14858"/>
                    <a:pt x="14995" y="16636"/>
                    <a:pt x="16765" y="18273"/>
                  </a:cubicBezTo>
                  <a:cubicBezTo>
                    <a:pt x="17475" y="18864"/>
                    <a:pt x="18186" y="19607"/>
                    <a:pt x="17825" y="20051"/>
                  </a:cubicBezTo>
                  <a:cubicBezTo>
                    <a:pt x="17475" y="20501"/>
                    <a:pt x="15706" y="20647"/>
                    <a:pt x="13936" y="20647"/>
                  </a:cubicBezTo>
                  <a:cubicBezTo>
                    <a:pt x="10046" y="20794"/>
                    <a:pt x="5796" y="20945"/>
                    <a:pt x="2257" y="21390"/>
                  </a:cubicBezTo>
                  <a:cubicBezTo>
                    <a:pt x="5005" y="21493"/>
                    <a:pt x="7764" y="21600"/>
                    <a:pt x="10512" y="21600"/>
                  </a:cubicBezTo>
                  <a:cubicBezTo>
                    <a:pt x="11653" y="21600"/>
                    <a:pt x="12795" y="21580"/>
                    <a:pt x="13936" y="21536"/>
                  </a:cubicBezTo>
                  <a:cubicBezTo>
                    <a:pt x="14995" y="21536"/>
                    <a:pt x="16055" y="21536"/>
                    <a:pt x="17126" y="21390"/>
                  </a:cubicBezTo>
                  <a:cubicBezTo>
                    <a:pt x="18535" y="21243"/>
                    <a:pt x="19595" y="20945"/>
                    <a:pt x="20305" y="20349"/>
                  </a:cubicBezTo>
                  <a:cubicBezTo>
                    <a:pt x="20666" y="19607"/>
                    <a:pt x="20666" y="18566"/>
                    <a:pt x="19595" y="17823"/>
                  </a:cubicBezTo>
                  <a:lnTo>
                    <a:pt x="14646" y="12776"/>
                  </a:lnTo>
                  <a:cubicBezTo>
                    <a:pt x="7298" y="5736"/>
                    <a:pt x="999" y="0"/>
                    <a:pt x="1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6" name="Google Shape;1870;p56"/>
            <p:cNvSpPr/>
            <p:nvPr/>
          </p:nvSpPr>
          <p:spPr>
            <a:xfrm>
              <a:off x="436565" y="460702"/>
              <a:ext cx="145539" cy="6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8"/>
                    <a:pt x="4781" y="21600"/>
                    <a:pt x="18966" y="21600"/>
                  </a:cubicBezTo>
                  <a:cubicBezTo>
                    <a:pt x="19777" y="21600"/>
                    <a:pt x="20617" y="21532"/>
                    <a:pt x="21489" y="21381"/>
                  </a:cubicBezTo>
                  <a:lnTo>
                    <a:pt x="21600" y="13107"/>
                  </a:lnTo>
                  <a:cubicBezTo>
                    <a:pt x="13962" y="12880"/>
                    <a:pt x="6435" y="8508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7" name="Google Shape;1871;p56"/>
            <p:cNvSpPr/>
            <p:nvPr/>
          </p:nvSpPr>
          <p:spPr>
            <a:xfrm>
              <a:off x="531237" y="340170"/>
              <a:ext cx="50118" cy="4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003" y="0"/>
                  </a:moveTo>
                  <a:cubicBezTo>
                    <a:pt x="683" y="0"/>
                    <a:pt x="-254" y="2193"/>
                    <a:pt x="65" y="5493"/>
                  </a:cubicBezTo>
                  <a:cubicBezTo>
                    <a:pt x="374" y="9878"/>
                    <a:pt x="2249" y="14276"/>
                    <a:pt x="5380" y="17203"/>
                  </a:cubicBezTo>
                  <a:cubicBezTo>
                    <a:pt x="8512" y="20130"/>
                    <a:pt x="12271" y="21600"/>
                    <a:pt x="16340" y="21600"/>
                  </a:cubicBezTo>
                  <a:cubicBezTo>
                    <a:pt x="19471" y="21600"/>
                    <a:pt x="21346" y="21239"/>
                    <a:pt x="21346" y="20130"/>
                  </a:cubicBezTo>
                  <a:cubicBezTo>
                    <a:pt x="21037" y="19034"/>
                    <a:pt x="13837" y="19407"/>
                    <a:pt x="7883" y="13914"/>
                  </a:cubicBezTo>
                  <a:cubicBezTo>
                    <a:pt x="1940" y="8047"/>
                    <a:pt x="2249" y="0"/>
                    <a:pt x="100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1872;p56"/>
            <p:cNvSpPr/>
            <p:nvPr/>
          </p:nvSpPr>
          <p:spPr>
            <a:xfrm>
              <a:off x="459233" y="186409"/>
              <a:ext cx="69584" cy="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11599" y="0"/>
                  </a:moveTo>
                  <a:cubicBezTo>
                    <a:pt x="11306" y="0"/>
                    <a:pt x="11014" y="44"/>
                    <a:pt x="10721" y="110"/>
                  </a:cubicBezTo>
                  <a:cubicBezTo>
                    <a:pt x="7827" y="771"/>
                    <a:pt x="5154" y="3460"/>
                    <a:pt x="2708" y="8155"/>
                  </a:cubicBezTo>
                  <a:cubicBezTo>
                    <a:pt x="701" y="12828"/>
                    <a:pt x="-193" y="16861"/>
                    <a:pt x="34" y="19528"/>
                  </a:cubicBezTo>
                  <a:cubicBezTo>
                    <a:pt x="254" y="21071"/>
                    <a:pt x="869" y="21600"/>
                    <a:pt x="1792" y="21600"/>
                  </a:cubicBezTo>
                  <a:cubicBezTo>
                    <a:pt x="3696" y="21600"/>
                    <a:pt x="6897" y="19308"/>
                    <a:pt x="10493" y="18867"/>
                  </a:cubicBezTo>
                  <a:cubicBezTo>
                    <a:pt x="11043" y="18801"/>
                    <a:pt x="11570" y="18779"/>
                    <a:pt x="12090" y="18779"/>
                  </a:cubicBezTo>
                  <a:cubicBezTo>
                    <a:pt x="14603" y="18779"/>
                    <a:pt x="16800" y="19396"/>
                    <a:pt x="18382" y="19396"/>
                  </a:cubicBezTo>
                  <a:cubicBezTo>
                    <a:pt x="19832" y="19396"/>
                    <a:pt x="20770" y="18889"/>
                    <a:pt x="20960" y="16861"/>
                  </a:cubicBezTo>
                  <a:cubicBezTo>
                    <a:pt x="21407" y="14856"/>
                    <a:pt x="20513" y="10822"/>
                    <a:pt x="18734" y="6811"/>
                  </a:cubicBezTo>
                  <a:cubicBezTo>
                    <a:pt x="16536" y="2601"/>
                    <a:pt x="14156" y="0"/>
                    <a:pt x="115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9" name="Google Shape;1873;p56"/>
            <p:cNvSpPr/>
            <p:nvPr/>
          </p:nvSpPr>
          <p:spPr>
            <a:xfrm>
              <a:off x="602887" y="182733"/>
              <a:ext cx="67134" cy="24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600" fill="norm" stroke="1" extrusionOk="0">
                  <a:moveTo>
                    <a:pt x="11247" y="0"/>
                  </a:moveTo>
                  <a:cubicBezTo>
                    <a:pt x="10922" y="0"/>
                    <a:pt x="10605" y="42"/>
                    <a:pt x="10279" y="106"/>
                  </a:cubicBezTo>
                  <a:cubicBezTo>
                    <a:pt x="7293" y="106"/>
                    <a:pt x="4534" y="2692"/>
                    <a:pt x="2008" y="8479"/>
                  </a:cubicBezTo>
                  <a:cubicBezTo>
                    <a:pt x="164" y="12994"/>
                    <a:pt x="-290" y="17509"/>
                    <a:pt x="164" y="19438"/>
                  </a:cubicBezTo>
                  <a:cubicBezTo>
                    <a:pt x="579" y="21049"/>
                    <a:pt x="1373" y="21600"/>
                    <a:pt x="2454" y="21600"/>
                  </a:cubicBezTo>
                  <a:cubicBezTo>
                    <a:pt x="4397" y="21600"/>
                    <a:pt x="7263" y="19841"/>
                    <a:pt x="10506" y="19438"/>
                  </a:cubicBezTo>
                  <a:cubicBezTo>
                    <a:pt x="10914" y="19374"/>
                    <a:pt x="11323" y="19353"/>
                    <a:pt x="11716" y="19353"/>
                  </a:cubicBezTo>
                  <a:cubicBezTo>
                    <a:pt x="14370" y="19353"/>
                    <a:pt x="16759" y="20371"/>
                    <a:pt x="18452" y="20371"/>
                  </a:cubicBezTo>
                  <a:cubicBezTo>
                    <a:pt x="19647" y="20371"/>
                    <a:pt x="20501" y="19862"/>
                    <a:pt x="20849" y="18145"/>
                  </a:cubicBezTo>
                  <a:cubicBezTo>
                    <a:pt x="21310" y="16216"/>
                    <a:pt x="20622" y="11701"/>
                    <a:pt x="18777" y="7186"/>
                  </a:cubicBezTo>
                  <a:cubicBezTo>
                    <a:pt x="16713" y="2565"/>
                    <a:pt x="14090" y="0"/>
                    <a:pt x="1124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1874;p56"/>
            <p:cNvSpPr/>
            <p:nvPr/>
          </p:nvSpPr>
          <p:spPr>
            <a:xfrm>
              <a:off x="268776" y="255357"/>
              <a:ext cx="86194" cy="125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13211" y="0"/>
                  </a:moveTo>
                  <a:cubicBezTo>
                    <a:pt x="7344" y="0"/>
                    <a:pt x="-646" y="1667"/>
                    <a:pt x="42" y="10790"/>
                  </a:cubicBezTo>
                  <a:cubicBezTo>
                    <a:pt x="612" y="19833"/>
                    <a:pt x="8990" y="21600"/>
                    <a:pt x="14963" y="21600"/>
                  </a:cubicBezTo>
                  <a:cubicBezTo>
                    <a:pt x="18344" y="21600"/>
                    <a:pt x="20954" y="21035"/>
                    <a:pt x="20954" y="20897"/>
                  </a:cubicBezTo>
                  <a:cubicBezTo>
                    <a:pt x="20954" y="20519"/>
                    <a:pt x="19167" y="553"/>
                    <a:pt x="19167" y="553"/>
                  </a:cubicBezTo>
                  <a:cubicBezTo>
                    <a:pt x="19037" y="507"/>
                    <a:pt x="16445" y="0"/>
                    <a:pt x="13211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1" name="Google Shape;1875;p56"/>
            <p:cNvSpPr/>
            <p:nvPr/>
          </p:nvSpPr>
          <p:spPr>
            <a:xfrm>
              <a:off x="296696" y="282540"/>
              <a:ext cx="38680" cy="7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0985" y="0"/>
                  </a:moveTo>
                  <a:cubicBezTo>
                    <a:pt x="10564" y="0"/>
                    <a:pt x="10130" y="29"/>
                    <a:pt x="9709" y="87"/>
                  </a:cubicBezTo>
                  <a:cubicBezTo>
                    <a:pt x="6102" y="531"/>
                    <a:pt x="3312" y="2072"/>
                    <a:pt x="2101" y="4064"/>
                  </a:cubicBezTo>
                  <a:cubicBezTo>
                    <a:pt x="508" y="6274"/>
                    <a:pt x="-295" y="8703"/>
                    <a:pt x="100" y="11138"/>
                  </a:cubicBezTo>
                  <a:cubicBezTo>
                    <a:pt x="903" y="15995"/>
                    <a:pt x="5707" y="20640"/>
                    <a:pt x="12512" y="21520"/>
                  </a:cubicBezTo>
                  <a:cubicBezTo>
                    <a:pt x="13078" y="21571"/>
                    <a:pt x="13644" y="21600"/>
                    <a:pt x="14197" y="21600"/>
                  </a:cubicBezTo>
                  <a:cubicBezTo>
                    <a:pt x="16014" y="21600"/>
                    <a:pt x="17777" y="21309"/>
                    <a:pt x="19304" y="20640"/>
                  </a:cubicBezTo>
                  <a:cubicBezTo>
                    <a:pt x="20910" y="19753"/>
                    <a:pt x="21305" y="19310"/>
                    <a:pt x="20910" y="19310"/>
                  </a:cubicBezTo>
                  <a:cubicBezTo>
                    <a:pt x="20910" y="19310"/>
                    <a:pt x="20107" y="19535"/>
                    <a:pt x="18909" y="19971"/>
                  </a:cubicBezTo>
                  <a:cubicBezTo>
                    <a:pt x="17922" y="20248"/>
                    <a:pt x="16619" y="20437"/>
                    <a:pt x="15303" y="20437"/>
                  </a:cubicBezTo>
                  <a:cubicBezTo>
                    <a:pt x="14500" y="20437"/>
                    <a:pt x="13671" y="20364"/>
                    <a:pt x="12907" y="20197"/>
                  </a:cubicBezTo>
                  <a:cubicBezTo>
                    <a:pt x="8103" y="19310"/>
                    <a:pt x="4101" y="15333"/>
                    <a:pt x="2904" y="10913"/>
                  </a:cubicBezTo>
                  <a:cubicBezTo>
                    <a:pt x="2904" y="8703"/>
                    <a:pt x="3312" y="6718"/>
                    <a:pt x="4904" y="4726"/>
                  </a:cubicBezTo>
                  <a:cubicBezTo>
                    <a:pt x="5312" y="3177"/>
                    <a:pt x="7708" y="1854"/>
                    <a:pt x="10104" y="1192"/>
                  </a:cubicBezTo>
                  <a:cubicBezTo>
                    <a:pt x="10446" y="1156"/>
                    <a:pt x="10788" y="1134"/>
                    <a:pt x="11130" y="1134"/>
                  </a:cubicBezTo>
                  <a:cubicBezTo>
                    <a:pt x="12762" y="1134"/>
                    <a:pt x="14250" y="1563"/>
                    <a:pt x="14908" y="2297"/>
                  </a:cubicBezTo>
                  <a:cubicBezTo>
                    <a:pt x="15711" y="2959"/>
                    <a:pt x="15303" y="3402"/>
                    <a:pt x="15711" y="3402"/>
                  </a:cubicBezTo>
                  <a:cubicBezTo>
                    <a:pt x="15711" y="3432"/>
                    <a:pt x="15724" y="3446"/>
                    <a:pt x="15750" y="3446"/>
                  </a:cubicBezTo>
                  <a:cubicBezTo>
                    <a:pt x="15895" y="3446"/>
                    <a:pt x="16461" y="2843"/>
                    <a:pt x="16106" y="2072"/>
                  </a:cubicBezTo>
                  <a:cubicBezTo>
                    <a:pt x="15711" y="1410"/>
                    <a:pt x="15303" y="967"/>
                    <a:pt x="14105" y="531"/>
                  </a:cubicBezTo>
                  <a:cubicBezTo>
                    <a:pt x="13223" y="204"/>
                    <a:pt x="12131" y="0"/>
                    <a:pt x="10985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2" name="Google Shape;1876;p56"/>
            <p:cNvSpPr/>
            <p:nvPr/>
          </p:nvSpPr>
          <p:spPr>
            <a:xfrm>
              <a:off x="112273" y="1392071"/>
              <a:ext cx="663250" cy="71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18191" y="0"/>
                  </a:moveTo>
                  <a:lnTo>
                    <a:pt x="2080" y="1811"/>
                  </a:lnTo>
                  <a:cubicBezTo>
                    <a:pt x="1364" y="7599"/>
                    <a:pt x="290" y="12436"/>
                    <a:pt x="4" y="17738"/>
                  </a:cubicBezTo>
                  <a:cubicBezTo>
                    <a:pt x="-20" y="18269"/>
                    <a:pt x="75" y="18798"/>
                    <a:pt x="290" y="19306"/>
                  </a:cubicBezTo>
                  <a:cubicBezTo>
                    <a:pt x="481" y="19793"/>
                    <a:pt x="934" y="20190"/>
                    <a:pt x="1507" y="20301"/>
                  </a:cubicBezTo>
                  <a:cubicBezTo>
                    <a:pt x="1581" y="20312"/>
                    <a:pt x="1655" y="20318"/>
                    <a:pt x="1729" y="20318"/>
                  </a:cubicBezTo>
                  <a:cubicBezTo>
                    <a:pt x="2971" y="20318"/>
                    <a:pt x="4325" y="18806"/>
                    <a:pt x="5554" y="18806"/>
                  </a:cubicBezTo>
                  <a:cubicBezTo>
                    <a:pt x="5662" y="18806"/>
                    <a:pt x="5769" y="18817"/>
                    <a:pt x="5875" y="18843"/>
                  </a:cubicBezTo>
                  <a:cubicBezTo>
                    <a:pt x="7020" y="19130"/>
                    <a:pt x="7307" y="20742"/>
                    <a:pt x="8477" y="20963"/>
                  </a:cubicBezTo>
                  <a:cubicBezTo>
                    <a:pt x="8570" y="20983"/>
                    <a:pt x="8661" y="20992"/>
                    <a:pt x="8751" y="20992"/>
                  </a:cubicBezTo>
                  <a:cubicBezTo>
                    <a:pt x="9902" y="20992"/>
                    <a:pt x="10834" y="19507"/>
                    <a:pt x="12008" y="19507"/>
                  </a:cubicBezTo>
                  <a:cubicBezTo>
                    <a:pt x="12087" y="19507"/>
                    <a:pt x="12167" y="19513"/>
                    <a:pt x="12248" y="19527"/>
                  </a:cubicBezTo>
                  <a:cubicBezTo>
                    <a:pt x="12940" y="19638"/>
                    <a:pt x="13345" y="20256"/>
                    <a:pt x="13775" y="20765"/>
                  </a:cubicBezTo>
                  <a:cubicBezTo>
                    <a:pt x="14128" y="21183"/>
                    <a:pt x="14643" y="21600"/>
                    <a:pt x="15187" y="21600"/>
                  </a:cubicBezTo>
                  <a:cubicBezTo>
                    <a:pt x="15304" y="21600"/>
                    <a:pt x="15423" y="21581"/>
                    <a:pt x="15542" y="21537"/>
                  </a:cubicBezTo>
                  <a:cubicBezTo>
                    <a:pt x="16401" y="21250"/>
                    <a:pt x="16424" y="19992"/>
                    <a:pt x="17260" y="19660"/>
                  </a:cubicBezTo>
                  <a:cubicBezTo>
                    <a:pt x="17393" y="19606"/>
                    <a:pt x="17527" y="19583"/>
                    <a:pt x="17661" y="19583"/>
                  </a:cubicBezTo>
                  <a:cubicBezTo>
                    <a:pt x="18425" y="19583"/>
                    <a:pt x="19197" y="20327"/>
                    <a:pt x="20032" y="20327"/>
                  </a:cubicBezTo>
                  <a:cubicBezTo>
                    <a:pt x="20070" y="20327"/>
                    <a:pt x="20108" y="20326"/>
                    <a:pt x="20148" y="20323"/>
                  </a:cubicBezTo>
                  <a:cubicBezTo>
                    <a:pt x="20792" y="20279"/>
                    <a:pt x="21293" y="19726"/>
                    <a:pt x="21461" y="19130"/>
                  </a:cubicBezTo>
                  <a:cubicBezTo>
                    <a:pt x="21580" y="18534"/>
                    <a:pt x="21556" y="17915"/>
                    <a:pt x="21389" y="17340"/>
                  </a:cubicBezTo>
                  <a:cubicBezTo>
                    <a:pt x="20315" y="11553"/>
                    <a:pt x="19264" y="5787"/>
                    <a:pt x="181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3" name="Google Shape;1877;p56"/>
            <p:cNvSpPr/>
            <p:nvPr/>
          </p:nvSpPr>
          <p:spPr>
            <a:xfrm>
              <a:off x="293143" y="1496448"/>
              <a:ext cx="32625" cy="308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600" fill="norm" stroke="1" extrusionOk="0">
                  <a:moveTo>
                    <a:pt x="20262" y="0"/>
                  </a:moveTo>
                  <a:cubicBezTo>
                    <a:pt x="19340" y="0"/>
                    <a:pt x="14291" y="4834"/>
                    <a:pt x="8774" y="10800"/>
                  </a:cubicBezTo>
                  <a:cubicBezTo>
                    <a:pt x="3257" y="16766"/>
                    <a:pt x="-416" y="21600"/>
                    <a:pt x="37" y="21600"/>
                  </a:cubicBezTo>
                  <a:cubicBezTo>
                    <a:pt x="506" y="21600"/>
                    <a:pt x="6023" y="16766"/>
                    <a:pt x="11525" y="10800"/>
                  </a:cubicBezTo>
                  <a:cubicBezTo>
                    <a:pt x="17042" y="4834"/>
                    <a:pt x="21184" y="0"/>
                    <a:pt x="202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1878;p56"/>
            <p:cNvSpPr/>
            <p:nvPr/>
          </p:nvSpPr>
          <p:spPr>
            <a:xfrm>
              <a:off x="355968" y="1507476"/>
              <a:ext cx="14584" cy="21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2" h="21600" fill="norm" stroke="1" extrusionOk="0">
                  <a:moveTo>
                    <a:pt x="17510" y="0"/>
                  </a:moveTo>
                  <a:cubicBezTo>
                    <a:pt x="15625" y="0"/>
                    <a:pt x="9970" y="4873"/>
                    <a:pt x="6231" y="10800"/>
                  </a:cubicBezTo>
                  <a:cubicBezTo>
                    <a:pt x="1534" y="16798"/>
                    <a:pt x="-1278" y="21600"/>
                    <a:pt x="576" y="21600"/>
                  </a:cubicBezTo>
                  <a:cubicBezTo>
                    <a:pt x="3419" y="21600"/>
                    <a:pt x="7158" y="16798"/>
                    <a:pt x="12813" y="10874"/>
                  </a:cubicBezTo>
                  <a:cubicBezTo>
                    <a:pt x="17510" y="4873"/>
                    <a:pt x="20322" y="74"/>
                    <a:pt x="1751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5" name="Google Shape;1879;p56"/>
            <p:cNvSpPr/>
            <p:nvPr/>
          </p:nvSpPr>
          <p:spPr>
            <a:xfrm>
              <a:off x="538272" y="1541285"/>
              <a:ext cx="12229" cy="213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3511" y="0"/>
                  </a:moveTo>
                  <a:cubicBezTo>
                    <a:pt x="8089" y="0"/>
                    <a:pt x="2756" y="4826"/>
                    <a:pt x="0" y="10838"/>
                  </a:cubicBezTo>
                  <a:cubicBezTo>
                    <a:pt x="0" y="16774"/>
                    <a:pt x="2756" y="21600"/>
                    <a:pt x="8089" y="21600"/>
                  </a:cubicBezTo>
                  <a:cubicBezTo>
                    <a:pt x="10844" y="21600"/>
                    <a:pt x="16267" y="16774"/>
                    <a:pt x="18933" y="10838"/>
                  </a:cubicBezTo>
                  <a:cubicBezTo>
                    <a:pt x="21600" y="4826"/>
                    <a:pt x="18933" y="0"/>
                    <a:pt x="1351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1880;p56"/>
            <p:cNvSpPr/>
            <p:nvPr/>
          </p:nvSpPr>
          <p:spPr>
            <a:xfrm>
              <a:off x="584436" y="1528057"/>
              <a:ext cx="12229" cy="176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5" h="21600" fill="norm" stroke="1" extrusionOk="0">
                  <a:moveTo>
                    <a:pt x="552" y="0"/>
                  </a:moveTo>
                  <a:cubicBezTo>
                    <a:pt x="-916" y="3600"/>
                    <a:pt x="552" y="7201"/>
                    <a:pt x="4863" y="10799"/>
                  </a:cubicBezTo>
                  <a:cubicBezTo>
                    <a:pt x="6284" y="14399"/>
                    <a:pt x="10642" y="18000"/>
                    <a:pt x="19263" y="21600"/>
                  </a:cubicBezTo>
                  <a:cubicBezTo>
                    <a:pt x="20684" y="18000"/>
                    <a:pt x="19263" y="14399"/>
                    <a:pt x="14952" y="10799"/>
                  </a:cubicBezTo>
                  <a:cubicBezTo>
                    <a:pt x="12063" y="7201"/>
                    <a:pt x="7752" y="3600"/>
                    <a:pt x="55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1881;p56"/>
            <p:cNvSpPr/>
            <p:nvPr/>
          </p:nvSpPr>
          <p:spPr>
            <a:xfrm>
              <a:off x="275782" y="1486146"/>
              <a:ext cx="107846" cy="30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8423" y="0"/>
                  </a:moveTo>
                  <a:cubicBezTo>
                    <a:pt x="4918" y="6851"/>
                    <a:pt x="3608" y="13700"/>
                    <a:pt x="103" y="20548"/>
                  </a:cubicBezTo>
                  <a:cubicBezTo>
                    <a:pt x="-41" y="20912"/>
                    <a:pt x="-190" y="21431"/>
                    <a:pt x="833" y="21586"/>
                  </a:cubicBezTo>
                  <a:cubicBezTo>
                    <a:pt x="933" y="21597"/>
                    <a:pt x="1034" y="21600"/>
                    <a:pt x="1135" y="21600"/>
                  </a:cubicBezTo>
                  <a:cubicBezTo>
                    <a:pt x="2100" y="21600"/>
                    <a:pt x="3209" y="21183"/>
                    <a:pt x="3608" y="20808"/>
                  </a:cubicBezTo>
                  <a:lnTo>
                    <a:pt x="12653" y="12194"/>
                  </a:lnTo>
                  <a:cubicBezTo>
                    <a:pt x="12216" y="13336"/>
                    <a:pt x="12946" y="16450"/>
                    <a:pt x="16009" y="16656"/>
                  </a:cubicBezTo>
                  <a:cubicBezTo>
                    <a:pt x="19221" y="11624"/>
                    <a:pt x="20243" y="5968"/>
                    <a:pt x="21410" y="883"/>
                  </a:cubicBezTo>
                  <a:lnTo>
                    <a:pt x="8423" y="0"/>
                  </a:lnTo>
                  <a:close/>
                </a:path>
              </a:pathLst>
            </a:custGeom>
            <a:solidFill>
              <a:srgbClr val="263238">
                <a:alpha val="411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8" name="Google Shape;1882;p56"/>
            <p:cNvSpPr/>
            <p:nvPr/>
          </p:nvSpPr>
          <p:spPr>
            <a:xfrm>
              <a:off x="166214" y="1755191"/>
              <a:ext cx="12233" cy="12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29" h="21600" fill="norm" stroke="1" extrusionOk="0">
                  <a:moveTo>
                    <a:pt x="7293" y="0"/>
                  </a:moveTo>
                  <a:cubicBezTo>
                    <a:pt x="-3028" y="1253"/>
                    <a:pt x="-2101" y="21600"/>
                    <a:pt x="8220" y="21600"/>
                  </a:cubicBezTo>
                  <a:cubicBezTo>
                    <a:pt x="17614" y="21600"/>
                    <a:pt x="18572" y="1253"/>
                    <a:pt x="822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1883;p56"/>
            <p:cNvSpPr/>
            <p:nvPr/>
          </p:nvSpPr>
          <p:spPr>
            <a:xfrm>
              <a:off x="226413" y="1613329"/>
              <a:ext cx="12233" cy="12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29" h="21600" fill="norm" stroke="1" extrusionOk="0">
                  <a:moveTo>
                    <a:pt x="7409" y="0"/>
                  </a:moveTo>
                  <a:cubicBezTo>
                    <a:pt x="-2943" y="1256"/>
                    <a:pt x="-1985" y="21600"/>
                    <a:pt x="7409" y="21600"/>
                  </a:cubicBezTo>
                  <a:cubicBezTo>
                    <a:pt x="17730" y="21600"/>
                    <a:pt x="18657" y="1256"/>
                    <a:pt x="833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0" name="Google Shape;1884;p56"/>
            <p:cNvSpPr/>
            <p:nvPr/>
          </p:nvSpPr>
          <p:spPr>
            <a:xfrm>
              <a:off x="160981" y="1921823"/>
              <a:ext cx="12245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45" h="21600" fill="norm" stroke="1" extrusionOk="0">
                  <a:moveTo>
                    <a:pt x="7397" y="0"/>
                  </a:moveTo>
                  <a:cubicBezTo>
                    <a:pt x="-2924" y="1333"/>
                    <a:pt x="-1997" y="21600"/>
                    <a:pt x="7397" y="21600"/>
                  </a:cubicBezTo>
                  <a:cubicBezTo>
                    <a:pt x="17749" y="21600"/>
                    <a:pt x="18676" y="1333"/>
                    <a:pt x="835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1" name="Google Shape;1885;p56"/>
            <p:cNvSpPr/>
            <p:nvPr/>
          </p:nvSpPr>
          <p:spPr>
            <a:xfrm>
              <a:off x="318379" y="1674834"/>
              <a:ext cx="12233" cy="1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29" h="21600" fill="norm" stroke="1" extrusionOk="0">
                  <a:moveTo>
                    <a:pt x="7293" y="0"/>
                  </a:moveTo>
                  <a:cubicBezTo>
                    <a:pt x="-3028" y="1333"/>
                    <a:pt x="-2101" y="21600"/>
                    <a:pt x="8220" y="21600"/>
                  </a:cubicBezTo>
                  <a:cubicBezTo>
                    <a:pt x="17614" y="21600"/>
                    <a:pt x="18572" y="1333"/>
                    <a:pt x="822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1886;p56"/>
            <p:cNvSpPr/>
            <p:nvPr/>
          </p:nvSpPr>
          <p:spPr>
            <a:xfrm>
              <a:off x="242224" y="1845003"/>
              <a:ext cx="12228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54" h="21600" fill="norm" stroke="1" extrusionOk="0">
                  <a:moveTo>
                    <a:pt x="5166" y="0"/>
                  </a:moveTo>
                  <a:cubicBezTo>
                    <a:pt x="-5453" y="0"/>
                    <a:pt x="2493" y="21600"/>
                    <a:pt x="9429" y="21600"/>
                  </a:cubicBezTo>
                  <a:cubicBezTo>
                    <a:pt x="11090" y="21600"/>
                    <a:pt x="12679" y="20366"/>
                    <a:pt x="13980" y="17280"/>
                  </a:cubicBezTo>
                  <a:cubicBezTo>
                    <a:pt x="16147" y="10112"/>
                    <a:pt x="12860" y="1424"/>
                    <a:pt x="737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1887;p56"/>
            <p:cNvSpPr/>
            <p:nvPr/>
          </p:nvSpPr>
          <p:spPr>
            <a:xfrm>
              <a:off x="476955" y="1982100"/>
              <a:ext cx="12228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3" h="21600" fill="norm" stroke="1" extrusionOk="0">
                  <a:moveTo>
                    <a:pt x="8643" y="0"/>
                  </a:moveTo>
                  <a:cubicBezTo>
                    <a:pt x="1830" y="1375"/>
                    <a:pt x="-1577" y="9447"/>
                    <a:pt x="707" y="17520"/>
                  </a:cubicBezTo>
                  <a:cubicBezTo>
                    <a:pt x="2953" y="20225"/>
                    <a:pt x="6097" y="21600"/>
                    <a:pt x="9092" y="21600"/>
                  </a:cubicBezTo>
                  <a:cubicBezTo>
                    <a:pt x="12087" y="21600"/>
                    <a:pt x="14932" y="20225"/>
                    <a:pt x="16616" y="17520"/>
                  </a:cubicBezTo>
                  <a:cubicBezTo>
                    <a:pt x="20023" y="9447"/>
                    <a:pt x="16616" y="1375"/>
                    <a:pt x="980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1888;p56"/>
            <p:cNvSpPr/>
            <p:nvPr/>
          </p:nvSpPr>
          <p:spPr>
            <a:xfrm>
              <a:off x="559482" y="1863244"/>
              <a:ext cx="12242" cy="12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19" h="21600" fill="norm" stroke="1" extrusionOk="0">
                  <a:moveTo>
                    <a:pt x="7294" y="0"/>
                  </a:moveTo>
                  <a:cubicBezTo>
                    <a:pt x="-3043" y="1295"/>
                    <a:pt x="-2086" y="21600"/>
                    <a:pt x="8220" y="21600"/>
                  </a:cubicBezTo>
                  <a:cubicBezTo>
                    <a:pt x="17600" y="21600"/>
                    <a:pt x="18557" y="1295"/>
                    <a:pt x="822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1889;p56"/>
            <p:cNvSpPr/>
            <p:nvPr/>
          </p:nvSpPr>
          <p:spPr>
            <a:xfrm>
              <a:off x="432592" y="1580745"/>
              <a:ext cx="12326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55" h="21600" fill="norm" stroke="1" extrusionOk="0">
                  <a:moveTo>
                    <a:pt x="7241" y="0"/>
                  </a:moveTo>
                  <a:cubicBezTo>
                    <a:pt x="-2574" y="1375"/>
                    <a:pt x="-2574" y="21600"/>
                    <a:pt x="8242" y="21600"/>
                  </a:cubicBezTo>
                  <a:cubicBezTo>
                    <a:pt x="19026" y="21600"/>
                    <a:pt x="19026" y="1375"/>
                    <a:pt x="921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6" name="Google Shape;1890;p56"/>
            <p:cNvSpPr/>
            <p:nvPr/>
          </p:nvSpPr>
          <p:spPr>
            <a:xfrm>
              <a:off x="292035" y="1956731"/>
              <a:ext cx="12228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5" h="21600" fill="norm" stroke="1" extrusionOk="0">
                  <a:moveTo>
                    <a:pt x="5192" y="0"/>
                  </a:moveTo>
                  <a:cubicBezTo>
                    <a:pt x="-5427" y="0"/>
                    <a:pt x="2519" y="21600"/>
                    <a:pt x="8877" y="21600"/>
                  </a:cubicBezTo>
                  <a:cubicBezTo>
                    <a:pt x="10394" y="21600"/>
                    <a:pt x="11839" y="20366"/>
                    <a:pt x="12886" y="17327"/>
                  </a:cubicBezTo>
                  <a:cubicBezTo>
                    <a:pt x="16173" y="10112"/>
                    <a:pt x="12886" y="1424"/>
                    <a:pt x="631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7" name="Google Shape;1891;p56"/>
            <p:cNvSpPr/>
            <p:nvPr/>
          </p:nvSpPr>
          <p:spPr>
            <a:xfrm>
              <a:off x="399975" y="1857368"/>
              <a:ext cx="12338" cy="1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63" h="21600" fill="norm" stroke="1" extrusionOk="0">
                  <a:moveTo>
                    <a:pt x="7293" y="0"/>
                  </a:moveTo>
                  <a:cubicBezTo>
                    <a:pt x="-3028" y="1253"/>
                    <a:pt x="-2101" y="21600"/>
                    <a:pt x="8220" y="21600"/>
                  </a:cubicBezTo>
                  <a:cubicBezTo>
                    <a:pt x="17614" y="21600"/>
                    <a:pt x="18572" y="1253"/>
                    <a:pt x="917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8" name="Google Shape;1892;p56"/>
            <p:cNvSpPr/>
            <p:nvPr/>
          </p:nvSpPr>
          <p:spPr>
            <a:xfrm>
              <a:off x="683772" y="1933431"/>
              <a:ext cx="12229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69" h="21600" fill="norm" stroke="1" extrusionOk="0">
                  <a:moveTo>
                    <a:pt x="8647" y="0"/>
                  </a:moveTo>
                  <a:cubicBezTo>
                    <a:pt x="2181" y="1413"/>
                    <a:pt x="-2153" y="9706"/>
                    <a:pt x="1115" y="18000"/>
                  </a:cubicBezTo>
                  <a:cubicBezTo>
                    <a:pt x="2288" y="20552"/>
                    <a:pt x="3744" y="21600"/>
                    <a:pt x="5236" y="21600"/>
                  </a:cubicBezTo>
                  <a:cubicBezTo>
                    <a:pt x="11880" y="21600"/>
                    <a:pt x="19447" y="1139"/>
                    <a:pt x="974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9" name="Google Shape;1893;p56"/>
            <p:cNvSpPr/>
            <p:nvPr/>
          </p:nvSpPr>
          <p:spPr>
            <a:xfrm>
              <a:off x="674162" y="1782398"/>
              <a:ext cx="12233" cy="12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29" h="21600" fill="norm" stroke="1" extrusionOk="0">
                  <a:moveTo>
                    <a:pt x="7305" y="0"/>
                  </a:moveTo>
                  <a:cubicBezTo>
                    <a:pt x="-3047" y="1256"/>
                    <a:pt x="-2089" y="21600"/>
                    <a:pt x="8232" y="21600"/>
                  </a:cubicBezTo>
                  <a:cubicBezTo>
                    <a:pt x="17626" y="21600"/>
                    <a:pt x="18553" y="1256"/>
                    <a:pt x="823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1894;p56"/>
            <p:cNvSpPr/>
            <p:nvPr/>
          </p:nvSpPr>
          <p:spPr>
            <a:xfrm>
              <a:off x="597100" y="1715486"/>
              <a:ext cx="12228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82" h="21600" fill="norm" stroke="1" extrusionOk="0">
                  <a:moveTo>
                    <a:pt x="5178" y="0"/>
                  </a:moveTo>
                  <a:cubicBezTo>
                    <a:pt x="-5514" y="0"/>
                    <a:pt x="2667" y="21600"/>
                    <a:pt x="9018" y="21600"/>
                  </a:cubicBezTo>
                  <a:cubicBezTo>
                    <a:pt x="10453" y="21600"/>
                    <a:pt x="11780" y="20481"/>
                    <a:pt x="12785" y="17757"/>
                  </a:cubicBezTo>
                  <a:cubicBezTo>
                    <a:pt x="16086" y="10362"/>
                    <a:pt x="12785" y="1508"/>
                    <a:pt x="625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1895;p56"/>
            <p:cNvSpPr/>
            <p:nvPr/>
          </p:nvSpPr>
          <p:spPr>
            <a:xfrm>
              <a:off x="548382" y="1510177"/>
              <a:ext cx="12233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29" h="21600" fill="norm" stroke="1" extrusionOk="0">
                  <a:moveTo>
                    <a:pt x="7397" y="0"/>
                  </a:moveTo>
                  <a:cubicBezTo>
                    <a:pt x="-2924" y="0"/>
                    <a:pt x="-1997" y="21600"/>
                    <a:pt x="7397" y="21600"/>
                  </a:cubicBezTo>
                  <a:cubicBezTo>
                    <a:pt x="17718" y="21600"/>
                    <a:pt x="18676" y="0"/>
                    <a:pt x="832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1896;p56"/>
            <p:cNvSpPr/>
            <p:nvPr/>
          </p:nvSpPr>
          <p:spPr>
            <a:xfrm>
              <a:off x="644151" y="1576695"/>
              <a:ext cx="12228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5" h="21600" fill="norm" stroke="1" extrusionOk="0">
                  <a:moveTo>
                    <a:pt x="5192" y="0"/>
                  </a:moveTo>
                  <a:cubicBezTo>
                    <a:pt x="-5427" y="0"/>
                    <a:pt x="2519" y="21600"/>
                    <a:pt x="8877" y="21600"/>
                  </a:cubicBezTo>
                  <a:cubicBezTo>
                    <a:pt x="10394" y="21600"/>
                    <a:pt x="11802" y="20368"/>
                    <a:pt x="12886" y="17289"/>
                  </a:cubicBezTo>
                  <a:cubicBezTo>
                    <a:pt x="16173" y="10089"/>
                    <a:pt x="12886" y="1468"/>
                    <a:pt x="627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1897;p56"/>
            <p:cNvSpPr/>
            <p:nvPr/>
          </p:nvSpPr>
          <p:spPr>
            <a:xfrm>
              <a:off x="213798" y="1507880"/>
              <a:ext cx="12229" cy="1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9" h="21600" fill="norm" stroke="1" extrusionOk="0">
                  <a:moveTo>
                    <a:pt x="8665" y="0"/>
                  </a:moveTo>
                  <a:cubicBezTo>
                    <a:pt x="1827" y="0"/>
                    <a:pt x="-1574" y="9605"/>
                    <a:pt x="706" y="16459"/>
                  </a:cubicBezTo>
                  <a:cubicBezTo>
                    <a:pt x="2425" y="19886"/>
                    <a:pt x="5526" y="21600"/>
                    <a:pt x="8665" y="21600"/>
                  </a:cubicBezTo>
                  <a:cubicBezTo>
                    <a:pt x="11767" y="21600"/>
                    <a:pt x="14906" y="19886"/>
                    <a:pt x="16625" y="16459"/>
                  </a:cubicBezTo>
                  <a:cubicBezTo>
                    <a:pt x="20026" y="9605"/>
                    <a:pt x="16625" y="1398"/>
                    <a:pt x="978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1898;p56"/>
            <p:cNvSpPr/>
            <p:nvPr/>
          </p:nvSpPr>
          <p:spPr>
            <a:xfrm>
              <a:off x="472132" y="1737675"/>
              <a:ext cx="12228" cy="1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5" h="21600" fill="norm" stroke="1" extrusionOk="0">
                  <a:moveTo>
                    <a:pt x="5192" y="0"/>
                  </a:moveTo>
                  <a:cubicBezTo>
                    <a:pt x="-5427" y="0"/>
                    <a:pt x="2519" y="21600"/>
                    <a:pt x="8877" y="21600"/>
                  </a:cubicBezTo>
                  <a:cubicBezTo>
                    <a:pt x="10394" y="21600"/>
                    <a:pt x="11839" y="20366"/>
                    <a:pt x="12886" y="17327"/>
                  </a:cubicBezTo>
                  <a:cubicBezTo>
                    <a:pt x="16173" y="10112"/>
                    <a:pt x="12886" y="1424"/>
                    <a:pt x="631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1899;p56"/>
            <p:cNvSpPr/>
            <p:nvPr/>
          </p:nvSpPr>
          <p:spPr>
            <a:xfrm>
              <a:off x="595304" y="2005131"/>
              <a:ext cx="12229" cy="1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2" h="21600" fill="norm" stroke="1" extrusionOk="0">
                  <a:moveTo>
                    <a:pt x="8662" y="0"/>
                  </a:moveTo>
                  <a:cubicBezTo>
                    <a:pt x="1849" y="1273"/>
                    <a:pt x="-1558" y="8996"/>
                    <a:pt x="688" y="16762"/>
                  </a:cubicBezTo>
                  <a:cubicBezTo>
                    <a:pt x="2410" y="19987"/>
                    <a:pt x="5555" y="21600"/>
                    <a:pt x="8662" y="21600"/>
                  </a:cubicBezTo>
                  <a:cubicBezTo>
                    <a:pt x="11806" y="21600"/>
                    <a:pt x="14913" y="19987"/>
                    <a:pt x="16635" y="16762"/>
                  </a:cubicBezTo>
                  <a:cubicBezTo>
                    <a:pt x="20042" y="8996"/>
                    <a:pt x="16635" y="1273"/>
                    <a:pt x="982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6" name="Google Shape;1900;p56"/>
            <p:cNvSpPr/>
            <p:nvPr/>
          </p:nvSpPr>
          <p:spPr>
            <a:xfrm>
              <a:off x="171921" y="503339"/>
              <a:ext cx="519712" cy="100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88" y="0"/>
                  </a:moveTo>
                  <a:lnTo>
                    <a:pt x="5133" y="331"/>
                  </a:lnTo>
                  <a:lnTo>
                    <a:pt x="3605" y="14728"/>
                  </a:lnTo>
                  <a:cubicBezTo>
                    <a:pt x="3605" y="14728"/>
                    <a:pt x="0" y="18079"/>
                    <a:pt x="0" y="20360"/>
                  </a:cubicBezTo>
                  <a:cubicBezTo>
                    <a:pt x="0" y="20360"/>
                    <a:pt x="9742" y="21600"/>
                    <a:pt x="14706" y="21600"/>
                  </a:cubicBezTo>
                  <a:cubicBezTo>
                    <a:pt x="15446" y="21600"/>
                    <a:pt x="16080" y="21572"/>
                    <a:pt x="16559" y="21509"/>
                  </a:cubicBezTo>
                  <a:cubicBezTo>
                    <a:pt x="20255" y="21006"/>
                    <a:pt x="21600" y="19998"/>
                    <a:pt x="21600" y="19998"/>
                  </a:cubicBezTo>
                  <a:lnTo>
                    <a:pt x="21019" y="15829"/>
                  </a:lnTo>
                  <a:lnTo>
                    <a:pt x="20225" y="3918"/>
                  </a:lnTo>
                  <a:lnTo>
                    <a:pt x="19156" y="1511"/>
                  </a:lnTo>
                  <a:lnTo>
                    <a:pt x="17048" y="755"/>
                  </a:lnTo>
                  <a:cubicBezTo>
                    <a:pt x="17048" y="756"/>
                    <a:pt x="17139" y="2927"/>
                    <a:pt x="15917" y="3178"/>
                  </a:cubicBezTo>
                  <a:cubicBezTo>
                    <a:pt x="15874" y="3188"/>
                    <a:pt x="15825" y="3192"/>
                    <a:pt x="15768" y="3192"/>
                  </a:cubicBezTo>
                  <a:cubicBezTo>
                    <a:pt x="14243" y="3192"/>
                    <a:pt x="8188" y="0"/>
                    <a:pt x="81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7" name="Google Shape;1901;p56"/>
            <p:cNvSpPr/>
            <p:nvPr/>
          </p:nvSpPr>
          <p:spPr>
            <a:xfrm>
              <a:off x="582103" y="536083"/>
              <a:ext cx="109656" cy="39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2300" y="0"/>
                  </a:moveTo>
                  <a:cubicBezTo>
                    <a:pt x="1459" y="0"/>
                    <a:pt x="673" y="57"/>
                    <a:pt x="0" y="180"/>
                  </a:cubicBezTo>
                  <a:cubicBezTo>
                    <a:pt x="0" y="180"/>
                    <a:pt x="15204" y="12258"/>
                    <a:pt x="16060" y="19063"/>
                  </a:cubicBezTo>
                  <a:lnTo>
                    <a:pt x="16340" y="21600"/>
                  </a:lnTo>
                  <a:cubicBezTo>
                    <a:pt x="16340" y="21600"/>
                    <a:pt x="21600" y="20514"/>
                    <a:pt x="21175" y="17494"/>
                  </a:cubicBezTo>
                  <a:cubicBezTo>
                    <a:pt x="20604" y="14434"/>
                    <a:pt x="18472" y="6381"/>
                    <a:pt x="12506" y="2435"/>
                  </a:cubicBezTo>
                  <a:cubicBezTo>
                    <a:pt x="10548" y="1033"/>
                    <a:pt x="5891" y="0"/>
                    <a:pt x="23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8" name="Google Shape;1902;p56"/>
            <p:cNvSpPr/>
            <p:nvPr/>
          </p:nvSpPr>
          <p:spPr>
            <a:xfrm>
              <a:off x="132460" y="517970"/>
              <a:ext cx="476102" cy="653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7267" y="0"/>
                  </a:moveTo>
                  <a:cubicBezTo>
                    <a:pt x="5940" y="0"/>
                    <a:pt x="3126" y="2372"/>
                    <a:pt x="2574" y="4159"/>
                  </a:cubicBezTo>
                  <a:cubicBezTo>
                    <a:pt x="2043" y="5983"/>
                    <a:pt x="255" y="13786"/>
                    <a:pt x="56" y="16314"/>
                  </a:cubicBezTo>
                  <a:cubicBezTo>
                    <a:pt x="-143" y="18842"/>
                    <a:pt x="89" y="21078"/>
                    <a:pt x="2375" y="21540"/>
                  </a:cubicBezTo>
                  <a:cubicBezTo>
                    <a:pt x="2581" y="21582"/>
                    <a:pt x="2904" y="21600"/>
                    <a:pt x="3323" y="21600"/>
                  </a:cubicBezTo>
                  <a:cubicBezTo>
                    <a:pt x="7550" y="21600"/>
                    <a:pt x="21457" y="19668"/>
                    <a:pt x="21457" y="19668"/>
                  </a:cubicBezTo>
                  <a:cubicBezTo>
                    <a:pt x="21391" y="17942"/>
                    <a:pt x="20231" y="13810"/>
                    <a:pt x="20231" y="13810"/>
                  </a:cubicBezTo>
                  <a:lnTo>
                    <a:pt x="8537" y="15244"/>
                  </a:lnTo>
                  <a:cubicBezTo>
                    <a:pt x="8537" y="15244"/>
                    <a:pt x="11453" y="5983"/>
                    <a:pt x="11320" y="3406"/>
                  </a:cubicBezTo>
                  <a:cubicBezTo>
                    <a:pt x="11187" y="829"/>
                    <a:pt x="7345" y="2"/>
                    <a:pt x="7345" y="2"/>
                  </a:cubicBezTo>
                  <a:cubicBezTo>
                    <a:pt x="7319" y="1"/>
                    <a:pt x="7294" y="0"/>
                    <a:pt x="726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1903;p56"/>
            <p:cNvSpPr/>
            <p:nvPr/>
          </p:nvSpPr>
          <p:spPr>
            <a:xfrm>
              <a:off x="640169" y="721670"/>
              <a:ext cx="74995" cy="46972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1904;p56"/>
            <p:cNvSpPr/>
            <p:nvPr/>
          </p:nvSpPr>
          <p:spPr>
            <a:xfrm>
              <a:off x="640169" y="781211"/>
              <a:ext cx="74995" cy="20581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1905;p56"/>
            <p:cNvSpPr/>
            <p:nvPr/>
          </p:nvSpPr>
          <p:spPr>
            <a:xfrm>
              <a:off x="640169" y="1120075"/>
              <a:ext cx="74995" cy="20581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1906;p56"/>
            <p:cNvSpPr/>
            <p:nvPr/>
          </p:nvSpPr>
          <p:spPr>
            <a:xfrm>
              <a:off x="666626" y="840751"/>
              <a:ext cx="22057" cy="252868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3" name="Google Shape;1907;p56"/>
            <p:cNvSpPr/>
            <p:nvPr/>
          </p:nvSpPr>
          <p:spPr>
            <a:xfrm>
              <a:off x="714413" y="774585"/>
              <a:ext cx="47788" cy="33301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4" name="Google Shape;1908;p56"/>
            <p:cNvSpPr/>
            <p:nvPr/>
          </p:nvSpPr>
          <p:spPr>
            <a:xfrm>
              <a:off x="714413" y="774585"/>
              <a:ext cx="47788" cy="333012"/>
            </a:xfrm>
            <a:prstGeom prst="rect">
              <a:avLst/>
            </a:prstGeom>
            <a:solidFill>
              <a:srgbClr val="263238">
                <a:alpha val="411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5" name="Google Shape;1909;p56"/>
            <p:cNvSpPr/>
            <p:nvPr/>
          </p:nvSpPr>
          <p:spPr>
            <a:xfrm>
              <a:off x="283651" y="497704"/>
              <a:ext cx="182851" cy="48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600" fill="norm" stroke="1" extrusionOk="0">
                  <a:moveTo>
                    <a:pt x="6555" y="0"/>
                  </a:moveTo>
                  <a:cubicBezTo>
                    <a:pt x="1740" y="0"/>
                    <a:pt x="0" y="1013"/>
                    <a:pt x="0" y="1013"/>
                  </a:cubicBezTo>
                  <a:cubicBezTo>
                    <a:pt x="4507" y="1342"/>
                    <a:pt x="8418" y="2431"/>
                    <a:pt x="10715" y="3949"/>
                  </a:cubicBezTo>
                  <a:cubicBezTo>
                    <a:pt x="12416" y="5169"/>
                    <a:pt x="10460" y="9789"/>
                    <a:pt x="10460" y="9789"/>
                  </a:cubicBezTo>
                  <a:lnTo>
                    <a:pt x="4423" y="21600"/>
                  </a:lnTo>
                  <a:lnTo>
                    <a:pt x="9014" y="21304"/>
                  </a:lnTo>
                  <a:cubicBezTo>
                    <a:pt x="18707" y="17971"/>
                    <a:pt x="18878" y="13253"/>
                    <a:pt x="20663" y="8436"/>
                  </a:cubicBezTo>
                  <a:cubicBezTo>
                    <a:pt x="21345" y="6654"/>
                    <a:pt x="21600" y="4939"/>
                    <a:pt x="19474" y="3355"/>
                  </a:cubicBezTo>
                  <a:cubicBezTo>
                    <a:pt x="17348" y="1804"/>
                    <a:pt x="12332" y="220"/>
                    <a:pt x="7825" y="23"/>
                  </a:cubicBezTo>
                  <a:cubicBezTo>
                    <a:pt x="7380" y="8"/>
                    <a:pt x="6958" y="0"/>
                    <a:pt x="6555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6" name="Google Shape;1910;p56"/>
            <p:cNvSpPr/>
            <p:nvPr/>
          </p:nvSpPr>
          <p:spPr>
            <a:xfrm>
              <a:off x="297235" y="0"/>
              <a:ext cx="309975" cy="286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600" fill="norm" stroke="1" extrusionOk="0">
                  <a:moveTo>
                    <a:pt x="11912" y="0"/>
                  </a:moveTo>
                  <a:cubicBezTo>
                    <a:pt x="10648" y="0"/>
                    <a:pt x="9388" y="146"/>
                    <a:pt x="8152" y="485"/>
                  </a:cubicBezTo>
                  <a:cubicBezTo>
                    <a:pt x="5080" y="1316"/>
                    <a:pt x="2257" y="3477"/>
                    <a:pt x="918" y="6859"/>
                  </a:cubicBezTo>
                  <a:cubicBezTo>
                    <a:pt x="-617" y="10682"/>
                    <a:pt x="76" y="15171"/>
                    <a:pt x="819" y="19328"/>
                  </a:cubicBezTo>
                  <a:lnTo>
                    <a:pt x="2801" y="19272"/>
                  </a:lnTo>
                  <a:cubicBezTo>
                    <a:pt x="3132" y="20825"/>
                    <a:pt x="4090" y="21600"/>
                    <a:pt x="5114" y="21600"/>
                  </a:cubicBezTo>
                  <a:cubicBezTo>
                    <a:pt x="6390" y="21600"/>
                    <a:pt x="7767" y="20397"/>
                    <a:pt x="8152" y="17997"/>
                  </a:cubicBezTo>
                  <a:cubicBezTo>
                    <a:pt x="8400" y="16446"/>
                    <a:pt x="8944" y="14728"/>
                    <a:pt x="10084" y="13840"/>
                  </a:cubicBezTo>
                  <a:cubicBezTo>
                    <a:pt x="10778" y="13397"/>
                    <a:pt x="11570" y="13177"/>
                    <a:pt x="12413" y="13177"/>
                  </a:cubicBezTo>
                  <a:cubicBezTo>
                    <a:pt x="16030" y="12566"/>
                    <a:pt x="19100" y="9851"/>
                    <a:pt x="20487" y="6082"/>
                  </a:cubicBezTo>
                  <a:cubicBezTo>
                    <a:pt x="20835" y="5251"/>
                    <a:pt x="20983" y="4365"/>
                    <a:pt x="20835" y="3477"/>
                  </a:cubicBezTo>
                  <a:cubicBezTo>
                    <a:pt x="20487" y="1759"/>
                    <a:pt x="18804" y="1094"/>
                    <a:pt x="17366" y="762"/>
                  </a:cubicBezTo>
                  <a:cubicBezTo>
                    <a:pt x="15580" y="303"/>
                    <a:pt x="13741" y="0"/>
                    <a:pt x="1191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7" name="Google Shape;1911;p56"/>
            <p:cNvSpPr/>
            <p:nvPr/>
          </p:nvSpPr>
          <p:spPr>
            <a:xfrm>
              <a:off x="379225" y="304306"/>
              <a:ext cx="314888" cy="19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600" fill="norm" stroke="1" extrusionOk="0">
                  <a:moveTo>
                    <a:pt x="14317" y="0"/>
                  </a:moveTo>
                  <a:cubicBezTo>
                    <a:pt x="11936" y="0"/>
                    <a:pt x="2173" y="2050"/>
                    <a:pt x="2173" y="2050"/>
                  </a:cubicBezTo>
                  <a:lnTo>
                    <a:pt x="0" y="11586"/>
                  </a:lnTo>
                  <a:cubicBezTo>
                    <a:pt x="2464" y="15560"/>
                    <a:pt x="5459" y="18658"/>
                    <a:pt x="8745" y="20646"/>
                  </a:cubicBezTo>
                  <a:cubicBezTo>
                    <a:pt x="9938" y="21281"/>
                    <a:pt x="11193" y="21600"/>
                    <a:pt x="12457" y="21600"/>
                  </a:cubicBezTo>
                  <a:cubicBezTo>
                    <a:pt x="13090" y="21600"/>
                    <a:pt x="13723" y="21519"/>
                    <a:pt x="14351" y="21362"/>
                  </a:cubicBezTo>
                  <a:cubicBezTo>
                    <a:pt x="14979" y="21122"/>
                    <a:pt x="15607" y="20724"/>
                    <a:pt x="16139" y="20089"/>
                  </a:cubicBezTo>
                  <a:cubicBezTo>
                    <a:pt x="21600" y="15163"/>
                    <a:pt x="20633" y="3878"/>
                    <a:pt x="20633" y="3878"/>
                  </a:cubicBezTo>
                  <a:lnTo>
                    <a:pt x="14786" y="63"/>
                  </a:lnTo>
                  <a:cubicBezTo>
                    <a:pt x="14708" y="21"/>
                    <a:pt x="14548" y="0"/>
                    <a:pt x="1431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1912;p56"/>
            <p:cNvSpPr/>
            <p:nvPr/>
          </p:nvSpPr>
          <p:spPr>
            <a:xfrm>
              <a:off x="339515" y="256373"/>
              <a:ext cx="72770" cy="66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58" y="4030"/>
                    <a:pt x="6547" y="7833"/>
                    <a:pt x="10258" y="11386"/>
                  </a:cubicBezTo>
                  <a:cubicBezTo>
                    <a:pt x="13747" y="15189"/>
                    <a:pt x="17458" y="18508"/>
                    <a:pt x="21600" y="21600"/>
                  </a:cubicBezTo>
                  <a:cubicBezTo>
                    <a:pt x="15060" y="13760"/>
                    <a:pt x="7860" y="6403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1913;p56"/>
            <p:cNvSpPr/>
            <p:nvPr/>
          </p:nvSpPr>
          <p:spPr>
            <a:xfrm>
              <a:off x="343191" y="382056"/>
              <a:ext cx="44838" cy="35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31" y="4501"/>
                    <a:pt x="6373" y="8557"/>
                    <a:pt x="9915" y="11696"/>
                  </a:cubicBezTo>
                  <a:cubicBezTo>
                    <a:pt x="13456" y="15752"/>
                    <a:pt x="17359" y="19350"/>
                    <a:pt x="21600" y="21600"/>
                  </a:cubicBezTo>
                  <a:cubicBezTo>
                    <a:pt x="18769" y="17099"/>
                    <a:pt x="15227" y="13058"/>
                    <a:pt x="11685" y="9445"/>
                  </a:cubicBezTo>
                  <a:cubicBezTo>
                    <a:pt x="8144" y="5404"/>
                    <a:pt x="4252" y="225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1914;p56"/>
            <p:cNvSpPr/>
            <p:nvPr/>
          </p:nvSpPr>
          <p:spPr>
            <a:xfrm>
              <a:off x="532116" y="371323"/>
              <a:ext cx="107328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" y="0"/>
                  </a:moveTo>
                  <a:cubicBezTo>
                    <a:pt x="58" y="0"/>
                    <a:pt x="0" y="133"/>
                    <a:pt x="0" y="443"/>
                  </a:cubicBezTo>
                  <a:cubicBezTo>
                    <a:pt x="3402" y="12526"/>
                    <a:pt x="7101" y="19254"/>
                    <a:pt x="10649" y="20626"/>
                  </a:cubicBezTo>
                  <a:cubicBezTo>
                    <a:pt x="11574" y="21290"/>
                    <a:pt x="12499" y="21600"/>
                    <a:pt x="13423" y="21600"/>
                  </a:cubicBezTo>
                  <a:cubicBezTo>
                    <a:pt x="16188" y="21600"/>
                    <a:pt x="18938" y="18590"/>
                    <a:pt x="21600" y="12526"/>
                  </a:cubicBezTo>
                  <a:cubicBezTo>
                    <a:pt x="21556" y="11774"/>
                    <a:pt x="21167" y="11552"/>
                    <a:pt x="20495" y="11552"/>
                  </a:cubicBezTo>
                  <a:cubicBezTo>
                    <a:pt x="19415" y="11552"/>
                    <a:pt x="17599" y="12172"/>
                    <a:pt x="15365" y="12172"/>
                  </a:cubicBezTo>
                  <a:cubicBezTo>
                    <a:pt x="13978" y="12172"/>
                    <a:pt x="12435" y="11951"/>
                    <a:pt x="10800" y="11198"/>
                  </a:cubicBezTo>
                  <a:cubicBezTo>
                    <a:pt x="5529" y="8808"/>
                    <a:pt x="1080" y="0"/>
                    <a:pt x="1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1915;p56"/>
            <p:cNvSpPr/>
            <p:nvPr/>
          </p:nvSpPr>
          <p:spPr>
            <a:xfrm>
              <a:off x="540192" y="402545"/>
              <a:ext cx="92625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" y="0"/>
                  </a:moveTo>
                  <a:cubicBezTo>
                    <a:pt x="73" y="0"/>
                    <a:pt x="0" y="163"/>
                    <a:pt x="0" y="597"/>
                  </a:cubicBezTo>
                  <a:cubicBezTo>
                    <a:pt x="3429" y="13785"/>
                    <a:pt x="7033" y="20406"/>
                    <a:pt x="10800" y="20406"/>
                  </a:cubicBezTo>
                  <a:cubicBezTo>
                    <a:pt x="11674" y="21220"/>
                    <a:pt x="12560" y="21600"/>
                    <a:pt x="13445" y="21600"/>
                  </a:cubicBezTo>
                  <a:cubicBezTo>
                    <a:pt x="16214" y="21600"/>
                    <a:pt x="19006" y="17584"/>
                    <a:pt x="21600" y="8846"/>
                  </a:cubicBezTo>
                  <a:cubicBezTo>
                    <a:pt x="21600" y="8195"/>
                    <a:pt x="21391" y="7924"/>
                    <a:pt x="21008" y="7924"/>
                  </a:cubicBezTo>
                  <a:cubicBezTo>
                    <a:pt x="19739" y="7924"/>
                    <a:pt x="16558" y="10746"/>
                    <a:pt x="12763" y="10746"/>
                  </a:cubicBezTo>
                  <a:cubicBezTo>
                    <a:pt x="12125" y="10746"/>
                    <a:pt x="11465" y="10691"/>
                    <a:pt x="10800" y="10474"/>
                  </a:cubicBezTo>
                  <a:cubicBezTo>
                    <a:pt x="5544" y="9063"/>
                    <a:pt x="1213" y="0"/>
                    <a:pt x="21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1916;p56"/>
            <p:cNvSpPr/>
            <p:nvPr/>
          </p:nvSpPr>
          <p:spPr>
            <a:xfrm>
              <a:off x="542418" y="433004"/>
              <a:ext cx="90400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" y="0"/>
                  </a:moveTo>
                  <a:cubicBezTo>
                    <a:pt x="58" y="0"/>
                    <a:pt x="0" y="154"/>
                    <a:pt x="0" y="462"/>
                  </a:cubicBezTo>
                  <a:cubicBezTo>
                    <a:pt x="3837" y="14468"/>
                    <a:pt x="7945" y="21600"/>
                    <a:pt x="12060" y="21600"/>
                  </a:cubicBezTo>
                  <a:cubicBezTo>
                    <a:pt x="15284" y="21600"/>
                    <a:pt x="18509" y="17188"/>
                    <a:pt x="21600" y="8260"/>
                  </a:cubicBezTo>
                  <a:cubicBezTo>
                    <a:pt x="21600" y="7747"/>
                    <a:pt x="21461" y="7542"/>
                    <a:pt x="21196" y="7542"/>
                  </a:cubicBezTo>
                  <a:cubicBezTo>
                    <a:pt x="20046" y="7542"/>
                    <a:pt x="16578" y="11595"/>
                    <a:pt x="12343" y="11595"/>
                  </a:cubicBezTo>
                  <a:cubicBezTo>
                    <a:pt x="11811" y="11595"/>
                    <a:pt x="11262" y="11544"/>
                    <a:pt x="10713" y="11390"/>
                  </a:cubicBezTo>
                  <a:cubicBezTo>
                    <a:pt x="5397" y="10005"/>
                    <a:pt x="1057" y="0"/>
                    <a:pt x="16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1917;p56"/>
            <p:cNvSpPr/>
            <p:nvPr/>
          </p:nvSpPr>
          <p:spPr>
            <a:xfrm>
              <a:off x="129342" y="626193"/>
              <a:ext cx="480695" cy="546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702" y="694"/>
                  </a:moveTo>
                  <a:cubicBezTo>
                    <a:pt x="2702" y="694"/>
                    <a:pt x="2702" y="701"/>
                    <a:pt x="2700" y="716"/>
                  </a:cubicBezTo>
                  <a:cubicBezTo>
                    <a:pt x="2701" y="709"/>
                    <a:pt x="2702" y="701"/>
                    <a:pt x="2702" y="694"/>
                  </a:cubicBezTo>
                  <a:close/>
                  <a:moveTo>
                    <a:pt x="11375" y="0"/>
                  </a:moveTo>
                  <a:cubicBezTo>
                    <a:pt x="11375" y="174"/>
                    <a:pt x="11374" y="435"/>
                    <a:pt x="11309" y="752"/>
                  </a:cubicBezTo>
                  <a:cubicBezTo>
                    <a:pt x="11275" y="1420"/>
                    <a:pt x="11144" y="2406"/>
                    <a:pt x="10913" y="3626"/>
                  </a:cubicBezTo>
                  <a:cubicBezTo>
                    <a:pt x="10454" y="6082"/>
                    <a:pt x="9668" y="9604"/>
                    <a:pt x="8554" y="13845"/>
                  </a:cubicBezTo>
                  <a:lnTo>
                    <a:pt x="8539" y="13847"/>
                  </a:lnTo>
                  <a:lnTo>
                    <a:pt x="8551" y="13858"/>
                  </a:lnTo>
                  <a:cubicBezTo>
                    <a:pt x="8547" y="13874"/>
                    <a:pt x="8543" y="13889"/>
                    <a:pt x="8539" y="13905"/>
                  </a:cubicBezTo>
                  <a:lnTo>
                    <a:pt x="8506" y="14022"/>
                  </a:lnTo>
                  <a:lnTo>
                    <a:pt x="8638" y="14022"/>
                  </a:lnTo>
                  <a:lnTo>
                    <a:pt x="20163" y="12320"/>
                  </a:lnTo>
                  <a:cubicBezTo>
                    <a:pt x="20420" y="13402"/>
                    <a:pt x="20646" y="14511"/>
                    <a:pt x="20873" y="15648"/>
                  </a:cubicBezTo>
                  <a:cubicBezTo>
                    <a:pt x="21131" y="16813"/>
                    <a:pt x="21294" y="17978"/>
                    <a:pt x="21394" y="19143"/>
                  </a:cubicBezTo>
                  <a:lnTo>
                    <a:pt x="17641" y="19741"/>
                  </a:lnTo>
                  <a:cubicBezTo>
                    <a:pt x="14903" y="20148"/>
                    <a:pt x="12232" y="20555"/>
                    <a:pt x="9660" y="20874"/>
                  </a:cubicBezTo>
                  <a:cubicBezTo>
                    <a:pt x="8374" y="21048"/>
                    <a:pt x="7088" y="21193"/>
                    <a:pt x="5835" y="21310"/>
                  </a:cubicBezTo>
                  <a:cubicBezTo>
                    <a:pt x="5241" y="21368"/>
                    <a:pt x="4615" y="21397"/>
                    <a:pt x="3988" y="21425"/>
                  </a:cubicBezTo>
                  <a:cubicBezTo>
                    <a:pt x="3800" y="21444"/>
                    <a:pt x="3613" y="21454"/>
                    <a:pt x="3425" y="21454"/>
                  </a:cubicBezTo>
                  <a:cubicBezTo>
                    <a:pt x="3021" y="21454"/>
                    <a:pt x="2623" y="21409"/>
                    <a:pt x="2240" y="21310"/>
                  </a:cubicBezTo>
                  <a:cubicBezTo>
                    <a:pt x="1679" y="21135"/>
                    <a:pt x="1218" y="20787"/>
                    <a:pt x="921" y="20351"/>
                  </a:cubicBezTo>
                  <a:cubicBezTo>
                    <a:pt x="625" y="19944"/>
                    <a:pt x="426" y="19452"/>
                    <a:pt x="360" y="18958"/>
                  </a:cubicBezTo>
                  <a:cubicBezTo>
                    <a:pt x="162" y="18028"/>
                    <a:pt x="130" y="17041"/>
                    <a:pt x="196" y="16083"/>
                  </a:cubicBezTo>
                  <a:cubicBezTo>
                    <a:pt x="295" y="14224"/>
                    <a:pt x="591" y="12483"/>
                    <a:pt x="855" y="10914"/>
                  </a:cubicBezTo>
                  <a:cubicBezTo>
                    <a:pt x="1317" y="7749"/>
                    <a:pt x="1812" y="5194"/>
                    <a:pt x="2141" y="3423"/>
                  </a:cubicBezTo>
                  <a:cubicBezTo>
                    <a:pt x="2339" y="2552"/>
                    <a:pt x="2471" y="1855"/>
                    <a:pt x="2570" y="1390"/>
                  </a:cubicBezTo>
                  <a:cubicBezTo>
                    <a:pt x="2602" y="1158"/>
                    <a:pt x="2636" y="984"/>
                    <a:pt x="2669" y="867"/>
                  </a:cubicBezTo>
                  <a:cubicBezTo>
                    <a:pt x="2690" y="794"/>
                    <a:pt x="2698" y="743"/>
                    <a:pt x="2700" y="716"/>
                  </a:cubicBezTo>
                  <a:cubicBezTo>
                    <a:pt x="2694" y="766"/>
                    <a:pt x="2669" y="814"/>
                    <a:pt x="2669" y="839"/>
                  </a:cubicBezTo>
                  <a:cubicBezTo>
                    <a:pt x="2636" y="955"/>
                    <a:pt x="2602" y="1158"/>
                    <a:pt x="2537" y="1361"/>
                  </a:cubicBezTo>
                  <a:cubicBezTo>
                    <a:pt x="2438" y="1826"/>
                    <a:pt x="2273" y="2523"/>
                    <a:pt x="2108" y="3394"/>
                  </a:cubicBezTo>
                  <a:cubicBezTo>
                    <a:pt x="1745" y="5165"/>
                    <a:pt x="1251" y="7691"/>
                    <a:pt x="723" y="10856"/>
                  </a:cubicBezTo>
                  <a:cubicBezTo>
                    <a:pt x="460" y="12424"/>
                    <a:pt x="162" y="14196"/>
                    <a:pt x="31" y="16054"/>
                  </a:cubicBezTo>
                  <a:cubicBezTo>
                    <a:pt x="-35" y="17041"/>
                    <a:pt x="-2" y="18028"/>
                    <a:pt x="196" y="18986"/>
                  </a:cubicBezTo>
                  <a:cubicBezTo>
                    <a:pt x="295" y="19509"/>
                    <a:pt x="492" y="20003"/>
                    <a:pt x="790" y="20438"/>
                  </a:cubicBezTo>
                  <a:cubicBezTo>
                    <a:pt x="1284" y="21135"/>
                    <a:pt x="2174" y="21600"/>
                    <a:pt x="3097" y="21600"/>
                  </a:cubicBezTo>
                  <a:lnTo>
                    <a:pt x="4020" y="21600"/>
                  </a:lnTo>
                  <a:cubicBezTo>
                    <a:pt x="4648" y="21600"/>
                    <a:pt x="5274" y="21542"/>
                    <a:pt x="5901" y="21483"/>
                  </a:cubicBezTo>
                  <a:cubicBezTo>
                    <a:pt x="7154" y="21368"/>
                    <a:pt x="8407" y="21223"/>
                    <a:pt x="9726" y="21077"/>
                  </a:cubicBezTo>
                  <a:cubicBezTo>
                    <a:pt x="12299" y="20757"/>
                    <a:pt x="14970" y="20351"/>
                    <a:pt x="17707" y="19944"/>
                  </a:cubicBezTo>
                  <a:lnTo>
                    <a:pt x="21466" y="19306"/>
                  </a:lnTo>
                  <a:lnTo>
                    <a:pt x="21565" y="19306"/>
                  </a:lnTo>
                  <a:lnTo>
                    <a:pt x="21565" y="19218"/>
                  </a:lnTo>
                  <a:cubicBezTo>
                    <a:pt x="21466" y="18000"/>
                    <a:pt x="21301" y="16809"/>
                    <a:pt x="21038" y="15618"/>
                  </a:cubicBezTo>
                  <a:cubicBezTo>
                    <a:pt x="20807" y="14456"/>
                    <a:pt x="20543" y="13296"/>
                    <a:pt x="20312" y="12192"/>
                  </a:cubicBezTo>
                  <a:lnTo>
                    <a:pt x="20278" y="12104"/>
                  </a:lnTo>
                  <a:lnTo>
                    <a:pt x="20180" y="12104"/>
                  </a:lnTo>
                  <a:lnTo>
                    <a:pt x="8665" y="13828"/>
                  </a:lnTo>
                  <a:cubicBezTo>
                    <a:pt x="9772" y="9607"/>
                    <a:pt x="10554" y="6103"/>
                    <a:pt x="10979" y="3655"/>
                  </a:cubicBezTo>
                  <a:cubicBezTo>
                    <a:pt x="11177" y="2406"/>
                    <a:pt x="11309" y="1448"/>
                    <a:pt x="11342" y="780"/>
                  </a:cubicBezTo>
                  <a:cubicBezTo>
                    <a:pt x="11375" y="521"/>
                    <a:pt x="11375" y="260"/>
                    <a:pt x="1137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1918;p56"/>
            <p:cNvSpPr/>
            <p:nvPr/>
          </p:nvSpPr>
          <p:spPr>
            <a:xfrm>
              <a:off x="626571" y="1023944"/>
              <a:ext cx="215899" cy="18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3615" y="0"/>
                  </a:moveTo>
                  <a:cubicBezTo>
                    <a:pt x="13219" y="0"/>
                    <a:pt x="12869" y="109"/>
                    <a:pt x="12588" y="406"/>
                  </a:cubicBezTo>
                  <a:cubicBezTo>
                    <a:pt x="11786" y="1257"/>
                    <a:pt x="9013" y="5600"/>
                    <a:pt x="9815" y="6961"/>
                  </a:cubicBezTo>
                  <a:cubicBezTo>
                    <a:pt x="10398" y="7725"/>
                    <a:pt x="11203" y="8151"/>
                    <a:pt x="12076" y="8151"/>
                  </a:cubicBezTo>
                  <a:lnTo>
                    <a:pt x="8939" y="13174"/>
                  </a:lnTo>
                  <a:lnTo>
                    <a:pt x="3758" y="13771"/>
                  </a:lnTo>
                  <a:cubicBezTo>
                    <a:pt x="3758" y="13771"/>
                    <a:pt x="2154" y="14790"/>
                    <a:pt x="3758" y="15896"/>
                  </a:cubicBezTo>
                  <a:lnTo>
                    <a:pt x="329" y="16493"/>
                  </a:lnTo>
                  <a:cubicBezTo>
                    <a:pt x="-110" y="17344"/>
                    <a:pt x="-110" y="18450"/>
                    <a:pt x="329" y="19301"/>
                  </a:cubicBezTo>
                  <a:cubicBezTo>
                    <a:pt x="329" y="19301"/>
                    <a:pt x="694" y="19982"/>
                    <a:pt x="2154" y="19982"/>
                  </a:cubicBezTo>
                  <a:cubicBezTo>
                    <a:pt x="2809" y="19982"/>
                    <a:pt x="3539" y="19982"/>
                    <a:pt x="4269" y="19898"/>
                  </a:cubicBezTo>
                  <a:cubicBezTo>
                    <a:pt x="4269" y="19898"/>
                    <a:pt x="5510" y="21600"/>
                    <a:pt x="6531" y="21600"/>
                  </a:cubicBezTo>
                  <a:lnTo>
                    <a:pt x="10180" y="21600"/>
                  </a:lnTo>
                  <a:lnTo>
                    <a:pt x="15726" y="17515"/>
                  </a:lnTo>
                  <a:lnTo>
                    <a:pt x="19010" y="13345"/>
                  </a:lnTo>
                  <a:cubicBezTo>
                    <a:pt x="20395" y="11727"/>
                    <a:pt x="21272" y="9686"/>
                    <a:pt x="21418" y="7471"/>
                  </a:cubicBezTo>
                  <a:cubicBezTo>
                    <a:pt x="21490" y="4917"/>
                    <a:pt x="21346" y="2195"/>
                    <a:pt x="19812" y="832"/>
                  </a:cubicBezTo>
                  <a:cubicBezTo>
                    <a:pt x="19430" y="484"/>
                    <a:pt x="18948" y="311"/>
                    <a:pt x="18453" y="311"/>
                  </a:cubicBezTo>
                  <a:cubicBezTo>
                    <a:pt x="18098" y="311"/>
                    <a:pt x="17740" y="400"/>
                    <a:pt x="17404" y="577"/>
                  </a:cubicBezTo>
                  <a:cubicBezTo>
                    <a:pt x="17178" y="683"/>
                    <a:pt x="16926" y="756"/>
                    <a:pt x="16662" y="756"/>
                  </a:cubicBezTo>
                  <a:cubicBezTo>
                    <a:pt x="16499" y="756"/>
                    <a:pt x="16331" y="728"/>
                    <a:pt x="16163" y="664"/>
                  </a:cubicBezTo>
                  <a:cubicBezTo>
                    <a:pt x="15260" y="386"/>
                    <a:pt x="14357" y="0"/>
                    <a:pt x="13615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5" name="Google Shape;1919;p56"/>
            <p:cNvSpPr/>
            <p:nvPr/>
          </p:nvSpPr>
          <p:spPr>
            <a:xfrm>
              <a:off x="740870" y="1043630"/>
              <a:ext cx="51097" cy="5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21295" y="0"/>
                  </a:moveTo>
                  <a:cubicBezTo>
                    <a:pt x="20981" y="0"/>
                    <a:pt x="20676" y="1850"/>
                    <a:pt x="18514" y="3689"/>
                  </a:cubicBezTo>
                  <a:cubicBezTo>
                    <a:pt x="17286" y="4609"/>
                    <a:pt x="16048" y="5842"/>
                    <a:pt x="14809" y="6449"/>
                  </a:cubicBezTo>
                  <a:cubicBezTo>
                    <a:pt x="12962" y="7682"/>
                    <a:pt x="11419" y="9521"/>
                    <a:pt x="10495" y="11371"/>
                  </a:cubicBezTo>
                  <a:cubicBezTo>
                    <a:pt x="9257" y="13211"/>
                    <a:pt x="8638" y="15364"/>
                    <a:pt x="7714" y="16900"/>
                  </a:cubicBezTo>
                  <a:cubicBezTo>
                    <a:pt x="6791" y="18133"/>
                    <a:pt x="5552" y="19053"/>
                    <a:pt x="4324" y="19659"/>
                  </a:cubicBezTo>
                  <a:cubicBezTo>
                    <a:pt x="2781" y="20276"/>
                    <a:pt x="1543" y="20589"/>
                    <a:pt x="0" y="20892"/>
                  </a:cubicBezTo>
                  <a:cubicBezTo>
                    <a:pt x="0" y="21105"/>
                    <a:pt x="863" y="21600"/>
                    <a:pt x="2304" y="21600"/>
                  </a:cubicBezTo>
                  <a:cubicBezTo>
                    <a:pt x="2964" y="21600"/>
                    <a:pt x="3756" y="21489"/>
                    <a:pt x="4629" y="21196"/>
                  </a:cubicBezTo>
                  <a:cubicBezTo>
                    <a:pt x="6486" y="20589"/>
                    <a:pt x="7714" y="19356"/>
                    <a:pt x="8953" y="17820"/>
                  </a:cubicBezTo>
                  <a:cubicBezTo>
                    <a:pt x="10181" y="16283"/>
                    <a:pt x="10800" y="14130"/>
                    <a:pt x="12038" y="12291"/>
                  </a:cubicBezTo>
                  <a:cubicBezTo>
                    <a:pt x="13886" y="8602"/>
                    <a:pt x="17591" y="7065"/>
                    <a:pt x="19753" y="4609"/>
                  </a:cubicBezTo>
                  <a:cubicBezTo>
                    <a:pt x="21600" y="2153"/>
                    <a:pt x="21600" y="313"/>
                    <a:pt x="21295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6" name="Google Shape;1920;p56"/>
            <p:cNvSpPr/>
            <p:nvPr/>
          </p:nvSpPr>
          <p:spPr>
            <a:xfrm>
              <a:off x="663699" y="1134053"/>
              <a:ext cx="105854" cy="41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47" y="0"/>
                    <a:pt x="20697" y="3088"/>
                    <a:pt x="19197" y="7331"/>
                  </a:cubicBezTo>
                  <a:cubicBezTo>
                    <a:pt x="17247" y="12350"/>
                    <a:pt x="14701" y="16213"/>
                    <a:pt x="11849" y="18144"/>
                  </a:cubicBezTo>
                  <a:cubicBezTo>
                    <a:pt x="10709" y="18767"/>
                    <a:pt x="9569" y="19072"/>
                    <a:pt x="8439" y="19072"/>
                  </a:cubicBezTo>
                  <a:cubicBezTo>
                    <a:pt x="6741" y="19072"/>
                    <a:pt x="5068" y="18385"/>
                    <a:pt x="3449" y="16988"/>
                  </a:cubicBezTo>
                  <a:cubicBezTo>
                    <a:pt x="1397" y="15222"/>
                    <a:pt x="341" y="13468"/>
                    <a:pt x="59" y="13468"/>
                  </a:cubicBezTo>
                  <a:cubicBezTo>
                    <a:pt x="30" y="13468"/>
                    <a:pt x="10" y="13481"/>
                    <a:pt x="0" y="13519"/>
                  </a:cubicBezTo>
                  <a:cubicBezTo>
                    <a:pt x="898" y="15832"/>
                    <a:pt x="1949" y="17763"/>
                    <a:pt x="3148" y="18538"/>
                  </a:cubicBezTo>
                  <a:cubicBezTo>
                    <a:pt x="4950" y="20609"/>
                    <a:pt x="6855" y="21600"/>
                    <a:pt x="8750" y="21600"/>
                  </a:cubicBezTo>
                  <a:cubicBezTo>
                    <a:pt x="12846" y="21600"/>
                    <a:pt x="16877" y="16950"/>
                    <a:pt x="19651" y="8500"/>
                  </a:cubicBezTo>
                  <a:cubicBezTo>
                    <a:pt x="20549" y="6175"/>
                    <a:pt x="21299" y="3088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7" name="Google Shape;1921;p56"/>
            <p:cNvSpPr/>
            <p:nvPr/>
          </p:nvSpPr>
          <p:spPr>
            <a:xfrm>
              <a:off x="668850" y="1163461"/>
              <a:ext cx="99954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49" y="2120"/>
                    <a:pt x="19698" y="3807"/>
                    <a:pt x="18903" y="6359"/>
                  </a:cubicBezTo>
                  <a:cubicBezTo>
                    <a:pt x="16839" y="11016"/>
                    <a:pt x="14294" y="14405"/>
                    <a:pt x="11754" y="16943"/>
                  </a:cubicBezTo>
                  <a:cubicBezTo>
                    <a:pt x="9517" y="18351"/>
                    <a:pt x="7280" y="19174"/>
                    <a:pt x="4949" y="19174"/>
                  </a:cubicBezTo>
                  <a:cubicBezTo>
                    <a:pt x="4468" y="19174"/>
                    <a:pt x="3982" y="19146"/>
                    <a:pt x="3491" y="19062"/>
                  </a:cubicBezTo>
                  <a:cubicBezTo>
                    <a:pt x="2937" y="18853"/>
                    <a:pt x="2383" y="18755"/>
                    <a:pt x="1803" y="18755"/>
                  </a:cubicBezTo>
                  <a:cubicBezTo>
                    <a:pt x="1228" y="18755"/>
                    <a:pt x="632" y="18853"/>
                    <a:pt x="0" y="19062"/>
                  </a:cubicBezTo>
                  <a:cubicBezTo>
                    <a:pt x="1108" y="20345"/>
                    <a:pt x="2221" y="20763"/>
                    <a:pt x="3491" y="21182"/>
                  </a:cubicBezTo>
                  <a:cubicBezTo>
                    <a:pt x="4400" y="21461"/>
                    <a:pt x="5305" y="21600"/>
                    <a:pt x="6209" y="21600"/>
                  </a:cubicBezTo>
                  <a:cubicBezTo>
                    <a:pt x="8163" y="21600"/>
                    <a:pt x="10118" y="20945"/>
                    <a:pt x="12073" y="19494"/>
                  </a:cubicBezTo>
                  <a:cubicBezTo>
                    <a:pt x="14769" y="16943"/>
                    <a:pt x="17314" y="13136"/>
                    <a:pt x="19379" y="7628"/>
                  </a:cubicBezTo>
                  <a:cubicBezTo>
                    <a:pt x="20330" y="5508"/>
                    <a:pt x="20968" y="2956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8" name="Google Shape;1922;p56"/>
            <p:cNvSpPr/>
            <p:nvPr/>
          </p:nvSpPr>
          <p:spPr>
            <a:xfrm>
              <a:off x="583579" y="848176"/>
              <a:ext cx="228295" cy="20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18347" y="0"/>
                  </a:moveTo>
                  <a:cubicBezTo>
                    <a:pt x="18215" y="0"/>
                    <a:pt x="18071" y="23"/>
                    <a:pt x="17921" y="69"/>
                  </a:cubicBezTo>
                  <a:cubicBezTo>
                    <a:pt x="16695" y="459"/>
                    <a:pt x="12128" y="3269"/>
                    <a:pt x="10220" y="3346"/>
                  </a:cubicBezTo>
                  <a:cubicBezTo>
                    <a:pt x="9853" y="3362"/>
                    <a:pt x="9514" y="3372"/>
                    <a:pt x="9200" y="3372"/>
                  </a:cubicBezTo>
                  <a:cubicBezTo>
                    <a:pt x="7833" y="3372"/>
                    <a:pt x="6925" y="3149"/>
                    <a:pt x="5927" y="1943"/>
                  </a:cubicBezTo>
                  <a:cubicBezTo>
                    <a:pt x="5008" y="888"/>
                    <a:pt x="4625" y="362"/>
                    <a:pt x="4116" y="362"/>
                  </a:cubicBezTo>
                  <a:cubicBezTo>
                    <a:pt x="3948" y="362"/>
                    <a:pt x="3764" y="421"/>
                    <a:pt x="3542" y="539"/>
                  </a:cubicBezTo>
                  <a:cubicBezTo>
                    <a:pt x="2793" y="1006"/>
                    <a:pt x="2453" y="2020"/>
                    <a:pt x="2726" y="2879"/>
                  </a:cubicBezTo>
                  <a:cubicBezTo>
                    <a:pt x="3065" y="3970"/>
                    <a:pt x="3134" y="5140"/>
                    <a:pt x="2861" y="6233"/>
                  </a:cubicBezTo>
                  <a:cubicBezTo>
                    <a:pt x="2316" y="8571"/>
                    <a:pt x="0" y="9741"/>
                    <a:pt x="0" y="9741"/>
                  </a:cubicBezTo>
                  <a:lnTo>
                    <a:pt x="1838" y="21600"/>
                  </a:lnTo>
                  <a:cubicBezTo>
                    <a:pt x="3542" y="20584"/>
                    <a:pt x="5315" y="19727"/>
                    <a:pt x="7154" y="18947"/>
                  </a:cubicBezTo>
                  <a:cubicBezTo>
                    <a:pt x="8721" y="18479"/>
                    <a:pt x="10220" y="18870"/>
                    <a:pt x="11039" y="18479"/>
                  </a:cubicBezTo>
                  <a:cubicBezTo>
                    <a:pt x="11857" y="18089"/>
                    <a:pt x="16625" y="16529"/>
                    <a:pt x="16625" y="16529"/>
                  </a:cubicBezTo>
                  <a:cubicBezTo>
                    <a:pt x="16625" y="16529"/>
                    <a:pt x="19351" y="15826"/>
                    <a:pt x="19488" y="14735"/>
                  </a:cubicBezTo>
                  <a:cubicBezTo>
                    <a:pt x="19625" y="13642"/>
                    <a:pt x="19351" y="12942"/>
                    <a:pt x="18262" y="12942"/>
                  </a:cubicBezTo>
                  <a:cubicBezTo>
                    <a:pt x="18262" y="12942"/>
                    <a:pt x="21122" y="11458"/>
                    <a:pt x="21055" y="10368"/>
                  </a:cubicBezTo>
                  <a:cubicBezTo>
                    <a:pt x="20988" y="9274"/>
                    <a:pt x="20578" y="8027"/>
                    <a:pt x="19896" y="8027"/>
                  </a:cubicBezTo>
                  <a:cubicBezTo>
                    <a:pt x="19896" y="8027"/>
                    <a:pt x="21600" y="6310"/>
                    <a:pt x="21055" y="5297"/>
                  </a:cubicBezTo>
                  <a:cubicBezTo>
                    <a:pt x="20784" y="4491"/>
                    <a:pt x="20127" y="4032"/>
                    <a:pt x="19425" y="4032"/>
                  </a:cubicBezTo>
                  <a:cubicBezTo>
                    <a:pt x="19244" y="4032"/>
                    <a:pt x="19058" y="4062"/>
                    <a:pt x="18874" y="4127"/>
                  </a:cubicBezTo>
                  <a:cubicBezTo>
                    <a:pt x="18618" y="4203"/>
                    <a:pt x="18444" y="4234"/>
                    <a:pt x="18327" y="4234"/>
                  </a:cubicBezTo>
                  <a:cubicBezTo>
                    <a:pt x="17973" y="4234"/>
                    <a:pt x="18125" y="3970"/>
                    <a:pt x="18125" y="3970"/>
                  </a:cubicBezTo>
                  <a:cubicBezTo>
                    <a:pt x="18125" y="3970"/>
                    <a:pt x="20306" y="2723"/>
                    <a:pt x="20033" y="1863"/>
                  </a:cubicBezTo>
                  <a:cubicBezTo>
                    <a:pt x="19793" y="1111"/>
                    <a:pt x="19293" y="0"/>
                    <a:pt x="18347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9" name="Google Shape;1923;p56"/>
            <p:cNvSpPr/>
            <p:nvPr/>
          </p:nvSpPr>
          <p:spPr>
            <a:xfrm>
              <a:off x="723966" y="886822"/>
              <a:ext cx="55140" cy="2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54" y="0"/>
                  </a:moveTo>
                  <a:cubicBezTo>
                    <a:pt x="20245" y="0"/>
                    <a:pt x="15736" y="4390"/>
                    <a:pt x="10080" y="7766"/>
                  </a:cubicBezTo>
                  <a:lnTo>
                    <a:pt x="6338" y="9009"/>
                  </a:lnTo>
                  <a:lnTo>
                    <a:pt x="5760" y="9009"/>
                  </a:lnTo>
                  <a:lnTo>
                    <a:pt x="5760" y="10272"/>
                  </a:lnTo>
                  <a:cubicBezTo>
                    <a:pt x="5476" y="14683"/>
                    <a:pt x="4036" y="17831"/>
                    <a:pt x="2302" y="19094"/>
                  </a:cubicBezTo>
                  <a:cubicBezTo>
                    <a:pt x="862" y="20357"/>
                    <a:pt x="0" y="19715"/>
                    <a:pt x="0" y="20357"/>
                  </a:cubicBezTo>
                  <a:cubicBezTo>
                    <a:pt x="0" y="20357"/>
                    <a:pt x="862" y="21600"/>
                    <a:pt x="2596" y="21600"/>
                  </a:cubicBezTo>
                  <a:cubicBezTo>
                    <a:pt x="4708" y="20440"/>
                    <a:pt x="6584" y="17168"/>
                    <a:pt x="7323" y="12736"/>
                  </a:cubicBezTo>
                  <a:cubicBezTo>
                    <a:pt x="8327" y="12550"/>
                    <a:pt x="9436" y="12053"/>
                    <a:pt x="10374" y="11535"/>
                  </a:cubicBezTo>
                  <a:cubicBezTo>
                    <a:pt x="14400" y="9651"/>
                    <a:pt x="18436" y="5861"/>
                    <a:pt x="21600" y="207"/>
                  </a:cubicBezTo>
                  <a:cubicBezTo>
                    <a:pt x="21572" y="62"/>
                    <a:pt x="21486" y="0"/>
                    <a:pt x="21354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0" name="Google Shape;1924;p56"/>
            <p:cNvSpPr/>
            <p:nvPr/>
          </p:nvSpPr>
          <p:spPr>
            <a:xfrm>
              <a:off x="741620" y="923073"/>
              <a:ext cx="55116" cy="2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72" y="732"/>
                    <a:pt x="13828" y="2148"/>
                    <a:pt x="10084" y="5736"/>
                  </a:cubicBezTo>
                  <a:cubicBezTo>
                    <a:pt x="9212" y="6468"/>
                    <a:pt x="8644" y="6468"/>
                    <a:pt x="7772" y="7176"/>
                  </a:cubicBezTo>
                  <a:cubicBezTo>
                    <a:pt x="6909" y="7908"/>
                    <a:pt x="6047" y="9325"/>
                    <a:pt x="5469" y="11496"/>
                  </a:cubicBezTo>
                  <a:cubicBezTo>
                    <a:pt x="4606" y="15085"/>
                    <a:pt x="4322" y="16501"/>
                    <a:pt x="3166" y="17941"/>
                  </a:cubicBezTo>
                  <a:cubicBezTo>
                    <a:pt x="1441" y="19381"/>
                    <a:pt x="284" y="19381"/>
                    <a:pt x="0" y="19381"/>
                  </a:cubicBezTo>
                  <a:cubicBezTo>
                    <a:pt x="0" y="19900"/>
                    <a:pt x="777" y="21600"/>
                    <a:pt x="2104" y="21600"/>
                  </a:cubicBezTo>
                  <a:cubicBezTo>
                    <a:pt x="2587" y="21600"/>
                    <a:pt x="3137" y="21388"/>
                    <a:pt x="3744" y="20821"/>
                  </a:cubicBezTo>
                  <a:cubicBezTo>
                    <a:pt x="4322" y="20089"/>
                    <a:pt x="4891" y="19381"/>
                    <a:pt x="5469" y="17941"/>
                  </a:cubicBezTo>
                  <a:cubicBezTo>
                    <a:pt x="6047" y="16501"/>
                    <a:pt x="6331" y="15085"/>
                    <a:pt x="6909" y="13645"/>
                  </a:cubicBezTo>
                  <a:cubicBezTo>
                    <a:pt x="7203" y="11496"/>
                    <a:pt x="8644" y="11496"/>
                    <a:pt x="10369" y="10056"/>
                  </a:cubicBezTo>
                  <a:cubicBezTo>
                    <a:pt x="14406" y="7908"/>
                    <a:pt x="18150" y="5028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1" name="Google Shape;1925;p56"/>
            <p:cNvSpPr/>
            <p:nvPr/>
          </p:nvSpPr>
          <p:spPr>
            <a:xfrm>
              <a:off x="743095" y="970430"/>
              <a:ext cx="38212" cy="12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52" y="0"/>
                  </a:moveTo>
                  <a:cubicBezTo>
                    <a:pt x="18921" y="0"/>
                    <a:pt x="14792" y="4260"/>
                    <a:pt x="10376" y="8520"/>
                  </a:cubicBezTo>
                  <a:cubicBezTo>
                    <a:pt x="4566" y="13769"/>
                    <a:pt x="0" y="17684"/>
                    <a:pt x="0" y="20309"/>
                  </a:cubicBezTo>
                  <a:cubicBezTo>
                    <a:pt x="1244" y="21170"/>
                    <a:pt x="2488" y="21600"/>
                    <a:pt x="3732" y="21600"/>
                  </a:cubicBezTo>
                  <a:cubicBezTo>
                    <a:pt x="6220" y="21600"/>
                    <a:pt x="8722" y="19879"/>
                    <a:pt x="11210" y="16394"/>
                  </a:cubicBezTo>
                  <a:cubicBezTo>
                    <a:pt x="17444" y="11144"/>
                    <a:pt x="21600" y="1979"/>
                    <a:pt x="21600" y="688"/>
                  </a:cubicBezTo>
                  <a:cubicBezTo>
                    <a:pt x="21450" y="215"/>
                    <a:pt x="21163" y="0"/>
                    <a:pt x="20752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10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8" dur="10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3" dur="10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8" dur="10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3" dur="10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mph" nodeType="afterEffect" presetID="9" grpId="10" fill="hold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"/>
                                      </p:to>
                                    </p:set>
                                    <p:animEffect filter="image" prLst="opacity: 0.50; ">
                                      <p:cBhvr>
                                        <p:cTn id="47" dur="indefinite" fill="hold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1" grpId="6"/>
      <p:bldP build="whole" bldLvl="1" animBg="1" rev="0" advAuto="0" spid="1247" grpId="2"/>
      <p:bldP build="whole" bldLvl="1" animBg="1" rev="0" advAuto="0" spid="1254" grpId="8"/>
      <p:bldP build="whole" bldLvl="1" animBg="1" rev="0" advAuto="0" spid="1257" grpId="7"/>
      <p:bldP build="whole" bldLvl="1" animBg="1" rev="0" advAuto="0" spid="1258" grpId="3"/>
      <p:bldP build="whole" bldLvl="1" animBg="1" rev="0" advAuto="0" spid="1352" grpId="10"/>
      <p:bldP build="whole" bldLvl="1" animBg="1" rev="0" advAuto="0" spid="1259" grpId="4"/>
      <p:bldP build="whole" bldLvl="1" animBg="1" rev="0" advAuto="0" spid="1240" grpId="1"/>
      <p:bldP build="whole" bldLvl="1" animBg="1" rev="0" advAuto="0" spid="1262" grpId="9"/>
      <p:bldP build="whole" bldLvl="1" animBg="1" rev="0" advAuto="0" spid="1248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231;p46"/>
          <p:cNvSpPr txBox="1"/>
          <p:nvPr>
            <p:ph type="body" sz="quarter" idx="1"/>
          </p:nvPr>
        </p:nvSpPr>
        <p:spPr>
          <a:xfrm>
            <a:off x="3176305" y="1591799"/>
            <a:ext cx="4734716" cy="1464978"/>
          </a:xfrm>
          <a:prstGeom prst="rect">
            <a:avLst/>
          </a:prstGeom>
        </p:spPr>
        <p:txBody>
          <a:bodyPr/>
          <a:lstStyle>
            <a:lvl1pPr marL="0" algn="ctr" defTabSz="740663" rtl="0">
              <a:defRPr sz="3483">
                <a:latin typeface="Dongol Regular"/>
                <a:ea typeface="Dongol Regular"/>
                <a:cs typeface="Dongol Regular"/>
                <a:sym typeface="Dongol Regular"/>
              </a:defRPr>
            </a:lvl1pPr>
          </a:lstStyle>
          <a:p>
            <a:pPr/>
            <a:r>
              <a:t> التعليم هو أقوى سلاح يمكنك استعماله لتغيير العالم.</a:t>
            </a:r>
          </a:p>
        </p:txBody>
      </p:sp>
      <p:sp>
        <p:nvSpPr>
          <p:cNvPr id="1355" name="Google Shape;1232;p46"/>
          <p:cNvSpPr/>
          <p:nvPr/>
        </p:nvSpPr>
        <p:spPr>
          <a:xfrm>
            <a:off x="6492499" y="637300"/>
            <a:ext cx="2743801" cy="43689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359" name="Google Shape;1234;p46"/>
          <p:cNvGrpSpPr/>
          <p:nvPr/>
        </p:nvGrpSpPr>
        <p:grpSpPr>
          <a:xfrm>
            <a:off x="6992890" y="-810545"/>
            <a:ext cx="2456114" cy="3016971"/>
            <a:chOff x="0" y="0"/>
            <a:chExt cx="2456113" cy="3016970"/>
          </a:xfrm>
        </p:grpSpPr>
        <p:sp>
          <p:nvSpPr>
            <p:cNvPr id="1356" name="Google Shape;1235;p46"/>
            <p:cNvSpPr/>
            <p:nvPr/>
          </p:nvSpPr>
          <p:spPr>
            <a:xfrm rot="7824435">
              <a:off x="1109436" y="2457446"/>
              <a:ext cx="486404" cy="45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7" name="Google Shape;1236;p46"/>
            <p:cNvSpPr/>
            <p:nvPr/>
          </p:nvSpPr>
          <p:spPr>
            <a:xfrm rot="7824435">
              <a:off x="675420" y="18957"/>
              <a:ext cx="1105273" cy="2284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8" name="Google Shape;1237;p46"/>
            <p:cNvSpPr/>
            <p:nvPr/>
          </p:nvSpPr>
          <p:spPr>
            <a:xfrm rot="7824435">
              <a:off x="1598009" y="1364432"/>
              <a:ext cx="560775" cy="65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360" name="IMG_2257.jpeg" descr="IMG_2257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33910"/>
          <a:stretch>
            <a:fillRect/>
          </a:stretch>
        </p:blipFill>
        <p:spPr>
          <a:xfrm rot="480000">
            <a:off x="2499832" y="2912307"/>
            <a:ext cx="1352854" cy="860029"/>
          </a:xfrm>
          <a:prstGeom prst="rect">
            <a:avLst/>
          </a:prstGeom>
          <a:ln w="12700">
            <a:miter lim="400000"/>
          </a:ln>
        </p:spPr>
      </p:pic>
      <p:sp>
        <p:nvSpPr>
          <p:cNvPr id="1361" name="ختاماً"/>
          <p:cNvSpPr txBox="1"/>
          <p:nvPr/>
        </p:nvSpPr>
        <p:spPr>
          <a:xfrm>
            <a:off x="2718777" y="2822351"/>
            <a:ext cx="1187266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rtl="0">
              <a:defRPr sz="3700">
                <a:solidFill>
                  <a:schemeClr val="accent3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/>
            <a:r>
              <a:t>ختاماً</a:t>
            </a:r>
          </a:p>
        </p:txBody>
      </p:sp>
      <p:grpSp>
        <p:nvGrpSpPr>
          <p:cNvPr id="1367" name="تجميع"/>
          <p:cNvGrpSpPr/>
          <p:nvPr/>
        </p:nvGrpSpPr>
        <p:grpSpPr>
          <a:xfrm>
            <a:off x="6840412" y="328049"/>
            <a:ext cx="1380536" cy="901769"/>
            <a:chOff x="0" y="0"/>
            <a:chExt cx="1380534" cy="901767"/>
          </a:xfrm>
        </p:grpSpPr>
        <p:sp>
          <p:nvSpPr>
            <p:cNvPr id="1362" name="الفصل"/>
            <p:cNvSpPr txBox="1"/>
            <p:nvPr/>
          </p:nvSpPr>
          <p:spPr>
            <a:xfrm>
              <a:off x="373401" y="0"/>
              <a:ext cx="1007134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1700">
                  <a:solidFill>
                    <a:srgbClr val="00000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65" name="تجميع"/>
            <p:cNvGrpSpPr/>
            <p:nvPr/>
          </p:nvGrpSpPr>
          <p:grpSpPr>
            <a:xfrm>
              <a:off x="627654" y="200218"/>
              <a:ext cx="498628" cy="528407"/>
              <a:chOff x="0" y="0"/>
              <a:chExt cx="498626" cy="528406"/>
            </a:xfrm>
          </p:grpSpPr>
          <p:sp>
            <p:nvSpPr>
              <p:cNvPr id="1363" name="دائرة"/>
              <p:cNvSpPr/>
              <p:nvPr/>
            </p:nvSpPr>
            <p:spPr>
              <a:xfrm>
                <a:off x="92808" y="120397"/>
                <a:ext cx="313011" cy="313012"/>
              </a:xfrm>
              <a:prstGeom prst="ellipse">
                <a:avLst/>
              </a:prstGeom>
              <a:solidFill>
                <a:schemeClr val="accent6">
                  <a:lumOff val="44000"/>
                </a:schemeClr>
              </a:solidFill>
              <a:ln w="12700" cap="flat">
                <a:solidFill>
                  <a:srgbClr val="6D498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r" rtl="0">
                  <a:defRPr sz="1800">
                    <a:solidFill>
                      <a:schemeClr val="accent6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64" name="٣"/>
              <p:cNvSpPr txBox="1"/>
              <p:nvPr/>
            </p:nvSpPr>
            <p:spPr>
              <a:xfrm>
                <a:off x="0" y="0"/>
                <a:ext cx="498627" cy="5284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3700">
                    <a:solidFill>
                      <a:schemeClr val="accent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366" name="الضرب"/>
            <p:cNvSpPr txBox="1"/>
            <p:nvPr/>
          </p:nvSpPr>
          <p:spPr>
            <a:xfrm>
              <a:off x="0" y="200218"/>
              <a:ext cx="746803" cy="701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1000"/>
                </a:spcBef>
                <a:defRPr sz="1800">
                  <a:solidFill>
                    <a:srgbClr val="00000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 الضرب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1" grpId="1"/>
      <p:bldP build="whole" bldLvl="1" animBg="1" rev="0" advAuto="0" spid="1354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Foreign Languages Subject for Middle School - 6th Grade: Spanish by Slidesgo">
  <a:themeElements>
    <a:clrScheme name="Foreign Languages Subject for Middle School - 6th Grade: Spanish by Slidesgo">
      <a:dk1>
        <a:srgbClr val="0C1E4F"/>
      </a:dk1>
      <a:lt1>
        <a:srgbClr val="FFFFFF"/>
      </a:lt1>
      <a:dk2>
        <a:srgbClr val="A7A7A7"/>
      </a:dk2>
      <a:lt2>
        <a:srgbClr val="535353"/>
      </a:lt2>
      <a:accent1>
        <a:srgbClr val="FFC388"/>
      </a:accent1>
      <a:accent2>
        <a:srgbClr val="71BC7B"/>
      </a:accent2>
      <a:accent3>
        <a:srgbClr val="FF5A54"/>
      </a:accent3>
      <a:accent4>
        <a:srgbClr val="FFB39F"/>
      </a:accent4>
      <a:accent5>
        <a:srgbClr val="4D4D4D"/>
      </a:accent5>
      <a:accent6>
        <a:srgbClr val="8F8F8F"/>
      </a:accent6>
      <a:hlink>
        <a:srgbClr val="0000FF"/>
      </a:hlink>
      <a:folHlink>
        <a:srgbClr val="FF00FF"/>
      </a:folHlink>
    </a:clrScheme>
    <a:fontScheme name="Foreign Languages Subject for Middle School - 6th Grade: Spanish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oreign Languages Subject for Middle School - 6th Grade: Spanish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eign Languages Subject for Middle School - 6th Grade: Spanish by Slidesgo">
  <a:themeElements>
    <a:clrScheme name="Foreign Languages Subject for Middle School - 6th Grade: Spanish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388"/>
      </a:accent1>
      <a:accent2>
        <a:srgbClr val="71BC7B"/>
      </a:accent2>
      <a:accent3>
        <a:srgbClr val="FF5A54"/>
      </a:accent3>
      <a:accent4>
        <a:srgbClr val="FFB39F"/>
      </a:accent4>
      <a:accent5>
        <a:srgbClr val="4D4D4D"/>
      </a:accent5>
      <a:accent6>
        <a:srgbClr val="8F8F8F"/>
      </a:accent6>
      <a:hlink>
        <a:srgbClr val="0000FF"/>
      </a:hlink>
      <a:folHlink>
        <a:srgbClr val="FF00FF"/>
      </a:folHlink>
    </a:clrScheme>
    <a:fontScheme name="Foreign Languages Subject for Middle School - 6th Grade: Spanish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oreign Languages Subject for Middle School - 6th Grade: Spanish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