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media1.mp4" ContentType="video/unknown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D4D4D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CFD6"/>
          </a:solidFill>
        </a:fill>
      </a:tcStyle>
    </a:wholeTbl>
    <a:band2H>
      <a:tcTxStyle b="def" i="def"/>
      <a:tcStyle>
        <a:tcBdr/>
        <a:fill>
          <a:solidFill>
            <a:srgbClr val="F0E8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D4D4D"/>
        </a:fontRef>
        <a:srgbClr val="4D4D4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D4D4D"/>
              </a:solidFill>
              <a:prstDash val="solid"/>
              <a:round/>
            </a:ln>
          </a:top>
          <a:bottom>
            <a:ln w="254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D4D4D"/>
              </a:solidFill>
              <a:prstDash val="solid"/>
              <a:round/>
            </a:ln>
          </a:top>
          <a:bottom>
            <a:ln w="254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D4D4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4D4D4D"/>
              </a:solidFill>
              <a:prstDash val="solid"/>
              <a:round/>
            </a:ln>
          </a:left>
          <a:right>
            <a:ln w="12700" cap="flat">
              <a:solidFill>
                <a:srgbClr val="4D4D4D"/>
              </a:solidFill>
              <a:prstDash val="solid"/>
              <a:round/>
            </a:ln>
          </a:right>
          <a:top>
            <a:ln w="12700" cap="flat">
              <a:solidFill>
                <a:srgbClr val="4D4D4D"/>
              </a:solidFill>
              <a:prstDash val="solid"/>
              <a:round/>
            </a:ln>
          </a:top>
          <a:bottom>
            <a:ln w="127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solidFill>
                <a:srgbClr val="4D4D4D"/>
              </a:solidFill>
              <a:prstDash val="solid"/>
              <a:round/>
            </a:ln>
          </a:insideH>
          <a:insideV>
            <a:ln w="12700" cap="flat">
              <a:solidFill>
                <a:srgbClr val="4D4D4D"/>
              </a:solidFill>
              <a:prstDash val="solid"/>
              <a:round/>
            </a:ln>
          </a:insideV>
        </a:tcBdr>
        <a:fill>
          <a:solidFill>
            <a:srgbClr val="4D4D4D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4D4D4D"/>
              </a:solidFill>
              <a:prstDash val="solid"/>
              <a:round/>
            </a:ln>
          </a:left>
          <a:right>
            <a:ln w="12700" cap="flat">
              <a:solidFill>
                <a:srgbClr val="4D4D4D"/>
              </a:solidFill>
              <a:prstDash val="solid"/>
              <a:round/>
            </a:ln>
          </a:right>
          <a:top>
            <a:ln w="12700" cap="flat">
              <a:solidFill>
                <a:srgbClr val="4D4D4D"/>
              </a:solidFill>
              <a:prstDash val="solid"/>
              <a:round/>
            </a:ln>
          </a:top>
          <a:bottom>
            <a:ln w="127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solidFill>
                <a:srgbClr val="4D4D4D"/>
              </a:solidFill>
              <a:prstDash val="solid"/>
              <a:round/>
            </a:ln>
          </a:insideH>
          <a:insideV>
            <a:ln w="12700" cap="flat">
              <a:solidFill>
                <a:srgbClr val="4D4D4D"/>
              </a:solidFill>
              <a:prstDash val="solid"/>
              <a:round/>
            </a:ln>
          </a:insideV>
        </a:tcBdr>
        <a:fill>
          <a:solidFill>
            <a:srgbClr val="4D4D4D">
              <a:alpha val="20000"/>
            </a:srgbClr>
          </a:solidFill>
        </a:fill>
      </a:tcStyle>
    </a:firstCol>
    <a:lastRow>
      <a:tcTxStyle b="on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4D4D4D"/>
              </a:solidFill>
              <a:prstDash val="solid"/>
              <a:round/>
            </a:ln>
          </a:left>
          <a:right>
            <a:ln w="12700" cap="flat">
              <a:solidFill>
                <a:srgbClr val="4D4D4D"/>
              </a:solidFill>
              <a:prstDash val="solid"/>
              <a:round/>
            </a:ln>
          </a:right>
          <a:top>
            <a:ln w="50800" cap="flat">
              <a:solidFill>
                <a:srgbClr val="4D4D4D"/>
              </a:solidFill>
              <a:prstDash val="solid"/>
              <a:round/>
            </a:ln>
          </a:top>
          <a:bottom>
            <a:ln w="127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solidFill>
                <a:srgbClr val="4D4D4D"/>
              </a:solidFill>
              <a:prstDash val="solid"/>
              <a:round/>
            </a:ln>
          </a:insideH>
          <a:insideV>
            <a:ln w="12700" cap="flat">
              <a:solidFill>
                <a:srgbClr val="4D4D4D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D4D4D"/>
        </a:fontRef>
        <a:srgbClr val="4D4D4D"/>
      </a:tcTxStyle>
      <a:tcStyle>
        <a:tcBdr>
          <a:left>
            <a:ln w="12700" cap="flat">
              <a:solidFill>
                <a:srgbClr val="4D4D4D"/>
              </a:solidFill>
              <a:prstDash val="solid"/>
              <a:round/>
            </a:ln>
          </a:left>
          <a:right>
            <a:ln w="12700" cap="flat">
              <a:solidFill>
                <a:srgbClr val="4D4D4D"/>
              </a:solidFill>
              <a:prstDash val="solid"/>
              <a:round/>
            </a:ln>
          </a:right>
          <a:top>
            <a:ln w="12700" cap="flat">
              <a:solidFill>
                <a:srgbClr val="4D4D4D"/>
              </a:solidFill>
              <a:prstDash val="solid"/>
              <a:round/>
            </a:ln>
          </a:top>
          <a:bottom>
            <a:ln w="25400" cap="flat">
              <a:solidFill>
                <a:srgbClr val="4D4D4D"/>
              </a:solidFill>
              <a:prstDash val="solid"/>
              <a:round/>
            </a:ln>
          </a:bottom>
          <a:insideH>
            <a:ln w="12700" cap="flat">
              <a:solidFill>
                <a:srgbClr val="4D4D4D"/>
              </a:solidFill>
              <a:prstDash val="solid"/>
              <a:round/>
            </a:ln>
          </a:insideH>
          <a:insideV>
            <a:ln w="12700" cap="flat">
              <a:solidFill>
                <a:srgbClr val="4D4D4D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hape 3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s://slidesmania.com/" TargetMode="External"/><Relationship Id="rId6" Type="http://schemas.openxmlformats.org/officeDocument/2006/relationships/image" Target="../media/image6.png"/><Relationship Id="rId7" Type="http://schemas.openxmlformats.org/officeDocument/2006/relationships/hyperlink" Target="https://slidesmania.com/questions-powerpoint-google-slides/can-i-use-these-templates/" TargetMode="External"/><Relationship Id="rId8" Type="http://schemas.openxmlformats.org/officeDocument/2006/relationships/hyperlink" Target="https://www.facebook.com/SlidesManiaSM/" TargetMode="External"/><Relationship Id="rId9" Type="http://schemas.openxmlformats.org/officeDocument/2006/relationships/image" Target="../media/image7.png"/><Relationship Id="rId10" Type="http://schemas.openxmlformats.org/officeDocument/2006/relationships/hyperlink" Target="https://twitter.com/SlidesManiaSM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www.pinterest.com/slidesmania/" TargetMode="External"/><Relationship Id="rId13" Type="http://schemas.openxmlformats.org/officeDocument/2006/relationships/image" Target="../media/image9.png"/><Relationship Id="rId14" Type="http://schemas.openxmlformats.org/officeDocument/2006/relationships/hyperlink" Target="https://www.instagram.com/slidesmania/" TargetMode="External"/><Relationship Id="rId15" Type="http://schemas.openxmlformats.org/officeDocument/2006/relationships/image" Target="../media/image10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7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8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Google Shape;14;p2" descr="Google Shape;14;p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Google Shape;15;p2"/>
          <p:cNvSpPr/>
          <p:nvPr/>
        </p:nvSpPr>
        <p:spPr>
          <a:xfrm rot="261121">
            <a:off x="149473" y="616319"/>
            <a:ext cx="7056096" cy="5722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2" fill="norm" stroke="1" extrusionOk="0">
                <a:moveTo>
                  <a:pt x="1" y="1606"/>
                </a:moveTo>
                <a:cubicBezTo>
                  <a:pt x="-8" y="1366"/>
                  <a:pt x="49" y="1152"/>
                  <a:pt x="173" y="967"/>
                </a:cubicBezTo>
                <a:cubicBezTo>
                  <a:pt x="298" y="792"/>
                  <a:pt x="457" y="694"/>
                  <a:pt x="652" y="672"/>
                </a:cubicBezTo>
                <a:lnTo>
                  <a:pt x="7799" y="1"/>
                </a:lnTo>
                <a:cubicBezTo>
                  <a:pt x="8003" y="-10"/>
                  <a:pt x="8179" y="61"/>
                  <a:pt x="8330" y="214"/>
                </a:cubicBezTo>
                <a:cubicBezTo>
                  <a:pt x="8481" y="377"/>
                  <a:pt x="8560" y="579"/>
                  <a:pt x="8569" y="820"/>
                </a:cubicBezTo>
                <a:lnTo>
                  <a:pt x="8676" y="2572"/>
                </a:lnTo>
                <a:lnTo>
                  <a:pt x="19808" y="1540"/>
                </a:lnTo>
                <a:cubicBezTo>
                  <a:pt x="20003" y="1529"/>
                  <a:pt x="20175" y="1600"/>
                  <a:pt x="20326" y="1753"/>
                </a:cubicBezTo>
                <a:cubicBezTo>
                  <a:pt x="20476" y="1906"/>
                  <a:pt x="20556" y="2103"/>
                  <a:pt x="20565" y="2343"/>
                </a:cubicBezTo>
                <a:lnTo>
                  <a:pt x="21574" y="18866"/>
                </a:lnTo>
                <a:cubicBezTo>
                  <a:pt x="21592" y="19117"/>
                  <a:pt x="21535" y="19335"/>
                  <a:pt x="21402" y="19521"/>
                </a:cubicBezTo>
                <a:cubicBezTo>
                  <a:pt x="21269" y="19706"/>
                  <a:pt x="21105" y="19805"/>
                  <a:pt x="20910" y="19815"/>
                </a:cubicBezTo>
                <a:lnTo>
                  <a:pt x="17085" y="20176"/>
                </a:lnTo>
                <a:lnTo>
                  <a:pt x="17018" y="19030"/>
                </a:lnTo>
                <a:cubicBezTo>
                  <a:pt x="17178" y="18790"/>
                  <a:pt x="17253" y="18522"/>
                  <a:pt x="17244" y="18227"/>
                </a:cubicBezTo>
                <a:cubicBezTo>
                  <a:pt x="17226" y="17933"/>
                  <a:pt x="17124" y="17687"/>
                  <a:pt x="16938" y="17490"/>
                </a:cubicBezTo>
                <a:cubicBezTo>
                  <a:pt x="16762" y="17305"/>
                  <a:pt x="16553" y="17223"/>
                  <a:pt x="16314" y="17245"/>
                </a:cubicBezTo>
                <a:cubicBezTo>
                  <a:pt x="16075" y="17266"/>
                  <a:pt x="15876" y="17392"/>
                  <a:pt x="15716" y="17621"/>
                </a:cubicBezTo>
                <a:cubicBezTo>
                  <a:pt x="15566" y="17840"/>
                  <a:pt x="15495" y="18096"/>
                  <a:pt x="15504" y="18391"/>
                </a:cubicBezTo>
                <a:cubicBezTo>
                  <a:pt x="15530" y="18697"/>
                  <a:pt x="15637" y="18948"/>
                  <a:pt x="15823" y="19144"/>
                </a:cubicBezTo>
                <a:lnTo>
                  <a:pt x="15889" y="20274"/>
                </a:lnTo>
                <a:lnTo>
                  <a:pt x="7002" y="21110"/>
                </a:lnTo>
                <a:lnTo>
                  <a:pt x="6935" y="19963"/>
                </a:lnTo>
                <a:cubicBezTo>
                  <a:pt x="7103" y="19723"/>
                  <a:pt x="7174" y="19456"/>
                  <a:pt x="7148" y="19161"/>
                </a:cubicBezTo>
                <a:cubicBezTo>
                  <a:pt x="7139" y="18866"/>
                  <a:pt x="7042" y="18621"/>
                  <a:pt x="6856" y="18424"/>
                </a:cubicBezTo>
                <a:cubicBezTo>
                  <a:pt x="6670" y="18238"/>
                  <a:pt x="6457" y="18157"/>
                  <a:pt x="6218" y="18178"/>
                </a:cubicBezTo>
                <a:cubicBezTo>
                  <a:pt x="5979" y="18200"/>
                  <a:pt x="5780" y="18326"/>
                  <a:pt x="5620" y="18555"/>
                </a:cubicBezTo>
                <a:cubicBezTo>
                  <a:pt x="5469" y="18773"/>
                  <a:pt x="5403" y="19030"/>
                  <a:pt x="5421" y="19325"/>
                </a:cubicBezTo>
                <a:cubicBezTo>
                  <a:pt x="5439" y="19630"/>
                  <a:pt x="5545" y="19881"/>
                  <a:pt x="5740" y="20078"/>
                </a:cubicBezTo>
                <a:lnTo>
                  <a:pt x="5806" y="21208"/>
                </a:lnTo>
                <a:lnTo>
                  <a:pt x="1927" y="21568"/>
                </a:lnTo>
                <a:cubicBezTo>
                  <a:pt x="1732" y="21590"/>
                  <a:pt x="1560" y="21519"/>
                  <a:pt x="1409" y="21355"/>
                </a:cubicBezTo>
                <a:cubicBezTo>
                  <a:pt x="1267" y="21203"/>
                  <a:pt x="1188" y="21006"/>
                  <a:pt x="1170" y="20766"/>
                </a:cubicBezTo>
                <a:lnTo>
                  <a:pt x="1" y="1606"/>
                </a:lnTo>
                <a:close/>
              </a:path>
            </a:pathLst>
          </a:custGeom>
          <a:solidFill>
            <a:srgbClr val="FEF8EE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1" name="Google Shape;16;p2" descr="Google Shape;16;p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442127" y="751961"/>
            <a:ext cx="749874" cy="581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oogle Shape;17;p2" descr="Google Shape;17;p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54277" y="1628708"/>
            <a:ext cx="810839" cy="490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oogle Shape;18;p2" descr="Google Shape;18;p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31671" y="1015232"/>
            <a:ext cx="5525271" cy="566816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نص العنوان"/>
          <p:cNvSpPr txBox="1"/>
          <p:nvPr>
            <p:ph type="title"/>
          </p:nvPr>
        </p:nvSpPr>
        <p:spPr>
          <a:xfrm>
            <a:off x="671400" y="1825225"/>
            <a:ext cx="5615400" cy="198000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D4D4D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5" name="مستوى النص الأول…"/>
          <p:cNvSpPr txBox="1"/>
          <p:nvPr>
            <p:ph type="body" sz="quarter" idx="1"/>
          </p:nvPr>
        </p:nvSpPr>
        <p:spPr>
          <a:xfrm>
            <a:off x="671400" y="3904524"/>
            <a:ext cx="5615400" cy="71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>
                <a:solidFill>
                  <a:srgbClr val="4D4D4D"/>
                </a:solidFill>
              </a:defRPr>
            </a:lvl1pPr>
            <a:lvl2pPr marL="349250" indent="215900">
              <a:buClrTx/>
              <a:buSzTx/>
              <a:buFontTx/>
              <a:buNone/>
              <a:defRPr>
                <a:solidFill>
                  <a:srgbClr val="4D4D4D"/>
                </a:solidFill>
              </a:defRPr>
            </a:lvl2pPr>
            <a:lvl3pPr marL="349250" indent="673100">
              <a:buClrTx/>
              <a:buSzTx/>
              <a:buFontTx/>
              <a:buNone/>
              <a:defRPr>
                <a:solidFill>
                  <a:srgbClr val="4D4D4D"/>
                </a:solidFill>
              </a:defRPr>
            </a:lvl3pPr>
            <a:lvl4pPr marL="349250" indent="1130300">
              <a:buClrTx/>
              <a:buSzTx/>
              <a:buFontTx/>
              <a:buNone/>
              <a:defRPr>
                <a:solidFill>
                  <a:srgbClr val="4D4D4D"/>
                </a:solidFill>
              </a:defRPr>
            </a:lvl4pPr>
            <a:lvl5pPr marL="349250" indent="1587500">
              <a:buClrTx/>
              <a:buSzTx/>
              <a:buFontTx/>
              <a:buNone/>
              <a:defRPr>
                <a:solidFill>
                  <a:srgbClr val="4D4D4D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6" name="Google Shape;21;p2" descr="Google Shape;21;p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65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66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Google Shape;77;p11" descr="Google Shape;77;p1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Google Shape;78;p11" descr="Google Shape;78;p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sp>
        <p:nvSpPr>
          <p:cNvPr id="169" name="نص العنوان"/>
          <p:cNvSpPr txBox="1"/>
          <p:nvPr>
            <p:ph type="title"/>
          </p:nvPr>
        </p:nvSpPr>
        <p:spPr>
          <a:xfrm>
            <a:off x="548200" y="544275"/>
            <a:ext cx="6814201" cy="3160801"/>
          </a:xfrm>
          <a:prstGeom prst="rect">
            <a:avLst/>
          </a:prstGeom>
        </p:spPr>
        <p:txBody>
          <a:bodyPr anchor="b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0" name="مستوى النص الأول…"/>
          <p:cNvSpPr txBox="1"/>
          <p:nvPr>
            <p:ph type="body" sz="quarter" idx="1"/>
          </p:nvPr>
        </p:nvSpPr>
        <p:spPr>
          <a:xfrm>
            <a:off x="600570" y="4813250"/>
            <a:ext cx="6699902" cy="15651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71" name="Google Shape;81;p11" descr="Google Shape;81;p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81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82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مستوى النص الأول…"/>
          <p:cNvSpPr txBox="1"/>
          <p:nvPr>
            <p:ph type="body" sz="quarter" idx="1"/>
          </p:nvPr>
        </p:nvSpPr>
        <p:spPr>
          <a:xfrm>
            <a:off x="415605" y="1513049"/>
            <a:ext cx="6406802" cy="60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1800"/>
            </a:lvl1pPr>
            <a:lvl2pPr marL="349250" indent="215900">
              <a:buClrTx/>
              <a:buSzTx/>
              <a:buFontTx/>
              <a:buNone/>
              <a:defRPr b="1" sz="1800"/>
            </a:lvl2pPr>
            <a:lvl3pPr marL="349250" indent="673100">
              <a:buClrTx/>
              <a:buSzTx/>
              <a:buFontTx/>
              <a:buNone/>
              <a:defRPr b="1" sz="1800"/>
            </a:lvl3pPr>
            <a:lvl4pPr marL="349250" indent="1130300">
              <a:buClrTx/>
              <a:buSzTx/>
              <a:buFontTx/>
              <a:buNone/>
              <a:defRPr b="1" sz="1800"/>
            </a:lvl4pPr>
            <a:lvl5pPr marL="349250" indent="1587500">
              <a:buClrTx/>
              <a:buSzTx/>
              <a:buFontTx/>
              <a:buNone/>
              <a:defRPr b="1"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" name="نص العنوان"/>
          <p:cNvSpPr txBox="1"/>
          <p:nvPr>
            <p:ph type="title"/>
          </p:nvPr>
        </p:nvSpPr>
        <p:spPr>
          <a:xfrm>
            <a:off x="415600" y="593366"/>
            <a:ext cx="113607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5" name="Google Shape;87;p12"/>
          <p:cNvSpPr txBox="1"/>
          <p:nvPr>
            <p:ph type="body" sz="quarter" idx="21"/>
          </p:nvPr>
        </p:nvSpPr>
        <p:spPr>
          <a:xfrm>
            <a:off x="415600" y="1950999"/>
            <a:ext cx="6406801" cy="925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86" name="Google Shape;88;p12"/>
          <p:cNvSpPr txBox="1"/>
          <p:nvPr>
            <p:ph type="body" sz="quarter" idx="22"/>
          </p:nvPr>
        </p:nvSpPr>
        <p:spPr>
          <a:xfrm>
            <a:off x="415600" y="3544463"/>
            <a:ext cx="6406801" cy="923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187" name="Google Shape;89;p12"/>
          <p:cNvSpPr txBox="1"/>
          <p:nvPr>
            <p:ph type="body" sz="quarter" idx="23"/>
          </p:nvPr>
        </p:nvSpPr>
        <p:spPr>
          <a:xfrm>
            <a:off x="415600" y="5136124"/>
            <a:ext cx="6407700" cy="923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pic>
        <p:nvPicPr>
          <p:cNvPr id="188" name="Google Shape;90;p12" descr="Google Shape;90;p12"/>
          <p:cNvPicPr>
            <a:picLocks noChangeAspect="1"/>
          </p:cNvPicPr>
          <p:nvPr/>
        </p:nvPicPr>
        <p:blipFill>
          <a:blip r:embed="rId5">
            <a:extLst/>
          </a:blip>
          <a:srcRect l="31086" t="0" r="0" b="0"/>
          <a:stretch>
            <a:fillRect/>
          </a:stretch>
        </p:blipFill>
        <p:spPr>
          <a:xfrm>
            <a:off x="-1" y="5353103"/>
            <a:ext cx="7456968" cy="150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Google Shape;91;p12" descr="Google Shape;91;p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70282" y="4032417"/>
            <a:ext cx="2688570" cy="1993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Google Shape;92;p12" descr="Google Shape;92;p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0097" y="3344257"/>
            <a:ext cx="2249620" cy="2712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oogle Shape;93;p12" descr="Google Shape;93;p1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82785" y="5644017"/>
            <a:ext cx="1133955" cy="110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oogle Shape;94;p12" descr="Google Shape;94;p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14202" y="5228857"/>
            <a:ext cx="2962913" cy="1396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95;p12" descr="Google Shape;95;p1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06469" y="5300457"/>
            <a:ext cx="1956987" cy="1499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Google Shape;96;p12" descr="Google Shape;96;p1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67979" y="4218382"/>
            <a:ext cx="3145810" cy="184115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204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05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نص العنوان"/>
          <p:cNvSpPr txBox="1"/>
          <p:nvPr>
            <p:ph type="title"/>
          </p:nvPr>
        </p:nvSpPr>
        <p:spPr>
          <a:xfrm>
            <a:off x="411274" y="1727000"/>
            <a:ext cx="4458301" cy="2377201"/>
          </a:xfrm>
          <a:prstGeom prst="rect">
            <a:avLst/>
          </a:prstGeom>
        </p:spPr>
        <p:txBody>
          <a:bodyPr anchor="ctr"/>
          <a:lstStyle>
            <a:lvl1pPr algn="l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411274" y="5029775"/>
            <a:ext cx="4458301" cy="71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sz="1800"/>
            </a:lvl1pPr>
            <a:lvl2pPr marL="349250" indent="215900">
              <a:buClrTx/>
              <a:buSzTx/>
              <a:buFontTx/>
              <a:buNone/>
              <a:defRPr sz="1800"/>
            </a:lvl2pPr>
            <a:lvl3pPr marL="349250" indent="673100">
              <a:buClrTx/>
              <a:buSzTx/>
              <a:buFontTx/>
              <a:buNone/>
              <a:defRPr sz="1800"/>
            </a:lvl3pPr>
            <a:lvl4pPr marL="349250" indent="1130300">
              <a:buClrTx/>
              <a:buSzTx/>
              <a:buFontTx/>
              <a:buNone/>
              <a:defRPr sz="1800"/>
            </a:lvl4pPr>
            <a:lvl5pPr marL="349250" indent="1587500">
              <a:buClrTx/>
              <a:buSzTx/>
              <a:buFont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217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8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نص العنوان"/>
          <p:cNvSpPr txBox="1"/>
          <p:nvPr>
            <p:ph type="title"/>
          </p:nvPr>
        </p:nvSpPr>
        <p:spPr>
          <a:xfrm>
            <a:off x="7223375" y="2088000"/>
            <a:ext cx="4458301" cy="2377201"/>
          </a:xfrm>
          <a:prstGeom prst="rect">
            <a:avLst/>
          </a:prstGeom>
        </p:spPr>
        <p:txBody>
          <a:bodyPr anchor="ctr"/>
          <a:lstStyle>
            <a:lvl1pPr algn="r"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229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30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xx%"/>
          <p:cNvSpPr txBox="1"/>
          <p:nvPr>
            <p:ph type="title" hasCustomPrompt="1"/>
          </p:nvPr>
        </p:nvSpPr>
        <p:spPr>
          <a:xfrm>
            <a:off x="514950" y="1369328"/>
            <a:ext cx="3510301" cy="876901"/>
          </a:xfrm>
          <a:prstGeom prst="rect">
            <a:avLst/>
          </a:prstGeom>
        </p:spPr>
        <p:txBody>
          <a:bodyPr anchor="b"/>
          <a:lstStyle>
            <a:lvl1pPr algn="r"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232" name="مستوى النص الأول…"/>
          <p:cNvSpPr txBox="1"/>
          <p:nvPr>
            <p:ph type="body" sz="quarter" idx="1"/>
          </p:nvPr>
        </p:nvSpPr>
        <p:spPr>
          <a:xfrm>
            <a:off x="4081807" y="3797851"/>
            <a:ext cx="5448601" cy="6453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indent="-355600">
              <a:lnSpc>
                <a:spcPct val="100000"/>
              </a:lnSpc>
              <a:buSzPts val="2000"/>
              <a:defRPr sz="2000"/>
            </a:lvl1pPr>
            <a:lvl2pPr indent="-355600">
              <a:lnSpc>
                <a:spcPct val="100000"/>
              </a:lnSpc>
              <a:buSzPts val="2000"/>
              <a:defRPr sz="2000"/>
            </a:lvl2pPr>
            <a:lvl3pPr indent="-355600">
              <a:lnSpc>
                <a:spcPct val="100000"/>
              </a:lnSpc>
              <a:buSzPts val="2000"/>
              <a:defRPr sz="2000"/>
            </a:lvl3pPr>
            <a:lvl4pPr indent="-355600">
              <a:lnSpc>
                <a:spcPct val="100000"/>
              </a:lnSpc>
              <a:buSzPts val="2000"/>
              <a:defRPr sz="2000"/>
            </a:lvl4pPr>
            <a:lvl5pPr indent="-355600">
              <a:lnSpc>
                <a:spcPct val="100000"/>
              </a:lnSpc>
              <a:buSzPts val="2000"/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3" name="Google Shape;108;p15"/>
          <p:cNvSpPr txBox="1"/>
          <p:nvPr>
            <p:ph type="body" sz="quarter" idx="21"/>
          </p:nvPr>
        </p:nvSpPr>
        <p:spPr>
          <a:xfrm>
            <a:off x="4081807" y="2582570"/>
            <a:ext cx="5448601" cy="6453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indent="-355600">
              <a:lnSpc>
                <a:spcPct val="100000"/>
              </a:lnSpc>
              <a:buSzPts val="2000"/>
              <a:defRPr sz="2000"/>
            </a:pPr>
          </a:p>
        </p:txBody>
      </p:sp>
      <p:sp>
        <p:nvSpPr>
          <p:cNvPr id="234" name="Google Shape;109;p15"/>
          <p:cNvSpPr txBox="1"/>
          <p:nvPr>
            <p:ph type="body" sz="quarter" idx="22"/>
          </p:nvPr>
        </p:nvSpPr>
        <p:spPr>
          <a:xfrm>
            <a:off x="4081807" y="1367287"/>
            <a:ext cx="5448601" cy="6453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indent="-355600">
              <a:lnSpc>
                <a:spcPct val="100000"/>
              </a:lnSpc>
              <a:buSzPts val="2000"/>
              <a:defRPr sz="2000"/>
            </a:pPr>
          </a:p>
        </p:txBody>
      </p:sp>
      <p:pic>
        <p:nvPicPr>
          <p:cNvPr id="235" name="Google Shape;110;p15" descr="Google Shape;110;p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5107847" y="4731282"/>
            <a:ext cx="7084166" cy="18960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oogle Shape;111;p15"/>
          <p:cNvGrpSpPr/>
          <p:nvPr/>
        </p:nvGrpSpPr>
        <p:grpSpPr>
          <a:xfrm>
            <a:off x="4560342" y="5824237"/>
            <a:ext cx="556670" cy="564548"/>
            <a:chOff x="0" y="0"/>
            <a:chExt cx="556669" cy="564546"/>
          </a:xfrm>
        </p:grpSpPr>
        <p:sp>
          <p:nvSpPr>
            <p:cNvPr id="236" name="Google Shape;112;p15"/>
            <p:cNvSpPr/>
            <p:nvPr/>
          </p:nvSpPr>
          <p:spPr>
            <a:xfrm>
              <a:off x="14447" y="42033"/>
              <a:ext cx="542223" cy="522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5" h="19784" fill="norm" stroke="1" extrusionOk="0">
                  <a:moveTo>
                    <a:pt x="8079" y="9"/>
                  </a:moveTo>
                  <a:cubicBezTo>
                    <a:pt x="9958" y="-74"/>
                    <a:pt x="11875" y="412"/>
                    <a:pt x="13657" y="1413"/>
                  </a:cubicBezTo>
                  <a:lnTo>
                    <a:pt x="13976" y="1594"/>
                  </a:lnTo>
                  <a:cubicBezTo>
                    <a:pt x="19471" y="4679"/>
                    <a:pt x="19874" y="10735"/>
                    <a:pt x="18012" y="13894"/>
                  </a:cubicBezTo>
                  <a:cubicBezTo>
                    <a:pt x="16971" y="15659"/>
                    <a:pt x="15230" y="16520"/>
                    <a:pt x="13269" y="15462"/>
                  </a:cubicBezTo>
                  <a:lnTo>
                    <a:pt x="11483" y="14502"/>
                  </a:lnTo>
                  <a:cubicBezTo>
                    <a:pt x="10868" y="14165"/>
                    <a:pt x="10130" y="14346"/>
                    <a:pt x="9712" y="14937"/>
                  </a:cubicBezTo>
                  <a:lnTo>
                    <a:pt x="6748" y="19081"/>
                  </a:lnTo>
                  <a:cubicBezTo>
                    <a:pt x="5000" y="21526"/>
                    <a:pt x="-1726" y="17029"/>
                    <a:pt x="417" y="14174"/>
                  </a:cubicBezTo>
                  <a:lnTo>
                    <a:pt x="3055" y="10686"/>
                  </a:lnTo>
                  <a:cubicBezTo>
                    <a:pt x="3305" y="10350"/>
                    <a:pt x="3412" y="9964"/>
                    <a:pt x="3366" y="9537"/>
                  </a:cubicBezTo>
                  <a:cubicBezTo>
                    <a:pt x="3321" y="9110"/>
                    <a:pt x="3138" y="8758"/>
                    <a:pt x="2827" y="8495"/>
                  </a:cubicBezTo>
                  <a:lnTo>
                    <a:pt x="2120" y="7896"/>
                  </a:lnTo>
                  <a:cubicBezTo>
                    <a:pt x="334" y="6386"/>
                    <a:pt x="1063" y="3334"/>
                    <a:pt x="2735" y="2021"/>
                  </a:cubicBezTo>
                  <a:cubicBezTo>
                    <a:pt x="4362" y="745"/>
                    <a:pt x="6201" y="92"/>
                    <a:pt x="8079" y="9"/>
                  </a:cubicBezTo>
                  <a:close/>
                </a:path>
              </a:pathLst>
            </a:custGeom>
            <a:solidFill>
              <a:srgbClr val="CFB36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49" name="Google Shape;113;p15"/>
            <p:cNvGrpSpPr/>
            <p:nvPr/>
          </p:nvGrpSpPr>
          <p:grpSpPr>
            <a:xfrm>
              <a:off x="-1" y="0"/>
              <a:ext cx="541457" cy="521774"/>
              <a:chOff x="0" y="0"/>
              <a:chExt cx="541455" cy="521773"/>
            </a:xfrm>
          </p:grpSpPr>
          <p:sp>
            <p:nvSpPr>
              <p:cNvPr id="237" name="Google Shape;114;p15"/>
              <p:cNvSpPr/>
              <p:nvPr/>
            </p:nvSpPr>
            <p:spPr>
              <a:xfrm>
                <a:off x="0" y="0"/>
                <a:ext cx="541456" cy="521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5" h="19323" fill="norm" stroke="1" extrusionOk="0">
                    <a:moveTo>
                      <a:pt x="6748" y="18637"/>
                    </a:moveTo>
                    <a:lnTo>
                      <a:pt x="9712" y="14589"/>
                    </a:lnTo>
                    <a:cubicBezTo>
                      <a:pt x="10130" y="14012"/>
                      <a:pt x="10868" y="13836"/>
                      <a:pt x="11483" y="14164"/>
                    </a:cubicBezTo>
                    <a:lnTo>
                      <a:pt x="13269" y="15102"/>
                    </a:lnTo>
                    <a:cubicBezTo>
                      <a:pt x="15230" y="16136"/>
                      <a:pt x="16971" y="15294"/>
                      <a:pt x="18012" y="13571"/>
                    </a:cubicBezTo>
                    <a:cubicBezTo>
                      <a:pt x="19874" y="10485"/>
                      <a:pt x="19471" y="4571"/>
                      <a:pt x="13976" y="1557"/>
                    </a:cubicBezTo>
                    <a:lnTo>
                      <a:pt x="13657" y="1381"/>
                    </a:lnTo>
                    <a:cubicBezTo>
                      <a:pt x="10092" y="-575"/>
                      <a:pt x="5988" y="-519"/>
                      <a:pt x="2735" y="1974"/>
                    </a:cubicBezTo>
                    <a:cubicBezTo>
                      <a:pt x="1063" y="3256"/>
                      <a:pt x="334" y="6238"/>
                      <a:pt x="2120" y="7712"/>
                    </a:cubicBezTo>
                    <a:lnTo>
                      <a:pt x="2827" y="8297"/>
                    </a:lnTo>
                    <a:cubicBezTo>
                      <a:pt x="3138" y="8554"/>
                      <a:pt x="3321" y="8899"/>
                      <a:pt x="3366" y="9315"/>
                    </a:cubicBezTo>
                    <a:cubicBezTo>
                      <a:pt x="3412" y="9732"/>
                      <a:pt x="3305" y="10109"/>
                      <a:pt x="3055" y="10437"/>
                    </a:cubicBezTo>
                    <a:lnTo>
                      <a:pt x="417" y="13844"/>
                    </a:lnTo>
                    <a:cubicBezTo>
                      <a:pt x="-1726" y="16633"/>
                      <a:pt x="5000" y="21025"/>
                      <a:pt x="6748" y="18637"/>
                    </a:cubicBezTo>
                    <a:close/>
                  </a:path>
                </a:pathLst>
              </a:custGeom>
              <a:solidFill>
                <a:srgbClr val="F0E8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42" name="Google Shape;115;p15"/>
              <p:cNvGrpSpPr/>
              <p:nvPr/>
            </p:nvGrpSpPr>
            <p:grpSpPr>
              <a:xfrm>
                <a:off x="324389" y="238029"/>
                <a:ext cx="134259" cy="143987"/>
                <a:chOff x="0" y="0"/>
                <a:chExt cx="134258" cy="143985"/>
              </a:xfrm>
            </p:grpSpPr>
            <p:sp>
              <p:nvSpPr>
                <p:cNvPr id="238" name="Google Shape;116;p15"/>
                <p:cNvSpPr/>
                <p:nvPr/>
              </p:nvSpPr>
              <p:spPr>
                <a:xfrm>
                  <a:off x="0" y="295"/>
                  <a:ext cx="134259" cy="143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043" h="20814" fill="norm" stroke="1" extrusionOk="0">
                      <a:moveTo>
                        <a:pt x="8504" y="680"/>
                      </a:moveTo>
                      <a:cubicBezTo>
                        <a:pt x="16377" y="4698"/>
                        <a:pt x="19200" y="10381"/>
                        <a:pt x="11508" y="19454"/>
                      </a:cubicBezTo>
                      <a:cubicBezTo>
                        <a:pt x="10498" y="20647"/>
                        <a:pt x="9514" y="21118"/>
                        <a:pt x="8167" y="20616"/>
                      </a:cubicBezTo>
                      <a:cubicBezTo>
                        <a:pt x="-1649" y="16911"/>
                        <a:pt x="-2400" y="10412"/>
                        <a:pt x="4748" y="994"/>
                      </a:cubicBezTo>
                      <a:cubicBezTo>
                        <a:pt x="5836" y="-482"/>
                        <a:pt x="7027" y="-74"/>
                        <a:pt x="8504" y="680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9" name="Google Shape;117;p15"/>
                <p:cNvSpPr/>
                <p:nvPr/>
              </p:nvSpPr>
              <p:spPr>
                <a:xfrm>
                  <a:off x="6577" y="90162"/>
                  <a:ext cx="72824" cy="49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14" y="21600"/>
                      </a:moveTo>
                      <a:cubicBezTo>
                        <a:pt x="7843" y="17432"/>
                        <a:pt x="2636" y="12316"/>
                        <a:pt x="0" y="6063"/>
                      </a:cubicBezTo>
                      <a:cubicBezTo>
                        <a:pt x="1929" y="2463"/>
                        <a:pt x="5721" y="0"/>
                        <a:pt x="10093" y="0"/>
                      </a:cubicBezTo>
                      <a:cubicBezTo>
                        <a:pt x="16457" y="0"/>
                        <a:pt x="21600" y="5211"/>
                        <a:pt x="21600" y="11558"/>
                      </a:cubicBezTo>
                      <a:cubicBezTo>
                        <a:pt x="21600" y="15821"/>
                        <a:pt x="19286" y="19610"/>
                        <a:pt x="15814" y="21600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0" name="Google Shape;118;p15"/>
                <p:cNvSpPr/>
                <p:nvPr/>
              </p:nvSpPr>
              <p:spPr>
                <a:xfrm>
                  <a:off x="46693" y="633"/>
                  <a:ext cx="87566" cy="143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81" h="21260" fill="norm" stroke="1" extrusionOk="0">
                      <a:moveTo>
                        <a:pt x="4550" y="645"/>
                      </a:moveTo>
                      <a:cubicBezTo>
                        <a:pt x="16800" y="4759"/>
                        <a:pt x="21193" y="10577"/>
                        <a:pt x="9224" y="19866"/>
                      </a:cubicBezTo>
                      <a:cubicBezTo>
                        <a:pt x="7653" y="21088"/>
                        <a:pt x="6121" y="21570"/>
                        <a:pt x="4026" y="21056"/>
                      </a:cubicBezTo>
                      <a:cubicBezTo>
                        <a:pt x="2938" y="20799"/>
                        <a:pt x="1930" y="20509"/>
                        <a:pt x="1003" y="20220"/>
                      </a:cubicBezTo>
                      <a:cubicBezTo>
                        <a:pt x="5880" y="20059"/>
                        <a:pt x="9144" y="14820"/>
                        <a:pt x="5356" y="10738"/>
                      </a:cubicBezTo>
                      <a:cubicBezTo>
                        <a:pt x="3905" y="9066"/>
                        <a:pt x="2495" y="7427"/>
                        <a:pt x="1044" y="5756"/>
                      </a:cubicBezTo>
                      <a:cubicBezTo>
                        <a:pt x="-407" y="4084"/>
                        <a:pt x="-326" y="1995"/>
                        <a:pt x="1165" y="356"/>
                      </a:cubicBezTo>
                      <a:cubicBezTo>
                        <a:pt x="1286" y="227"/>
                        <a:pt x="1406" y="99"/>
                        <a:pt x="1527" y="2"/>
                      </a:cubicBezTo>
                      <a:cubicBezTo>
                        <a:pt x="2454" y="-30"/>
                        <a:pt x="3462" y="259"/>
                        <a:pt x="4550" y="645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1" name="Google Shape;119;p15"/>
                <p:cNvSpPr/>
                <p:nvPr/>
              </p:nvSpPr>
              <p:spPr>
                <a:xfrm>
                  <a:off x="44875" y="0"/>
                  <a:ext cx="40618" cy="136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600" fill="norm" stroke="1" extrusionOk="0">
                      <a:moveTo>
                        <a:pt x="2648" y="21395"/>
                      </a:moveTo>
                      <a:cubicBezTo>
                        <a:pt x="5718" y="21361"/>
                        <a:pt x="9810" y="20916"/>
                        <a:pt x="12198" y="20370"/>
                      </a:cubicBezTo>
                      <a:cubicBezTo>
                        <a:pt x="14585" y="19823"/>
                        <a:pt x="16631" y="19105"/>
                        <a:pt x="17882" y="18216"/>
                      </a:cubicBezTo>
                      <a:cubicBezTo>
                        <a:pt x="19246" y="17362"/>
                        <a:pt x="19928" y="16371"/>
                        <a:pt x="19814" y="15311"/>
                      </a:cubicBezTo>
                      <a:cubicBezTo>
                        <a:pt x="19701" y="14081"/>
                        <a:pt x="18223" y="12748"/>
                        <a:pt x="15267" y="11552"/>
                      </a:cubicBezTo>
                      <a:lnTo>
                        <a:pt x="3103" y="6254"/>
                      </a:lnTo>
                      <a:cubicBezTo>
                        <a:pt x="715" y="5229"/>
                        <a:pt x="-194" y="4135"/>
                        <a:pt x="33" y="3042"/>
                      </a:cubicBezTo>
                      <a:cubicBezTo>
                        <a:pt x="261" y="1914"/>
                        <a:pt x="1852" y="957"/>
                        <a:pt x="4467" y="0"/>
                      </a:cubicBezTo>
                      <a:lnTo>
                        <a:pt x="5718" y="34"/>
                      </a:lnTo>
                      <a:cubicBezTo>
                        <a:pt x="3217" y="923"/>
                        <a:pt x="1852" y="2051"/>
                        <a:pt x="1625" y="3076"/>
                      </a:cubicBezTo>
                      <a:cubicBezTo>
                        <a:pt x="1398" y="4067"/>
                        <a:pt x="2307" y="5058"/>
                        <a:pt x="4353" y="5981"/>
                      </a:cubicBezTo>
                      <a:lnTo>
                        <a:pt x="16518" y="11278"/>
                      </a:lnTo>
                      <a:cubicBezTo>
                        <a:pt x="19701" y="12577"/>
                        <a:pt x="21179" y="13978"/>
                        <a:pt x="21292" y="15311"/>
                      </a:cubicBezTo>
                      <a:cubicBezTo>
                        <a:pt x="21406" y="16405"/>
                        <a:pt x="20724" y="17499"/>
                        <a:pt x="19246" y="18422"/>
                      </a:cubicBezTo>
                      <a:cubicBezTo>
                        <a:pt x="17768" y="19378"/>
                        <a:pt x="15608" y="20165"/>
                        <a:pt x="12993" y="20746"/>
                      </a:cubicBezTo>
                      <a:cubicBezTo>
                        <a:pt x="10265" y="21327"/>
                        <a:pt x="7878" y="21532"/>
                        <a:pt x="4353" y="21600"/>
                      </a:cubicBezTo>
                      <a:lnTo>
                        <a:pt x="2648" y="21395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47" name="Google Shape;120;p15"/>
              <p:cNvGrpSpPr/>
              <p:nvPr/>
            </p:nvGrpSpPr>
            <p:grpSpPr>
              <a:xfrm>
                <a:off x="80737" y="104146"/>
                <a:ext cx="119531" cy="127736"/>
                <a:chOff x="0" y="0"/>
                <a:chExt cx="119529" cy="127735"/>
              </a:xfrm>
            </p:grpSpPr>
            <p:sp>
              <p:nvSpPr>
                <p:cNvPr id="243" name="Google Shape;121;p15"/>
                <p:cNvSpPr/>
                <p:nvPr/>
              </p:nvSpPr>
              <p:spPr>
                <a:xfrm>
                  <a:off x="-1" y="-1"/>
                  <a:ext cx="119531" cy="1277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9" h="16426" fill="norm" stroke="1" extrusionOk="0">
                      <a:moveTo>
                        <a:pt x="19510" y="4451"/>
                      </a:moveTo>
                      <a:cubicBezTo>
                        <a:pt x="13478" y="-1597"/>
                        <a:pt x="7258" y="-2377"/>
                        <a:pt x="737" y="7768"/>
                      </a:cubicBezTo>
                      <a:cubicBezTo>
                        <a:pt x="-130" y="9106"/>
                        <a:pt x="-281" y="10165"/>
                        <a:pt x="548" y="11280"/>
                      </a:cubicBezTo>
                      <a:cubicBezTo>
                        <a:pt x="6806" y="19223"/>
                        <a:pt x="13214" y="17829"/>
                        <a:pt x="20264" y="8075"/>
                      </a:cubicBezTo>
                      <a:cubicBezTo>
                        <a:pt x="21319" y="6570"/>
                        <a:pt x="20640" y="5594"/>
                        <a:pt x="19510" y="4451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4" name="Google Shape;122;p15"/>
                <p:cNvSpPr/>
                <p:nvPr/>
              </p:nvSpPr>
              <p:spPr>
                <a:xfrm>
                  <a:off x="7053" y="67014"/>
                  <a:ext cx="44199" cy="599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0247" fill="norm" stroke="1" extrusionOk="0">
                      <a:moveTo>
                        <a:pt x="0" y="9044"/>
                      </a:moveTo>
                      <a:cubicBezTo>
                        <a:pt x="5937" y="15781"/>
                        <a:pt x="11977" y="19442"/>
                        <a:pt x="18119" y="20247"/>
                      </a:cubicBezTo>
                      <a:cubicBezTo>
                        <a:pt x="20679" y="17318"/>
                        <a:pt x="21600" y="12852"/>
                        <a:pt x="20269" y="8532"/>
                      </a:cubicBezTo>
                      <a:cubicBezTo>
                        <a:pt x="18324" y="2235"/>
                        <a:pt x="12387" y="-1353"/>
                        <a:pt x="6859" y="477"/>
                      </a:cubicBezTo>
                      <a:cubicBezTo>
                        <a:pt x="3174" y="1722"/>
                        <a:pt x="614" y="5090"/>
                        <a:pt x="0" y="9044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123;p15"/>
                <p:cNvSpPr/>
                <p:nvPr/>
              </p:nvSpPr>
              <p:spPr>
                <a:xfrm>
                  <a:off x="-1" y="-1"/>
                  <a:ext cx="118891" cy="99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18220" fill="norm" stroke="1" extrusionOk="0">
                      <a:moveTo>
                        <a:pt x="20106" y="6330"/>
                      </a:moveTo>
                      <a:cubicBezTo>
                        <a:pt x="13890" y="-2270"/>
                        <a:pt x="7480" y="-3380"/>
                        <a:pt x="759" y="11046"/>
                      </a:cubicBezTo>
                      <a:cubicBezTo>
                        <a:pt x="-135" y="12949"/>
                        <a:pt x="-290" y="14455"/>
                        <a:pt x="565" y="16040"/>
                      </a:cubicBezTo>
                      <a:cubicBezTo>
                        <a:pt x="1031" y="16833"/>
                        <a:pt x="1458" y="17546"/>
                        <a:pt x="1924" y="18220"/>
                      </a:cubicBezTo>
                      <a:cubicBezTo>
                        <a:pt x="1186" y="13979"/>
                        <a:pt x="5654" y="8827"/>
                        <a:pt x="10277" y="10214"/>
                      </a:cubicBezTo>
                      <a:cubicBezTo>
                        <a:pt x="12142" y="10690"/>
                        <a:pt x="14006" y="11165"/>
                        <a:pt x="15871" y="11641"/>
                      </a:cubicBezTo>
                      <a:cubicBezTo>
                        <a:pt x="17736" y="12117"/>
                        <a:pt x="19756" y="11126"/>
                        <a:pt x="21038" y="9104"/>
                      </a:cubicBezTo>
                      <a:cubicBezTo>
                        <a:pt x="21155" y="8946"/>
                        <a:pt x="21232" y="8787"/>
                        <a:pt x="21310" y="8629"/>
                      </a:cubicBezTo>
                      <a:cubicBezTo>
                        <a:pt x="21116" y="7836"/>
                        <a:pt x="20650" y="7083"/>
                        <a:pt x="20106" y="6330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124;p15"/>
                <p:cNvSpPr/>
                <p:nvPr/>
              </p:nvSpPr>
              <p:spPr>
                <a:xfrm>
                  <a:off x="9222" y="45888"/>
                  <a:ext cx="109668" cy="55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510" y="21600"/>
                      </a:moveTo>
                      <a:cubicBezTo>
                        <a:pt x="340" y="19567"/>
                        <a:pt x="468" y="16602"/>
                        <a:pt x="850" y="14485"/>
                      </a:cubicBezTo>
                      <a:cubicBezTo>
                        <a:pt x="1191" y="12452"/>
                        <a:pt x="1786" y="10504"/>
                        <a:pt x="2551" y="8809"/>
                      </a:cubicBezTo>
                      <a:cubicBezTo>
                        <a:pt x="3317" y="7115"/>
                        <a:pt x="4252" y="5760"/>
                        <a:pt x="5272" y="4913"/>
                      </a:cubicBezTo>
                      <a:cubicBezTo>
                        <a:pt x="6506" y="3896"/>
                        <a:pt x="7909" y="3558"/>
                        <a:pt x="9312" y="4405"/>
                      </a:cubicBezTo>
                      <a:lnTo>
                        <a:pt x="15435" y="7454"/>
                      </a:lnTo>
                      <a:cubicBezTo>
                        <a:pt x="16625" y="8047"/>
                        <a:pt x="17773" y="7624"/>
                        <a:pt x="18836" y="6522"/>
                      </a:cubicBezTo>
                      <a:cubicBezTo>
                        <a:pt x="19942" y="5337"/>
                        <a:pt x="20750" y="3473"/>
                        <a:pt x="21515" y="847"/>
                      </a:cubicBezTo>
                      <a:lnTo>
                        <a:pt x="21387" y="0"/>
                      </a:lnTo>
                      <a:cubicBezTo>
                        <a:pt x="20707" y="2372"/>
                        <a:pt x="19644" y="4405"/>
                        <a:pt x="18666" y="5421"/>
                      </a:cubicBezTo>
                      <a:cubicBezTo>
                        <a:pt x="17731" y="6438"/>
                        <a:pt x="16668" y="6776"/>
                        <a:pt x="15605" y="6268"/>
                      </a:cubicBezTo>
                      <a:lnTo>
                        <a:pt x="9482" y="3219"/>
                      </a:lnTo>
                      <a:cubicBezTo>
                        <a:pt x="7994" y="2372"/>
                        <a:pt x="6463" y="2626"/>
                        <a:pt x="5145" y="3812"/>
                      </a:cubicBezTo>
                      <a:cubicBezTo>
                        <a:pt x="4039" y="4744"/>
                        <a:pt x="3019" y="6183"/>
                        <a:pt x="2211" y="7962"/>
                      </a:cubicBezTo>
                      <a:cubicBezTo>
                        <a:pt x="1361" y="9741"/>
                        <a:pt x="723" y="11859"/>
                        <a:pt x="340" y="14146"/>
                      </a:cubicBezTo>
                      <a:cubicBezTo>
                        <a:pt x="-43" y="16433"/>
                        <a:pt x="-85" y="18212"/>
                        <a:pt x="128" y="20499"/>
                      </a:cubicBezTo>
                      <a:lnTo>
                        <a:pt x="510" y="21600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48" name="Google Shape;125;p15"/>
              <p:cNvSpPr/>
              <p:nvPr/>
            </p:nvSpPr>
            <p:spPr>
              <a:xfrm>
                <a:off x="73544" y="34026"/>
                <a:ext cx="439707" cy="425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2" h="20383" fill="norm" stroke="1" extrusionOk="0">
                    <a:moveTo>
                      <a:pt x="56" y="17201"/>
                    </a:moveTo>
                    <a:cubicBezTo>
                      <a:pt x="1763" y="11970"/>
                      <a:pt x="8592" y="9157"/>
                      <a:pt x="9325" y="3687"/>
                    </a:cubicBezTo>
                    <a:cubicBezTo>
                      <a:pt x="9666" y="1103"/>
                      <a:pt x="-175" y="1840"/>
                      <a:pt x="2215" y="978"/>
                    </a:cubicBezTo>
                    <a:cubicBezTo>
                      <a:pt x="6152" y="-444"/>
                      <a:pt x="11102" y="-423"/>
                      <a:pt x="14697" y="1756"/>
                    </a:cubicBezTo>
                    <a:cubicBezTo>
                      <a:pt x="17941" y="3718"/>
                      <a:pt x="21144" y="8119"/>
                      <a:pt x="20250" y="11887"/>
                    </a:cubicBezTo>
                    <a:cubicBezTo>
                      <a:pt x="19567" y="14762"/>
                      <a:pt x="16213" y="4912"/>
                      <a:pt x="13633" y="6209"/>
                    </a:cubicBezTo>
                    <a:cubicBezTo>
                      <a:pt x="8672" y="8721"/>
                      <a:pt x="8311" y="16610"/>
                      <a:pt x="3962" y="20139"/>
                    </a:cubicBezTo>
                    <a:cubicBezTo>
                      <a:pt x="2697" y="21156"/>
                      <a:pt x="-456" y="18769"/>
                      <a:pt x="56" y="17201"/>
                    </a:cubicBezTo>
                    <a:close/>
                  </a:path>
                </a:pathLst>
              </a:custGeom>
              <a:solidFill>
                <a:srgbClr val="FBF6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265" name="Google Shape;126;p15"/>
          <p:cNvGrpSpPr/>
          <p:nvPr/>
        </p:nvGrpSpPr>
        <p:grpSpPr>
          <a:xfrm>
            <a:off x="4386792" y="5538488"/>
            <a:ext cx="728797" cy="721896"/>
            <a:chOff x="0" y="0"/>
            <a:chExt cx="728796" cy="721894"/>
          </a:xfrm>
        </p:grpSpPr>
        <p:sp>
          <p:nvSpPr>
            <p:cNvPr id="251" name="Google Shape;127;p15"/>
            <p:cNvSpPr/>
            <p:nvPr/>
          </p:nvSpPr>
          <p:spPr>
            <a:xfrm rot="20266967">
              <a:off x="107925" y="116273"/>
              <a:ext cx="542215" cy="52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5" h="19784" fill="norm" stroke="1" extrusionOk="0">
                  <a:moveTo>
                    <a:pt x="8079" y="9"/>
                  </a:moveTo>
                  <a:cubicBezTo>
                    <a:pt x="9958" y="-74"/>
                    <a:pt x="11875" y="412"/>
                    <a:pt x="13657" y="1413"/>
                  </a:cubicBezTo>
                  <a:lnTo>
                    <a:pt x="13976" y="1594"/>
                  </a:lnTo>
                  <a:cubicBezTo>
                    <a:pt x="19471" y="4679"/>
                    <a:pt x="19874" y="10735"/>
                    <a:pt x="18012" y="13895"/>
                  </a:cubicBezTo>
                  <a:cubicBezTo>
                    <a:pt x="16971" y="15659"/>
                    <a:pt x="15230" y="16520"/>
                    <a:pt x="13269" y="15462"/>
                  </a:cubicBezTo>
                  <a:lnTo>
                    <a:pt x="11483" y="14502"/>
                  </a:lnTo>
                  <a:cubicBezTo>
                    <a:pt x="10868" y="14165"/>
                    <a:pt x="10130" y="14346"/>
                    <a:pt x="9712" y="14937"/>
                  </a:cubicBezTo>
                  <a:lnTo>
                    <a:pt x="6748" y="19081"/>
                  </a:lnTo>
                  <a:cubicBezTo>
                    <a:pt x="5000" y="21526"/>
                    <a:pt x="-1726" y="17029"/>
                    <a:pt x="417" y="14174"/>
                  </a:cubicBezTo>
                  <a:lnTo>
                    <a:pt x="3055" y="10686"/>
                  </a:lnTo>
                  <a:cubicBezTo>
                    <a:pt x="3305" y="10350"/>
                    <a:pt x="3412" y="9964"/>
                    <a:pt x="3366" y="9537"/>
                  </a:cubicBezTo>
                  <a:cubicBezTo>
                    <a:pt x="3321" y="9110"/>
                    <a:pt x="3138" y="8758"/>
                    <a:pt x="2827" y="8495"/>
                  </a:cubicBezTo>
                  <a:lnTo>
                    <a:pt x="2120" y="7896"/>
                  </a:lnTo>
                  <a:cubicBezTo>
                    <a:pt x="334" y="6386"/>
                    <a:pt x="1063" y="3334"/>
                    <a:pt x="2735" y="2021"/>
                  </a:cubicBezTo>
                  <a:cubicBezTo>
                    <a:pt x="4362" y="745"/>
                    <a:pt x="6201" y="92"/>
                    <a:pt x="8079" y="9"/>
                  </a:cubicBezTo>
                  <a:close/>
                </a:path>
              </a:pathLst>
            </a:custGeom>
            <a:solidFill>
              <a:srgbClr val="CFB36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64" name="Google Shape;128;p15"/>
            <p:cNvGrpSpPr/>
            <p:nvPr/>
          </p:nvGrpSpPr>
          <p:grpSpPr>
            <a:xfrm>
              <a:off x="0" y="-1"/>
              <a:ext cx="698539" cy="687763"/>
              <a:chOff x="0" y="0"/>
              <a:chExt cx="698538" cy="687761"/>
            </a:xfrm>
          </p:grpSpPr>
          <p:sp>
            <p:nvSpPr>
              <p:cNvPr id="252" name="Google Shape;129;p15"/>
              <p:cNvSpPr/>
              <p:nvPr/>
            </p:nvSpPr>
            <p:spPr>
              <a:xfrm rot="20266967">
                <a:off x="78545" y="82997"/>
                <a:ext cx="541448" cy="521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5" h="19323" fill="norm" stroke="1" extrusionOk="0">
                    <a:moveTo>
                      <a:pt x="6748" y="18637"/>
                    </a:moveTo>
                    <a:lnTo>
                      <a:pt x="9712" y="14589"/>
                    </a:lnTo>
                    <a:cubicBezTo>
                      <a:pt x="10130" y="14012"/>
                      <a:pt x="10868" y="13836"/>
                      <a:pt x="11483" y="14164"/>
                    </a:cubicBezTo>
                    <a:lnTo>
                      <a:pt x="13269" y="15102"/>
                    </a:lnTo>
                    <a:cubicBezTo>
                      <a:pt x="15230" y="16136"/>
                      <a:pt x="16971" y="15294"/>
                      <a:pt x="18012" y="13571"/>
                    </a:cubicBezTo>
                    <a:cubicBezTo>
                      <a:pt x="19874" y="10485"/>
                      <a:pt x="19471" y="4571"/>
                      <a:pt x="13976" y="1557"/>
                    </a:cubicBezTo>
                    <a:lnTo>
                      <a:pt x="13657" y="1381"/>
                    </a:lnTo>
                    <a:cubicBezTo>
                      <a:pt x="10092" y="-575"/>
                      <a:pt x="5988" y="-519"/>
                      <a:pt x="2735" y="1974"/>
                    </a:cubicBezTo>
                    <a:cubicBezTo>
                      <a:pt x="1063" y="3256"/>
                      <a:pt x="334" y="6238"/>
                      <a:pt x="2120" y="7712"/>
                    </a:cubicBezTo>
                    <a:lnTo>
                      <a:pt x="2827" y="8297"/>
                    </a:lnTo>
                    <a:cubicBezTo>
                      <a:pt x="3138" y="8554"/>
                      <a:pt x="3321" y="8899"/>
                      <a:pt x="3366" y="9315"/>
                    </a:cubicBezTo>
                    <a:cubicBezTo>
                      <a:pt x="3412" y="9732"/>
                      <a:pt x="3305" y="10109"/>
                      <a:pt x="3055" y="10437"/>
                    </a:cubicBezTo>
                    <a:lnTo>
                      <a:pt x="417" y="13844"/>
                    </a:lnTo>
                    <a:cubicBezTo>
                      <a:pt x="-1726" y="16633"/>
                      <a:pt x="5000" y="21025"/>
                      <a:pt x="6748" y="18637"/>
                    </a:cubicBezTo>
                    <a:close/>
                  </a:path>
                </a:pathLst>
              </a:custGeom>
              <a:solidFill>
                <a:srgbClr val="F0E8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7" name="Google Shape;130;p15"/>
              <p:cNvGrpSpPr/>
              <p:nvPr/>
            </p:nvGrpSpPr>
            <p:grpSpPr>
              <a:xfrm>
                <a:off x="390415" y="251939"/>
                <a:ext cx="178621" cy="183787"/>
                <a:chOff x="0" y="0"/>
                <a:chExt cx="178620" cy="183785"/>
              </a:xfrm>
            </p:grpSpPr>
            <p:sp>
              <p:nvSpPr>
                <p:cNvPr id="253" name="Google Shape;131;p15"/>
                <p:cNvSpPr/>
                <p:nvPr/>
              </p:nvSpPr>
              <p:spPr>
                <a:xfrm rot="20266967">
                  <a:off x="22181" y="20048"/>
                  <a:ext cx="134258" cy="143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043" h="20814" fill="norm" stroke="1" extrusionOk="0">
                      <a:moveTo>
                        <a:pt x="8504" y="680"/>
                      </a:moveTo>
                      <a:cubicBezTo>
                        <a:pt x="16377" y="4698"/>
                        <a:pt x="19200" y="10381"/>
                        <a:pt x="11508" y="19454"/>
                      </a:cubicBezTo>
                      <a:cubicBezTo>
                        <a:pt x="10498" y="20647"/>
                        <a:pt x="9514" y="21118"/>
                        <a:pt x="8167" y="20616"/>
                      </a:cubicBezTo>
                      <a:cubicBezTo>
                        <a:pt x="-1649" y="16911"/>
                        <a:pt x="-2400" y="10412"/>
                        <a:pt x="4748" y="994"/>
                      </a:cubicBezTo>
                      <a:cubicBezTo>
                        <a:pt x="5836" y="-482"/>
                        <a:pt x="7027" y="-74"/>
                        <a:pt x="8504" y="680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4" name="Google Shape;132;p15"/>
                <p:cNvSpPr/>
                <p:nvPr/>
              </p:nvSpPr>
              <p:spPr>
                <a:xfrm rot="20266967">
                  <a:off x="46707" y="115869"/>
                  <a:ext cx="72824" cy="49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14" y="21600"/>
                      </a:moveTo>
                      <a:cubicBezTo>
                        <a:pt x="7843" y="17432"/>
                        <a:pt x="2636" y="12316"/>
                        <a:pt x="0" y="6063"/>
                      </a:cubicBezTo>
                      <a:cubicBezTo>
                        <a:pt x="1929" y="2463"/>
                        <a:pt x="5721" y="0"/>
                        <a:pt x="10093" y="0"/>
                      </a:cubicBezTo>
                      <a:cubicBezTo>
                        <a:pt x="16457" y="0"/>
                        <a:pt x="21600" y="5211"/>
                        <a:pt x="21600" y="11558"/>
                      </a:cubicBezTo>
                      <a:cubicBezTo>
                        <a:pt x="21600" y="15821"/>
                        <a:pt x="19286" y="19610"/>
                        <a:pt x="15814" y="21600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5" name="Google Shape;133;p15"/>
                <p:cNvSpPr/>
                <p:nvPr/>
              </p:nvSpPr>
              <p:spPr>
                <a:xfrm rot="20266967">
                  <a:off x="67205" y="11546"/>
                  <a:ext cx="87564" cy="143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81" h="21260" fill="norm" stroke="1" extrusionOk="0">
                      <a:moveTo>
                        <a:pt x="4550" y="645"/>
                      </a:moveTo>
                      <a:cubicBezTo>
                        <a:pt x="16800" y="4759"/>
                        <a:pt x="21193" y="10577"/>
                        <a:pt x="9224" y="19866"/>
                      </a:cubicBezTo>
                      <a:cubicBezTo>
                        <a:pt x="7653" y="21088"/>
                        <a:pt x="6121" y="21570"/>
                        <a:pt x="4026" y="21056"/>
                      </a:cubicBezTo>
                      <a:cubicBezTo>
                        <a:pt x="2938" y="20799"/>
                        <a:pt x="1930" y="20509"/>
                        <a:pt x="1003" y="20220"/>
                      </a:cubicBezTo>
                      <a:cubicBezTo>
                        <a:pt x="5880" y="20059"/>
                        <a:pt x="9144" y="14820"/>
                        <a:pt x="5356" y="10738"/>
                      </a:cubicBezTo>
                      <a:cubicBezTo>
                        <a:pt x="3905" y="9066"/>
                        <a:pt x="2495" y="7427"/>
                        <a:pt x="1044" y="5756"/>
                      </a:cubicBezTo>
                      <a:cubicBezTo>
                        <a:pt x="-407" y="4084"/>
                        <a:pt x="-326" y="1995"/>
                        <a:pt x="1165" y="356"/>
                      </a:cubicBezTo>
                      <a:cubicBezTo>
                        <a:pt x="1286" y="227"/>
                        <a:pt x="1406" y="99"/>
                        <a:pt x="1527" y="2"/>
                      </a:cubicBezTo>
                      <a:cubicBezTo>
                        <a:pt x="2454" y="-30"/>
                        <a:pt x="3462" y="259"/>
                        <a:pt x="4550" y="645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6" name="Google Shape;134;p15"/>
                <p:cNvSpPr/>
                <p:nvPr/>
              </p:nvSpPr>
              <p:spPr>
                <a:xfrm rot="20266967">
                  <a:off x="65819" y="20759"/>
                  <a:ext cx="40618" cy="13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600" fill="norm" stroke="1" extrusionOk="0">
                      <a:moveTo>
                        <a:pt x="2648" y="21395"/>
                      </a:moveTo>
                      <a:cubicBezTo>
                        <a:pt x="5718" y="21361"/>
                        <a:pt x="9810" y="20916"/>
                        <a:pt x="12198" y="20370"/>
                      </a:cubicBezTo>
                      <a:cubicBezTo>
                        <a:pt x="14585" y="19823"/>
                        <a:pt x="16631" y="19105"/>
                        <a:pt x="17882" y="18216"/>
                      </a:cubicBezTo>
                      <a:cubicBezTo>
                        <a:pt x="19246" y="17362"/>
                        <a:pt x="19928" y="16371"/>
                        <a:pt x="19814" y="15311"/>
                      </a:cubicBezTo>
                      <a:cubicBezTo>
                        <a:pt x="19701" y="14081"/>
                        <a:pt x="18223" y="12748"/>
                        <a:pt x="15267" y="11552"/>
                      </a:cubicBezTo>
                      <a:lnTo>
                        <a:pt x="3103" y="6254"/>
                      </a:lnTo>
                      <a:cubicBezTo>
                        <a:pt x="715" y="5229"/>
                        <a:pt x="-194" y="4135"/>
                        <a:pt x="33" y="3042"/>
                      </a:cubicBezTo>
                      <a:cubicBezTo>
                        <a:pt x="261" y="1914"/>
                        <a:pt x="1852" y="957"/>
                        <a:pt x="4467" y="0"/>
                      </a:cubicBezTo>
                      <a:lnTo>
                        <a:pt x="5718" y="34"/>
                      </a:lnTo>
                      <a:cubicBezTo>
                        <a:pt x="3217" y="923"/>
                        <a:pt x="1852" y="2051"/>
                        <a:pt x="1625" y="3076"/>
                      </a:cubicBezTo>
                      <a:cubicBezTo>
                        <a:pt x="1398" y="4067"/>
                        <a:pt x="2307" y="5058"/>
                        <a:pt x="4353" y="5981"/>
                      </a:cubicBezTo>
                      <a:lnTo>
                        <a:pt x="16518" y="11278"/>
                      </a:lnTo>
                      <a:cubicBezTo>
                        <a:pt x="19701" y="12577"/>
                        <a:pt x="21179" y="13978"/>
                        <a:pt x="21292" y="15311"/>
                      </a:cubicBezTo>
                      <a:cubicBezTo>
                        <a:pt x="21406" y="16405"/>
                        <a:pt x="20724" y="17499"/>
                        <a:pt x="19246" y="18422"/>
                      </a:cubicBezTo>
                      <a:cubicBezTo>
                        <a:pt x="17768" y="19378"/>
                        <a:pt x="15608" y="20165"/>
                        <a:pt x="12993" y="20746"/>
                      </a:cubicBezTo>
                      <a:cubicBezTo>
                        <a:pt x="10265" y="21327"/>
                        <a:pt x="7878" y="21532"/>
                        <a:pt x="4353" y="21600"/>
                      </a:cubicBezTo>
                      <a:lnTo>
                        <a:pt x="2648" y="21395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62" name="Google Shape;135;p15"/>
              <p:cNvGrpSpPr/>
              <p:nvPr/>
            </p:nvGrpSpPr>
            <p:grpSpPr>
              <a:xfrm>
                <a:off x="114121" y="225420"/>
                <a:ext cx="158954" cy="163448"/>
                <a:chOff x="0" y="0"/>
                <a:chExt cx="158952" cy="163446"/>
              </a:xfrm>
            </p:grpSpPr>
            <p:sp>
              <p:nvSpPr>
                <p:cNvPr id="258" name="Google Shape;136;p15"/>
                <p:cNvSpPr/>
                <p:nvPr/>
              </p:nvSpPr>
              <p:spPr>
                <a:xfrm rot="20266967">
                  <a:off x="19712" y="17856"/>
                  <a:ext cx="119529" cy="127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9" h="16426" fill="norm" stroke="1" extrusionOk="0">
                      <a:moveTo>
                        <a:pt x="19510" y="4451"/>
                      </a:moveTo>
                      <a:cubicBezTo>
                        <a:pt x="13478" y="-1597"/>
                        <a:pt x="7258" y="-2377"/>
                        <a:pt x="737" y="7768"/>
                      </a:cubicBezTo>
                      <a:cubicBezTo>
                        <a:pt x="-130" y="9106"/>
                        <a:pt x="-281" y="10165"/>
                        <a:pt x="548" y="11280"/>
                      </a:cubicBezTo>
                      <a:cubicBezTo>
                        <a:pt x="6806" y="19223"/>
                        <a:pt x="13214" y="17829"/>
                        <a:pt x="20264" y="8075"/>
                      </a:cubicBezTo>
                      <a:cubicBezTo>
                        <a:pt x="21319" y="6570"/>
                        <a:pt x="20640" y="5594"/>
                        <a:pt x="19510" y="4451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9" name="Google Shape;137;p15"/>
                <p:cNvSpPr/>
                <p:nvPr/>
              </p:nvSpPr>
              <p:spPr>
                <a:xfrm rot="20266967">
                  <a:off x="41558" y="93986"/>
                  <a:ext cx="44199" cy="5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0247" fill="norm" stroke="1" extrusionOk="0">
                      <a:moveTo>
                        <a:pt x="0" y="9044"/>
                      </a:moveTo>
                      <a:cubicBezTo>
                        <a:pt x="5937" y="15781"/>
                        <a:pt x="11977" y="19442"/>
                        <a:pt x="18119" y="20247"/>
                      </a:cubicBezTo>
                      <a:cubicBezTo>
                        <a:pt x="20679" y="17318"/>
                        <a:pt x="21600" y="12852"/>
                        <a:pt x="20269" y="8532"/>
                      </a:cubicBezTo>
                      <a:cubicBezTo>
                        <a:pt x="18324" y="2235"/>
                        <a:pt x="12387" y="-1353"/>
                        <a:pt x="6859" y="477"/>
                      </a:cubicBezTo>
                      <a:cubicBezTo>
                        <a:pt x="3174" y="1722"/>
                        <a:pt x="614" y="5090"/>
                        <a:pt x="0" y="9044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60" name="Google Shape;138;p15"/>
                <p:cNvSpPr/>
                <p:nvPr/>
              </p:nvSpPr>
              <p:spPr>
                <a:xfrm rot="20266967">
                  <a:off x="14424" y="19020"/>
                  <a:ext cx="118888" cy="99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18220" fill="norm" stroke="1" extrusionOk="0">
                      <a:moveTo>
                        <a:pt x="20106" y="6330"/>
                      </a:moveTo>
                      <a:cubicBezTo>
                        <a:pt x="13890" y="-2270"/>
                        <a:pt x="7480" y="-3380"/>
                        <a:pt x="759" y="11046"/>
                      </a:cubicBezTo>
                      <a:cubicBezTo>
                        <a:pt x="-135" y="12949"/>
                        <a:pt x="-290" y="14455"/>
                        <a:pt x="565" y="16040"/>
                      </a:cubicBezTo>
                      <a:cubicBezTo>
                        <a:pt x="1031" y="16833"/>
                        <a:pt x="1458" y="17546"/>
                        <a:pt x="1924" y="18220"/>
                      </a:cubicBezTo>
                      <a:cubicBezTo>
                        <a:pt x="1186" y="13979"/>
                        <a:pt x="5654" y="8827"/>
                        <a:pt x="10277" y="10214"/>
                      </a:cubicBezTo>
                      <a:cubicBezTo>
                        <a:pt x="12142" y="10690"/>
                        <a:pt x="14006" y="11165"/>
                        <a:pt x="15871" y="11641"/>
                      </a:cubicBezTo>
                      <a:cubicBezTo>
                        <a:pt x="17736" y="12117"/>
                        <a:pt x="19756" y="11126"/>
                        <a:pt x="21038" y="9104"/>
                      </a:cubicBezTo>
                      <a:cubicBezTo>
                        <a:pt x="21155" y="8946"/>
                        <a:pt x="21232" y="8787"/>
                        <a:pt x="21310" y="8629"/>
                      </a:cubicBezTo>
                      <a:cubicBezTo>
                        <a:pt x="21116" y="7836"/>
                        <a:pt x="20650" y="7083"/>
                        <a:pt x="20106" y="6330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61" name="Google Shape;139;p15"/>
                <p:cNvSpPr/>
                <p:nvPr/>
              </p:nvSpPr>
              <p:spPr>
                <a:xfrm rot="20266967">
                  <a:off x="32266" y="61404"/>
                  <a:ext cx="109667" cy="552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510" y="21600"/>
                      </a:moveTo>
                      <a:cubicBezTo>
                        <a:pt x="340" y="19567"/>
                        <a:pt x="468" y="16602"/>
                        <a:pt x="850" y="14485"/>
                      </a:cubicBezTo>
                      <a:cubicBezTo>
                        <a:pt x="1191" y="12452"/>
                        <a:pt x="1786" y="10504"/>
                        <a:pt x="2551" y="8809"/>
                      </a:cubicBezTo>
                      <a:cubicBezTo>
                        <a:pt x="3317" y="7115"/>
                        <a:pt x="4252" y="5760"/>
                        <a:pt x="5272" y="4913"/>
                      </a:cubicBezTo>
                      <a:cubicBezTo>
                        <a:pt x="6506" y="3896"/>
                        <a:pt x="7909" y="3558"/>
                        <a:pt x="9312" y="4405"/>
                      </a:cubicBezTo>
                      <a:lnTo>
                        <a:pt x="15435" y="7454"/>
                      </a:lnTo>
                      <a:cubicBezTo>
                        <a:pt x="16625" y="8047"/>
                        <a:pt x="17773" y="7624"/>
                        <a:pt x="18836" y="6522"/>
                      </a:cubicBezTo>
                      <a:cubicBezTo>
                        <a:pt x="19942" y="5337"/>
                        <a:pt x="20750" y="3473"/>
                        <a:pt x="21515" y="847"/>
                      </a:cubicBezTo>
                      <a:lnTo>
                        <a:pt x="21387" y="0"/>
                      </a:lnTo>
                      <a:cubicBezTo>
                        <a:pt x="20707" y="2372"/>
                        <a:pt x="19644" y="4405"/>
                        <a:pt x="18666" y="5421"/>
                      </a:cubicBezTo>
                      <a:cubicBezTo>
                        <a:pt x="17731" y="6438"/>
                        <a:pt x="16668" y="6776"/>
                        <a:pt x="15605" y="6268"/>
                      </a:cubicBezTo>
                      <a:lnTo>
                        <a:pt x="9482" y="3219"/>
                      </a:lnTo>
                      <a:cubicBezTo>
                        <a:pt x="7994" y="2372"/>
                        <a:pt x="6463" y="2626"/>
                        <a:pt x="5145" y="3812"/>
                      </a:cubicBezTo>
                      <a:cubicBezTo>
                        <a:pt x="4039" y="4744"/>
                        <a:pt x="3019" y="6183"/>
                        <a:pt x="2211" y="7962"/>
                      </a:cubicBezTo>
                      <a:cubicBezTo>
                        <a:pt x="1361" y="9741"/>
                        <a:pt x="723" y="11859"/>
                        <a:pt x="340" y="14146"/>
                      </a:cubicBezTo>
                      <a:cubicBezTo>
                        <a:pt x="-43" y="16433"/>
                        <a:pt x="-85" y="18212"/>
                        <a:pt x="128" y="20499"/>
                      </a:cubicBezTo>
                      <a:lnTo>
                        <a:pt x="510" y="21600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63" name="Google Shape;140;p15"/>
              <p:cNvSpPr/>
              <p:nvPr/>
            </p:nvSpPr>
            <p:spPr>
              <a:xfrm rot="20266967">
                <a:off x="144978" y="109516"/>
                <a:ext cx="439700" cy="425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2" h="20383" fill="norm" stroke="1" extrusionOk="0">
                    <a:moveTo>
                      <a:pt x="56" y="17201"/>
                    </a:moveTo>
                    <a:cubicBezTo>
                      <a:pt x="1763" y="11970"/>
                      <a:pt x="8592" y="9157"/>
                      <a:pt x="9325" y="3687"/>
                    </a:cubicBezTo>
                    <a:cubicBezTo>
                      <a:pt x="9666" y="1103"/>
                      <a:pt x="-175" y="1840"/>
                      <a:pt x="2215" y="978"/>
                    </a:cubicBezTo>
                    <a:cubicBezTo>
                      <a:pt x="6152" y="-444"/>
                      <a:pt x="11102" y="-423"/>
                      <a:pt x="14697" y="1756"/>
                    </a:cubicBezTo>
                    <a:cubicBezTo>
                      <a:pt x="17941" y="3718"/>
                      <a:pt x="21144" y="8119"/>
                      <a:pt x="20250" y="11887"/>
                    </a:cubicBezTo>
                    <a:cubicBezTo>
                      <a:pt x="19567" y="14762"/>
                      <a:pt x="16213" y="4912"/>
                      <a:pt x="13633" y="6209"/>
                    </a:cubicBezTo>
                    <a:cubicBezTo>
                      <a:pt x="8672" y="8721"/>
                      <a:pt x="8311" y="16610"/>
                      <a:pt x="3962" y="20139"/>
                    </a:cubicBezTo>
                    <a:cubicBezTo>
                      <a:pt x="2697" y="21156"/>
                      <a:pt x="-456" y="18769"/>
                      <a:pt x="56" y="17201"/>
                    </a:cubicBezTo>
                    <a:close/>
                  </a:path>
                </a:pathLst>
              </a:custGeom>
              <a:solidFill>
                <a:srgbClr val="FBF6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272" name="Google Shape;141;p15"/>
          <p:cNvGrpSpPr/>
          <p:nvPr/>
        </p:nvGrpSpPr>
        <p:grpSpPr>
          <a:xfrm>
            <a:off x="3693638" y="5399075"/>
            <a:ext cx="761652" cy="792011"/>
            <a:chOff x="0" y="0"/>
            <a:chExt cx="761651" cy="792010"/>
          </a:xfrm>
        </p:grpSpPr>
        <p:sp>
          <p:nvSpPr>
            <p:cNvPr id="266" name="Google Shape;142;p15"/>
            <p:cNvSpPr/>
            <p:nvPr/>
          </p:nvSpPr>
          <p:spPr>
            <a:xfrm rot="19015402">
              <a:off x="59655" y="152116"/>
              <a:ext cx="609316" cy="415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3" h="19836" fill="norm" stroke="1" extrusionOk="0">
                  <a:moveTo>
                    <a:pt x="11250" y="195"/>
                  </a:moveTo>
                  <a:cubicBezTo>
                    <a:pt x="16931" y="1261"/>
                    <a:pt x="21128" y="6480"/>
                    <a:pt x="20621" y="11854"/>
                  </a:cubicBezTo>
                  <a:cubicBezTo>
                    <a:pt x="20114" y="17228"/>
                    <a:pt x="15094" y="20718"/>
                    <a:pt x="9413" y="19641"/>
                  </a:cubicBezTo>
                  <a:cubicBezTo>
                    <a:pt x="3725" y="18575"/>
                    <a:pt x="-472" y="13356"/>
                    <a:pt x="42" y="7982"/>
                  </a:cubicBezTo>
                  <a:cubicBezTo>
                    <a:pt x="550" y="2608"/>
                    <a:pt x="5569" y="-882"/>
                    <a:pt x="11250" y="195"/>
                  </a:cubicBezTo>
                  <a:close/>
                </a:path>
              </a:pathLst>
            </a:custGeom>
            <a:solidFill>
              <a:srgbClr val="B698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" name="Google Shape;143;p15"/>
            <p:cNvSpPr/>
            <p:nvPr/>
          </p:nvSpPr>
          <p:spPr>
            <a:xfrm rot="19015402">
              <a:off x="134644" y="149148"/>
              <a:ext cx="533054" cy="38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0620" fill="norm" stroke="1" extrusionOk="0">
                  <a:moveTo>
                    <a:pt x="13852" y="0"/>
                  </a:moveTo>
                  <a:cubicBezTo>
                    <a:pt x="18527" y="2279"/>
                    <a:pt x="21600" y="6962"/>
                    <a:pt x="21126" y="11749"/>
                  </a:cubicBezTo>
                  <a:cubicBezTo>
                    <a:pt x="20532" y="17722"/>
                    <a:pt x="14653" y="21600"/>
                    <a:pt x="7998" y="20403"/>
                  </a:cubicBezTo>
                  <a:cubicBezTo>
                    <a:pt x="4787" y="19828"/>
                    <a:pt x="1980" y="18182"/>
                    <a:pt x="0" y="15961"/>
                  </a:cubicBezTo>
                  <a:cubicBezTo>
                    <a:pt x="2772" y="18079"/>
                    <a:pt x="6035" y="18516"/>
                    <a:pt x="9573" y="18067"/>
                  </a:cubicBezTo>
                  <a:cubicBezTo>
                    <a:pt x="7189" y="16203"/>
                    <a:pt x="4804" y="14350"/>
                    <a:pt x="2428" y="12486"/>
                  </a:cubicBezTo>
                  <a:cubicBezTo>
                    <a:pt x="4614" y="9114"/>
                    <a:pt x="9918" y="8631"/>
                    <a:pt x="16452" y="9298"/>
                  </a:cubicBezTo>
                  <a:cubicBezTo>
                    <a:pt x="17666" y="5696"/>
                    <a:pt x="17175" y="2497"/>
                    <a:pt x="13852" y="0"/>
                  </a:cubicBezTo>
                  <a:close/>
                </a:path>
              </a:pathLst>
            </a:custGeom>
            <a:solidFill>
              <a:srgbClr val="A7873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" name="Google Shape;144;p15"/>
            <p:cNvSpPr/>
            <p:nvPr/>
          </p:nvSpPr>
          <p:spPr>
            <a:xfrm rot="19015402">
              <a:off x="319989" y="331857"/>
              <a:ext cx="356016" cy="39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18388" fill="norm" stroke="1" extrusionOk="0">
                  <a:moveTo>
                    <a:pt x="1594" y="1700"/>
                  </a:moveTo>
                  <a:cubicBezTo>
                    <a:pt x="4515" y="-1426"/>
                    <a:pt x="19078" y="-122"/>
                    <a:pt x="20677" y="4644"/>
                  </a:cubicBezTo>
                  <a:cubicBezTo>
                    <a:pt x="20501" y="4674"/>
                    <a:pt x="20325" y="4715"/>
                    <a:pt x="20148" y="4745"/>
                  </a:cubicBezTo>
                  <a:cubicBezTo>
                    <a:pt x="18713" y="5020"/>
                    <a:pt x="17518" y="5784"/>
                    <a:pt x="17190" y="6945"/>
                  </a:cubicBezTo>
                  <a:lnTo>
                    <a:pt x="14597" y="16386"/>
                  </a:lnTo>
                  <a:cubicBezTo>
                    <a:pt x="13553" y="20174"/>
                    <a:pt x="-923" y="18086"/>
                    <a:pt x="46" y="14288"/>
                  </a:cubicBezTo>
                  <a:lnTo>
                    <a:pt x="2639" y="4145"/>
                  </a:lnTo>
                  <a:cubicBezTo>
                    <a:pt x="2878" y="3218"/>
                    <a:pt x="2564" y="2322"/>
                    <a:pt x="1645" y="1741"/>
                  </a:cubicBezTo>
                  <a:cubicBezTo>
                    <a:pt x="1645" y="1721"/>
                    <a:pt x="1620" y="1711"/>
                    <a:pt x="1594" y="1700"/>
                  </a:cubicBezTo>
                  <a:close/>
                </a:path>
              </a:pathLst>
            </a:custGeom>
            <a:solidFill>
              <a:srgbClr val="CFB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9" name="Google Shape;145;p15"/>
            <p:cNvSpPr/>
            <p:nvPr/>
          </p:nvSpPr>
          <p:spPr>
            <a:xfrm rot="19015402">
              <a:off x="344343" y="322078"/>
              <a:ext cx="327907" cy="39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67" fill="norm" stroke="1" extrusionOk="0">
                  <a:moveTo>
                    <a:pt x="0" y="1778"/>
                  </a:moveTo>
                  <a:cubicBezTo>
                    <a:pt x="3412" y="-1519"/>
                    <a:pt x="19787" y="-106"/>
                    <a:pt x="21600" y="4987"/>
                  </a:cubicBezTo>
                  <a:cubicBezTo>
                    <a:pt x="21400" y="5020"/>
                    <a:pt x="21200" y="5064"/>
                    <a:pt x="21000" y="5097"/>
                  </a:cubicBezTo>
                  <a:cubicBezTo>
                    <a:pt x="19373" y="5393"/>
                    <a:pt x="18017" y="6214"/>
                    <a:pt x="17645" y="7463"/>
                  </a:cubicBezTo>
                  <a:lnTo>
                    <a:pt x="14705" y="17616"/>
                  </a:lnTo>
                  <a:cubicBezTo>
                    <a:pt x="14134" y="19599"/>
                    <a:pt x="9936" y="20081"/>
                    <a:pt x="5910" y="19588"/>
                  </a:cubicBezTo>
                  <a:lnTo>
                    <a:pt x="3355" y="13706"/>
                  </a:lnTo>
                  <a:cubicBezTo>
                    <a:pt x="5011" y="13356"/>
                    <a:pt x="6610" y="13158"/>
                    <a:pt x="8152" y="13104"/>
                  </a:cubicBezTo>
                  <a:cubicBezTo>
                    <a:pt x="10579" y="13027"/>
                    <a:pt x="12535" y="11680"/>
                    <a:pt x="12906" y="9840"/>
                  </a:cubicBezTo>
                  <a:cubicBezTo>
                    <a:pt x="13120" y="8799"/>
                    <a:pt x="13320" y="7758"/>
                    <a:pt x="13534" y="6718"/>
                  </a:cubicBezTo>
                  <a:cubicBezTo>
                    <a:pt x="13919" y="4812"/>
                    <a:pt x="12777" y="3016"/>
                    <a:pt x="10593" y="2063"/>
                  </a:cubicBezTo>
                  <a:cubicBezTo>
                    <a:pt x="6667" y="354"/>
                    <a:pt x="3012" y="628"/>
                    <a:pt x="14" y="1866"/>
                  </a:cubicBezTo>
                  <a:lnTo>
                    <a:pt x="0" y="1778"/>
                  </a:lnTo>
                  <a:close/>
                </a:path>
              </a:pathLst>
            </a:custGeom>
            <a:solidFill>
              <a:srgbClr val="C0A3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" name="Google Shape;146;p15"/>
            <p:cNvSpPr/>
            <p:nvPr/>
          </p:nvSpPr>
          <p:spPr>
            <a:xfrm rot="19015402">
              <a:off x="426829" y="601709"/>
              <a:ext cx="251322" cy="12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13701" fill="norm" stroke="1" extrusionOk="0">
                  <a:moveTo>
                    <a:pt x="20916" y="8858"/>
                  </a:moveTo>
                  <a:cubicBezTo>
                    <a:pt x="19472" y="17759"/>
                    <a:pt x="-161" y="13247"/>
                    <a:pt x="1" y="4543"/>
                  </a:cubicBezTo>
                  <a:cubicBezTo>
                    <a:pt x="1914" y="-3841"/>
                    <a:pt x="21439" y="425"/>
                    <a:pt x="20916" y="8858"/>
                  </a:cubicBezTo>
                  <a:close/>
                </a:path>
              </a:pathLst>
            </a:custGeom>
            <a:solidFill>
              <a:srgbClr val="D7C39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" name="Google Shape;147;p15"/>
            <p:cNvSpPr/>
            <p:nvPr/>
          </p:nvSpPr>
          <p:spPr>
            <a:xfrm rot="19015402">
              <a:off x="45638" y="270595"/>
              <a:ext cx="319016" cy="127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17969" fill="norm" stroke="1" extrusionOk="0">
                  <a:moveTo>
                    <a:pt x="9211" y="1231"/>
                  </a:moveTo>
                  <a:cubicBezTo>
                    <a:pt x="14939" y="-1846"/>
                    <a:pt x="20371" y="1383"/>
                    <a:pt x="20796" y="5009"/>
                  </a:cubicBezTo>
                  <a:cubicBezTo>
                    <a:pt x="21220" y="8634"/>
                    <a:pt x="16467" y="11285"/>
                    <a:pt x="10738" y="14362"/>
                  </a:cubicBezTo>
                  <a:cubicBezTo>
                    <a:pt x="4995" y="17408"/>
                    <a:pt x="455" y="19754"/>
                    <a:pt x="30" y="16129"/>
                  </a:cubicBezTo>
                  <a:cubicBezTo>
                    <a:pt x="-380" y="12503"/>
                    <a:pt x="3482" y="4308"/>
                    <a:pt x="9211" y="1231"/>
                  </a:cubicBezTo>
                  <a:close/>
                </a:path>
              </a:pathLst>
            </a:custGeom>
            <a:solidFill>
              <a:srgbClr val="CBAE6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282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83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Google Shape;149;p16" descr="Google Shape;149;p16"/>
          <p:cNvPicPr>
            <a:picLocks noChangeAspect="1"/>
          </p:cNvPicPr>
          <p:nvPr/>
        </p:nvPicPr>
        <p:blipFill>
          <a:blip r:embed="rId5">
            <a:extLst/>
          </a:blip>
          <a:srcRect l="31086" t="0" r="0" b="0"/>
          <a:stretch>
            <a:fillRect/>
          </a:stretch>
        </p:blipFill>
        <p:spPr>
          <a:xfrm flipH="1">
            <a:off x="6223001" y="5353103"/>
            <a:ext cx="5968999" cy="15048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6200000">
              <a:srgbClr val="000000">
                <a:alpha val="40000"/>
              </a:srgbClr>
            </a:outerShdw>
          </a:effectLst>
        </p:spPr>
      </p:pic>
      <p:sp>
        <p:nvSpPr>
          <p:cNvPr id="285" name="مستوى النص الأول…"/>
          <p:cNvSpPr txBox="1"/>
          <p:nvPr>
            <p:ph type="body" sz="quarter" idx="1"/>
          </p:nvPr>
        </p:nvSpPr>
        <p:spPr>
          <a:xfrm>
            <a:off x="415600" y="1706399"/>
            <a:ext cx="3250501" cy="606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1800"/>
            </a:lvl1pPr>
            <a:lvl2pPr marL="349250" indent="215900">
              <a:buClrTx/>
              <a:buSzTx/>
              <a:buFontTx/>
              <a:buNone/>
              <a:defRPr b="1" sz="1800"/>
            </a:lvl2pPr>
            <a:lvl3pPr marL="349250" indent="673100">
              <a:buClrTx/>
              <a:buSzTx/>
              <a:buFontTx/>
              <a:buNone/>
              <a:defRPr b="1" sz="1800"/>
            </a:lvl3pPr>
            <a:lvl4pPr marL="349250" indent="1130300">
              <a:buClrTx/>
              <a:buSzTx/>
              <a:buFontTx/>
              <a:buNone/>
              <a:defRPr b="1" sz="1800"/>
            </a:lvl4pPr>
            <a:lvl5pPr marL="349250" indent="1587500">
              <a:buClrTx/>
              <a:buSzTx/>
              <a:buFontTx/>
              <a:buNone/>
              <a:defRPr b="1"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6" name="نص العنوان"/>
          <p:cNvSpPr txBox="1"/>
          <p:nvPr>
            <p:ph type="title"/>
          </p:nvPr>
        </p:nvSpPr>
        <p:spPr>
          <a:xfrm>
            <a:off x="415600" y="593366"/>
            <a:ext cx="11360701" cy="7635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7" name="Google Shape;157;p16"/>
          <p:cNvSpPr txBox="1"/>
          <p:nvPr>
            <p:ph type="body" sz="quarter" idx="21"/>
          </p:nvPr>
        </p:nvSpPr>
        <p:spPr>
          <a:xfrm>
            <a:off x="4266986" y="21326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288" name="Google Shape;158;p16"/>
          <p:cNvSpPr txBox="1"/>
          <p:nvPr>
            <p:ph type="body" sz="quarter" idx="22"/>
          </p:nvPr>
        </p:nvSpPr>
        <p:spPr>
          <a:xfrm>
            <a:off x="8340411" y="36293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289" name="Google Shape;159;p16"/>
          <p:cNvSpPr txBox="1"/>
          <p:nvPr>
            <p:ph type="body" sz="quarter" idx="23"/>
          </p:nvPr>
        </p:nvSpPr>
        <p:spPr>
          <a:xfrm>
            <a:off x="4266986" y="35804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290" name="Google Shape;160;p16"/>
          <p:cNvSpPr txBox="1"/>
          <p:nvPr>
            <p:ph type="body" sz="quarter" idx="24"/>
          </p:nvPr>
        </p:nvSpPr>
        <p:spPr>
          <a:xfrm>
            <a:off x="415600" y="21326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291" name="Google Shape;161;p16"/>
          <p:cNvSpPr txBox="1"/>
          <p:nvPr>
            <p:ph type="body" sz="quarter" idx="25"/>
          </p:nvPr>
        </p:nvSpPr>
        <p:spPr>
          <a:xfrm>
            <a:off x="8340400" y="21326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292" name="Google Shape;162;p16"/>
          <p:cNvSpPr txBox="1"/>
          <p:nvPr>
            <p:ph type="body" sz="quarter" idx="26"/>
          </p:nvPr>
        </p:nvSpPr>
        <p:spPr>
          <a:xfrm>
            <a:off x="415600" y="3580400"/>
            <a:ext cx="3250501" cy="834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17500">
              <a:buSzPts val="1400"/>
              <a:defRPr sz="1400"/>
            </a:pPr>
          </a:p>
        </p:txBody>
      </p:sp>
      <p:pic>
        <p:nvPicPr>
          <p:cNvPr id="293" name="Google Shape;163;p16" descr="Google Shape;163;p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0" y="5028205"/>
            <a:ext cx="12192000" cy="186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303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304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415600" y="2315999"/>
            <a:ext cx="1997700" cy="606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 algn="ctr">
              <a:buClrTx/>
              <a:buSzTx/>
              <a:buFontTx/>
              <a:buNone/>
              <a:defRPr b="1" sz="2200"/>
            </a:lvl1pPr>
            <a:lvl2pPr marL="349250" indent="215900" algn="ctr">
              <a:buClrTx/>
              <a:buSzTx/>
              <a:buFontTx/>
              <a:buNone/>
              <a:defRPr b="1" sz="2200"/>
            </a:lvl2pPr>
            <a:lvl3pPr marL="349250" indent="673100" algn="ctr">
              <a:buClrTx/>
              <a:buSzTx/>
              <a:buFontTx/>
              <a:buNone/>
              <a:defRPr b="1" sz="2200"/>
            </a:lvl3pPr>
            <a:lvl4pPr marL="349250" indent="1130300" algn="ctr">
              <a:buClrTx/>
              <a:buSzTx/>
              <a:buFontTx/>
              <a:buNone/>
              <a:defRPr b="1" sz="2200"/>
            </a:lvl4pPr>
            <a:lvl5pPr marL="349250" indent="1587500" algn="ctr">
              <a:buClrTx/>
              <a:buSzTx/>
              <a:buFontTx/>
              <a:buNone/>
              <a:defRPr b="1" sz="2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6" name="نص العنوان"/>
          <p:cNvSpPr txBox="1"/>
          <p:nvPr>
            <p:ph type="title"/>
          </p:nvPr>
        </p:nvSpPr>
        <p:spPr>
          <a:xfrm>
            <a:off x="415600" y="974366"/>
            <a:ext cx="113607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7" name="Google Shape;171;p17"/>
          <p:cNvSpPr txBox="1"/>
          <p:nvPr>
            <p:ph type="body" sz="quarter" idx="21"/>
          </p:nvPr>
        </p:nvSpPr>
        <p:spPr>
          <a:xfrm>
            <a:off x="415600" y="3238624"/>
            <a:ext cx="1997700" cy="23301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308" name="Google Shape;172;p17"/>
          <p:cNvSpPr txBox="1"/>
          <p:nvPr>
            <p:ph type="body" sz="quarter" idx="22"/>
          </p:nvPr>
        </p:nvSpPr>
        <p:spPr>
          <a:xfrm>
            <a:off x="2775374" y="3238624"/>
            <a:ext cx="1997701" cy="23301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309" name="Google Shape;173;p17"/>
          <p:cNvSpPr txBox="1"/>
          <p:nvPr>
            <p:ph type="body" sz="quarter" idx="23"/>
          </p:nvPr>
        </p:nvSpPr>
        <p:spPr>
          <a:xfrm>
            <a:off x="5135150" y="3238624"/>
            <a:ext cx="1997701" cy="23301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310" name="Google Shape;174;p17"/>
          <p:cNvSpPr txBox="1"/>
          <p:nvPr>
            <p:ph type="body" sz="quarter" idx="24"/>
          </p:nvPr>
        </p:nvSpPr>
        <p:spPr>
          <a:xfrm>
            <a:off x="7494924" y="3238624"/>
            <a:ext cx="1997701" cy="23301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sp>
        <p:nvSpPr>
          <p:cNvPr id="311" name="Google Shape;175;p17"/>
          <p:cNvSpPr txBox="1"/>
          <p:nvPr>
            <p:ph type="body" sz="quarter" idx="25"/>
          </p:nvPr>
        </p:nvSpPr>
        <p:spPr>
          <a:xfrm>
            <a:off x="9854700" y="3238624"/>
            <a:ext cx="1997700" cy="23301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indent="-330200">
              <a:buSzPts val="1600"/>
              <a:defRPr sz="1600"/>
            </a:pPr>
          </a:p>
        </p:txBody>
      </p:sp>
      <p:grpSp>
        <p:nvGrpSpPr>
          <p:cNvPr id="314" name="Google Shape;176;p17"/>
          <p:cNvGrpSpPr/>
          <p:nvPr/>
        </p:nvGrpSpPr>
        <p:grpSpPr>
          <a:xfrm>
            <a:off x="148450" y="4323600"/>
            <a:ext cx="12043551" cy="2379899"/>
            <a:chOff x="0" y="0"/>
            <a:chExt cx="12043550" cy="2379898"/>
          </a:xfrm>
        </p:grpSpPr>
        <p:pic>
          <p:nvPicPr>
            <p:cNvPr id="312" name="Google Shape;177;p17" descr="Google Shape;177;p1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>
              <a:off x="5772713" y="0"/>
              <a:ext cx="6270838" cy="2379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178;p17" descr="Google Shape;178;p1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02793"/>
              <a:ext cx="6355149" cy="1700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324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325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نص العنوان"/>
          <p:cNvSpPr txBox="1"/>
          <p:nvPr>
            <p:ph type="title"/>
          </p:nvPr>
        </p:nvSpPr>
        <p:spPr>
          <a:xfrm>
            <a:off x="644200" y="974375"/>
            <a:ext cx="5581501" cy="763501"/>
          </a:xfrm>
          <a:prstGeom prst="rect">
            <a:avLst/>
          </a:prstGeom>
        </p:spPr>
        <p:txBody>
          <a:bodyPr/>
          <a:lstStyle>
            <a:lvl1pPr algn="r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مستوى النص الأول…"/>
          <p:cNvSpPr txBox="1"/>
          <p:nvPr>
            <p:ph type="body" sz="half" idx="1"/>
          </p:nvPr>
        </p:nvSpPr>
        <p:spPr>
          <a:xfrm>
            <a:off x="644049" y="2097700"/>
            <a:ext cx="5581501" cy="3565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/>
            <a:lvl2pPr algn="r"/>
            <a:lvl3pPr algn="r"/>
            <a:lvl4pPr algn="r"/>
            <a:lvl5pPr algn="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337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338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نص العنوان"/>
          <p:cNvSpPr txBox="1"/>
          <p:nvPr>
            <p:ph type="title"/>
          </p:nvPr>
        </p:nvSpPr>
        <p:spPr>
          <a:xfrm>
            <a:off x="5978199" y="974375"/>
            <a:ext cx="55815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40" name="مستوى النص الأول…"/>
          <p:cNvSpPr txBox="1"/>
          <p:nvPr>
            <p:ph type="body" sz="half" idx="1"/>
          </p:nvPr>
        </p:nvSpPr>
        <p:spPr>
          <a:xfrm>
            <a:off x="5978299" y="2508424"/>
            <a:ext cx="5581501" cy="31068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350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351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مستوى النص الأول…"/>
          <p:cNvSpPr txBox="1"/>
          <p:nvPr>
            <p:ph type="body" sz="quarter" idx="1"/>
          </p:nvPr>
        </p:nvSpPr>
        <p:spPr>
          <a:xfrm>
            <a:off x="6130599" y="2516825"/>
            <a:ext cx="5581501" cy="71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2100"/>
            </a:lvl1pPr>
            <a:lvl2pPr marL="349250" indent="215900">
              <a:buClrTx/>
              <a:buSzTx/>
              <a:buFontTx/>
              <a:buNone/>
              <a:defRPr b="1" sz="2100"/>
            </a:lvl2pPr>
            <a:lvl3pPr marL="349250" indent="673100">
              <a:buClrTx/>
              <a:buSzTx/>
              <a:buFontTx/>
              <a:buNone/>
              <a:defRPr b="1" sz="2100"/>
            </a:lvl3pPr>
            <a:lvl4pPr marL="349250" indent="1130300">
              <a:buClrTx/>
              <a:buSzTx/>
              <a:buFontTx/>
              <a:buNone/>
              <a:defRPr b="1" sz="2100"/>
            </a:lvl4pPr>
            <a:lvl5pPr marL="349250" indent="1587500">
              <a:buClrTx/>
              <a:buSzTx/>
              <a:buFontTx/>
              <a:buNone/>
              <a:defRPr b="1"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3" name="نص العنوان"/>
          <p:cNvSpPr txBox="1"/>
          <p:nvPr>
            <p:ph type="title"/>
          </p:nvPr>
        </p:nvSpPr>
        <p:spPr>
          <a:xfrm>
            <a:off x="6130599" y="974375"/>
            <a:ext cx="5581501" cy="763501"/>
          </a:xfrm>
          <a:prstGeom prst="rect">
            <a:avLst/>
          </a:prstGeom>
        </p:spPr>
        <p:txBody>
          <a:bodyPr/>
          <a:lstStyle>
            <a:lvl1pPr algn="l"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4" name="Google Shape;188;p20"/>
          <p:cNvSpPr txBox="1"/>
          <p:nvPr>
            <p:ph type="body" sz="quarter" idx="21"/>
          </p:nvPr>
        </p:nvSpPr>
        <p:spPr>
          <a:xfrm>
            <a:off x="6130649" y="3381624"/>
            <a:ext cx="5581501" cy="1341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lnSpc>
                <a:spcPct val="100000"/>
              </a:lnSpc>
            </a:pPr>
          </a:p>
        </p:txBody>
      </p:sp>
      <p:pic>
        <p:nvPicPr>
          <p:cNvPr id="355" name="Google Shape;189;p20" descr="Google Shape;189;p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400287" y="4998558"/>
            <a:ext cx="6133110" cy="1859442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44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45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Google Shape;25;p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" name="Google Shape;26;p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47" name="Google Shape;27;p4" descr="Google Shape;27;p4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5599" y="331099"/>
              <a:ext cx="5101468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Google Shape;28;p4"/>
            <p:cNvSpPr txBox="1"/>
            <p:nvPr/>
          </p:nvSpPr>
          <p:spPr>
            <a:xfrm>
              <a:off x="509225" y="2858060"/>
              <a:ext cx="8865050" cy="371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>
                  <a:solidFill>
                    <a:srgbClr val="000000"/>
                  </a:solidFill>
                </a:defRPr>
              </a:pP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rtl="0">
                <a:defRPr>
                  <a:solidFill>
                    <a:srgbClr val="000000"/>
                  </a:solidFill>
                </a:defRPr>
              </a:pP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C6CFD6"/>
                  </a:solidFill>
                  <a:uFill>
                    <a:solidFill>
                      <a:srgbClr val="C6CFD6"/>
                    </a:solidFill>
                  </a:uFill>
                  <a:hlinkClick r:id="rId7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49" name="Google Shape;29;p4"/>
            <p:cNvSpPr/>
            <p:nvPr/>
          </p:nvSpPr>
          <p:spPr>
            <a:xfrm>
              <a:off x="10423366" y="5688858"/>
              <a:ext cx="1495201" cy="12901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50" name="Google Shape;30;p4" descr="Google Shape;30;p4">
              <a:hlinkClick r:id="rId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982557" y="5912306"/>
              <a:ext cx="713233" cy="63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Google Shape;31;p4" descr="Google Shape;31;p4">
              <a:hlinkClick r:id="rId1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764428" y="5916798"/>
              <a:ext cx="708661" cy="62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Google Shape;32;p4" descr="Google Shape;32;p4">
              <a:hlinkClick r:id="rId1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0541714" y="5905568"/>
              <a:ext cx="612649" cy="624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Google Shape;33;p4" descr="Google Shape;33;p4">
              <a:hlinkClick r:id="rId14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1219049" y="5916798"/>
              <a:ext cx="699517" cy="60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Google Shape;34;p4"/>
            <p:cNvSpPr txBox="1"/>
            <p:nvPr/>
          </p:nvSpPr>
          <p:spPr>
            <a:xfrm>
              <a:off x="7072500" y="4813374"/>
              <a:ext cx="4915501" cy="55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65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66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Google Shape;36;p5" descr="Google Shape;36;p5"/>
          <p:cNvPicPr>
            <a:picLocks noChangeAspect="1"/>
          </p:cNvPicPr>
          <p:nvPr/>
        </p:nvPicPr>
        <p:blipFill>
          <a:blip r:embed="rId5">
            <a:extLst/>
          </a:blip>
          <a:srcRect l="31086" t="0" r="0" b="0"/>
          <a:stretch>
            <a:fillRect/>
          </a:stretch>
        </p:blipFill>
        <p:spPr>
          <a:xfrm flipH="1">
            <a:off x="6223001" y="5353103"/>
            <a:ext cx="5968999" cy="15048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6200000">
              <a:srgbClr val="000000">
                <a:alpha val="40000"/>
              </a:srgbClr>
            </a:outerShdw>
          </a:effectLst>
        </p:spPr>
      </p:pic>
      <p:sp>
        <p:nvSpPr>
          <p:cNvPr id="68" name="نص العنوان"/>
          <p:cNvSpPr txBox="1"/>
          <p:nvPr>
            <p:ph type="title"/>
          </p:nvPr>
        </p:nvSpPr>
        <p:spPr>
          <a:xfrm>
            <a:off x="6580098" y="1583975"/>
            <a:ext cx="4815301" cy="1324801"/>
          </a:xfrm>
          <a:prstGeom prst="rect">
            <a:avLst/>
          </a:prstGeom>
        </p:spPr>
        <p:txBody>
          <a:bodyPr/>
          <a:lstStyle>
            <a:lvl1pPr algn="r"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sz="quarter" idx="1"/>
          </p:nvPr>
        </p:nvSpPr>
        <p:spPr>
          <a:xfrm>
            <a:off x="6580075" y="2988274"/>
            <a:ext cx="4815300" cy="2235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/>
            <a:lvl2pPr algn="r"/>
            <a:lvl3pPr algn="r"/>
            <a:lvl4pPr algn="r"/>
            <a:lvl5pPr algn="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" name="Google Shape;39;p5" descr="Google Shape;39;p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535" y="3932640"/>
            <a:ext cx="7420788" cy="281625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80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1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41;p6" descr="Google Shape;41;p6"/>
          <p:cNvPicPr>
            <a:picLocks noChangeAspect="1"/>
          </p:cNvPicPr>
          <p:nvPr/>
        </p:nvPicPr>
        <p:blipFill>
          <a:blip r:embed="rId5">
            <a:extLst/>
          </a:blip>
          <a:srcRect l="31086" t="0" r="0" b="0"/>
          <a:stretch>
            <a:fillRect/>
          </a:stretch>
        </p:blipFill>
        <p:spPr>
          <a:xfrm>
            <a:off x="0" y="5353103"/>
            <a:ext cx="5968999" cy="15048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6200000">
              <a:srgbClr val="000000">
                <a:alpha val="40000"/>
              </a:srgbClr>
            </a:outerShdw>
          </a:effectLst>
        </p:spPr>
      </p:pic>
      <p:pic>
        <p:nvPicPr>
          <p:cNvPr id="83" name="Google Shape;42;p6" descr="Google Shape;42;p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58940" y="4435736"/>
            <a:ext cx="2743201" cy="1985504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نص العنوان"/>
          <p:cNvSpPr txBox="1"/>
          <p:nvPr>
            <p:ph type="title"/>
          </p:nvPr>
        </p:nvSpPr>
        <p:spPr>
          <a:xfrm>
            <a:off x="415650" y="611516"/>
            <a:ext cx="113607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مستوى النص الأول…"/>
          <p:cNvSpPr txBox="1"/>
          <p:nvPr>
            <p:ph type="body" sz="half" idx="1"/>
          </p:nvPr>
        </p:nvSpPr>
        <p:spPr>
          <a:xfrm>
            <a:off x="2657025" y="1857499"/>
            <a:ext cx="8955600" cy="29925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95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96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Google Shape;46;p7" descr="Google Shape;46;p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06562" y="4998558"/>
            <a:ext cx="6133110" cy="185944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نص العنوان"/>
          <p:cNvSpPr txBox="1"/>
          <p:nvPr>
            <p:ph type="title"/>
          </p:nvPr>
        </p:nvSpPr>
        <p:spPr>
          <a:xfrm>
            <a:off x="481867" y="965000"/>
            <a:ext cx="3653700" cy="4678801"/>
          </a:xfrm>
          <a:prstGeom prst="rect">
            <a:avLst/>
          </a:prstGeom>
        </p:spPr>
        <p:txBody>
          <a:bodyPr anchor="ctr"/>
          <a:lstStyle>
            <a:lvl1pPr>
              <a:defRPr sz="1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9" name="مستوى النص الأول…"/>
          <p:cNvSpPr txBox="1"/>
          <p:nvPr>
            <p:ph type="body" sz="quarter" idx="1"/>
          </p:nvPr>
        </p:nvSpPr>
        <p:spPr>
          <a:xfrm>
            <a:off x="4406700" y="2031800"/>
            <a:ext cx="6831901" cy="7179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3600"/>
            </a:lvl1pPr>
            <a:lvl2pPr marL="349250" indent="215900">
              <a:buClrTx/>
              <a:buSzTx/>
              <a:buFontTx/>
              <a:buNone/>
              <a:defRPr b="1" sz="3600"/>
            </a:lvl2pPr>
            <a:lvl3pPr marL="349250" indent="673100">
              <a:buClrTx/>
              <a:buSzTx/>
              <a:buFontTx/>
              <a:buNone/>
              <a:defRPr b="1" sz="3600"/>
            </a:lvl3pPr>
            <a:lvl4pPr marL="349250" indent="1130300">
              <a:buClrTx/>
              <a:buSzTx/>
              <a:buFontTx/>
              <a:buNone/>
              <a:defRPr b="1" sz="3600"/>
            </a:lvl4pPr>
            <a:lvl5pPr marL="349250" indent="1587500">
              <a:buClrTx/>
              <a:buSzTx/>
              <a:buFontTx/>
              <a:buNone/>
              <a:defRPr b="1"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Google Shape;49;p7"/>
          <p:cNvSpPr txBox="1"/>
          <p:nvPr>
            <p:ph type="body" sz="quarter" idx="21"/>
          </p:nvPr>
        </p:nvSpPr>
        <p:spPr>
          <a:xfrm>
            <a:off x="4386974" y="2965624"/>
            <a:ext cx="6820501" cy="20751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/>
          </a:p>
        </p:txBody>
      </p:sp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10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1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Google Shape;51;p8" descr="Google Shape;51;p8"/>
          <p:cNvPicPr>
            <a:picLocks noChangeAspect="1"/>
          </p:cNvPicPr>
          <p:nvPr/>
        </p:nvPicPr>
        <p:blipFill>
          <a:blip r:embed="rId5">
            <a:extLst/>
          </a:blip>
          <a:srcRect l="31086" t="0" r="0" b="0"/>
          <a:stretch>
            <a:fillRect/>
          </a:stretch>
        </p:blipFill>
        <p:spPr>
          <a:xfrm flipH="1">
            <a:off x="6223001" y="5353103"/>
            <a:ext cx="5968999" cy="15048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6200000">
              <a:srgbClr val="000000">
                <a:alpha val="40000"/>
              </a:srgbClr>
            </a:outerShdw>
          </a:effectLst>
        </p:spPr>
      </p:pic>
      <p:pic>
        <p:nvPicPr>
          <p:cNvPr id="113" name="Google Shape;52;p8" descr="Google Shape;52;p8"/>
          <p:cNvPicPr>
            <a:picLocks noChangeAspect="1"/>
          </p:cNvPicPr>
          <p:nvPr/>
        </p:nvPicPr>
        <p:blipFill>
          <a:blip r:embed="rId6">
            <a:extLst/>
          </a:blip>
          <a:srcRect l="11339" t="38850" r="0" b="32186"/>
          <a:stretch>
            <a:fillRect/>
          </a:stretch>
        </p:blipFill>
        <p:spPr>
          <a:xfrm>
            <a:off x="7775610" y="5013519"/>
            <a:ext cx="4300298" cy="19862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18900000">
              <a:srgbClr val="000000">
                <a:alpha val="40000"/>
              </a:srgbClr>
            </a:outerShdw>
          </a:effectLst>
        </p:spPr>
      </p:pic>
      <p:pic>
        <p:nvPicPr>
          <p:cNvPr id="114" name="Google Shape;53;p8" descr="Google Shape;53;p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867098" y="5105201"/>
            <a:ext cx="2347164" cy="1304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Google Shape;54;p8" descr="Google Shape;54;p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1846" y="4784083"/>
            <a:ext cx="7084167" cy="189602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مستوى النص الأول…"/>
          <p:cNvSpPr txBox="1"/>
          <p:nvPr>
            <p:ph type="body" sz="quarter" idx="1"/>
          </p:nvPr>
        </p:nvSpPr>
        <p:spPr>
          <a:xfrm>
            <a:off x="448866" y="1643166"/>
            <a:ext cx="3989701" cy="71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2100"/>
            </a:lvl1pPr>
            <a:lvl2pPr marL="349250" indent="215900">
              <a:buClrTx/>
              <a:buSzTx/>
              <a:buFontTx/>
              <a:buNone/>
              <a:defRPr b="1" sz="2100"/>
            </a:lvl2pPr>
            <a:lvl3pPr marL="349250" indent="673100">
              <a:buClrTx/>
              <a:buSzTx/>
              <a:buFontTx/>
              <a:buNone/>
              <a:defRPr b="1" sz="2100"/>
            </a:lvl3pPr>
            <a:lvl4pPr marL="349250" indent="1130300">
              <a:buClrTx/>
              <a:buSzTx/>
              <a:buFontTx/>
              <a:buNone/>
              <a:defRPr b="1" sz="2100"/>
            </a:lvl4pPr>
            <a:lvl5pPr marL="349250" indent="1587500">
              <a:buClrTx/>
              <a:buSzTx/>
              <a:buFontTx/>
              <a:buNone/>
              <a:defRPr b="1"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7" name="نص العنوان"/>
          <p:cNvSpPr txBox="1"/>
          <p:nvPr>
            <p:ph type="title"/>
          </p:nvPr>
        </p:nvSpPr>
        <p:spPr>
          <a:xfrm>
            <a:off x="415600" y="593366"/>
            <a:ext cx="113607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8" name="Google Shape;58;p8"/>
          <p:cNvSpPr txBox="1"/>
          <p:nvPr>
            <p:ph type="body" sz="quarter" idx="21"/>
          </p:nvPr>
        </p:nvSpPr>
        <p:spPr>
          <a:xfrm>
            <a:off x="1327199" y="2653999"/>
            <a:ext cx="4410302" cy="2481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19" name="Google Shape;59;p8"/>
          <p:cNvSpPr txBox="1"/>
          <p:nvPr>
            <p:ph type="body" sz="quarter" idx="22"/>
          </p:nvPr>
        </p:nvSpPr>
        <p:spPr>
          <a:xfrm>
            <a:off x="6770523" y="2644650"/>
            <a:ext cx="4410602" cy="24813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29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30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61;p9" descr="Google Shape;61;p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77589" y="5111729"/>
            <a:ext cx="7888907" cy="3048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Google Shape;62;p9" descr="Google Shape;62;p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410" y="5353360"/>
            <a:ext cx="5108891" cy="1865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ogle Shape;63;p9" descr="Google Shape;63;p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1614" y="5056575"/>
            <a:ext cx="4334634" cy="131685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مستوى النص الأول…"/>
          <p:cNvSpPr txBox="1"/>
          <p:nvPr>
            <p:ph type="body" sz="quarter" idx="1"/>
          </p:nvPr>
        </p:nvSpPr>
        <p:spPr>
          <a:xfrm>
            <a:off x="753677" y="1871775"/>
            <a:ext cx="4768801" cy="7179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9250" indent="-241300">
              <a:buClrTx/>
              <a:buSzTx/>
              <a:buFontTx/>
              <a:buNone/>
              <a:defRPr b="1" sz="2100"/>
            </a:lvl1pPr>
            <a:lvl2pPr marL="349250" indent="215900">
              <a:buClrTx/>
              <a:buSzTx/>
              <a:buFontTx/>
              <a:buNone/>
              <a:defRPr b="1" sz="2100"/>
            </a:lvl2pPr>
            <a:lvl3pPr marL="349250" indent="673100">
              <a:buClrTx/>
              <a:buSzTx/>
              <a:buFontTx/>
              <a:buNone/>
              <a:defRPr b="1" sz="2100"/>
            </a:lvl3pPr>
            <a:lvl4pPr marL="349250" indent="1130300">
              <a:buClrTx/>
              <a:buSzTx/>
              <a:buFontTx/>
              <a:buNone/>
              <a:defRPr b="1" sz="2100"/>
            </a:lvl4pPr>
            <a:lvl5pPr marL="349250" indent="1587500">
              <a:buClrTx/>
              <a:buSzTx/>
              <a:buFontTx/>
              <a:buNone/>
              <a:defRPr b="1"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5" name="نص العنوان"/>
          <p:cNvSpPr txBox="1"/>
          <p:nvPr>
            <p:ph type="title"/>
          </p:nvPr>
        </p:nvSpPr>
        <p:spPr>
          <a:xfrm>
            <a:off x="720400" y="440975"/>
            <a:ext cx="5581501" cy="763501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6" name="Google Shape;66;p9"/>
          <p:cNvSpPr txBox="1"/>
          <p:nvPr>
            <p:ph type="body" sz="quarter" idx="21"/>
          </p:nvPr>
        </p:nvSpPr>
        <p:spPr>
          <a:xfrm>
            <a:off x="1533450" y="2531949"/>
            <a:ext cx="4907401" cy="24273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146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7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68;p10" descr="Google Shape;68;p10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نص العنوان"/>
          <p:cNvSpPr txBox="1"/>
          <p:nvPr>
            <p:ph type="title"/>
          </p:nvPr>
        </p:nvSpPr>
        <p:spPr>
          <a:xfrm>
            <a:off x="558099" y="1873524"/>
            <a:ext cx="11095502" cy="3160802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0" name="مستوى النص الأول…"/>
          <p:cNvSpPr txBox="1"/>
          <p:nvPr>
            <p:ph type="body" sz="quarter" idx="1"/>
          </p:nvPr>
        </p:nvSpPr>
        <p:spPr>
          <a:xfrm>
            <a:off x="632874" y="5919475"/>
            <a:ext cx="11379901" cy="7179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349250" indent="-241300" algn="r">
              <a:lnSpc>
                <a:spcPct val="100000"/>
              </a:lnSpc>
              <a:buClrTx/>
              <a:buSzTx/>
              <a:buFontTx/>
              <a:buNone/>
            </a:lvl1pPr>
            <a:lvl2pPr marL="349250" indent="215900" algn="r">
              <a:lnSpc>
                <a:spcPct val="100000"/>
              </a:lnSpc>
              <a:buClrTx/>
              <a:buSzTx/>
              <a:buFontTx/>
              <a:buNone/>
            </a:lvl2pPr>
            <a:lvl3pPr marL="349250" indent="673100" algn="r">
              <a:lnSpc>
                <a:spcPct val="100000"/>
              </a:lnSpc>
              <a:buClrTx/>
              <a:buSzTx/>
              <a:buFontTx/>
              <a:buNone/>
            </a:lvl3pPr>
            <a:lvl4pPr marL="349250" indent="1130300" algn="r">
              <a:lnSpc>
                <a:spcPct val="100000"/>
              </a:lnSpc>
              <a:buClrTx/>
              <a:buSzTx/>
              <a:buFontTx/>
              <a:buNone/>
            </a:lvl4pPr>
            <a:lvl5pPr marL="349250" indent="15875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1" name="Google Shape;71;p10"/>
          <p:cNvSpPr/>
          <p:nvPr/>
        </p:nvSpPr>
        <p:spPr>
          <a:xfrm rot="19308633">
            <a:off x="10780895" y="-65731"/>
            <a:ext cx="586932" cy="3115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7" h="21579" fill="norm" stroke="1" extrusionOk="0">
                <a:moveTo>
                  <a:pt x="9685" y="11887"/>
                </a:moveTo>
                <a:lnTo>
                  <a:pt x="9639" y="11827"/>
                </a:lnTo>
                <a:cubicBezTo>
                  <a:pt x="9184" y="11068"/>
                  <a:pt x="8591" y="10050"/>
                  <a:pt x="7224" y="8795"/>
                </a:cubicBezTo>
                <a:cubicBezTo>
                  <a:pt x="6632" y="8247"/>
                  <a:pt x="5857" y="7656"/>
                  <a:pt x="5014" y="7014"/>
                </a:cubicBezTo>
                <a:cubicBezTo>
                  <a:pt x="3761" y="6065"/>
                  <a:pt x="2371" y="5008"/>
                  <a:pt x="1232" y="3831"/>
                </a:cubicBezTo>
                <a:cubicBezTo>
                  <a:pt x="753" y="3343"/>
                  <a:pt x="343" y="2890"/>
                  <a:pt x="138" y="2489"/>
                </a:cubicBezTo>
                <a:cubicBezTo>
                  <a:pt x="-67" y="2084"/>
                  <a:pt x="-67" y="1721"/>
                  <a:pt x="298" y="1424"/>
                </a:cubicBezTo>
                <a:cubicBezTo>
                  <a:pt x="867" y="958"/>
                  <a:pt x="2098" y="609"/>
                  <a:pt x="3715" y="376"/>
                </a:cubicBezTo>
                <a:cubicBezTo>
                  <a:pt x="5242" y="152"/>
                  <a:pt x="7087" y="31"/>
                  <a:pt x="9024" y="5"/>
                </a:cubicBezTo>
                <a:cubicBezTo>
                  <a:pt x="10938" y="-21"/>
                  <a:pt x="12943" y="48"/>
                  <a:pt x="14766" y="203"/>
                </a:cubicBezTo>
                <a:cubicBezTo>
                  <a:pt x="17044" y="397"/>
                  <a:pt x="19049" y="725"/>
                  <a:pt x="20280" y="1178"/>
                </a:cubicBezTo>
                <a:cubicBezTo>
                  <a:pt x="21009" y="1441"/>
                  <a:pt x="21396" y="1743"/>
                  <a:pt x="21465" y="2075"/>
                </a:cubicBezTo>
                <a:cubicBezTo>
                  <a:pt x="21533" y="2403"/>
                  <a:pt x="21305" y="2770"/>
                  <a:pt x="20804" y="3162"/>
                </a:cubicBezTo>
                <a:cubicBezTo>
                  <a:pt x="20394" y="3710"/>
                  <a:pt x="19642" y="4512"/>
                  <a:pt x="18525" y="5560"/>
                </a:cubicBezTo>
                <a:cubicBezTo>
                  <a:pt x="17409" y="6608"/>
                  <a:pt x="15951" y="7898"/>
                  <a:pt x="14128" y="9442"/>
                </a:cubicBezTo>
                <a:cubicBezTo>
                  <a:pt x="13672" y="9860"/>
                  <a:pt x="13262" y="10326"/>
                  <a:pt x="12875" y="10844"/>
                </a:cubicBezTo>
                <a:cubicBezTo>
                  <a:pt x="12624" y="11171"/>
                  <a:pt x="12396" y="11521"/>
                  <a:pt x="12168" y="11892"/>
                </a:cubicBezTo>
                <a:lnTo>
                  <a:pt x="12260" y="11892"/>
                </a:lnTo>
                <a:cubicBezTo>
                  <a:pt x="12419" y="11892"/>
                  <a:pt x="12556" y="11918"/>
                  <a:pt x="12556" y="11952"/>
                </a:cubicBezTo>
                <a:lnTo>
                  <a:pt x="12556" y="12267"/>
                </a:lnTo>
                <a:lnTo>
                  <a:pt x="13444" y="12267"/>
                </a:lnTo>
                <a:cubicBezTo>
                  <a:pt x="14060" y="12267"/>
                  <a:pt x="14561" y="12371"/>
                  <a:pt x="14561" y="12491"/>
                </a:cubicBezTo>
                <a:lnTo>
                  <a:pt x="14606" y="20570"/>
                </a:lnTo>
                <a:cubicBezTo>
                  <a:pt x="14606" y="20630"/>
                  <a:pt x="14492" y="20682"/>
                  <a:pt x="14310" y="20725"/>
                </a:cubicBezTo>
                <a:cubicBezTo>
                  <a:pt x="14082" y="21208"/>
                  <a:pt x="12692" y="21579"/>
                  <a:pt x="11029" y="21579"/>
                </a:cubicBezTo>
                <a:cubicBezTo>
                  <a:pt x="9343" y="21579"/>
                  <a:pt x="7976" y="21204"/>
                  <a:pt x="7748" y="20721"/>
                </a:cubicBezTo>
                <a:cubicBezTo>
                  <a:pt x="7566" y="20682"/>
                  <a:pt x="7475" y="20630"/>
                  <a:pt x="7475" y="20574"/>
                </a:cubicBezTo>
                <a:lnTo>
                  <a:pt x="7429" y="12496"/>
                </a:lnTo>
                <a:cubicBezTo>
                  <a:pt x="7429" y="12371"/>
                  <a:pt x="7930" y="12267"/>
                  <a:pt x="8546" y="12271"/>
                </a:cubicBezTo>
                <a:lnTo>
                  <a:pt x="9298" y="12276"/>
                </a:lnTo>
                <a:lnTo>
                  <a:pt x="9298" y="11961"/>
                </a:lnTo>
                <a:cubicBezTo>
                  <a:pt x="9298" y="11926"/>
                  <a:pt x="9434" y="11900"/>
                  <a:pt x="9594" y="11900"/>
                </a:cubicBezTo>
                <a:lnTo>
                  <a:pt x="9639" y="11900"/>
                </a:lnTo>
                <a:close/>
                <a:moveTo>
                  <a:pt x="13399" y="20785"/>
                </a:moveTo>
                <a:lnTo>
                  <a:pt x="8842" y="20785"/>
                </a:lnTo>
                <a:cubicBezTo>
                  <a:pt x="9138" y="21109"/>
                  <a:pt x="10049" y="21342"/>
                  <a:pt x="11120" y="21342"/>
                </a:cubicBezTo>
                <a:cubicBezTo>
                  <a:pt x="12191" y="21342"/>
                  <a:pt x="13103" y="21105"/>
                  <a:pt x="13399" y="20785"/>
                </a:cubicBezTo>
                <a:close/>
                <a:moveTo>
                  <a:pt x="12100" y="10365"/>
                </a:moveTo>
                <a:cubicBezTo>
                  <a:pt x="12282" y="10063"/>
                  <a:pt x="12487" y="9783"/>
                  <a:pt x="12692" y="9520"/>
                </a:cubicBezTo>
                <a:cubicBezTo>
                  <a:pt x="13991" y="8023"/>
                  <a:pt x="15039" y="6772"/>
                  <a:pt x="15814" y="5767"/>
                </a:cubicBezTo>
                <a:cubicBezTo>
                  <a:pt x="16611" y="4754"/>
                  <a:pt x="17136" y="3982"/>
                  <a:pt x="17432" y="3451"/>
                </a:cubicBezTo>
                <a:lnTo>
                  <a:pt x="17432" y="3447"/>
                </a:lnTo>
                <a:cubicBezTo>
                  <a:pt x="17796" y="3071"/>
                  <a:pt x="17956" y="2731"/>
                  <a:pt x="17887" y="2420"/>
                </a:cubicBezTo>
                <a:cubicBezTo>
                  <a:pt x="17842" y="2114"/>
                  <a:pt x="17568" y="1838"/>
                  <a:pt x="17090" y="1596"/>
                </a:cubicBezTo>
                <a:cubicBezTo>
                  <a:pt x="16292" y="1204"/>
                  <a:pt x="15039" y="911"/>
                  <a:pt x="13604" y="734"/>
                </a:cubicBezTo>
                <a:cubicBezTo>
                  <a:pt x="13923" y="898"/>
                  <a:pt x="14196" y="1092"/>
                  <a:pt x="14401" y="1316"/>
                </a:cubicBezTo>
                <a:cubicBezTo>
                  <a:pt x="14629" y="1571"/>
                  <a:pt x="14766" y="1864"/>
                  <a:pt x="14789" y="2187"/>
                </a:cubicBezTo>
                <a:cubicBezTo>
                  <a:pt x="14811" y="2511"/>
                  <a:pt x="14743" y="2869"/>
                  <a:pt x="14584" y="3253"/>
                </a:cubicBezTo>
                <a:cubicBezTo>
                  <a:pt x="14447" y="3800"/>
                  <a:pt x="14196" y="4590"/>
                  <a:pt x="13855" y="5621"/>
                </a:cubicBezTo>
                <a:cubicBezTo>
                  <a:pt x="13490" y="6656"/>
                  <a:pt x="13011" y="7937"/>
                  <a:pt x="12419" y="9459"/>
                </a:cubicBezTo>
                <a:cubicBezTo>
                  <a:pt x="12328" y="9740"/>
                  <a:pt x="12214" y="10037"/>
                  <a:pt x="12146" y="10361"/>
                </a:cubicBezTo>
                <a:close/>
                <a:moveTo>
                  <a:pt x="12579" y="630"/>
                </a:moveTo>
                <a:cubicBezTo>
                  <a:pt x="11713" y="557"/>
                  <a:pt x="10801" y="527"/>
                  <a:pt x="9913" y="540"/>
                </a:cubicBezTo>
                <a:cubicBezTo>
                  <a:pt x="9662" y="544"/>
                  <a:pt x="9434" y="548"/>
                  <a:pt x="9206" y="557"/>
                </a:cubicBezTo>
                <a:cubicBezTo>
                  <a:pt x="8705" y="773"/>
                  <a:pt x="8295" y="1105"/>
                  <a:pt x="8113" y="1562"/>
                </a:cubicBezTo>
                <a:cubicBezTo>
                  <a:pt x="7999" y="1851"/>
                  <a:pt x="7999" y="2196"/>
                  <a:pt x="8067" y="2593"/>
                </a:cubicBezTo>
                <a:cubicBezTo>
                  <a:pt x="8136" y="2985"/>
                  <a:pt x="8272" y="3434"/>
                  <a:pt x="8432" y="3917"/>
                </a:cubicBezTo>
                <a:cubicBezTo>
                  <a:pt x="8796" y="5073"/>
                  <a:pt x="9252" y="6121"/>
                  <a:pt x="9662" y="7061"/>
                </a:cubicBezTo>
                <a:cubicBezTo>
                  <a:pt x="9936" y="7695"/>
                  <a:pt x="10186" y="8277"/>
                  <a:pt x="10391" y="8825"/>
                </a:cubicBezTo>
                <a:cubicBezTo>
                  <a:pt x="10756" y="9873"/>
                  <a:pt x="10961" y="10762"/>
                  <a:pt x="11098" y="11465"/>
                </a:cubicBezTo>
                <a:cubicBezTo>
                  <a:pt x="11143" y="11253"/>
                  <a:pt x="11189" y="11046"/>
                  <a:pt x="11234" y="10848"/>
                </a:cubicBezTo>
                <a:cubicBezTo>
                  <a:pt x="11371" y="10330"/>
                  <a:pt x="11508" y="9869"/>
                  <a:pt x="11644" y="9459"/>
                </a:cubicBezTo>
                <a:cubicBezTo>
                  <a:pt x="12237" y="7932"/>
                  <a:pt x="12715" y="6651"/>
                  <a:pt x="13080" y="5621"/>
                </a:cubicBezTo>
                <a:cubicBezTo>
                  <a:pt x="13444" y="4585"/>
                  <a:pt x="13695" y="3792"/>
                  <a:pt x="13809" y="3253"/>
                </a:cubicBezTo>
                <a:cubicBezTo>
                  <a:pt x="13968" y="2869"/>
                  <a:pt x="14037" y="2515"/>
                  <a:pt x="14014" y="2196"/>
                </a:cubicBezTo>
                <a:cubicBezTo>
                  <a:pt x="13991" y="1877"/>
                  <a:pt x="13877" y="1592"/>
                  <a:pt x="13649" y="1342"/>
                </a:cubicBezTo>
                <a:cubicBezTo>
                  <a:pt x="13376" y="1049"/>
                  <a:pt x="13011" y="816"/>
                  <a:pt x="12579" y="639"/>
                </a:cubicBezTo>
                <a:close/>
                <a:moveTo>
                  <a:pt x="8318" y="609"/>
                </a:moveTo>
                <a:cubicBezTo>
                  <a:pt x="7885" y="643"/>
                  <a:pt x="7452" y="691"/>
                  <a:pt x="7065" y="747"/>
                </a:cubicBezTo>
                <a:cubicBezTo>
                  <a:pt x="5698" y="949"/>
                  <a:pt x="4604" y="1299"/>
                  <a:pt x="4148" y="1812"/>
                </a:cubicBezTo>
                <a:cubicBezTo>
                  <a:pt x="3898" y="2092"/>
                  <a:pt x="3898" y="2429"/>
                  <a:pt x="4034" y="2813"/>
                </a:cubicBezTo>
                <a:cubicBezTo>
                  <a:pt x="4171" y="3197"/>
                  <a:pt x="4467" y="3632"/>
                  <a:pt x="4809" y="4102"/>
                </a:cubicBezTo>
                <a:cubicBezTo>
                  <a:pt x="5629" y="5241"/>
                  <a:pt x="6609" y="6259"/>
                  <a:pt x="7498" y="7173"/>
                </a:cubicBezTo>
                <a:cubicBezTo>
                  <a:pt x="8090" y="7794"/>
                  <a:pt x="8660" y="8368"/>
                  <a:pt x="9070" y="8898"/>
                </a:cubicBezTo>
                <a:cubicBezTo>
                  <a:pt x="9548" y="9498"/>
                  <a:pt x="9890" y="10037"/>
                  <a:pt x="10163" y="10520"/>
                </a:cubicBezTo>
                <a:cubicBezTo>
                  <a:pt x="10049" y="10016"/>
                  <a:pt x="9890" y="9451"/>
                  <a:pt x="9662" y="8825"/>
                </a:cubicBezTo>
                <a:cubicBezTo>
                  <a:pt x="9480" y="8286"/>
                  <a:pt x="9206" y="7699"/>
                  <a:pt x="8933" y="7061"/>
                </a:cubicBezTo>
                <a:cubicBezTo>
                  <a:pt x="8523" y="6125"/>
                  <a:pt x="8067" y="5081"/>
                  <a:pt x="7703" y="3917"/>
                </a:cubicBezTo>
                <a:cubicBezTo>
                  <a:pt x="7543" y="3438"/>
                  <a:pt x="7406" y="2990"/>
                  <a:pt x="7338" y="2593"/>
                </a:cubicBezTo>
                <a:cubicBezTo>
                  <a:pt x="7270" y="2192"/>
                  <a:pt x="7270" y="1842"/>
                  <a:pt x="7384" y="1549"/>
                </a:cubicBezTo>
                <a:cubicBezTo>
                  <a:pt x="7543" y="1144"/>
                  <a:pt x="7885" y="829"/>
                  <a:pt x="8318" y="604"/>
                </a:cubicBezTo>
                <a:close/>
                <a:moveTo>
                  <a:pt x="8682" y="449"/>
                </a:moveTo>
                <a:cubicBezTo>
                  <a:pt x="8865" y="384"/>
                  <a:pt x="9047" y="328"/>
                  <a:pt x="9252" y="285"/>
                </a:cubicBezTo>
                <a:cubicBezTo>
                  <a:pt x="9662" y="195"/>
                  <a:pt x="10118" y="143"/>
                  <a:pt x="10619" y="134"/>
                </a:cubicBezTo>
                <a:cubicBezTo>
                  <a:pt x="10118" y="126"/>
                  <a:pt x="9617" y="126"/>
                  <a:pt x="9138" y="134"/>
                </a:cubicBezTo>
                <a:cubicBezTo>
                  <a:pt x="7361" y="160"/>
                  <a:pt x="5652" y="268"/>
                  <a:pt x="4262" y="475"/>
                </a:cubicBezTo>
                <a:cubicBezTo>
                  <a:pt x="2781" y="691"/>
                  <a:pt x="1619" y="1014"/>
                  <a:pt x="1095" y="1454"/>
                </a:cubicBezTo>
                <a:cubicBezTo>
                  <a:pt x="753" y="1739"/>
                  <a:pt x="753" y="2088"/>
                  <a:pt x="958" y="2485"/>
                </a:cubicBezTo>
                <a:cubicBezTo>
                  <a:pt x="1163" y="2886"/>
                  <a:pt x="1574" y="3335"/>
                  <a:pt x="2052" y="3818"/>
                </a:cubicBezTo>
                <a:cubicBezTo>
                  <a:pt x="3191" y="4991"/>
                  <a:pt x="4581" y="6048"/>
                  <a:pt x="5834" y="6992"/>
                </a:cubicBezTo>
                <a:cubicBezTo>
                  <a:pt x="6677" y="7635"/>
                  <a:pt x="7452" y="8230"/>
                  <a:pt x="8044" y="8778"/>
                </a:cubicBezTo>
                <a:cubicBezTo>
                  <a:pt x="8363" y="9062"/>
                  <a:pt x="8637" y="9338"/>
                  <a:pt x="8865" y="9597"/>
                </a:cubicBezTo>
                <a:cubicBezTo>
                  <a:pt x="8705" y="9377"/>
                  <a:pt x="8546" y="9153"/>
                  <a:pt x="8363" y="8916"/>
                </a:cubicBezTo>
                <a:cubicBezTo>
                  <a:pt x="7953" y="8390"/>
                  <a:pt x="7384" y="7816"/>
                  <a:pt x="6791" y="7195"/>
                </a:cubicBezTo>
                <a:cubicBezTo>
                  <a:pt x="5903" y="6276"/>
                  <a:pt x="4923" y="5254"/>
                  <a:pt x="4103" y="4115"/>
                </a:cubicBezTo>
                <a:cubicBezTo>
                  <a:pt x="3761" y="3645"/>
                  <a:pt x="3465" y="3210"/>
                  <a:pt x="3328" y="2817"/>
                </a:cubicBezTo>
                <a:cubicBezTo>
                  <a:pt x="3191" y="2425"/>
                  <a:pt x="3191" y="2079"/>
                  <a:pt x="3442" y="1791"/>
                </a:cubicBezTo>
                <a:cubicBezTo>
                  <a:pt x="3920" y="1243"/>
                  <a:pt x="5128" y="867"/>
                  <a:pt x="6632" y="648"/>
                </a:cubicBezTo>
                <a:cubicBezTo>
                  <a:pt x="7292" y="553"/>
                  <a:pt x="7999" y="484"/>
                  <a:pt x="8751" y="445"/>
                </a:cubicBezTo>
                <a:close/>
                <a:moveTo>
                  <a:pt x="11189" y="147"/>
                </a:moveTo>
                <a:cubicBezTo>
                  <a:pt x="11508" y="164"/>
                  <a:pt x="11849" y="203"/>
                  <a:pt x="12146" y="255"/>
                </a:cubicBezTo>
                <a:cubicBezTo>
                  <a:pt x="12510" y="320"/>
                  <a:pt x="12852" y="415"/>
                  <a:pt x="13171" y="535"/>
                </a:cubicBezTo>
                <a:cubicBezTo>
                  <a:pt x="13239" y="540"/>
                  <a:pt x="13308" y="548"/>
                  <a:pt x="13376" y="553"/>
                </a:cubicBezTo>
                <a:cubicBezTo>
                  <a:pt x="15199" y="729"/>
                  <a:pt x="16839" y="1070"/>
                  <a:pt x="17819" y="1549"/>
                </a:cubicBezTo>
                <a:cubicBezTo>
                  <a:pt x="18343" y="1803"/>
                  <a:pt x="18617" y="2092"/>
                  <a:pt x="18662" y="2412"/>
                </a:cubicBezTo>
                <a:cubicBezTo>
                  <a:pt x="18708" y="2731"/>
                  <a:pt x="18548" y="3080"/>
                  <a:pt x="18184" y="3460"/>
                </a:cubicBezTo>
                <a:cubicBezTo>
                  <a:pt x="17887" y="3994"/>
                  <a:pt x="17363" y="4767"/>
                  <a:pt x="16566" y="5776"/>
                </a:cubicBezTo>
                <a:cubicBezTo>
                  <a:pt x="15860" y="6690"/>
                  <a:pt x="14948" y="7790"/>
                  <a:pt x="13832" y="9075"/>
                </a:cubicBezTo>
                <a:cubicBezTo>
                  <a:pt x="15472" y="7682"/>
                  <a:pt x="16794" y="6496"/>
                  <a:pt x="17842" y="5530"/>
                </a:cubicBezTo>
                <a:cubicBezTo>
                  <a:pt x="18958" y="4486"/>
                  <a:pt x="19710" y="3688"/>
                  <a:pt x="20098" y="3136"/>
                </a:cubicBezTo>
                <a:lnTo>
                  <a:pt x="20098" y="3132"/>
                </a:lnTo>
                <a:cubicBezTo>
                  <a:pt x="20599" y="2748"/>
                  <a:pt x="20827" y="2394"/>
                  <a:pt x="20736" y="2075"/>
                </a:cubicBezTo>
                <a:cubicBezTo>
                  <a:pt x="20667" y="1760"/>
                  <a:pt x="20303" y="1476"/>
                  <a:pt x="19619" y="1225"/>
                </a:cubicBezTo>
                <a:cubicBezTo>
                  <a:pt x="18457" y="803"/>
                  <a:pt x="16566" y="492"/>
                  <a:pt x="14447" y="311"/>
                </a:cubicBezTo>
                <a:cubicBezTo>
                  <a:pt x="13399" y="221"/>
                  <a:pt x="12282" y="164"/>
                  <a:pt x="11166" y="139"/>
                </a:cubicBezTo>
                <a:close/>
                <a:moveTo>
                  <a:pt x="12100" y="458"/>
                </a:moveTo>
                <a:cubicBezTo>
                  <a:pt x="11941" y="410"/>
                  <a:pt x="11758" y="371"/>
                  <a:pt x="11599" y="341"/>
                </a:cubicBezTo>
                <a:cubicBezTo>
                  <a:pt x="11280" y="285"/>
                  <a:pt x="10984" y="259"/>
                  <a:pt x="10710" y="259"/>
                </a:cubicBezTo>
                <a:cubicBezTo>
                  <a:pt x="10437" y="264"/>
                  <a:pt x="10141" y="294"/>
                  <a:pt x="9844" y="359"/>
                </a:cubicBezTo>
                <a:cubicBezTo>
                  <a:pt x="9776" y="376"/>
                  <a:pt x="9708" y="393"/>
                  <a:pt x="9639" y="410"/>
                </a:cubicBezTo>
                <a:cubicBezTo>
                  <a:pt x="9730" y="410"/>
                  <a:pt x="9799" y="406"/>
                  <a:pt x="9890" y="406"/>
                </a:cubicBezTo>
                <a:cubicBezTo>
                  <a:pt x="10619" y="397"/>
                  <a:pt x="11371" y="415"/>
                  <a:pt x="12100" y="453"/>
                </a:cubicBezTo>
                <a:close/>
              </a:path>
            </a:pathLst>
          </a:custGeom>
          <a:solidFill>
            <a:srgbClr val="D8D8D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" name="Google Shape;72;p10"/>
          <p:cNvSpPr/>
          <p:nvPr/>
        </p:nvSpPr>
        <p:spPr>
          <a:xfrm>
            <a:off x="820869" y="3854199"/>
            <a:ext cx="274956" cy="2745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30" h="20833" fill="norm" stroke="1" extrusionOk="0">
                <a:moveTo>
                  <a:pt x="12749" y="61"/>
                </a:moveTo>
                <a:cubicBezTo>
                  <a:pt x="13966" y="-18"/>
                  <a:pt x="15308" y="-29"/>
                  <a:pt x="16721" y="82"/>
                </a:cubicBezTo>
                <a:lnTo>
                  <a:pt x="16721" y="11097"/>
                </a:lnTo>
                <a:cubicBezTo>
                  <a:pt x="16721" y="11097"/>
                  <a:pt x="16743" y="11132"/>
                  <a:pt x="16765" y="11194"/>
                </a:cubicBezTo>
                <a:lnTo>
                  <a:pt x="16691" y="11194"/>
                </a:lnTo>
                <a:lnTo>
                  <a:pt x="16871" y="11688"/>
                </a:lnTo>
                <a:cubicBezTo>
                  <a:pt x="17613" y="13748"/>
                  <a:pt x="19653" y="19513"/>
                  <a:pt x="19729" y="19950"/>
                </a:cubicBezTo>
                <a:cubicBezTo>
                  <a:pt x="19838" y="20584"/>
                  <a:pt x="7748" y="21571"/>
                  <a:pt x="2399" y="19950"/>
                </a:cubicBezTo>
                <a:cubicBezTo>
                  <a:pt x="1812" y="18899"/>
                  <a:pt x="8618" y="13386"/>
                  <a:pt x="6965" y="11199"/>
                </a:cubicBezTo>
                <a:lnTo>
                  <a:pt x="6950" y="11194"/>
                </a:lnTo>
                <a:lnTo>
                  <a:pt x="6697" y="11194"/>
                </a:lnTo>
                <a:cubicBezTo>
                  <a:pt x="5566" y="10934"/>
                  <a:pt x="2304" y="10589"/>
                  <a:pt x="456" y="10359"/>
                </a:cubicBezTo>
                <a:cubicBezTo>
                  <a:pt x="-1762" y="10087"/>
                  <a:pt x="4740" y="1264"/>
                  <a:pt x="6566" y="1147"/>
                </a:cubicBezTo>
                <a:cubicBezTo>
                  <a:pt x="6566" y="1147"/>
                  <a:pt x="9098" y="299"/>
                  <a:pt x="12749" y="61"/>
                </a:cubicBezTo>
                <a:close/>
              </a:path>
            </a:pathLst>
          </a:custGeom>
          <a:ln w="15875">
            <a:solidFill>
              <a:srgbClr val="D8D8D8"/>
            </a:solidFill>
            <a:miter lim="8000"/>
          </a:ln>
        </p:spPr>
        <p:txBody>
          <a:bodyPr lIns="0" tIns="0" rIns="0" bIns="0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73;p10"/>
          <p:cNvSpPr/>
          <p:nvPr/>
        </p:nvSpPr>
        <p:spPr>
          <a:xfrm>
            <a:off x="346105" y="4297074"/>
            <a:ext cx="305043" cy="2300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72" h="21545" fill="norm" stroke="1" extrusionOk="0">
                <a:moveTo>
                  <a:pt x="10777" y="13138"/>
                </a:moveTo>
                <a:cubicBezTo>
                  <a:pt x="10646" y="12848"/>
                  <a:pt x="9943" y="8069"/>
                  <a:pt x="12021" y="7493"/>
                </a:cubicBezTo>
                <a:cubicBezTo>
                  <a:pt x="14099" y="6917"/>
                  <a:pt x="15408" y="6764"/>
                  <a:pt x="16046" y="6148"/>
                </a:cubicBezTo>
                <a:cubicBezTo>
                  <a:pt x="17585" y="4636"/>
                  <a:pt x="14459" y="9"/>
                  <a:pt x="14459" y="9"/>
                </a:cubicBezTo>
                <a:cubicBezTo>
                  <a:pt x="14377" y="9"/>
                  <a:pt x="14197" y="9"/>
                  <a:pt x="13870" y="4"/>
                </a:cubicBezTo>
                <a:cubicBezTo>
                  <a:pt x="12823" y="-6"/>
                  <a:pt x="13641" y="4925"/>
                  <a:pt x="13363" y="5311"/>
                </a:cubicBezTo>
                <a:cubicBezTo>
                  <a:pt x="13085" y="5694"/>
                  <a:pt x="11841" y="5527"/>
                  <a:pt x="11694" y="5430"/>
                </a:cubicBezTo>
                <a:cubicBezTo>
                  <a:pt x="11563" y="5334"/>
                  <a:pt x="10221" y="4"/>
                  <a:pt x="10221" y="4"/>
                </a:cubicBezTo>
                <a:cubicBezTo>
                  <a:pt x="10106" y="7"/>
                  <a:pt x="9206" y="0"/>
                  <a:pt x="9206" y="0"/>
                </a:cubicBezTo>
                <a:cubicBezTo>
                  <a:pt x="9206" y="0"/>
                  <a:pt x="9501" y="5337"/>
                  <a:pt x="9206" y="5439"/>
                </a:cubicBezTo>
                <a:cubicBezTo>
                  <a:pt x="8241" y="5776"/>
                  <a:pt x="7488" y="5405"/>
                  <a:pt x="7537" y="5461"/>
                </a:cubicBezTo>
                <a:cubicBezTo>
                  <a:pt x="7210" y="5263"/>
                  <a:pt x="6981" y="4"/>
                  <a:pt x="6981" y="4"/>
                </a:cubicBezTo>
                <a:cubicBezTo>
                  <a:pt x="6981" y="4"/>
                  <a:pt x="5999" y="7"/>
                  <a:pt x="5885" y="4"/>
                </a:cubicBezTo>
                <a:cubicBezTo>
                  <a:pt x="5885" y="4"/>
                  <a:pt x="4903" y="5334"/>
                  <a:pt x="4772" y="5430"/>
                </a:cubicBezTo>
                <a:cubicBezTo>
                  <a:pt x="4625" y="5527"/>
                  <a:pt x="3381" y="5694"/>
                  <a:pt x="3103" y="5311"/>
                </a:cubicBezTo>
                <a:cubicBezTo>
                  <a:pt x="2825" y="4925"/>
                  <a:pt x="3135" y="-8"/>
                  <a:pt x="2088" y="3"/>
                </a:cubicBezTo>
                <a:cubicBezTo>
                  <a:pt x="1761" y="6"/>
                  <a:pt x="1581" y="7"/>
                  <a:pt x="1499" y="7"/>
                </a:cubicBezTo>
                <a:cubicBezTo>
                  <a:pt x="1499" y="7"/>
                  <a:pt x="-1086" y="4638"/>
                  <a:pt x="534" y="6148"/>
                </a:cubicBezTo>
                <a:cubicBezTo>
                  <a:pt x="1188" y="6764"/>
                  <a:pt x="2465" y="6917"/>
                  <a:pt x="4543" y="7493"/>
                </a:cubicBezTo>
                <a:cubicBezTo>
                  <a:pt x="6621" y="8069"/>
                  <a:pt x="5934" y="12848"/>
                  <a:pt x="5786" y="13138"/>
                </a:cubicBezTo>
                <a:cubicBezTo>
                  <a:pt x="5655" y="13427"/>
                  <a:pt x="2612" y="18879"/>
                  <a:pt x="2334" y="19069"/>
                </a:cubicBezTo>
                <a:cubicBezTo>
                  <a:pt x="2055" y="19262"/>
                  <a:pt x="-2510" y="21592"/>
                  <a:pt x="8290" y="21544"/>
                </a:cubicBezTo>
                <a:cubicBezTo>
                  <a:pt x="19090" y="21592"/>
                  <a:pt x="14525" y="19262"/>
                  <a:pt x="14246" y="19069"/>
                </a:cubicBezTo>
                <a:cubicBezTo>
                  <a:pt x="13968" y="18879"/>
                  <a:pt x="10908" y="13427"/>
                  <a:pt x="10777" y="13138"/>
                </a:cubicBezTo>
                <a:close/>
              </a:path>
            </a:pathLst>
          </a:custGeom>
          <a:ln w="15875">
            <a:solidFill>
              <a:srgbClr val="D8D8D8"/>
            </a:solidFill>
            <a:miter lim="8000"/>
          </a:ln>
        </p:spPr>
        <p:txBody>
          <a:bodyPr lIns="0" tIns="0" rIns="0" bIns="0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74;p10"/>
          <p:cNvSpPr/>
          <p:nvPr/>
        </p:nvSpPr>
        <p:spPr>
          <a:xfrm>
            <a:off x="1259764" y="4212119"/>
            <a:ext cx="562594" cy="2365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9" h="21554" fill="norm" stroke="1" extrusionOk="0">
                <a:moveTo>
                  <a:pt x="14389" y="7434"/>
                </a:moveTo>
                <a:cubicBezTo>
                  <a:pt x="17257" y="6653"/>
                  <a:pt x="20860" y="5382"/>
                  <a:pt x="21030" y="3878"/>
                </a:cubicBezTo>
                <a:cubicBezTo>
                  <a:pt x="21325" y="1362"/>
                  <a:pt x="14299" y="0"/>
                  <a:pt x="10854" y="0"/>
                </a:cubicBezTo>
                <a:lnTo>
                  <a:pt x="10196" y="0"/>
                </a:lnTo>
                <a:cubicBezTo>
                  <a:pt x="6751" y="0"/>
                  <a:pt x="-275" y="1362"/>
                  <a:pt x="8" y="3878"/>
                </a:cubicBezTo>
                <a:cubicBezTo>
                  <a:pt x="190" y="5438"/>
                  <a:pt x="4065" y="6749"/>
                  <a:pt x="6989" y="7523"/>
                </a:cubicBezTo>
                <a:cubicBezTo>
                  <a:pt x="7284" y="7625"/>
                  <a:pt x="7601" y="7741"/>
                  <a:pt x="7975" y="7882"/>
                </a:cubicBezTo>
                <a:cubicBezTo>
                  <a:pt x="9403" y="8442"/>
                  <a:pt x="8927" y="13092"/>
                  <a:pt x="8836" y="13374"/>
                </a:cubicBezTo>
                <a:cubicBezTo>
                  <a:pt x="8734" y="13653"/>
                  <a:pt x="6627" y="18960"/>
                  <a:pt x="6434" y="19145"/>
                </a:cubicBezTo>
                <a:cubicBezTo>
                  <a:pt x="6241" y="19333"/>
                  <a:pt x="3079" y="21600"/>
                  <a:pt x="10559" y="21553"/>
                </a:cubicBezTo>
                <a:cubicBezTo>
                  <a:pt x="18039" y="21600"/>
                  <a:pt x="14877" y="19333"/>
                  <a:pt x="14684" y="19145"/>
                </a:cubicBezTo>
                <a:cubicBezTo>
                  <a:pt x="14491" y="18960"/>
                  <a:pt x="12384" y="13653"/>
                  <a:pt x="12282" y="13374"/>
                </a:cubicBezTo>
                <a:cubicBezTo>
                  <a:pt x="12191" y="13092"/>
                  <a:pt x="11715" y="8442"/>
                  <a:pt x="13154" y="7882"/>
                </a:cubicBezTo>
                <a:cubicBezTo>
                  <a:pt x="13619" y="7699"/>
                  <a:pt x="14027" y="7558"/>
                  <a:pt x="14389" y="7434"/>
                </a:cubicBezTo>
                <a:close/>
              </a:path>
            </a:pathLst>
          </a:custGeom>
          <a:ln w="15875">
            <a:solidFill>
              <a:srgbClr val="D8D8D8"/>
            </a:solidFill>
            <a:miter lim="8000"/>
          </a:ln>
        </p:spPr>
        <p:txBody>
          <a:bodyPr lIns="0" tIns="0" rIns="0" bIns="0" anchor="ctr"/>
          <a:lstStyle/>
          <a:p>
            <a:pPr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5" name="Google Shape;75;p10" descr="Google Shape;75;p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;p1" descr="Google Shape;6;p1"/>
          <p:cNvPicPr>
            <a:picLocks noChangeAspect="1"/>
          </p:cNvPicPr>
          <p:nvPr/>
        </p:nvPicPr>
        <p:blipFill>
          <a:blip r:embed="rId2">
            <a:extLst/>
          </a:blip>
          <a:srcRect l="20178" t="0" r="0" b="3263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7;p1" descr="Google Shape;7;p1"/>
          <p:cNvPicPr>
            <a:picLocks noChangeAspect="1"/>
          </p:cNvPicPr>
          <p:nvPr/>
        </p:nvPicPr>
        <p:blipFill>
          <a:blip r:embed="rId3">
            <a:extLst/>
          </a:blip>
          <a:srcRect l="17698" t="0" r="18541" b="0"/>
          <a:stretch>
            <a:fillRect/>
          </a:stretch>
        </p:blipFill>
        <p:spPr>
          <a:xfrm>
            <a:off x="0" y="5359400"/>
            <a:ext cx="12191998" cy="1498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139700" dir="16200000">
              <a:srgbClr val="000000">
                <a:alpha val="40000"/>
              </a:srgbClr>
            </a:outerShdw>
          </a:effectLst>
        </p:spPr>
      </p:pic>
      <p:sp>
        <p:nvSpPr>
          <p:cNvPr id="4" name="Google Shape;11;p1"/>
          <p:cNvSpPr txBox="1"/>
          <p:nvPr/>
        </p:nvSpPr>
        <p:spPr>
          <a:xfrm rot="5400000">
            <a:off x="-723726" y="43386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" name="Google Shape;12;p1" descr="Google Shape;12;p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2955" y="-41395"/>
            <a:ext cx="323118" cy="156071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نص العنوان"/>
          <p:cNvSpPr txBox="1"/>
          <p:nvPr>
            <p:ph type="title"/>
          </p:nvPr>
        </p:nvSpPr>
        <p:spPr>
          <a:xfrm>
            <a:off x="415650" y="421105"/>
            <a:ext cx="11360701" cy="123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7" name="مستوى النص الأول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" name="رقم الشريحة"/>
          <p:cNvSpPr txBox="1"/>
          <p:nvPr>
            <p:ph type="sldNum" sz="quarter" idx="2"/>
          </p:nvPr>
        </p:nvSpPr>
        <p:spPr>
          <a:xfrm>
            <a:off x="5892800" y="6141900"/>
            <a:ext cx="2844800" cy="428900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F2F2F2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rgbClr val="F2F2F2"/>
          </a:solidFill>
          <a:uFillTx/>
          <a:latin typeface="Lobster"/>
          <a:ea typeface="Lobster"/>
          <a:cs typeface="Lobster"/>
          <a:sym typeface="Lobster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1pPr>
      <a:lvl2pPr marL="9144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2pPr>
      <a:lvl3pPr marL="13716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3pPr>
      <a:lvl4pPr marL="18288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4pPr>
      <a:lvl5pPr marL="22860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5pPr>
      <a:lvl6pPr marL="2743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6pPr>
      <a:lvl7pPr marL="32004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7pPr>
      <a:lvl8pPr marL="36576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8pPr>
      <a:lvl9pPr marL="41148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F2F2F2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F2F2F2"/>
          </a:solidFill>
          <a:uFillTx/>
          <a:latin typeface="Cairo"/>
          <a:ea typeface="Cairo"/>
          <a:cs typeface="Cairo"/>
          <a:sym typeface="Cairo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0.png"/><Relationship Id="rId4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3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Relationship Id="rId3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1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194;p21"/>
          <p:cNvSpPr txBox="1"/>
          <p:nvPr>
            <p:ph type="ctrTitle"/>
          </p:nvPr>
        </p:nvSpPr>
        <p:spPr>
          <a:xfrm>
            <a:off x="671399" y="1825225"/>
            <a:ext cx="5615402" cy="1980001"/>
          </a:xfrm>
          <a:prstGeom prst="rect">
            <a:avLst/>
          </a:prstGeom>
        </p:spPr>
        <p:txBody>
          <a:bodyPr/>
          <a:lstStyle/>
          <a:p>
            <a:pPr defTabSz="713231">
              <a:defRPr sz="3900"/>
            </a:pPr>
            <a:r>
              <a:t>Unit 4</a:t>
            </a:r>
          </a:p>
          <a:p>
            <a:pPr defTabSz="713231">
              <a:defRPr sz="3900"/>
            </a:pPr>
            <a:r>
              <a:t>What Do I Need to Buy?</a:t>
            </a:r>
          </a:p>
        </p:txBody>
      </p:sp>
      <p:sp>
        <p:nvSpPr>
          <p:cNvPr id="366" name="Google Shape;195;p21"/>
          <p:cNvSpPr txBox="1"/>
          <p:nvPr>
            <p:ph type="subTitle" sz="quarter" idx="1"/>
          </p:nvPr>
        </p:nvSpPr>
        <p:spPr>
          <a:xfrm>
            <a:off x="671399" y="3904524"/>
            <a:ext cx="5615402" cy="7179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100"/>
              </a:spcBef>
            </a:lvl1pPr>
          </a:lstStyle>
          <a:p>
            <a:pPr/>
            <a:r>
              <a:t>T. Shareefa M.</a:t>
            </a:r>
          </a:p>
        </p:txBody>
      </p:sp>
      <p:pic>
        <p:nvPicPr>
          <p:cNvPr id="367" name="Google Shape;196;p21" descr="Google Shape;19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75765">
            <a:off x="5453062" y="647550"/>
            <a:ext cx="1285876" cy="8461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368" name="Google Shape;197;p21" descr="Google Shape;197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588585">
            <a:off x="4120720" y="89176"/>
            <a:ext cx="1426874" cy="1426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369" name="Google Shape;198;p21" descr="Google Shape;198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93146">
            <a:off x="4683195" y="-51046"/>
            <a:ext cx="1426877" cy="14268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339;p30" descr="Google Shape;339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0874" y="5149250"/>
            <a:ext cx="1657351" cy="16573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447" name="Google Shape;340;p30" descr="Google Shape;340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588583">
            <a:off x="29561" y="5207975"/>
            <a:ext cx="1801449" cy="18014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sp>
        <p:nvSpPr>
          <p:cNvPr id="448" name="Google Shape;342;p30"/>
          <p:cNvSpPr txBox="1"/>
          <p:nvPr>
            <p:ph type="title"/>
          </p:nvPr>
        </p:nvSpPr>
        <p:spPr>
          <a:xfrm>
            <a:off x="-73484" y="153957"/>
            <a:ext cx="6603806" cy="5576127"/>
          </a:xfrm>
          <a:prstGeom prst="rect">
            <a:avLst/>
          </a:prstGeom>
        </p:spPr>
        <p:txBody>
          <a:bodyPr/>
          <a:lstStyle/>
          <a:p>
            <a:pPr defTabSz="448055">
              <a:defRPr sz="2940"/>
            </a:pPr>
            <a:r>
              <a:rPr>
                <a:solidFill>
                  <a:srgbClr val="F5EC00"/>
                </a:solidFill>
              </a:rPr>
              <a:t>How much is one kilogram of grapes?</a:t>
            </a:r>
            <a:r>
              <a:t> </a:t>
            </a:r>
          </a:p>
          <a:p>
            <a:pPr defTabSz="448055">
              <a:defRPr sz="2940"/>
            </a:pPr>
            <a:r>
              <a:t>(7.45 sar)</a:t>
            </a:r>
          </a:p>
          <a:p>
            <a:pPr defTabSz="448055">
              <a:defRPr sz="2940"/>
            </a:pPr>
            <a:r>
              <a:t> </a:t>
            </a:r>
            <a:r>
              <a:rPr>
                <a:solidFill>
                  <a:srgbClr val="F5EC00"/>
                </a:solidFill>
              </a:rPr>
              <a:t>a watermelon?</a:t>
            </a:r>
            <a:r>
              <a:t> </a:t>
            </a:r>
          </a:p>
          <a:p>
            <a:pPr defTabSz="448055">
              <a:defRPr sz="2940"/>
            </a:pPr>
            <a:r>
              <a:t>(18.65 sar) </a:t>
            </a:r>
          </a:p>
          <a:p>
            <a:pPr defTabSz="448055">
              <a:defRPr sz="2940"/>
            </a:pPr>
            <a:r>
              <a:rPr>
                <a:solidFill>
                  <a:srgbClr val="F5EC00"/>
                </a:solidFill>
              </a:rPr>
              <a:t>How much is a box of mushrooms?</a:t>
            </a:r>
            <a:r>
              <a:t> </a:t>
            </a:r>
          </a:p>
          <a:p>
            <a:pPr defTabSz="448055">
              <a:defRPr sz="2940"/>
            </a:pPr>
            <a:r>
              <a:t>(13.45 sar) </a:t>
            </a:r>
          </a:p>
          <a:p>
            <a:pPr defTabSz="448055">
              <a:defRPr sz="2940">
                <a:solidFill>
                  <a:srgbClr val="F5EC00"/>
                </a:solidFill>
              </a:defRPr>
            </a:pPr>
            <a:r>
              <a:t>How much is a carton of milk?</a:t>
            </a:r>
          </a:p>
          <a:p>
            <a:pPr defTabSz="448055">
              <a:defRPr sz="2940"/>
            </a:pPr>
            <a:r>
              <a:t> (7.50 sar)</a:t>
            </a:r>
          </a:p>
          <a:p>
            <a:pPr defTabSz="448055">
              <a:defRPr sz="2940"/>
            </a:pPr>
            <a:r>
              <a:t> </a:t>
            </a:r>
            <a:r>
              <a:rPr>
                <a:solidFill>
                  <a:srgbClr val="F5EC00"/>
                </a:solidFill>
              </a:rPr>
              <a:t>How much are 12 eggs?</a:t>
            </a:r>
            <a:endParaRPr>
              <a:solidFill>
                <a:srgbClr val="F5EC00"/>
              </a:solidFill>
            </a:endParaRPr>
          </a:p>
          <a:p>
            <a:pPr defTabSz="448055">
              <a:defRPr sz="2940"/>
            </a:pPr>
            <a:r>
              <a:t> (8.40 sar) </a:t>
            </a:r>
          </a:p>
        </p:txBody>
      </p:sp>
      <p:pic>
        <p:nvPicPr>
          <p:cNvPr id="449" name="Google Shape;344;p30" descr="Google Shape;344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225316">
            <a:off x="610662" y="5207975"/>
            <a:ext cx="1801450" cy="1801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450" name="Google Shape;345;p30" descr="Google Shape;345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2268468">
            <a:off x="1790700" y="5146823"/>
            <a:ext cx="1801450" cy="1801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451" name="Google Shape;346;p30" descr="Google Shape;346;p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80236">
            <a:off x="1212372" y="5506224"/>
            <a:ext cx="1801450" cy="1801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452" name="IMG_3370.jpeg" descr="IMG_337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5193" y="0"/>
            <a:ext cx="5299739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4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48;p38"/>
          <p:cNvSpPr txBox="1"/>
          <p:nvPr>
            <p:ph type="title"/>
          </p:nvPr>
        </p:nvSpPr>
        <p:spPr>
          <a:xfrm>
            <a:off x="308114" y="1254888"/>
            <a:ext cx="6379338" cy="4070855"/>
          </a:xfrm>
          <a:prstGeom prst="rect">
            <a:avLst/>
          </a:prstGeom>
        </p:spPr>
        <p:txBody>
          <a:bodyPr/>
          <a:lstStyle/>
          <a:p>
            <a:pPr algn="l"/>
            <a:r>
              <a:rPr>
                <a:solidFill>
                  <a:srgbClr val="F5EC00"/>
                </a:solidFill>
              </a:rPr>
              <a:t>Where are the women?</a:t>
            </a:r>
            <a:endParaRPr>
              <a:solidFill>
                <a:srgbClr val="F5EC00"/>
              </a:solidFill>
            </a:endParaRPr>
          </a:p>
          <a:p>
            <a:pPr algn="l"/>
            <a:r>
              <a:rPr>
                <a:solidFill>
                  <a:srgbClr val="F5EC00"/>
                </a:solidFill>
              </a:rPr>
              <a:t> </a:t>
            </a:r>
            <a:r>
              <a:t>(the supermarket)</a:t>
            </a:r>
          </a:p>
          <a:p>
            <a:pPr algn="l"/>
          </a:p>
          <a:p>
            <a:pPr algn="l"/>
            <a:r>
              <a:t> </a:t>
            </a:r>
            <a:r>
              <a:rPr>
                <a:solidFill>
                  <a:srgbClr val="F5EC00"/>
                </a:solidFill>
              </a:rPr>
              <a:t>What are they probably thinking about?</a:t>
            </a:r>
          </a:p>
        </p:txBody>
      </p:sp>
      <p:grpSp>
        <p:nvGrpSpPr>
          <p:cNvPr id="458" name="Google Shape;450;p38"/>
          <p:cNvGrpSpPr/>
          <p:nvPr/>
        </p:nvGrpSpPr>
        <p:grpSpPr>
          <a:xfrm>
            <a:off x="7541562" y="615098"/>
            <a:ext cx="3053408" cy="5627804"/>
            <a:chOff x="0" y="0"/>
            <a:chExt cx="3053406" cy="5627803"/>
          </a:xfrm>
        </p:grpSpPr>
        <p:sp>
          <p:nvSpPr>
            <p:cNvPr id="455" name="Google Shape;451;p38"/>
            <p:cNvSpPr/>
            <p:nvPr/>
          </p:nvSpPr>
          <p:spPr>
            <a:xfrm>
              <a:off x="0" y="0"/>
              <a:ext cx="3053407" cy="5627804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" name="Google Shape;452;p38"/>
            <p:cNvSpPr/>
            <p:nvPr/>
          </p:nvSpPr>
          <p:spPr>
            <a:xfrm>
              <a:off x="2633860" y="177159"/>
              <a:ext cx="124291" cy="124430"/>
            </a:xfrm>
            <a:prstGeom prst="ellipse">
              <a:avLst/>
            </a:prstGeom>
            <a:solidFill>
              <a:srgbClr val="17171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" name="Google Shape;453;p38"/>
            <p:cNvSpPr/>
            <p:nvPr/>
          </p:nvSpPr>
          <p:spPr>
            <a:xfrm>
              <a:off x="1407124" y="5205176"/>
              <a:ext cx="230157" cy="230413"/>
            </a:xfrm>
            <a:prstGeom prst="ellipse">
              <a:avLst/>
            </a:prstGeom>
            <a:solidFill>
              <a:srgbClr val="17171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59" name="IMG_3371.jpeg" descr="IMG_3371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9931" y="935543"/>
            <a:ext cx="2616671" cy="4055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Google Shape;455;p38" descr="Google Shape;455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011300" y="4386522"/>
            <a:ext cx="6180700" cy="2345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000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000"/>
                                        <p:tgtEl>
                                          <p:spTgt spid="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287;p27"/>
          <p:cNvSpPr txBox="1"/>
          <p:nvPr>
            <p:ph type="body" sz="quarter" idx="1"/>
          </p:nvPr>
        </p:nvSpPr>
        <p:spPr>
          <a:xfrm>
            <a:off x="1978360" y="5308323"/>
            <a:ext cx="9006008" cy="1286851"/>
          </a:xfrm>
          <a:prstGeom prst="rect">
            <a:avLst/>
          </a:prstGeom>
        </p:spPr>
        <p:txBody>
          <a:bodyPr/>
          <a:lstStyle/>
          <a:p>
            <a:pPr marL="0" indent="0" algn="l" defTabSz="269747">
              <a:defRPr sz="1298">
                <a:solidFill>
                  <a:srgbClr val="222222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marL="206057" indent="-206057" algn="l" defTabSz="539495">
              <a:lnSpc>
                <a:spcPct val="115000"/>
              </a:lnSpc>
              <a:defRPr b="1" sz="2124"/>
            </a:pPr>
            <a:r>
              <a:t>﴿ And if you would count the graces of Allah, never could you be able to count them. Truly! Allah is Oft-Forgiving, Most Merciful. ﴾</a:t>
            </a:r>
          </a:p>
        </p:txBody>
      </p:sp>
      <p:sp>
        <p:nvSpPr>
          <p:cNvPr id="463" name="Google Shape;288;p27"/>
          <p:cNvSpPr txBox="1"/>
          <p:nvPr/>
        </p:nvSpPr>
        <p:spPr>
          <a:xfrm>
            <a:off x="70600" y="-755825"/>
            <a:ext cx="1927500" cy="627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40000">
                <a:solidFill>
                  <a:srgbClr val="F2F2F2"/>
                </a:solidFill>
                <a:latin typeface="Griffy"/>
                <a:ea typeface="Griffy"/>
                <a:cs typeface="Griffy"/>
                <a:sym typeface="Griffy"/>
              </a:defRPr>
            </a:lvl1pPr>
          </a:lstStyle>
          <a:p>
            <a:pPr rtl="0">
              <a:defRPr/>
            </a:pPr>
            <a:r>
              <a:t>“</a:t>
            </a:r>
          </a:p>
        </p:txBody>
      </p:sp>
      <p:pic>
        <p:nvPicPr>
          <p:cNvPr id="464" name="IMG_3372.png" descr="IMG_33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622" y="1190322"/>
            <a:ext cx="7474149" cy="4189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33;p37"/>
          <p:cNvSpPr txBox="1"/>
          <p:nvPr>
            <p:ph type="title"/>
          </p:nvPr>
        </p:nvSpPr>
        <p:spPr>
          <a:xfrm>
            <a:off x="7307632" y="366167"/>
            <a:ext cx="1883158" cy="745589"/>
          </a:xfrm>
          <a:prstGeom prst="rect">
            <a:avLst/>
          </a:prstGeom>
          <a:solidFill>
            <a:srgbClr val="CFB36E"/>
          </a:solidFill>
        </p:spPr>
        <p:txBody>
          <a:bodyPr/>
          <a:lstStyle>
            <a:lvl1pPr defTabSz="365760">
              <a:defRPr sz="3200"/>
            </a:lvl1pPr>
          </a:lstStyle>
          <a:p>
            <a:pPr/>
            <a:r>
              <a:t>Answers:</a:t>
            </a:r>
          </a:p>
        </p:txBody>
      </p:sp>
      <p:sp>
        <p:nvSpPr>
          <p:cNvPr id="467" name="Google Shape;434;p37"/>
          <p:cNvSpPr txBox="1"/>
          <p:nvPr>
            <p:ph type="body" sz="half" idx="1"/>
          </p:nvPr>
        </p:nvSpPr>
        <p:spPr>
          <a:xfrm>
            <a:off x="6678955" y="1435059"/>
            <a:ext cx="5587167" cy="431160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rPr>
                <a:solidFill>
                  <a:srgbClr val="E22400"/>
                </a:solidFill>
              </a:rPr>
              <a:t>Fruit</a:t>
            </a:r>
            <a:r>
              <a:t>: apples, dates</a:t>
            </a:r>
          </a:p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rPr>
                <a:solidFill>
                  <a:srgbClr val="E22400"/>
                </a:solidFill>
              </a:rPr>
              <a:t>Seafood</a:t>
            </a:r>
            <a:r>
              <a:t>: tuna</a:t>
            </a:r>
          </a:p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rPr>
                <a:solidFill>
                  <a:srgbClr val="E22400"/>
                </a:solidFill>
              </a:rPr>
              <a:t>Oils and Condiments: </a:t>
            </a:r>
            <a:r>
              <a:t>ketchup</a:t>
            </a:r>
          </a:p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t> </a:t>
            </a:r>
            <a:r>
              <a:rPr>
                <a:solidFill>
                  <a:srgbClr val="E22400"/>
                </a:solidFill>
              </a:rPr>
              <a:t>Meat</a:t>
            </a:r>
            <a:r>
              <a:t>: turkey</a:t>
            </a:r>
          </a:p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rPr>
                <a:solidFill>
                  <a:srgbClr val="E22400"/>
                </a:solidFill>
              </a:rPr>
              <a:t>Vegetables</a:t>
            </a:r>
            <a:r>
              <a:t>: garlic</a:t>
            </a:r>
          </a:p>
          <a:p>
            <a:pPr marL="0" indent="0">
              <a:spcBef>
                <a:spcPts val="2100"/>
              </a:spcBef>
              <a:buSzTx/>
              <a:buNone/>
              <a:defRPr b="1" sz="2100"/>
            </a:pPr>
            <a:r>
              <a:rPr>
                <a:solidFill>
                  <a:srgbClr val="E22400"/>
                </a:solidFill>
              </a:rPr>
              <a:t>Bread and Grains:</a:t>
            </a:r>
            <a:r>
              <a:t> couscous</a:t>
            </a:r>
          </a:p>
        </p:txBody>
      </p:sp>
      <p:grpSp>
        <p:nvGrpSpPr>
          <p:cNvPr id="474" name="Google Shape;435;p37"/>
          <p:cNvGrpSpPr/>
          <p:nvPr/>
        </p:nvGrpSpPr>
        <p:grpSpPr>
          <a:xfrm>
            <a:off x="332373" y="2110173"/>
            <a:ext cx="6728004" cy="3451419"/>
            <a:chOff x="0" y="0"/>
            <a:chExt cx="6728003" cy="3451418"/>
          </a:xfrm>
        </p:grpSpPr>
        <p:grpSp>
          <p:nvGrpSpPr>
            <p:cNvPr id="472" name="Google Shape;436;p37"/>
            <p:cNvGrpSpPr/>
            <p:nvPr/>
          </p:nvGrpSpPr>
          <p:grpSpPr>
            <a:xfrm>
              <a:off x="0" y="-1"/>
              <a:ext cx="6728004" cy="3451419"/>
              <a:chOff x="0" y="0"/>
              <a:chExt cx="6728003" cy="3451417"/>
            </a:xfrm>
          </p:grpSpPr>
          <p:sp>
            <p:nvSpPr>
              <p:cNvPr id="468" name="Google Shape;437;p37"/>
              <p:cNvSpPr/>
              <p:nvPr/>
            </p:nvSpPr>
            <p:spPr>
              <a:xfrm>
                <a:off x="777967" y="0"/>
                <a:ext cx="5168954" cy="33758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 w="38100" cap="flat">
                <a:solidFill>
                  <a:srgbClr val="BFBFBF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1905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71" name="Google Shape;438;p37"/>
              <p:cNvGrpSpPr/>
              <p:nvPr/>
            </p:nvGrpSpPr>
            <p:grpSpPr>
              <a:xfrm>
                <a:off x="0" y="3338387"/>
                <a:ext cx="6728004" cy="113031"/>
                <a:chOff x="0" y="0"/>
                <a:chExt cx="6728003" cy="113030"/>
              </a:xfrm>
            </p:grpSpPr>
            <p:sp>
              <p:nvSpPr>
                <p:cNvPr id="469" name="Google Shape;439;p37"/>
                <p:cNvSpPr/>
                <p:nvPr/>
              </p:nvSpPr>
              <p:spPr>
                <a:xfrm>
                  <a:off x="0" y="0"/>
                  <a:ext cx="6728004" cy="113031"/>
                </a:xfrm>
                <a:prstGeom prst="roundRect">
                  <a:avLst>
                    <a:gd name="adj" fmla="val 35520"/>
                  </a:avLst>
                </a:prstGeom>
                <a:solidFill>
                  <a:srgbClr val="BFBFB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0" name="Google Shape;440;p37"/>
                <p:cNvSpPr/>
                <p:nvPr/>
              </p:nvSpPr>
              <p:spPr>
                <a:xfrm>
                  <a:off x="2746058" y="3117"/>
                  <a:ext cx="1232919" cy="78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0867" y="8536"/>
                      </a:lnTo>
                      <a:cubicBezTo>
                        <a:pt x="19840" y="16608"/>
                        <a:pt x="18421" y="21600"/>
                        <a:pt x="16853" y="21600"/>
                      </a:cubicBezTo>
                      <a:lnTo>
                        <a:pt x="4747" y="21600"/>
                      </a:lnTo>
                      <a:cubicBezTo>
                        <a:pt x="3179" y="21600"/>
                        <a:pt x="1760" y="16608"/>
                        <a:pt x="733" y="8536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73" name="Google Shape;441;p37"/>
            <p:cNvSpPr/>
            <p:nvPr/>
          </p:nvSpPr>
          <p:spPr>
            <a:xfrm>
              <a:off x="3288158" y="143466"/>
              <a:ext cx="116311" cy="116631"/>
            </a:xfrm>
            <a:prstGeom prst="ellipse">
              <a:avLst/>
            </a:prstGeom>
            <a:solidFill>
              <a:srgbClr val="17171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75" name="IMG_3371.jpeg" descr="IMG_3371.jpeg"/>
          <p:cNvPicPr>
            <a:picLocks noChangeAspect="0"/>
          </p:cNvPicPr>
          <p:nvPr/>
        </p:nvPicPr>
        <p:blipFill>
          <a:blip r:embed="rId2">
            <a:extLst/>
          </a:blip>
          <a:srcRect l="7626" t="63788" r="53525" b="26509"/>
          <a:stretch>
            <a:fillRect/>
          </a:stretch>
        </p:blipFill>
        <p:spPr>
          <a:xfrm>
            <a:off x="1266620" y="2255408"/>
            <a:ext cx="4830919" cy="287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443;p37" descr="Google Shape;443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497" y="4640407"/>
            <a:ext cx="7084166" cy="1896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293;p28"/>
          <p:cNvSpPr/>
          <p:nvPr/>
        </p:nvSpPr>
        <p:spPr>
          <a:xfrm rot="261121">
            <a:off x="190897" y="569032"/>
            <a:ext cx="5770164" cy="467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72" fill="norm" stroke="1" extrusionOk="0">
                <a:moveTo>
                  <a:pt x="1" y="1606"/>
                </a:moveTo>
                <a:cubicBezTo>
                  <a:pt x="-8" y="1366"/>
                  <a:pt x="49" y="1152"/>
                  <a:pt x="173" y="967"/>
                </a:cubicBezTo>
                <a:cubicBezTo>
                  <a:pt x="298" y="792"/>
                  <a:pt x="457" y="694"/>
                  <a:pt x="652" y="672"/>
                </a:cubicBezTo>
                <a:lnTo>
                  <a:pt x="7799" y="1"/>
                </a:lnTo>
                <a:cubicBezTo>
                  <a:pt x="8003" y="-10"/>
                  <a:pt x="8179" y="61"/>
                  <a:pt x="8330" y="214"/>
                </a:cubicBezTo>
                <a:cubicBezTo>
                  <a:pt x="8481" y="377"/>
                  <a:pt x="8560" y="579"/>
                  <a:pt x="8569" y="820"/>
                </a:cubicBezTo>
                <a:lnTo>
                  <a:pt x="8676" y="2572"/>
                </a:lnTo>
                <a:lnTo>
                  <a:pt x="19808" y="1540"/>
                </a:lnTo>
                <a:cubicBezTo>
                  <a:pt x="20003" y="1529"/>
                  <a:pt x="20175" y="1600"/>
                  <a:pt x="20326" y="1753"/>
                </a:cubicBezTo>
                <a:cubicBezTo>
                  <a:pt x="20476" y="1906"/>
                  <a:pt x="20556" y="2103"/>
                  <a:pt x="20565" y="2343"/>
                </a:cubicBezTo>
                <a:lnTo>
                  <a:pt x="21574" y="18866"/>
                </a:lnTo>
                <a:cubicBezTo>
                  <a:pt x="21592" y="19117"/>
                  <a:pt x="21535" y="19335"/>
                  <a:pt x="21402" y="19521"/>
                </a:cubicBezTo>
                <a:cubicBezTo>
                  <a:pt x="21269" y="19706"/>
                  <a:pt x="21105" y="19805"/>
                  <a:pt x="20910" y="19815"/>
                </a:cubicBezTo>
                <a:lnTo>
                  <a:pt x="17085" y="20176"/>
                </a:lnTo>
                <a:lnTo>
                  <a:pt x="17018" y="19030"/>
                </a:lnTo>
                <a:cubicBezTo>
                  <a:pt x="17178" y="18790"/>
                  <a:pt x="17253" y="18522"/>
                  <a:pt x="17244" y="18227"/>
                </a:cubicBezTo>
                <a:cubicBezTo>
                  <a:pt x="17226" y="17933"/>
                  <a:pt x="17124" y="17687"/>
                  <a:pt x="16938" y="17490"/>
                </a:cubicBezTo>
                <a:cubicBezTo>
                  <a:pt x="16762" y="17305"/>
                  <a:pt x="16553" y="17223"/>
                  <a:pt x="16314" y="17245"/>
                </a:cubicBezTo>
                <a:cubicBezTo>
                  <a:pt x="16075" y="17266"/>
                  <a:pt x="15876" y="17392"/>
                  <a:pt x="15716" y="17621"/>
                </a:cubicBezTo>
                <a:cubicBezTo>
                  <a:pt x="15566" y="17840"/>
                  <a:pt x="15495" y="18096"/>
                  <a:pt x="15504" y="18391"/>
                </a:cubicBezTo>
                <a:cubicBezTo>
                  <a:pt x="15530" y="18697"/>
                  <a:pt x="15637" y="18948"/>
                  <a:pt x="15823" y="19144"/>
                </a:cubicBezTo>
                <a:lnTo>
                  <a:pt x="15889" y="20274"/>
                </a:lnTo>
                <a:lnTo>
                  <a:pt x="7002" y="21110"/>
                </a:lnTo>
                <a:lnTo>
                  <a:pt x="6935" y="19963"/>
                </a:lnTo>
                <a:cubicBezTo>
                  <a:pt x="7103" y="19723"/>
                  <a:pt x="7174" y="19456"/>
                  <a:pt x="7148" y="19161"/>
                </a:cubicBezTo>
                <a:cubicBezTo>
                  <a:pt x="7139" y="18866"/>
                  <a:pt x="7042" y="18621"/>
                  <a:pt x="6856" y="18424"/>
                </a:cubicBezTo>
                <a:cubicBezTo>
                  <a:pt x="6670" y="18238"/>
                  <a:pt x="6457" y="18157"/>
                  <a:pt x="6218" y="18178"/>
                </a:cubicBezTo>
                <a:cubicBezTo>
                  <a:pt x="5979" y="18200"/>
                  <a:pt x="5780" y="18326"/>
                  <a:pt x="5620" y="18555"/>
                </a:cubicBezTo>
                <a:cubicBezTo>
                  <a:pt x="5469" y="18773"/>
                  <a:pt x="5403" y="19030"/>
                  <a:pt x="5421" y="19325"/>
                </a:cubicBezTo>
                <a:cubicBezTo>
                  <a:pt x="5439" y="19630"/>
                  <a:pt x="5545" y="19881"/>
                  <a:pt x="5740" y="20078"/>
                </a:cubicBezTo>
                <a:lnTo>
                  <a:pt x="5806" y="21208"/>
                </a:lnTo>
                <a:lnTo>
                  <a:pt x="1927" y="21568"/>
                </a:lnTo>
                <a:cubicBezTo>
                  <a:pt x="1732" y="21590"/>
                  <a:pt x="1560" y="21519"/>
                  <a:pt x="1409" y="21355"/>
                </a:cubicBezTo>
                <a:cubicBezTo>
                  <a:pt x="1267" y="21203"/>
                  <a:pt x="1188" y="21006"/>
                  <a:pt x="1170" y="20766"/>
                </a:cubicBezTo>
                <a:lnTo>
                  <a:pt x="1" y="1606"/>
                </a:lnTo>
                <a:close/>
              </a:path>
            </a:pathLst>
          </a:custGeom>
          <a:solidFill>
            <a:srgbClr val="FEF8EE"/>
          </a:solidFill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9" name="Google Shape;294;p28"/>
          <p:cNvSpPr txBox="1"/>
          <p:nvPr>
            <p:ph type="title"/>
          </p:nvPr>
        </p:nvSpPr>
        <p:spPr>
          <a:xfrm>
            <a:off x="415600" y="593375"/>
            <a:ext cx="2730301" cy="763501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rgbClr val="4D4D4D"/>
                </a:solidFill>
              </a:defRPr>
            </a:lvl1pPr>
          </a:lstStyle>
          <a:p>
            <a:pPr/>
            <a:r>
              <a:t>Answers:</a:t>
            </a:r>
          </a:p>
        </p:txBody>
      </p:sp>
      <p:sp>
        <p:nvSpPr>
          <p:cNvPr id="480" name="Google Shape;295;p28"/>
          <p:cNvSpPr txBox="1"/>
          <p:nvPr>
            <p:ph type="body" sz="quarter" idx="1"/>
          </p:nvPr>
        </p:nvSpPr>
        <p:spPr>
          <a:xfrm>
            <a:off x="415605" y="1360649"/>
            <a:ext cx="6406802" cy="606902"/>
          </a:xfrm>
          <a:prstGeom prst="rect">
            <a:avLst/>
          </a:prstGeom>
        </p:spPr>
        <p:txBody>
          <a:bodyPr/>
          <a:lstStyle/>
          <a:p>
            <a:pPr marL="0" indent="0" defTabSz="877823">
              <a:spcBef>
                <a:spcPts val="2000"/>
              </a:spcBef>
              <a:defRPr sz="1727">
                <a:solidFill>
                  <a:srgbClr val="4D4D4D"/>
                </a:solidFill>
              </a:defRPr>
            </a:pPr>
            <a:r>
              <a:rPr sz="2400">
                <a:solidFill>
                  <a:srgbClr val="E22400"/>
                </a:solidFill>
              </a:rPr>
              <a:t>Appetizer</a:t>
            </a:r>
            <a:r>
              <a:t>:</a:t>
            </a:r>
          </a:p>
        </p:txBody>
      </p:sp>
      <p:sp>
        <p:nvSpPr>
          <p:cNvPr id="481" name="Google Shape;296;p28"/>
          <p:cNvSpPr txBox="1"/>
          <p:nvPr>
            <p:ph type="body" idx="22"/>
          </p:nvPr>
        </p:nvSpPr>
        <p:spPr>
          <a:xfrm>
            <a:off x="415600" y="3011062"/>
            <a:ext cx="6406801" cy="92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None/>
              <a:defRPr sz="2000">
                <a:solidFill>
                  <a:srgbClr val="4D4D4D"/>
                </a:solidFill>
              </a:defRPr>
            </a:lvl1pPr>
          </a:lstStyle>
          <a:p>
            <a:pPr/>
            <a:r>
              <a:t>A whole chicken, some garlic </a:t>
            </a:r>
          </a:p>
        </p:txBody>
      </p:sp>
      <p:sp>
        <p:nvSpPr>
          <p:cNvPr id="482" name="Google Shape;297;p28"/>
          <p:cNvSpPr txBox="1"/>
          <p:nvPr/>
        </p:nvSpPr>
        <p:spPr>
          <a:xfrm>
            <a:off x="415605" y="2584543"/>
            <a:ext cx="6406802" cy="60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defTabSz="877823" rtl="0">
              <a:lnSpc>
                <a:spcPct val="115000"/>
              </a:lnSpc>
              <a:spcBef>
                <a:spcPts val="2000"/>
              </a:spcBef>
              <a:defRPr b="1" sz="2400">
                <a:solidFill>
                  <a:srgbClr val="E22400"/>
                </a:solidFill>
                <a:latin typeface="Cairo"/>
                <a:ea typeface="Cairo"/>
                <a:cs typeface="Cairo"/>
                <a:sym typeface="Cairo"/>
              </a:defRPr>
            </a:lvl1pPr>
          </a:lstStyle>
          <a:p>
            <a:pPr/>
            <a:r>
              <a:t>Main Dish:</a:t>
            </a:r>
          </a:p>
        </p:txBody>
      </p:sp>
      <p:sp>
        <p:nvSpPr>
          <p:cNvPr id="483" name="Google Shape;298;p28"/>
          <p:cNvSpPr txBox="1"/>
          <p:nvPr>
            <p:ph type="body" idx="23"/>
          </p:nvPr>
        </p:nvSpPr>
        <p:spPr>
          <a:xfrm>
            <a:off x="415600" y="4221724"/>
            <a:ext cx="6407700" cy="923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buSzTx/>
              <a:buNone/>
              <a:defRPr sz="2000">
                <a:solidFill>
                  <a:srgbClr val="4D4D4D"/>
                </a:solidFill>
              </a:defRPr>
            </a:lvl1pPr>
          </a:lstStyle>
          <a:p>
            <a:pPr/>
            <a:r>
              <a:t>Dates</a:t>
            </a:r>
          </a:p>
        </p:txBody>
      </p:sp>
      <p:sp>
        <p:nvSpPr>
          <p:cNvPr id="484" name="Google Shape;299;p28"/>
          <p:cNvSpPr txBox="1"/>
          <p:nvPr/>
        </p:nvSpPr>
        <p:spPr>
          <a:xfrm>
            <a:off x="415605" y="3808436"/>
            <a:ext cx="6406802" cy="60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defTabSz="877823" rtl="0">
              <a:lnSpc>
                <a:spcPct val="115000"/>
              </a:lnSpc>
              <a:spcBef>
                <a:spcPts val="2000"/>
              </a:spcBef>
              <a:defRPr b="1" sz="2400">
                <a:solidFill>
                  <a:srgbClr val="E22400"/>
                </a:solidFill>
                <a:latin typeface="Cairo"/>
                <a:ea typeface="Cairo"/>
                <a:cs typeface="Cairo"/>
                <a:sym typeface="Cairo"/>
              </a:defRPr>
            </a:lvl1pPr>
          </a:lstStyle>
          <a:p>
            <a:pPr/>
            <a:r>
              <a:t>Dessert:</a:t>
            </a:r>
          </a:p>
        </p:txBody>
      </p:sp>
      <p:sp>
        <p:nvSpPr>
          <p:cNvPr id="485" name="Google Shape;300;p28"/>
          <p:cNvSpPr txBox="1"/>
          <p:nvPr>
            <p:ph type="body" idx="21"/>
          </p:nvPr>
        </p:nvSpPr>
        <p:spPr>
          <a:xfrm>
            <a:off x="415600" y="1798599"/>
            <a:ext cx="6406801" cy="925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2100"/>
              </a:spcBef>
              <a:buSzTx/>
              <a:buNone/>
              <a:defRPr sz="2000">
                <a:solidFill>
                  <a:srgbClr val="4D4D4D"/>
                </a:solidFill>
              </a:defRPr>
            </a:lvl1pPr>
          </a:lstStyle>
          <a:p>
            <a:pPr/>
            <a:r>
              <a:t>Tomatoes, peppers, onions,olive oil, lemons </a:t>
            </a:r>
          </a:p>
        </p:txBody>
      </p:sp>
      <p:pic>
        <p:nvPicPr>
          <p:cNvPr id="486" name="Google Shape;301;p28" descr="Google Shape;301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8487" y="357620"/>
            <a:ext cx="4880823" cy="2222164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Google Shape;302;p28"/>
          <p:cNvSpPr txBox="1"/>
          <p:nvPr/>
        </p:nvSpPr>
        <p:spPr>
          <a:xfrm>
            <a:off x="7843164" y="599224"/>
            <a:ext cx="3643918" cy="75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>
            <a:lvl1pPr algn="ctr" rtl="0">
              <a:defRPr sz="4300">
                <a:solidFill>
                  <a:srgbClr val="F2F2F2"/>
                </a:solidFill>
                <a:latin typeface="Cookie"/>
                <a:ea typeface="Cookie"/>
                <a:cs typeface="Cookie"/>
                <a:sym typeface="Cookie"/>
              </a:defRPr>
            </a:lvl1pPr>
          </a:lstStyle>
          <a:p>
            <a:pPr/>
            <a:r>
              <a:t>Ingredients </a:t>
            </a:r>
          </a:p>
        </p:txBody>
      </p:sp>
      <p:pic>
        <p:nvPicPr>
          <p:cNvPr id="488" name="IMG_3371.jpeg" descr="IMG_3371.jpeg"/>
          <p:cNvPicPr>
            <a:picLocks noChangeAspect="1"/>
          </p:cNvPicPr>
          <p:nvPr/>
        </p:nvPicPr>
        <p:blipFill>
          <a:blip r:embed="rId3">
            <a:extLst/>
          </a:blip>
          <a:srcRect l="8118" t="73616" r="53757" b="10107"/>
          <a:stretch>
            <a:fillRect/>
          </a:stretch>
        </p:blipFill>
        <p:spPr>
          <a:xfrm>
            <a:off x="8607450" y="2105269"/>
            <a:ext cx="2115155" cy="1164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1" grpId="2"/>
      <p:bldP build="whole" bldLvl="1" animBg="1" rev="0" advAuto="0" spid="483" grpId="3"/>
      <p:bldP build="whole" bldLvl="1" animBg="1" rev="0" advAuto="0" spid="4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Homework"/>
          <p:cNvSpPr txBox="1"/>
          <p:nvPr>
            <p:ph type="ctrTitle"/>
          </p:nvPr>
        </p:nvSpPr>
        <p:spPr>
          <a:xfrm>
            <a:off x="1320657" y="1395896"/>
            <a:ext cx="3751601" cy="1182164"/>
          </a:xfrm>
          <a:prstGeom prst="rect">
            <a:avLst/>
          </a:prstGeom>
        </p:spPr>
        <p:txBody>
          <a:bodyPr/>
          <a:lstStyle/>
          <a:p>
            <a:pPr/>
            <a:r>
              <a:t>Homework </a:t>
            </a:r>
          </a:p>
        </p:txBody>
      </p:sp>
      <p:pic>
        <p:nvPicPr>
          <p:cNvPr id="491" name="IMG_3373.jpeg" descr="IMG_33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568" y="2769434"/>
            <a:ext cx="3647779" cy="1781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307;p29"/>
          <p:cNvSpPr txBox="1"/>
          <p:nvPr>
            <p:ph type="title"/>
          </p:nvPr>
        </p:nvSpPr>
        <p:spPr>
          <a:xfrm>
            <a:off x="824436" y="962812"/>
            <a:ext cx="8429495" cy="1395096"/>
          </a:xfrm>
          <a:prstGeom prst="rect">
            <a:avLst/>
          </a:prstGeom>
        </p:spPr>
        <p:txBody>
          <a:bodyPr/>
          <a:lstStyle>
            <a:lvl1pPr defTabSz="868680">
              <a:defRPr sz="7600"/>
            </a:lvl1pPr>
          </a:lstStyle>
          <a:p>
            <a:pPr/>
            <a:r>
              <a:t>Have a nice day </a:t>
            </a:r>
          </a:p>
        </p:txBody>
      </p:sp>
      <p:grpSp>
        <p:nvGrpSpPr>
          <p:cNvPr id="501" name="Google Shape;309;p29"/>
          <p:cNvGrpSpPr/>
          <p:nvPr/>
        </p:nvGrpSpPr>
        <p:grpSpPr>
          <a:xfrm>
            <a:off x="9787148" y="4622379"/>
            <a:ext cx="1893274" cy="1923743"/>
            <a:chOff x="0" y="0"/>
            <a:chExt cx="1893273" cy="1923742"/>
          </a:xfrm>
        </p:grpSpPr>
        <p:sp>
          <p:nvSpPr>
            <p:cNvPr id="494" name="Google Shape;310;p29"/>
            <p:cNvSpPr/>
            <p:nvPr/>
          </p:nvSpPr>
          <p:spPr>
            <a:xfrm rot="1859535">
              <a:off x="242073" y="267792"/>
              <a:ext cx="1409127" cy="133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0203" fill="norm" stroke="1" extrusionOk="0">
                  <a:moveTo>
                    <a:pt x="20321" y="10579"/>
                  </a:moveTo>
                  <a:cubicBezTo>
                    <a:pt x="20822" y="11446"/>
                    <a:pt x="21151" y="12371"/>
                    <a:pt x="21166" y="13383"/>
                  </a:cubicBezTo>
                  <a:cubicBezTo>
                    <a:pt x="21266" y="14265"/>
                    <a:pt x="21051" y="15104"/>
                    <a:pt x="20793" y="15913"/>
                  </a:cubicBezTo>
                  <a:cubicBezTo>
                    <a:pt x="20593" y="16535"/>
                    <a:pt x="20392" y="17200"/>
                    <a:pt x="19891" y="17677"/>
                  </a:cubicBezTo>
                  <a:cubicBezTo>
                    <a:pt x="19519" y="18024"/>
                    <a:pt x="19189" y="18429"/>
                    <a:pt x="18802" y="18776"/>
                  </a:cubicBezTo>
                  <a:cubicBezTo>
                    <a:pt x="18015" y="19470"/>
                    <a:pt x="17055" y="19962"/>
                    <a:pt x="16067" y="20106"/>
                  </a:cubicBezTo>
                  <a:cubicBezTo>
                    <a:pt x="14348" y="20352"/>
                    <a:pt x="12629" y="20164"/>
                    <a:pt x="11139" y="19109"/>
                  </a:cubicBezTo>
                  <a:cubicBezTo>
                    <a:pt x="10838" y="18906"/>
                    <a:pt x="10638" y="18877"/>
                    <a:pt x="10380" y="19080"/>
                  </a:cubicBezTo>
                  <a:cubicBezTo>
                    <a:pt x="10079" y="19311"/>
                    <a:pt x="9736" y="19470"/>
                    <a:pt x="9377" y="19615"/>
                  </a:cubicBezTo>
                  <a:cubicBezTo>
                    <a:pt x="8647" y="19918"/>
                    <a:pt x="7945" y="20251"/>
                    <a:pt x="7129" y="20150"/>
                  </a:cubicBezTo>
                  <a:cubicBezTo>
                    <a:pt x="6771" y="20106"/>
                    <a:pt x="6412" y="20135"/>
                    <a:pt x="6054" y="20150"/>
                  </a:cubicBezTo>
                  <a:cubicBezTo>
                    <a:pt x="5152" y="20150"/>
                    <a:pt x="4321" y="19832"/>
                    <a:pt x="3576" y="19383"/>
                  </a:cubicBezTo>
                  <a:cubicBezTo>
                    <a:pt x="2717" y="18863"/>
                    <a:pt x="1915" y="18256"/>
                    <a:pt x="1456" y="17301"/>
                  </a:cubicBezTo>
                  <a:cubicBezTo>
                    <a:pt x="1399" y="17186"/>
                    <a:pt x="1285" y="17041"/>
                    <a:pt x="1098" y="17056"/>
                  </a:cubicBezTo>
                  <a:cubicBezTo>
                    <a:pt x="1098" y="17056"/>
                    <a:pt x="1113" y="17056"/>
                    <a:pt x="1113" y="17056"/>
                  </a:cubicBezTo>
                  <a:cubicBezTo>
                    <a:pt x="1084" y="17012"/>
                    <a:pt x="1055" y="16983"/>
                    <a:pt x="1027" y="16940"/>
                  </a:cubicBezTo>
                  <a:cubicBezTo>
                    <a:pt x="253" y="14916"/>
                    <a:pt x="24" y="12892"/>
                    <a:pt x="1041" y="10868"/>
                  </a:cubicBezTo>
                  <a:cubicBezTo>
                    <a:pt x="1170" y="10607"/>
                    <a:pt x="1027" y="10448"/>
                    <a:pt x="941" y="10246"/>
                  </a:cubicBezTo>
                  <a:cubicBezTo>
                    <a:pt x="96" y="8381"/>
                    <a:pt x="-334" y="6458"/>
                    <a:pt x="311" y="4419"/>
                  </a:cubicBezTo>
                  <a:cubicBezTo>
                    <a:pt x="1557" y="530"/>
                    <a:pt x="6298" y="-1248"/>
                    <a:pt x="9707" y="964"/>
                  </a:cubicBezTo>
                  <a:cubicBezTo>
                    <a:pt x="10223" y="1297"/>
                    <a:pt x="10538" y="1325"/>
                    <a:pt x="11082" y="979"/>
                  </a:cubicBezTo>
                  <a:cubicBezTo>
                    <a:pt x="14548" y="-1248"/>
                    <a:pt x="19232" y="516"/>
                    <a:pt x="20493" y="4448"/>
                  </a:cubicBezTo>
                  <a:cubicBezTo>
                    <a:pt x="20650" y="4926"/>
                    <a:pt x="20851" y="5388"/>
                    <a:pt x="20879" y="5894"/>
                  </a:cubicBezTo>
                  <a:cubicBezTo>
                    <a:pt x="21008" y="7051"/>
                    <a:pt x="20650" y="8150"/>
                    <a:pt x="20192" y="9162"/>
                  </a:cubicBezTo>
                  <a:cubicBezTo>
                    <a:pt x="19891" y="9754"/>
                    <a:pt x="19963" y="10130"/>
                    <a:pt x="20321" y="10579"/>
                  </a:cubicBezTo>
                  <a:close/>
                  <a:moveTo>
                    <a:pt x="18845" y="5215"/>
                  </a:moveTo>
                  <a:cubicBezTo>
                    <a:pt x="18860" y="5171"/>
                    <a:pt x="18888" y="5113"/>
                    <a:pt x="18874" y="5070"/>
                  </a:cubicBezTo>
                  <a:cubicBezTo>
                    <a:pt x="18373" y="3885"/>
                    <a:pt x="17685" y="2872"/>
                    <a:pt x="16496" y="2236"/>
                  </a:cubicBezTo>
                  <a:cubicBezTo>
                    <a:pt x="16052" y="2005"/>
                    <a:pt x="15594" y="1860"/>
                    <a:pt x="15121" y="1730"/>
                  </a:cubicBezTo>
                  <a:cubicBezTo>
                    <a:pt x="13660" y="1340"/>
                    <a:pt x="12271" y="1513"/>
                    <a:pt x="10982" y="2352"/>
                  </a:cubicBezTo>
                  <a:cubicBezTo>
                    <a:pt x="10738" y="2511"/>
                    <a:pt x="10509" y="2858"/>
                    <a:pt x="10137" y="2554"/>
                  </a:cubicBezTo>
                  <a:cubicBezTo>
                    <a:pt x="9463" y="2005"/>
                    <a:pt x="8690" y="1745"/>
                    <a:pt x="7830" y="1615"/>
                  </a:cubicBezTo>
                  <a:cubicBezTo>
                    <a:pt x="5668" y="1282"/>
                    <a:pt x="3992" y="2048"/>
                    <a:pt x="2631" y="3711"/>
                  </a:cubicBezTo>
                  <a:cubicBezTo>
                    <a:pt x="2416" y="3971"/>
                    <a:pt x="2402" y="4275"/>
                    <a:pt x="2259" y="4521"/>
                  </a:cubicBezTo>
                  <a:cubicBezTo>
                    <a:pt x="1442" y="5865"/>
                    <a:pt x="1485" y="7311"/>
                    <a:pt x="1772" y="8786"/>
                  </a:cubicBezTo>
                  <a:cubicBezTo>
                    <a:pt x="1786" y="8829"/>
                    <a:pt x="1872" y="8858"/>
                    <a:pt x="1929" y="8887"/>
                  </a:cubicBezTo>
                  <a:cubicBezTo>
                    <a:pt x="2144" y="9306"/>
                    <a:pt x="2345" y="9726"/>
                    <a:pt x="2559" y="10130"/>
                  </a:cubicBezTo>
                  <a:cubicBezTo>
                    <a:pt x="2473" y="10521"/>
                    <a:pt x="2430" y="10940"/>
                    <a:pt x="2287" y="11316"/>
                  </a:cubicBezTo>
                  <a:cubicBezTo>
                    <a:pt x="1800" y="12574"/>
                    <a:pt x="1757" y="13832"/>
                    <a:pt x="2244" y="15104"/>
                  </a:cubicBezTo>
                  <a:cubicBezTo>
                    <a:pt x="2488" y="15639"/>
                    <a:pt x="2731" y="16159"/>
                    <a:pt x="3118" y="16607"/>
                  </a:cubicBezTo>
                  <a:cubicBezTo>
                    <a:pt x="5052" y="18892"/>
                    <a:pt x="8002" y="19297"/>
                    <a:pt x="10495" y="17605"/>
                  </a:cubicBezTo>
                  <a:cubicBezTo>
                    <a:pt x="10652" y="17489"/>
                    <a:pt x="10752" y="17403"/>
                    <a:pt x="10967" y="17562"/>
                  </a:cubicBezTo>
                  <a:cubicBezTo>
                    <a:pt x="13202" y="19152"/>
                    <a:pt x="15852" y="18993"/>
                    <a:pt x="17886" y="17142"/>
                  </a:cubicBezTo>
                  <a:cubicBezTo>
                    <a:pt x="19576" y="15610"/>
                    <a:pt x="20206" y="12516"/>
                    <a:pt x="18831" y="10839"/>
                  </a:cubicBezTo>
                  <a:cubicBezTo>
                    <a:pt x="18473" y="10405"/>
                    <a:pt x="18401" y="9885"/>
                    <a:pt x="18716" y="9277"/>
                  </a:cubicBezTo>
                  <a:cubicBezTo>
                    <a:pt x="19347" y="8077"/>
                    <a:pt x="19433" y="6776"/>
                    <a:pt x="19017" y="5460"/>
                  </a:cubicBezTo>
                  <a:cubicBezTo>
                    <a:pt x="18989" y="5388"/>
                    <a:pt x="19046" y="5229"/>
                    <a:pt x="18845" y="5215"/>
                  </a:cubicBezTo>
                  <a:close/>
                </a:path>
              </a:pathLst>
            </a:custGeom>
            <a:solidFill>
              <a:srgbClr val="E83D0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5" name="Google Shape;311;p29"/>
            <p:cNvSpPr/>
            <p:nvPr/>
          </p:nvSpPr>
          <p:spPr>
            <a:xfrm rot="1859535">
              <a:off x="66668" y="1103388"/>
              <a:ext cx="1353070" cy="50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18865" fill="norm" stroke="1" extrusionOk="0">
                  <a:moveTo>
                    <a:pt x="0" y="8979"/>
                  </a:moveTo>
                  <a:cubicBezTo>
                    <a:pt x="192" y="8944"/>
                    <a:pt x="310" y="9298"/>
                    <a:pt x="369" y="9580"/>
                  </a:cubicBezTo>
                  <a:cubicBezTo>
                    <a:pt x="827" y="11949"/>
                    <a:pt x="1668" y="13398"/>
                    <a:pt x="2554" y="14671"/>
                  </a:cubicBezTo>
                  <a:cubicBezTo>
                    <a:pt x="3322" y="15767"/>
                    <a:pt x="4178" y="16545"/>
                    <a:pt x="5108" y="16545"/>
                  </a:cubicBezTo>
                  <a:cubicBezTo>
                    <a:pt x="5478" y="16545"/>
                    <a:pt x="5847" y="16474"/>
                    <a:pt x="6216" y="16545"/>
                  </a:cubicBezTo>
                  <a:cubicBezTo>
                    <a:pt x="7057" y="16792"/>
                    <a:pt x="7781" y="15979"/>
                    <a:pt x="8534" y="15237"/>
                  </a:cubicBezTo>
                  <a:cubicBezTo>
                    <a:pt x="8903" y="14883"/>
                    <a:pt x="9257" y="14494"/>
                    <a:pt x="9567" y="13929"/>
                  </a:cubicBezTo>
                  <a:cubicBezTo>
                    <a:pt x="9848" y="13434"/>
                    <a:pt x="10054" y="13469"/>
                    <a:pt x="10350" y="13999"/>
                  </a:cubicBezTo>
                  <a:cubicBezTo>
                    <a:pt x="11885" y="16580"/>
                    <a:pt x="13657" y="17004"/>
                    <a:pt x="15429" y="16439"/>
                  </a:cubicBezTo>
                  <a:cubicBezTo>
                    <a:pt x="16447" y="16085"/>
                    <a:pt x="17437" y="14883"/>
                    <a:pt x="18249" y="13186"/>
                  </a:cubicBezTo>
                  <a:cubicBezTo>
                    <a:pt x="18647" y="12373"/>
                    <a:pt x="18987" y="11383"/>
                    <a:pt x="19371" y="10499"/>
                  </a:cubicBezTo>
                  <a:cubicBezTo>
                    <a:pt x="19887" y="9333"/>
                    <a:pt x="20109" y="7707"/>
                    <a:pt x="20301" y="6187"/>
                  </a:cubicBezTo>
                  <a:cubicBezTo>
                    <a:pt x="20567" y="4207"/>
                    <a:pt x="20773" y="2121"/>
                    <a:pt x="20685" y="0"/>
                  </a:cubicBezTo>
                  <a:cubicBezTo>
                    <a:pt x="20847" y="141"/>
                    <a:pt x="20862" y="460"/>
                    <a:pt x="20891" y="813"/>
                  </a:cubicBezTo>
                  <a:cubicBezTo>
                    <a:pt x="21600" y="10959"/>
                    <a:pt x="17643" y="20363"/>
                    <a:pt x="13391" y="18666"/>
                  </a:cubicBezTo>
                  <a:cubicBezTo>
                    <a:pt x="12358" y="18242"/>
                    <a:pt x="11413" y="17428"/>
                    <a:pt x="10571" y="15979"/>
                  </a:cubicBezTo>
                  <a:cubicBezTo>
                    <a:pt x="10291" y="15484"/>
                    <a:pt x="10113" y="15555"/>
                    <a:pt x="9848" y="15979"/>
                  </a:cubicBezTo>
                  <a:cubicBezTo>
                    <a:pt x="6378" y="21600"/>
                    <a:pt x="1801" y="18560"/>
                    <a:pt x="59" y="9545"/>
                  </a:cubicBezTo>
                  <a:cubicBezTo>
                    <a:pt x="44" y="9404"/>
                    <a:pt x="15" y="9191"/>
                    <a:pt x="0" y="8979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6" name="Google Shape;312;p29"/>
            <p:cNvSpPr/>
            <p:nvPr/>
          </p:nvSpPr>
          <p:spPr>
            <a:xfrm rot="1859535">
              <a:off x="1541463" y="1012135"/>
              <a:ext cx="70779" cy="31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6" h="21600" fill="norm" stroke="1" extrusionOk="0">
                  <a:moveTo>
                    <a:pt x="5080" y="21600"/>
                  </a:moveTo>
                  <a:cubicBezTo>
                    <a:pt x="-604" y="19546"/>
                    <a:pt x="-1741" y="17823"/>
                    <a:pt x="2806" y="14974"/>
                  </a:cubicBezTo>
                  <a:cubicBezTo>
                    <a:pt x="10082" y="10336"/>
                    <a:pt x="15766" y="5367"/>
                    <a:pt x="13720" y="0"/>
                  </a:cubicBezTo>
                  <a:cubicBezTo>
                    <a:pt x="19859" y="6427"/>
                    <a:pt x="16676" y="12655"/>
                    <a:pt x="7809" y="18685"/>
                  </a:cubicBezTo>
                  <a:cubicBezTo>
                    <a:pt x="6444" y="19612"/>
                    <a:pt x="4171" y="20474"/>
                    <a:pt x="5080" y="21600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7" name="Google Shape;313;p29"/>
            <p:cNvSpPr/>
            <p:nvPr/>
          </p:nvSpPr>
          <p:spPr>
            <a:xfrm rot="1859535">
              <a:off x="162926" y="9888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6" h="21600" fill="norm" stroke="1" extrusionOk="0">
                  <a:moveTo>
                    <a:pt x="770" y="0"/>
                  </a:moveTo>
                  <a:cubicBezTo>
                    <a:pt x="6942" y="8101"/>
                    <a:pt x="13114" y="13501"/>
                    <a:pt x="19286" y="21600"/>
                  </a:cubicBezTo>
                  <a:cubicBezTo>
                    <a:pt x="3858" y="18901"/>
                    <a:pt x="-2314" y="10800"/>
                    <a:pt x="770" y="0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8" name="Google Shape;314;p29"/>
            <p:cNvSpPr/>
            <p:nvPr/>
          </p:nvSpPr>
          <p:spPr>
            <a:xfrm rot="1859535">
              <a:off x="514964" y="401135"/>
              <a:ext cx="1151283" cy="48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911" fill="norm" stroke="1" extrusionOk="0">
                  <a:moveTo>
                    <a:pt x="21390" y="10459"/>
                  </a:moveTo>
                  <a:cubicBezTo>
                    <a:pt x="20380" y="6689"/>
                    <a:pt x="19017" y="4024"/>
                    <a:pt x="17123" y="2918"/>
                  </a:cubicBezTo>
                  <a:cubicBezTo>
                    <a:pt x="15157" y="1811"/>
                    <a:pt x="13334" y="2590"/>
                    <a:pt x="11687" y="5213"/>
                  </a:cubicBezTo>
                  <a:cubicBezTo>
                    <a:pt x="11333" y="5787"/>
                    <a:pt x="11138" y="5705"/>
                    <a:pt x="10820" y="5172"/>
                  </a:cubicBezTo>
                  <a:cubicBezTo>
                    <a:pt x="8430" y="1565"/>
                    <a:pt x="5951" y="1278"/>
                    <a:pt x="3525" y="4762"/>
                  </a:cubicBezTo>
                  <a:cubicBezTo>
                    <a:pt x="1135" y="8164"/>
                    <a:pt x="108" y="13369"/>
                    <a:pt x="409" y="19886"/>
                  </a:cubicBezTo>
                  <a:cubicBezTo>
                    <a:pt x="427" y="20214"/>
                    <a:pt x="427" y="20583"/>
                    <a:pt x="427" y="20911"/>
                  </a:cubicBezTo>
                  <a:cubicBezTo>
                    <a:pt x="356" y="20829"/>
                    <a:pt x="250" y="20747"/>
                    <a:pt x="232" y="20583"/>
                  </a:cubicBezTo>
                  <a:cubicBezTo>
                    <a:pt x="-122" y="16402"/>
                    <a:pt x="-175" y="12304"/>
                    <a:pt x="834" y="8492"/>
                  </a:cubicBezTo>
                  <a:cubicBezTo>
                    <a:pt x="1029" y="7795"/>
                    <a:pt x="1047" y="6935"/>
                    <a:pt x="1294" y="6197"/>
                  </a:cubicBezTo>
                  <a:cubicBezTo>
                    <a:pt x="2976" y="1483"/>
                    <a:pt x="5048" y="-689"/>
                    <a:pt x="7721" y="254"/>
                  </a:cubicBezTo>
                  <a:cubicBezTo>
                    <a:pt x="8784" y="623"/>
                    <a:pt x="9740" y="1360"/>
                    <a:pt x="10572" y="2918"/>
                  </a:cubicBezTo>
                  <a:cubicBezTo>
                    <a:pt x="11032" y="3779"/>
                    <a:pt x="11315" y="2795"/>
                    <a:pt x="11616" y="2344"/>
                  </a:cubicBezTo>
                  <a:cubicBezTo>
                    <a:pt x="13210" y="-33"/>
                    <a:pt x="14927" y="-566"/>
                    <a:pt x="16733" y="582"/>
                  </a:cubicBezTo>
                  <a:cubicBezTo>
                    <a:pt x="17300" y="950"/>
                    <a:pt x="17866" y="1360"/>
                    <a:pt x="18433" y="2016"/>
                  </a:cubicBezTo>
                  <a:cubicBezTo>
                    <a:pt x="19920" y="3779"/>
                    <a:pt x="20752" y="6648"/>
                    <a:pt x="21372" y="10050"/>
                  </a:cubicBezTo>
                  <a:cubicBezTo>
                    <a:pt x="21425" y="10132"/>
                    <a:pt x="21390" y="10336"/>
                    <a:pt x="21390" y="10459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9" name="Google Shape;315;p29"/>
            <p:cNvSpPr/>
            <p:nvPr/>
          </p:nvSpPr>
          <p:spPr>
            <a:xfrm rot="1859535">
              <a:off x="358810" y="632056"/>
              <a:ext cx="66832" cy="32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5" h="21600" fill="norm" stroke="1" extrusionOk="0">
                  <a:moveTo>
                    <a:pt x="10930" y="0"/>
                  </a:moveTo>
                  <a:cubicBezTo>
                    <a:pt x="15915" y="1941"/>
                    <a:pt x="19238" y="3819"/>
                    <a:pt x="14016" y="6324"/>
                  </a:cubicBezTo>
                  <a:cubicBezTo>
                    <a:pt x="4047" y="11082"/>
                    <a:pt x="2623" y="16278"/>
                    <a:pt x="5708" y="21600"/>
                  </a:cubicBezTo>
                  <a:cubicBezTo>
                    <a:pt x="-2362" y="16090"/>
                    <a:pt x="-1650" y="10643"/>
                    <a:pt x="6420" y="5196"/>
                  </a:cubicBezTo>
                  <a:cubicBezTo>
                    <a:pt x="8794" y="3569"/>
                    <a:pt x="9506" y="1753"/>
                    <a:pt x="10930" y="0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0" name="Google Shape;316;p29"/>
            <p:cNvSpPr/>
            <p:nvPr/>
          </p:nvSpPr>
          <p:spPr>
            <a:xfrm rot="1859535">
              <a:off x="1576315" y="941358"/>
              <a:ext cx="12701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6" h="21600" fill="norm" stroke="1" extrusionOk="0">
                  <a:moveTo>
                    <a:pt x="16616" y="21600"/>
                  </a:moveTo>
                  <a:cubicBezTo>
                    <a:pt x="4984" y="16201"/>
                    <a:pt x="1662" y="8640"/>
                    <a:pt x="0" y="0"/>
                  </a:cubicBezTo>
                  <a:cubicBezTo>
                    <a:pt x="21600" y="1081"/>
                    <a:pt x="14954" y="12960"/>
                    <a:pt x="16616" y="21600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09" name="Google Shape;317;p29"/>
          <p:cNvGrpSpPr/>
          <p:nvPr/>
        </p:nvGrpSpPr>
        <p:grpSpPr>
          <a:xfrm>
            <a:off x="8578647" y="3530974"/>
            <a:ext cx="1631400" cy="1552676"/>
            <a:chOff x="0" y="0"/>
            <a:chExt cx="1631399" cy="1552675"/>
          </a:xfrm>
        </p:grpSpPr>
        <p:grpSp>
          <p:nvGrpSpPr>
            <p:cNvPr id="504" name="Google Shape;318;p29"/>
            <p:cNvGrpSpPr/>
            <p:nvPr/>
          </p:nvGrpSpPr>
          <p:grpSpPr>
            <a:xfrm>
              <a:off x="0" y="0"/>
              <a:ext cx="1631400" cy="1552676"/>
              <a:chOff x="0" y="0"/>
              <a:chExt cx="1631399" cy="1552675"/>
            </a:xfrm>
          </p:grpSpPr>
          <p:sp>
            <p:nvSpPr>
              <p:cNvPr id="502" name="Google Shape;319;p29"/>
              <p:cNvSpPr/>
              <p:nvPr/>
            </p:nvSpPr>
            <p:spPr>
              <a:xfrm>
                <a:off x="73653" y="57597"/>
                <a:ext cx="1544857" cy="1400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8" y="1014"/>
                    </a:moveTo>
                    <a:cubicBezTo>
                      <a:pt x="4765" y="1014"/>
                      <a:pt x="336" y="5456"/>
                      <a:pt x="336" y="10936"/>
                    </a:cubicBezTo>
                    <a:cubicBezTo>
                      <a:pt x="336" y="16416"/>
                      <a:pt x="4765" y="20858"/>
                      <a:pt x="10228" y="20858"/>
                    </a:cubicBezTo>
                    <a:cubicBezTo>
                      <a:pt x="15691" y="20858"/>
                      <a:pt x="20120" y="16416"/>
                      <a:pt x="20120" y="10936"/>
                    </a:cubicBezTo>
                    <a:cubicBezTo>
                      <a:pt x="20120" y="5456"/>
                      <a:pt x="15691" y="1014"/>
                      <a:pt x="10228" y="1014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E8DEE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89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03" name="Google Shape;320;p29"/>
              <p:cNvSpPr/>
              <p:nvPr/>
            </p:nvSpPr>
            <p:spPr>
              <a:xfrm>
                <a:off x="0" y="0"/>
                <a:ext cx="1631400" cy="1552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8" fill="norm" stroke="1" extrusionOk="0">
                    <a:moveTo>
                      <a:pt x="826" y="10983"/>
                    </a:moveTo>
                    <a:cubicBezTo>
                      <a:pt x="832" y="11105"/>
                      <a:pt x="840" y="11191"/>
                      <a:pt x="847" y="11227"/>
                    </a:cubicBezTo>
                    <a:lnTo>
                      <a:pt x="847" y="11410"/>
                    </a:lnTo>
                    <a:cubicBezTo>
                      <a:pt x="935" y="12301"/>
                      <a:pt x="1146" y="13143"/>
                      <a:pt x="1476" y="13912"/>
                    </a:cubicBezTo>
                    <a:cubicBezTo>
                      <a:pt x="1966" y="15047"/>
                      <a:pt x="2726" y="16084"/>
                      <a:pt x="3758" y="17024"/>
                    </a:cubicBezTo>
                    <a:cubicBezTo>
                      <a:pt x="5726" y="18818"/>
                      <a:pt x="8109" y="19672"/>
                      <a:pt x="10903" y="19586"/>
                    </a:cubicBezTo>
                    <a:cubicBezTo>
                      <a:pt x="13691" y="19586"/>
                      <a:pt x="16066" y="18671"/>
                      <a:pt x="18048" y="16841"/>
                    </a:cubicBezTo>
                    <a:cubicBezTo>
                      <a:pt x="19060" y="15950"/>
                      <a:pt x="19824" y="14913"/>
                      <a:pt x="20320" y="13729"/>
                    </a:cubicBezTo>
                    <a:cubicBezTo>
                      <a:pt x="20629" y="12997"/>
                      <a:pt x="20815" y="12167"/>
                      <a:pt x="20919" y="11227"/>
                    </a:cubicBezTo>
                    <a:cubicBezTo>
                      <a:pt x="20960" y="11020"/>
                      <a:pt x="21001" y="10739"/>
                      <a:pt x="21001" y="10373"/>
                    </a:cubicBezTo>
                    <a:lnTo>
                      <a:pt x="21001" y="10251"/>
                    </a:lnTo>
                    <a:cubicBezTo>
                      <a:pt x="21001" y="9970"/>
                      <a:pt x="21001" y="9702"/>
                      <a:pt x="20980" y="9458"/>
                    </a:cubicBezTo>
                    <a:cubicBezTo>
                      <a:pt x="20815" y="7139"/>
                      <a:pt x="19845" y="5125"/>
                      <a:pt x="18048" y="3417"/>
                    </a:cubicBezTo>
                    <a:cubicBezTo>
                      <a:pt x="17904" y="3295"/>
                      <a:pt x="17780" y="3173"/>
                      <a:pt x="17656" y="3051"/>
                    </a:cubicBezTo>
                    <a:lnTo>
                      <a:pt x="15818" y="2136"/>
                    </a:lnTo>
                    <a:cubicBezTo>
                      <a:pt x="15349" y="1855"/>
                      <a:pt x="14854" y="1611"/>
                      <a:pt x="14331" y="1403"/>
                    </a:cubicBezTo>
                    <a:cubicBezTo>
                      <a:pt x="13313" y="952"/>
                      <a:pt x="12194" y="708"/>
                      <a:pt x="10976" y="671"/>
                    </a:cubicBezTo>
                    <a:cubicBezTo>
                      <a:pt x="10837" y="793"/>
                      <a:pt x="10701" y="818"/>
                      <a:pt x="10563" y="732"/>
                    </a:cubicBezTo>
                    <a:cubicBezTo>
                      <a:pt x="10391" y="696"/>
                      <a:pt x="9960" y="732"/>
                      <a:pt x="9272" y="854"/>
                    </a:cubicBezTo>
                    <a:cubicBezTo>
                      <a:pt x="9216" y="854"/>
                      <a:pt x="9165" y="879"/>
                      <a:pt x="9117" y="915"/>
                    </a:cubicBezTo>
                    <a:lnTo>
                      <a:pt x="9076" y="915"/>
                    </a:lnTo>
                    <a:cubicBezTo>
                      <a:pt x="8442" y="1074"/>
                      <a:pt x="7868" y="1245"/>
                      <a:pt x="7351" y="1403"/>
                    </a:cubicBezTo>
                    <a:cubicBezTo>
                      <a:pt x="6278" y="1769"/>
                      <a:pt x="5328" y="2355"/>
                      <a:pt x="4502" y="3173"/>
                    </a:cubicBezTo>
                    <a:cubicBezTo>
                      <a:pt x="4248" y="3258"/>
                      <a:pt x="4000" y="3393"/>
                      <a:pt x="3758" y="3600"/>
                    </a:cubicBezTo>
                    <a:cubicBezTo>
                      <a:pt x="1906" y="5467"/>
                      <a:pt x="925" y="7566"/>
                      <a:pt x="816" y="9885"/>
                    </a:cubicBezTo>
                    <a:cubicBezTo>
                      <a:pt x="816" y="10043"/>
                      <a:pt x="816" y="10165"/>
                      <a:pt x="816" y="10251"/>
                    </a:cubicBezTo>
                    <a:cubicBezTo>
                      <a:pt x="816" y="10336"/>
                      <a:pt x="816" y="10409"/>
                      <a:pt x="816" y="10495"/>
                    </a:cubicBezTo>
                    <a:cubicBezTo>
                      <a:pt x="816" y="10739"/>
                      <a:pt x="820" y="10898"/>
                      <a:pt x="826" y="10983"/>
                    </a:cubicBezTo>
                    <a:close/>
                    <a:moveTo>
                      <a:pt x="21600" y="10495"/>
                    </a:moveTo>
                    <a:lnTo>
                      <a:pt x="21600" y="10739"/>
                    </a:lnTo>
                    <a:cubicBezTo>
                      <a:pt x="21600" y="10861"/>
                      <a:pt x="21600" y="10946"/>
                      <a:pt x="21600" y="10983"/>
                    </a:cubicBezTo>
                    <a:cubicBezTo>
                      <a:pt x="21559" y="11227"/>
                      <a:pt x="21538" y="11471"/>
                      <a:pt x="21517" y="11715"/>
                    </a:cubicBezTo>
                    <a:cubicBezTo>
                      <a:pt x="21435" y="12447"/>
                      <a:pt x="21290" y="13180"/>
                      <a:pt x="21084" y="13912"/>
                    </a:cubicBezTo>
                    <a:cubicBezTo>
                      <a:pt x="20567" y="15535"/>
                      <a:pt x="19680" y="16938"/>
                      <a:pt x="18420" y="18122"/>
                    </a:cubicBezTo>
                    <a:cubicBezTo>
                      <a:pt x="16314" y="20355"/>
                      <a:pt x="13774" y="21478"/>
                      <a:pt x="10779" y="21478"/>
                    </a:cubicBezTo>
                    <a:cubicBezTo>
                      <a:pt x="7800" y="21600"/>
                      <a:pt x="5251" y="20563"/>
                      <a:pt x="3139" y="18366"/>
                    </a:cubicBezTo>
                    <a:cubicBezTo>
                      <a:pt x="1879" y="17182"/>
                      <a:pt x="1006" y="15767"/>
                      <a:pt x="516" y="14095"/>
                    </a:cubicBezTo>
                    <a:cubicBezTo>
                      <a:pt x="275" y="13399"/>
                      <a:pt x="120" y="12631"/>
                      <a:pt x="52" y="11776"/>
                    </a:cubicBezTo>
                    <a:lnTo>
                      <a:pt x="41" y="11654"/>
                    </a:lnTo>
                    <a:cubicBezTo>
                      <a:pt x="27" y="11447"/>
                      <a:pt x="21" y="11312"/>
                      <a:pt x="21" y="11227"/>
                    </a:cubicBezTo>
                    <a:lnTo>
                      <a:pt x="10" y="11166"/>
                    </a:lnTo>
                    <a:cubicBezTo>
                      <a:pt x="4" y="11166"/>
                      <a:pt x="0" y="11105"/>
                      <a:pt x="0" y="10983"/>
                    </a:cubicBezTo>
                    <a:lnTo>
                      <a:pt x="0" y="10922"/>
                    </a:lnTo>
                    <a:cubicBezTo>
                      <a:pt x="0" y="10800"/>
                      <a:pt x="0" y="10654"/>
                      <a:pt x="0" y="10495"/>
                    </a:cubicBezTo>
                    <a:cubicBezTo>
                      <a:pt x="0" y="10458"/>
                      <a:pt x="0" y="10373"/>
                      <a:pt x="0" y="10251"/>
                    </a:cubicBezTo>
                    <a:cubicBezTo>
                      <a:pt x="124" y="7407"/>
                      <a:pt x="1171" y="4967"/>
                      <a:pt x="3139" y="2929"/>
                    </a:cubicBezTo>
                    <a:cubicBezTo>
                      <a:pt x="3723" y="2404"/>
                      <a:pt x="4351" y="1916"/>
                      <a:pt x="5018" y="1464"/>
                    </a:cubicBezTo>
                    <a:cubicBezTo>
                      <a:pt x="6821" y="488"/>
                      <a:pt x="8621" y="0"/>
                      <a:pt x="10418" y="0"/>
                    </a:cubicBezTo>
                    <a:cubicBezTo>
                      <a:pt x="10631" y="0"/>
                      <a:pt x="11058" y="61"/>
                      <a:pt x="11698" y="183"/>
                    </a:cubicBezTo>
                    <a:cubicBezTo>
                      <a:pt x="12338" y="220"/>
                      <a:pt x="13309" y="391"/>
                      <a:pt x="14610" y="671"/>
                    </a:cubicBezTo>
                    <a:lnTo>
                      <a:pt x="17697" y="2197"/>
                    </a:lnTo>
                    <a:cubicBezTo>
                      <a:pt x="17945" y="2282"/>
                      <a:pt x="18193" y="2477"/>
                      <a:pt x="18420" y="2807"/>
                    </a:cubicBezTo>
                    <a:cubicBezTo>
                      <a:pt x="20340" y="4674"/>
                      <a:pt x="21393" y="6980"/>
                      <a:pt x="21579" y="9702"/>
                    </a:cubicBezTo>
                    <a:cubicBezTo>
                      <a:pt x="21579" y="9982"/>
                      <a:pt x="21600" y="10251"/>
                      <a:pt x="21600" y="1049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571850"/>
                  </a:gs>
                  <a:gs pos="58999">
                    <a:srgbClr val="571850"/>
                  </a:gs>
                  <a:gs pos="100000">
                    <a:srgbClr val="9B507F"/>
                  </a:gs>
                </a:gsLst>
                <a:lin ang="5400011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89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507" name="Google Shape;321;p29"/>
            <p:cNvGrpSpPr/>
            <p:nvPr/>
          </p:nvGrpSpPr>
          <p:grpSpPr>
            <a:xfrm>
              <a:off x="123542" y="121778"/>
              <a:ext cx="1252752" cy="1192300"/>
              <a:chOff x="98" y="112"/>
              <a:chExt cx="1252751" cy="1192298"/>
            </a:xfrm>
          </p:grpSpPr>
          <p:sp>
            <p:nvSpPr>
              <p:cNvPr id="505" name="Google Shape;322;p29"/>
              <p:cNvSpPr/>
              <p:nvPr/>
            </p:nvSpPr>
            <p:spPr>
              <a:xfrm>
                <a:off x="56657" y="44342"/>
                <a:ext cx="1186296" cy="1075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8" y="1014"/>
                    </a:moveTo>
                    <a:cubicBezTo>
                      <a:pt x="4765" y="1014"/>
                      <a:pt x="336" y="5456"/>
                      <a:pt x="336" y="10936"/>
                    </a:cubicBezTo>
                    <a:cubicBezTo>
                      <a:pt x="336" y="16416"/>
                      <a:pt x="4765" y="20858"/>
                      <a:pt x="10228" y="20858"/>
                    </a:cubicBezTo>
                    <a:cubicBezTo>
                      <a:pt x="15691" y="20858"/>
                      <a:pt x="20120" y="16416"/>
                      <a:pt x="20120" y="10936"/>
                    </a:cubicBezTo>
                    <a:cubicBezTo>
                      <a:pt x="20120" y="5456"/>
                      <a:pt x="15691" y="1014"/>
                      <a:pt x="10228" y="1014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solidFill>
                <a:srgbClr val="E8DEE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89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506" name="Google Shape;323;p29"/>
              <p:cNvSpPr/>
              <p:nvPr/>
            </p:nvSpPr>
            <p:spPr>
              <a:xfrm>
                <a:off x="98" y="112"/>
                <a:ext cx="1252753" cy="119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88" fill="norm" stroke="1" extrusionOk="0">
                    <a:moveTo>
                      <a:pt x="826" y="10983"/>
                    </a:moveTo>
                    <a:cubicBezTo>
                      <a:pt x="832" y="11105"/>
                      <a:pt x="840" y="11191"/>
                      <a:pt x="847" y="11227"/>
                    </a:cubicBezTo>
                    <a:lnTo>
                      <a:pt x="847" y="11410"/>
                    </a:lnTo>
                    <a:cubicBezTo>
                      <a:pt x="935" y="12301"/>
                      <a:pt x="1146" y="13143"/>
                      <a:pt x="1476" y="13912"/>
                    </a:cubicBezTo>
                    <a:cubicBezTo>
                      <a:pt x="1966" y="15047"/>
                      <a:pt x="2726" y="16084"/>
                      <a:pt x="3758" y="17024"/>
                    </a:cubicBezTo>
                    <a:cubicBezTo>
                      <a:pt x="5726" y="18818"/>
                      <a:pt x="8109" y="19672"/>
                      <a:pt x="10903" y="19586"/>
                    </a:cubicBezTo>
                    <a:cubicBezTo>
                      <a:pt x="13691" y="19586"/>
                      <a:pt x="16066" y="18671"/>
                      <a:pt x="18048" y="16841"/>
                    </a:cubicBezTo>
                    <a:cubicBezTo>
                      <a:pt x="19060" y="15950"/>
                      <a:pt x="19824" y="14913"/>
                      <a:pt x="20320" y="13729"/>
                    </a:cubicBezTo>
                    <a:cubicBezTo>
                      <a:pt x="20629" y="12997"/>
                      <a:pt x="20815" y="12167"/>
                      <a:pt x="20919" y="11227"/>
                    </a:cubicBezTo>
                    <a:cubicBezTo>
                      <a:pt x="20960" y="11020"/>
                      <a:pt x="21001" y="10739"/>
                      <a:pt x="21001" y="10373"/>
                    </a:cubicBezTo>
                    <a:lnTo>
                      <a:pt x="21001" y="10251"/>
                    </a:lnTo>
                    <a:cubicBezTo>
                      <a:pt x="21001" y="9970"/>
                      <a:pt x="21001" y="9702"/>
                      <a:pt x="20980" y="9458"/>
                    </a:cubicBezTo>
                    <a:cubicBezTo>
                      <a:pt x="20815" y="7139"/>
                      <a:pt x="19845" y="5125"/>
                      <a:pt x="18048" y="3417"/>
                    </a:cubicBezTo>
                    <a:cubicBezTo>
                      <a:pt x="17904" y="3295"/>
                      <a:pt x="17780" y="3173"/>
                      <a:pt x="17656" y="3051"/>
                    </a:cubicBezTo>
                    <a:lnTo>
                      <a:pt x="15818" y="2136"/>
                    </a:lnTo>
                    <a:cubicBezTo>
                      <a:pt x="15349" y="1855"/>
                      <a:pt x="14854" y="1611"/>
                      <a:pt x="14331" y="1403"/>
                    </a:cubicBezTo>
                    <a:cubicBezTo>
                      <a:pt x="13313" y="952"/>
                      <a:pt x="12194" y="708"/>
                      <a:pt x="10976" y="671"/>
                    </a:cubicBezTo>
                    <a:cubicBezTo>
                      <a:pt x="10837" y="793"/>
                      <a:pt x="10701" y="818"/>
                      <a:pt x="10563" y="732"/>
                    </a:cubicBezTo>
                    <a:cubicBezTo>
                      <a:pt x="10391" y="696"/>
                      <a:pt x="9960" y="732"/>
                      <a:pt x="9272" y="854"/>
                    </a:cubicBezTo>
                    <a:cubicBezTo>
                      <a:pt x="9216" y="854"/>
                      <a:pt x="9165" y="879"/>
                      <a:pt x="9117" y="915"/>
                    </a:cubicBezTo>
                    <a:lnTo>
                      <a:pt x="9076" y="915"/>
                    </a:lnTo>
                    <a:cubicBezTo>
                      <a:pt x="8442" y="1074"/>
                      <a:pt x="7868" y="1245"/>
                      <a:pt x="7351" y="1403"/>
                    </a:cubicBezTo>
                    <a:cubicBezTo>
                      <a:pt x="6278" y="1769"/>
                      <a:pt x="5328" y="2355"/>
                      <a:pt x="4502" y="3173"/>
                    </a:cubicBezTo>
                    <a:cubicBezTo>
                      <a:pt x="4248" y="3258"/>
                      <a:pt x="4000" y="3393"/>
                      <a:pt x="3758" y="3600"/>
                    </a:cubicBezTo>
                    <a:cubicBezTo>
                      <a:pt x="1906" y="5467"/>
                      <a:pt x="925" y="7566"/>
                      <a:pt x="816" y="9885"/>
                    </a:cubicBezTo>
                    <a:cubicBezTo>
                      <a:pt x="816" y="10043"/>
                      <a:pt x="816" y="10165"/>
                      <a:pt x="816" y="10251"/>
                    </a:cubicBezTo>
                    <a:cubicBezTo>
                      <a:pt x="816" y="10336"/>
                      <a:pt x="816" y="10409"/>
                      <a:pt x="816" y="10495"/>
                    </a:cubicBezTo>
                    <a:cubicBezTo>
                      <a:pt x="816" y="10739"/>
                      <a:pt x="820" y="10898"/>
                      <a:pt x="826" y="10983"/>
                    </a:cubicBezTo>
                    <a:close/>
                    <a:moveTo>
                      <a:pt x="21600" y="10495"/>
                    </a:moveTo>
                    <a:lnTo>
                      <a:pt x="21600" y="10739"/>
                    </a:lnTo>
                    <a:cubicBezTo>
                      <a:pt x="21600" y="10861"/>
                      <a:pt x="21600" y="10946"/>
                      <a:pt x="21600" y="10983"/>
                    </a:cubicBezTo>
                    <a:cubicBezTo>
                      <a:pt x="21559" y="11227"/>
                      <a:pt x="21538" y="11471"/>
                      <a:pt x="21517" y="11715"/>
                    </a:cubicBezTo>
                    <a:cubicBezTo>
                      <a:pt x="21435" y="12447"/>
                      <a:pt x="21290" y="13180"/>
                      <a:pt x="21084" y="13912"/>
                    </a:cubicBezTo>
                    <a:cubicBezTo>
                      <a:pt x="20567" y="15535"/>
                      <a:pt x="19680" y="16938"/>
                      <a:pt x="18420" y="18122"/>
                    </a:cubicBezTo>
                    <a:cubicBezTo>
                      <a:pt x="16314" y="20355"/>
                      <a:pt x="13774" y="21478"/>
                      <a:pt x="10779" y="21478"/>
                    </a:cubicBezTo>
                    <a:cubicBezTo>
                      <a:pt x="7800" y="21600"/>
                      <a:pt x="5251" y="20563"/>
                      <a:pt x="3139" y="18366"/>
                    </a:cubicBezTo>
                    <a:cubicBezTo>
                      <a:pt x="1879" y="17182"/>
                      <a:pt x="1006" y="15767"/>
                      <a:pt x="516" y="14095"/>
                    </a:cubicBezTo>
                    <a:cubicBezTo>
                      <a:pt x="275" y="13399"/>
                      <a:pt x="120" y="12631"/>
                      <a:pt x="52" y="11776"/>
                    </a:cubicBezTo>
                    <a:lnTo>
                      <a:pt x="41" y="11654"/>
                    </a:lnTo>
                    <a:cubicBezTo>
                      <a:pt x="27" y="11447"/>
                      <a:pt x="21" y="11312"/>
                      <a:pt x="21" y="11227"/>
                    </a:cubicBezTo>
                    <a:lnTo>
                      <a:pt x="10" y="11166"/>
                    </a:lnTo>
                    <a:cubicBezTo>
                      <a:pt x="4" y="11166"/>
                      <a:pt x="0" y="11105"/>
                      <a:pt x="0" y="10983"/>
                    </a:cubicBezTo>
                    <a:lnTo>
                      <a:pt x="0" y="10922"/>
                    </a:lnTo>
                    <a:cubicBezTo>
                      <a:pt x="0" y="10800"/>
                      <a:pt x="0" y="10654"/>
                      <a:pt x="0" y="10495"/>
                    </a:cubicBezTo>
                    <a:cubicBezTo>
                      <a:pt x="0" y="10458"/>
                      <a:pt x="0" y="10373"/>
                      <a:pt x="0" y="10251"/>
                    </a:cubicBezTo>
                    <a:cubicBezTo>
                      <a:pt x="124" y="7407"/>
                      <a:pt x="1171" y="4967"/>
                      <a:pt x="3139" y="2929"/>
                    </a:cubicBezTo>
                    <a:cubicBezTo>
                      <a:pt x="3723" y="2404"/>
                      <a:pt x="4351" y="1916"/>
                      <a:pt x="5018" y="1464"/>
                    </a:cubicBezTo>
                    <a:cubicBezTo>
                      <a:pt x="6821" y="488"/>
                      <a:pt x="8621" y="0"/>
                      <a:pt x="10418" y="0"/>
                    </a:cubicBezTo>
                    <a:cubicBezTo>
                      <a:pt x="10631" y="0"/>
                      <a:pt x="11058" y="61"/>
                      <a:pt x="11698" y="183"/>
                    </a:cubicBezTo>
                    <a:cubicBezTo>
                      <a:pt x="12338" y="220"/>
                      <a:pt x="13309" y="391"/>
                      <a:pt x="14610" y="671"/>
                    </a:cubicBezTo>
                    <a:lnTo>
                      <a:pt x="17697" y="2197"/>
                    </a:lnTo>
                    <a:cubicBezTo>
                      <a:pt x="17945" y="2282"/>
                      <a:pt x="18193" y="2477"/>
                      <a:pt x="18420" y="2807"/>
                    </a:cubicBezTo>
                    <a:cubicBezTo>
                      <a:pt x="20340" y="4674"/>
                      <a:pt x="21393" y="6980"/>
                      <a:pt x="21579" y="9702"/>
                    </a:cubicBezTo>
                    <a:cubicBezTo>
                      <a:pt x="21579" y="9982"/>
                      <a:pt x="21600" y="10251"/>
                      <a:pt x="21600" y="1049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571850"/>
                  </a:gs>
                  <a:gs pos="58999">
                    <a:srgbClr val="571850"/>
                  </a:gs>
                  <a:gs pos="100000">
                    <a:srgbClr val="9B507F"/>
                  </a:gs>
                </a:gsLst>
                <a:lin ang="5400011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189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508" name="Google Shape;324;p29"/>
            <p:cNvSpPr/>
            <p:nvPr/>
          </p:nvSpPr>
          <p:spPr>
            <a:xfrm>
              <a:off x="181542" y="110761"/>
              <a:ext cx="1284194" cy="127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1" h="21009" fill="norm" stroke="1" extrusionOk="0">
                  <a:moveTo>
                    <a:pt x="11240" y="2"/>
                  </a:moveTo>
                  <a:cubicBezTo>
                    <a:pt x="14400" y="-92"/>
                    <a:pt x="18369" y="3016"/>
                    <a:pt x="19926" y="7113"/>
                  </a:cubicBezTo>
                  <a:cubicBezTo>
                    <a:pt x="21254" y="10630"/>
                    <a:pt x="20506" y="13722"/>
                    <a:pt x="18201" y="16532"/>
                  </a:cubicBezTo>
                  <a:cubicBezTo>
                    <a:pt x="16873" y="18149"/>
                    <a:pt x="15392" y="19546"/>
                    <a:pt x="13454" y="20315"/>
                  </a:cubicBezTo>
                  <a:cubicBezTo>
                    <a:pt x="10462" y="21508"/>
                    <a:pt x="7561" y="21131"/>
                    <a:pt x="4859" y="19436"/>
                  </a:cubicBezTo>
                  <a:cubicBezTo>
                    <a:pt x="2219" y="17788"/>
                    <a:pt x="585" y="15339"/>
                    <a:pt x="142" y="12199"/>
                  </a:cubicBezTo>
                  <a:cubicBezTo>
                    <a:pt x="-346" y="8667"/>
                    <a:pt x="387" y="5402"/>
                    <a:pt x="2936" y="2843"/>
                  </a:cubicBezTo>
                  <a:cubicBezTo>
                    <a:pt x="4875" y="881"/>
                    <a:pt x="7332" y="49"/>
                    <a:pt x="11240" y="2"/>
                  </a:cubicBezTo>
                  <a:close/>
                  <a:moveTo>
                    <a:pt x="952" y="10504"/>
                  </a:moveTo>
                  <a:cubicBezTo>
                    <a:pt x="952" y="10865"/>
                    <a:pt x="952" y="11210"/>
                    <a:pt x="952" y="11571"/>
                  </a:cubicBezTo>
                  <a:cubicBezTo>
                    <a:pt x="952" y="11634"/>
                    <a:pt x="952" y="11681"/>
                    <a:pt x="967" y="11744"/>
                  </a:cubicBezTo>
                  <a:cubicBezTo>
                    <a:pt x="1593" y="15103"/>
                    <a:pt x="3562" y="17427"/>
                    <a:pt x="6401" y="19028"/>
                  </a:cubicBezTo>
                  <a:cubicBezTo>
                    <a:pt x="7836" y="19844"/>
                    <a:pt x="9408" y="20095"/>
                    <a:pt x="11057" y="19907"/>
                  </a:cubicBezTo>
                  <a:cubicBezTo>
                    <a:pt x="14202" y="19561"/>
                    <a:pt x="16613" y="18023"/>
                    <a:pt x="18109" y="15150"/>
                  </a:cubicBezTo>
                  <a:cubicBezTo>
                    <a:pt x="19315" y="12843"/>
                    <a:pt x="19315" y="10363"/>
                    <a:pt x="18888" y="7851"/>
                  </a:cubicBezTo>
                  <a:cubicBezTo>
                    <a:pt x="18628" y="6360"/>
                    <a:pt x="18140" y="4978"/>
                    <a:pt x="17102" y="3864"/>
                  </a:cubicBezTo>
                  <a:cubicBezTo>
                    <a:pt x="14888" y="1493"/>
                    <a:pt x="12080" y="740"/>
                    <a:pt x="9042" y="1117"/>
                  </a:cubicBezTo>
                  <a:cubicBezTo>
                    <a:pt x="4172" y="1729"/>
                    <a:pt x="890" y="5857"/>
                    <a:pt x="952" y="10504"/>
                  </a:cubicBezTo>
                  <a:close/>
                </a:path>
              </a:pathLst>
            </a:custGeom>
            <a:solidFill>
              <a:srgbClr val="A982B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17" name="Google Shape;325;p29"/>
          <p:cNvGrpSpPr/>
          <p:nvPr/>
        </p:nvGrpSpPr>
        <p:grpSpPr>
          <a:xfrm>
            <a:off x="9529093" y="4523760"/>
            <a:ext cx="1477125" cy="1438082"/>
            <a:chOff x="0" y="0"/>
            <a:chExt cx="1477124" cy="1438081"/>
          </a:xfrm>
        </p:grpSpPr>
        <p:sp>
          <p:nvSpPr>
            <p:cNvPr id="510" name="Google Shape;326;p29"/>
            <p:cNvSpPr/>
            <p:nvPr/>
          </p:nvSpPr>
          <p:spPr>
            <a:xfrm rot="21468994">
              <a:off x="24843" y="26361"/>
              <a:ext cx="1409223" cy="1331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1" h="20203" fill="norm" stroke="1" extrusionOk="0">
                  <a:moveTo>
                    <a:pt x="20321" y="10579"/>
                  </a:moveTo>
                  <a:cubicBezTo>
                    <a:pt x="20822" y="11446"/>
                    <a:pt x="21151" y="12371"/>
                    <a:pt x="21166" y="13383"/>
                  </a:cubicBezTo>
                  <a:cubicBezTo>
                    <a:pt x="21266" y="14265"/>
                    <a:pt x="21051" y="15104"/>
                    <a:pt x="20793" y="15913"/>
                  </a:cubicBezTo>
                  <a:cubicBezTo>
                    <a:pt x="20593" y="16535"/>
                    <a:pt x="20392" y="17200"/>
                    <a:pt x="19891" y="17677"/>
                  </a:cubicBezTo>
                  <a:cubicBezTo>
                    <a:pt x="19519" y="18024"/>
                    <a:pt x="19189" y="18429"/>
                    <a:pt x="18802" y="18776"/>
                  </a:cubicBezTo>
                  <a:cubicBezTo>
                    <a:pt x="18015" y="19470"/>
                    <a:pt x="17055" y="19962"/>
                    <a:pt x="16067" y="20106"/>
                  </a:cubicBezTo>
                  <a:cubicBezTo>
                    <a:pt x="14348" y="20352"/>
                    <a:pt x="12629" y="20164"/>
                    <a:pt x="11139" y="19109"/>
                  </a:cubicBezTo>
                  <a:cubicBezTo>
                    <a:pt x="10838" y="18906"/>
                    <a:pt x="10638" y="18877"/>
                    <a:pt x="10380" y="19080"/>
                  </a:cubicBezTo>
                  <a:cubicBezTo>
                    <a:pt x="10079" y="19311"/>
                    <a:pt x="9736" y="19470"/>
                    <a:pt x="9377" y="19615"/>
                  </a:cubicBezTo>
                  <a:cubicBezTo>
                    <a:pt x="8647" y="19918"/>
                    <a:pt x="7945" y="20251"/>
                    <a:pt x="7129" y="20150"/>
                  </a:cubicBezTo>
                  <a:cubicBezTo>
                    <a:pt x="6771" y="20106"/>
                    <a:pt x="6412" y="20135"/>
                    <a:pt x="6054" y="20150"/>
                  </a:cubicBezTo>
                  <a:cubicBezTo>
                    <a:pt x="5152" y="20150"/>
                    <a:pt x="4321" y="19832"/>
                    <a:pt x="3576" y="19383"/>
                  </a:cubicBezTo>
                  <a:cubicBezTo>
                    <a:pt x="2717" y="18863"/>
                    <a:pt x="1915" y="18256"/>
                    <a:pt x="1456" y="17301"/>
                  </a:cubicBezTo>
                  <a:cubicBezTo>
                    <a:pt x="1399" y="17186"/>
                    <a:pt x="1285" y="17041"/>
                    <a:pt x="1098" y="17056"/>
                  </a:cubicBezTo>
                  <a:cubicBezTo>
                    <a:pt x="1098" y="17056"/>
                    <a:pt x="1113" y="17056"/>
                    <a:pt x="1113" y="17056"/>
                  </a:cubicBezTo>
                  <a:cubicBezTo>
                    <a:pt x="1084" y="17012"/>
                    <a:pt x="1055" y="16983"/>
                    <a:pt x="1027" y="16940"/>
                  </a:cubicBezTo>
                  <a:cubicBezTo>
                    <a:pt x="253" y="14916"/>
                    <a:pt x="24" y="12892"/>
                    <a:pt x="1041" y="10868"/>
                  </a:cubicBezTo>
                  <a:cubicBezTo>
                    <a:pt x="1170" y="10607"/>
                    <a:pt x="1027" y="10448"/>
                    <a:pt x="941" y="10246"/>
                  </a:cubicBezTo>
                  <a:cubicBezTo>
                    <a:pt x="96" y="8381"/>
                    <a:pt x="-334" y="6458"/>
                    <a:pt x="311" y="4419"/>
                  </a:cubicBezTo>
                  <a:cubicBezTo>
                    <a:pt x="1557" y="530"/>
                    <a:pt x="6298" y="-1248"/>
                    <a:pt x="9707" y="964"/>
                  </a:cubicBezTo>
                  <a:cubicBezTo>
                    <a:pt x="10223" y="1297"/>
                    <a:pt x="10538" y="1325"/>
                    <a:pt x="11082" y="979"/>
                  </a:cubicBezTo>
                  <a:cubicBezTo>
                    <a:pt x="14548" y="-1248"/>
                    <a:pt x="19232" y="516"/>
                    <a:pt x="20493" y="4448"/>
                  </a:cubicBezTo>
                  <a:cubicBezTo>
                    <a:pt x="20650" y="4926"/>
                    <a:pt x="20851" y="5388"/>
                    <a:pt x="20879" y="5894"/>
                  </a:cubicBezTo>
                  <a:cubicBezTo>
                    <a:pt x="21008" y="7051"/>
                    <a:pt x="20650" y="8150"/>
                    <a:pt x="20192" y="9162"/>
                  </a:cubicBezTo>
                  <a:cubicBezTo>
                    <a:pt x="19891" y="9754"/>
                    <a:pt x="19963" y="10130"/>
                    <a:pt x="20321" y="10579"/>
                  </a:cubicBezTo>
                  <a:close/>
                  <a:moveTo>
                    <a:pt x="18845" y="5215"/>
                  </a:moveTo>
                  <a:cubicBezTo>
                    <a:pt x="18860" y="5171"/>
                    <a:pt x="18888" y="5113"/>
                    <a:pt x="18874" y="5070"/>
                  </a:cubicBezTo>
                  <a:cubicBezTo>
                    <a:pt x="18373" y="3885"/>
                    <a:pt x="17685" y="2872"/>
                    <a:pt x="16496" y="2236"/>
                  </a:cubicBezTo>
                  <a:cubicBezTo>
                    <a:pt x="16052" y="2005"/>
                    <a:pt x="15594" y="1860"/>
                    <a:pt x="15121" y="1730"/>
                  </a:cubicBezTo>
                  <a:cubicBezTo>
                    <a:pt x="13660" y="1340"/>
                    <a:pt x="12271" y="1513"/>
                    <a:pt x="10982" y="2352"/>
                  </a:cubicBezTo>
                  <a:cubicBezTo>
                    <a:pt x="10738" y="2511"/>
                    <a:pt x="10509" y="2858"/>
                    <a:pt x="10137" y="2554"/>
                  </a:cubicBezTo>
                  <a:cubicBezTo>
                    <a:pt x="9463" y="2005"/>
                    <a:pt x="8690" y="1745"/>
                    <a:pt x="7830" y="1615"/>
                  </a:cubicBezTo>
                  <a:cubicBezTo>
                    <a:pt x="5668" y="1282"/>
                    <a:pt x="3992" y="2048"/>
                    <a:pt x="2631" y="3711"/>
                  </a:cubicBezTo>
                  <a:cubicBezTo>
                    <a:pt x="2416" y="3971"/>
                    <a:pt x="2402" y="4275"/>
                    <a:pt x="2259" y="4521"/>
                  </a:cubicBezTo>
                  <a:cubicBezTo>
                    <a:pt x="1442" y="5865"/>
                    <a:pt x="1485" y="7311"/>
                    <a:pt x="1772" y="8786"/>
                  </a:cubicBezTo>
                  <a:cubicBezTo>
                    <a:pt x="1786" y="8829"/>
                    <a:pt x="1872" y="8858"/>
                    <a:pt x="1929" y="8887"/>
                  </a:cubicBezTo>
                  <a:cubicBezTo>
                    <a:pt x="2144" y="9306"/>
                    <a:pt x="2345" y="9726"/>
                    <a:pt x="2559" y="10130"/>
                  </a:cubicBezTo>
                  <a:cubicBezTo>
                    <a:pt x="2473" y="10521"/>
                    <a:pt x="2430" y="10940"/>
                    <a:pt x="2287" y="11316"/>
                  </a:cubicBezTo>
                  <a:cubicBezTo>
                    <a:pt x="1800" y="12574"/>
                    <a:pt x="1757" y="13832"/>
                    <a:pt x="2244" y="15104"/>
                  </a:cubicBezTo>
                  <a:cubicBezTo>
                    <a:pt x="2488" y="15639"/>
                    <a:pt x="2731" y="16159"/>
                    <a:pt x="3118" y="16607"/>
                  </a:cubicBezTo>
                  <a:cubicBezTo>
                    <a:pt x="5052" y="18892"/>
                    <a:pt x="8002" y="19297"/>
                    <a:pt x="10495" y="17605"/>
                  </a:cubicBezTo>
                  <a:cubicBezTo>
                    <a:pt x="10652" y="17489"/>
                    <a:pt x="10752" y="17403"/>
                    <a:pt x="10967" y="17562"/>
                  </a:cubicBezTo>
                  <a:cubicBezTo>
                    <a:pt x="13202" y="19152"/>
                    <a:pt x="15852" y="18993"/>
                    <a:pt x="17886" y="17142"/>
                  </a:cubicBezTo>
                  <a:cubicBezTo>
                    <a:pt x="19576" y="15610"/>
                    <a:pt x="20206" y="12516"/>
                    <a:pt x="18831" y="10839"/>
                  </a:cubicBezTo>
                  <a:cubicBezTo>
                    <a:pt x="18473" y="10405"/>
                    <a:pt x="18401" y="9885"/>
                    <a:pt x="18716" y="9277"/>
                  </a:cubicBezTo>
                  <a:cubicBezTo>
                    <a:pt x="19347" y="8077"/>
                    <a:pt x="19433" y="6776"/>
                    <a:pt x="19017" y="5460"/>
                  </a:cubicBezTo>
                  <a:cubicBezTo>
                    <a:pt x="18989" y="5388"/>
                    <a:pt x="19046" y="5229"/>
                    <a:pt x="18845" y="5215"/>
                  </a:cubicBezTo>
                  <a:close/>
                </a:path>
              </a:pathLst>
            </a:custGeom>
            <a:solidFill>
              <a:srgbClr val="FA9E3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1" name="Google Shape;327;p29"/>
            <p:cNvSpPr/>
            <p:nvPr/>
          </p:nvSpPr>
          <p:spPr>
            <a:xfrm rot="21468994">
              <a:off x="114770" y="904181"/>
              <a:ext cx="1353163" cy="50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4" h="18865" fill="norm" stroke="1" extrusionOk="0">
                  <a:moveTo>
                    <a:pt x="0" y="8979"/>
                  </a:moveTo>
                  <a:cubicBezTo>
                    <a:pt x="192" y="8944"/>
                    <a:pt x="310" y="9298"/>
                    <a:pt x="369" y="9580"/>
                  </a:cubicBezTo>
                  <a:cubicBezTo>
                    <a:pt x="827" y="11949"/>
                    <a:pt x="1668" y="13398"/>
                    <a:pt x="2554" y="14671"/>
                  </a:cubicBezTo>
                  <a:cubicBezTo>
                    <a:pt x="3322" y="15767"/>
                    <a:pt x="4178" y="16545"/>
                    <a:pt x="5108" y="16545"/>
                  </a:cubicBezTo>
                  <a:cubicBezTo>
                    <a:pt x="5478" y="16545"/>
                    <a:pt x="5847" y="16474"/>
                    <a:pt x="6216" y="16545"/>
                  </a:cubicBezTo>
                  <a:cubicBezTo>
                    <a:pt x="7057" y="16792"/>
                    <a:pt x="7781" y="15979"/>
                    <a:pt x="8534" y="15237"/>
                  </a:cubicBezTo>
                  <a:cubicBezTo>
                    <a:pt x="8903" y="14883"/>
                    <a:pt x="9257" y="14494"/>
                    <a:pt x="9567" y="13929"/>
                  </a:cubicBezTo>
                  <a:cubicBezTo>
                    <a:pt x="9848" y="13434"/>
                    <a:pt x="10054" y="13469"/>
                    <a:pt x="10350" y="13999"/>
                  </a:cubicBezTo>
                  <a:cubicBezTo>
                    <a:pt x="11885" y="16580"/>
                    <a:pt x="13657" y="17004"/>
                    <a:pt x="15429" y="16439"/>
                  </a:cubicBezTo>
                  <a:cubicBezTo>
                    <a:pt x="16447" y="16085"/>
                    <a:pt x="17437" y="14883"/>
                    <a:pt x="18249" y="13186"/>
                  </a:cubicBezTo>
                  <a:cubicBezTo>
                    <a:pt x="18647" y="12373"/>
                    <a:pt x="18987" y="11383"/>
                    <a:pt x="19371" y="10499"/>
                  </a:cubicBezTo>
                  <a:cubicBezTo>
                    <a:pt x="19887" y="9333"/>
                    <a:pt x="20109" y="7707"/>
                    <a:pt x="20301" y="6187"/>
                  </a:cubicBezTo>
                  <a:cubicBezTo>
                    <a:pt x="20567" y="4207"/>
                    <a:pt x="20773" y="2121"/>
                    <a:pt x="20685" y="0"/>
                  </a:cubicBezTo>
                  <a:cubicBezTo>
                    <a:pt x="20847" y="141"/>
                    <a:pt x="20862" y="460"/>
                    <a:pt x="20891" y="813"/>
                  </a:cubicBezTo>
                  <a:cubicBezTo>
                    <a:pt x="21600" y="10959"/>
                    <a:pt x="17643" y="20363"/>
                    <a:pt x="13391" y="18666"/>
                  </a:cubicBezTo>
                  <a:cubicBezTo>
                    <a:pt x="12358" y="18242"/>
                    <a:pt x="11413" y="17428"/>
                    <a:pt x="10571" y="15979"/>
                  </a:cubicBezTo>
                  <a:cubicBezTo>
                    <a:pt x="10291" y="15484"/>
                    <a:pt x="10113" y="15555"/>
                    <a:pt x="9848" y="15979"/>
                  </a:cubicBezTo>
                  <a:cubicBezTo>
                    <a:pt x="6378" y="21600"/>
                    <a:pt x="1801" y="18560"/>
                    <a:pt x="59" y="9545"/>
                  </a:cubicBezTo>
                  <a:cubicBezTo>
                    <a:pt x="44" y="9404"/>
                    <a:pt x="15" y="9191"/>
                    <a:pt x="0" y="8979"/>
                  </a:cubicBezTo>
                  <a:close/>
                </a:path>
              </a:pathLst>
            </a:custGeom>
            <a:solidFill>
              <a:srgbClr val="E4701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2" name="Google Shape;328;p29"/>
            <p:cNvSpPr/>
            <p:nvPr/>
          </p:nvSpPr>
          <p:spPr>
            <a:xfrm rot="21468994">
              <a:off x="1349717" y="387705"/>
              <a:ext cx="70784" cy="31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6" h="21600" fill="norm" stroke="1" extrusionOk="0">
                  <a:moveTo>
                    <a:pt x="5080" y="21600"/>
                  </a:moveTo>
                  <a:cubicBezTo>
                    <a:pt x="-604" y="19546"/>
                    <a:pt x="-1741" y="17823"/>
                    <a:pt x="2806" y="14974"/>
                  </a:cubicBezTo>
                  <a:cubicBezTo>
                    <a:pt x="10082" y="10336"/>
                    <a:pt x="15766" y="5367"/>
                    <a:pt x="13720" y="0"/>
                  </a:cubicBezTo>
                  <a:cubicBezTo>
                    <a:pt x="19859" y="6427"/>
                    <a:pt x="16676" y="12655"/>
                    <a:pt x="7809" y="18685"/>
                  </a:cubicBezTo>
                  <a:cubicBezTo>
                    <a:pt x="6444" y="19612"/>
                    <a:pt x="4171" y="20474"/>
                    <a:pt x="5080" y="21600"/>
                  </a:cubicBezTo>
                  <a:close/>
                </a:path>
              </a:pathLst>
            </a:custGeom>
            <a:solidFill>
              <a:srgbClr val="E4701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3" name="Google Shape;329;p29"/>
            <p:cNvSpPr/>
            <p:nvPr/>
          </p:nvSpPr>
          <p:spPr>
            <a:xfrm rot="21468994">
              <a:off x="106314" y="116278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6" h="21600" fill="norm" stroke="1" extrusionOk="0">
                  <a:moveTo>
                    <a:pt x="770" y="0"/>
                  </a:moveTo>
                  <a:cubicBezTo>
                    <a:pt x="6942" y="8101"/>
                    <a:pt x="13114" y="13501"/>
                    <a:pt x="19286" y="21600"/>
                  </a:cubicBezTo>
                  <a:cubicBezTo>
                    <a:pt x="3858" y="18901"/>
                    <a:pt x="-2314" y="10800"/>
                    <a:pt x="770" y="0"/>
                  </a:cubicBezTo>
                  <a:close/>
                </a:path>
              </a:pathLst>
            </a:custGeom>
            <a:solidFill>
              <a:srgbClr val="E4701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" name="Google Shape;330;p29"/>
            <p:cNvSpPr/>
            <p:nvPr/>
          </p:nvSpPr>
          <p:spPr>
            <a:xfrm rot="21468994">
              <a:off x="116048" y="128063"/>
              <a:ext cx="1151361" cy="48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0911" fill="norm" stroke="1" extrusionOk="0">
                  <a:moveTo>
                    <a:pt x="21390" y="10459"/>
                  </a:moveTo>
                  <a:cubicBezTo>
                    <a:pt x="20380" y="6689"/>
                    <a:pt x="19017" y="4024"/>
                    <a:pt x="17123" y="2918"/>
                  </a:cubicBezTo>
                  <a:cubicBezTo>
                    <a:pt x="15157" y="1811"/>
                    <a:pt x="13334" y="2590"/>
                    <a:pt x="11687" y="5213"/>
                  </a:cubicBezTo>
                  <a:cubicBezTo>
                    <a:pt x="11333" y="5787"/>
                    <a:pt x="11138" y="5705"/>
                    <a:pt x="10820" y="5172"/>
                  </a:cubicBezTo>
                  <a:cubicBezTo>
                    <a:pt x="8430" y="1565"/>
                    <a:pt x="5951" y="1278"/>
                    <a:pt x="3525" y="4762"/>
                  </a:cubicBezTo>
                  <a:cubicBezTo>
                    <a:pt x="1135" y="8164"/>
                    <a:pt x="108" y="13369"/>
                    <a:pt x="409" y="19886"/>
                  </a:cubicBezTo>
                  <a:cubicBezTo>
                    <a:pt x="427" y="20214"/>
                    <a:pt x="427" y="20583"/>
                    <a:pt x="427" y="20911"/>
                  </a:cubicBezTo>
                  <a:cubicBezTo>
                    <a:pt x="356" y="20829"/>
                    <a:pt x="250" y="20747"/>
                    <a:pt x="232" y="20583"/>
                  </a:cubicBezTo>
                  <a:cubicBezTo>
                    <a:pt x="-122" y="16402"/>
                    <a:pt x="-175" y="12304"/>
                    <a:pt x="834" y="8492"/>
                  </a:cubicBezTo>
                  <a:cubicBezTo>
                    <a:pt x="1029" y="7795"/>
                    <a:pt x="1047" y="6935"/>
                    <a:pt x="1294" y="6197"/>
                  </a:cubicBezTo>
                  <a:cubicBezTo>
                    <a:pt x="2976" y="1483"/>
                    <a:pt x="5048" y="-689"/>
                    <a:pt x="7721" y="254"/>
                  </a:cubicBezTo>
                  <a:cubicBezTo>
                    <a:pt x="8784" y="623"/>
                    <a:pt x="9740" y="1360"/>
                    <a:pt x="10572" y="2918"/>
                  </a:cubicBezTo>
                  <a:cubicBezTo>
                    <a:pt x="11032" y="3779"/>
                    <a:pt x="11315" y="2795"/>
                    <a:pt x="11616" y="2344"/>
                  </a:cubicBezTo>
                  <a:cubicBezTo>
                    <a:pt x="13210" y="-33"/>
                    <a:pt x="14927" y="-566"/>
                    <a:pt x="16733" y="582"/>
                  </a:cubicBezTo>
                  <a:cubicBezTo>
                    <a:pt x="17300" y="950"/>
                    <a:pt x="17866" y="1360"/>
                    <a:pt x="18433" y="2016"/>
                  </a:cubicBezTo>
                  <a:cubicBezTo>
                    <a:pt x="19920" y="3779"/>
                    <a:pt x="20752" y="6648"/>
                    <a:pt x="21372" y="10050"/>
                  </a:cubicBezTo>
                  <a:cubicBezTo>
                    <a:pt x="21425" y="10132"/>
                    <a:pt x="21390" y="10336"/>
                    <a:pt x="21390" y="10459"/>
                  </a:cubicBezTo>
                  <a:close/>
                </a:path>
              </a:pathLst>
            </a:custGeom>
            <a:solidFill>
              <a:srgbClr val="E4701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5" name="Google Shape;331;p29"/>
            <p:cNvSpPr/>
            <p:nvPr/>
          </p:nvSpPr>
          <p:spPr>
            <a:xfrm rot="21468994">
              <a:off x="157050" y="716365"/>
              <a:ext cx="66836" cy="328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5" h="21600" fill="norm" stroke="1" extrusionOk="0">
                  <a:moveTo>
                    <a:pt x="10930" y="0"/>
                  </a:moveTo>
                  <a:cubicBezTo>
                    <a:pt x="15915" y="1941"/>
                    <a:pt x="19238" y="3819"/>
                    <a:pt x="14016" y="6324"/>
                  </a:cubicBezTo>
                  <a:cubicBezTo>
                    <a:pt x="4047" y="11082"/>
                    <a:pt x="2623" y="16278"/>
                    <a:pt x="5708" y="21600"/>
                  </a:cubicBezTo>
                  <a:cubicBezTo>
                    <a:pt x="-2362" y="16090"/>
                    <a:pt x="-1650" y="10643"/>
                    <a:pt x="6420" y="5196"/>
                  </a:cubicBezTo>
                  <a:cubicBezTo>
                    <a:pt x="8794" y="3569"/>
                    <a:pt x="9506" y="1753"/>
                    <a:pt x="10930" y="0"/>
                  </a:cubicBezTo>
                  <a:close/>
                </a:path>
              </a:pathLst>
            </a:custGeom>
            <a:solidFill>
              <a:srgbClr val="E4701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6" name="Google Shape;332;p29"/>
            <p:cNvSpPr/>
            <p:nvPr/>
          </p:nvSpPr>
          <p:spPr>
            <a:xfrm rot="21468994">
              <a:off x="1265144" y="349036"/>
              <a:ext cx="12701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16" h="21600" fill="norm" stroke="1" extrusionOk="0">
                  <a:moveTo>
                    <a:pt x="16616" y="21600"/>
                  </a:moveTo>
                  <a:cubicBezTo>
                    <a:pt x="4984" y="16201"/>
                    <a:pt x="1662" y="8640"/>
                    <a:pt x="0" y="0"/>
                  </a:cubicBezTo>
                  <a:cubicBezTo>
                    <a:pt x="21600" y="1081"/>
                    <a:pt x="14954" y="12960"/>
                    <a:pt x="16616" y="21600"/>
                  </a:cubicBezTo>
                  <a:close/>
                </a:path>
              </a:pathLst>
            </a:custGeom>
            <a:solidFill>
              <a:srgbClr val="B336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18" name="Google Shape;333;p29" descr="Google Shape;333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513502">
            <a:off x="10167053" y="705908"/>
            <a:ext cx="810839" cy="490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oogle Shape;334;p29" descr="Google Shape;334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258461">
            <a:off x="7924800" y="4683523"/>
            <a:ext cx="1801450" cy="1801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</p:pic>
      <p:pic>
        <p:nvPicPr>
          <p:cNvPr id="520" name="فيلم" descr="فيل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106" y="2740949"/>
            <a:ext cx="4699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212;p23"/>
          <p:cNvSpPr txBox="1"/>
          <p:nvPr>
            <p:ph type="title"/>
          </p:nvPr>
        </p:nvSpPr>
        <p:spPr>
          <a:xfrm>
            <a:off x="1592786" y="604689"/>
            <a:ext cx="3003029" cy="881432"/>
          </a:xfrm>
          <a:prstGeom prst="rect">
            <a:avLst/>
          </a:prstGeom>
        </p:spPr>
        <p:txBody>
          <a:bodyPr/>
          <a:lstStyle/>
          <a:p>
            <a:pPr/>
            <a:r>
              <a:t>Objectives:</a:t>
            </a:r>
          </a:p>
        </p:txBody>
      </p:sp>
      <p:sp>
        <p:nvSpPr>
          <p:cNvPr id="372" name="Google Shape;213;p23"/>
          <p:cNvSpPr txBox="1"/>
          <p:nvPr>
            <p:ph type="body" sz="quarter" idx="1"/>
          </p:nvPr>
        </p:nvSpPr>
        <p:spPr>
          <a:xfrm>
            <a:off x="4173349" y="2118786"/>
            <a:ext cx="7110601" cy="22986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200000"/>
              </a:lnSpc>
              <a:buSzTx/>
              <a:buNone/>
            </a:pPr>
            <a:r>
              <a:t>Talk about foods, buying foods, and planning meals</a:t>
            </a:r>
          </a:p>
          <a:p>
            <a:pPr marL="0" indent="0">
              <a:lnSpc>
                <a:spcPct val="200000"/>
              </a:lnSpc>
              <a:buSzTx/>
              <a:buNone/>
            </a:pPr>
          </a:p>
          <a:p>
            <a:pPr marL="0" indent="0">
              <a:lnSpc>
                <a:spcPct val="200000"/>
              </a:lnSpc>
              <a:buSzTx/>
              <a:buNone/>
            </a:pPr>
            <a:r>
              <a:t>Create a conversation about food shopping and describing quantities</a:t>
            </a:r>
          </a:p>
        </p:txBody>
      </p:sp>
      <p:grpSp>
        <p:nvGrpSpPr>
          <p:cNvPr id="387" name="Google Shape;214;p23"/>
          <p:cNvGrpSpPr/>
          <p:nvPr/>
        </p:nvGrpSpPr>
        <p:grpSpPr>
          <a:xfrm>
            <a:off x="3242842" y="1858684"/>
            <a:ext cx="890107" cy="881679"/>
            <a:chOff x="0" y="0"/>
            <a:chExt cx="890105" cy="881677"/>
          </a:xfrm>
        </p:grpSpPr>
        <p:sp>
          <p:nvSpPr>
            <p:cNvPr id="373" name="Google Shape;215;p23"/>
            <p:cNvSpPr/>
            <p:nvPr/>
          </p:nvSpPr>
          <p:spPr>
            <a:xfrm rot="20267084">
              <a:off x="131807" y="142006"/>
              <a:ext cx="662237" cy="638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5" h="19784" fill="norm" stroke="1" extrusionOk="0">
                  <a:moveTo>
                    <a:pt x="8079" y="9"/>
                  </a:moveTo>
                  <a:cubicBezTo>
                    <a:pt x="9958" y="-74"/>
                    <a:pt x="11875" y="412"/>
                    <a:pt x="13657" y="1413"/>
                  </a:cubicBezTo>
                  <a:lnTo>
                    <a:pt x="13976" y="1594"/>
                  </a:lnTo>
                  <a:cubicBezTo>
                    <a:pt x="19471" y="4679"/>
                    <a:pt x="19874" y="10735"/>
                    <a:pt x="18012" y="13894"/>
                  </a:cubicBezTo>
                  <a:cubicBezTo>
                    <a:pt x="16971" y="15659"/>
                    <a:pt x="15230" y="16520"/>
                    <a:pt x="13269" y="15462"/>
                  </a:cubicBezTo>
                  <a:lnTo>
                    <a:pt x="11483" y="14502"/>
                  </a:lnTo>
                  <a:cubicBezTo>
                    <a:pt x="10868" y="14165"/>
                    <a:pt x="10130" y="14346"/>
                    <a:pt x="9712" y="14937"/>
                  </a:cubicBezTo>
                  <a:lnTo>
                    <a:pt x="6748" y="19081"/>
                  </a:lnTo>
                  <a:cubicBezTo>
                    <a:pt x="5000" y="21526"/>
                    <a:pt x="-1726" y="17029"/>
                    <a:pt x="417" y="14174"/>
                  </a:cubicBezTo>
                  <a:lnTo>
                    <a:pt x="3055" y="10686"/>
                  </a:lnTo>
                  <a:cubicBezTo>
                    <a:pt x="3305" y="10350"/>
                    <a:pt x="3412" y="9964"/>
                    <a:pt x="3366" y="9537"/>
                  </a:cubicBezTo>
                  <a:cubicBezTo>
                    <a:pt x="3321" y="9110"/>
                    <a:pt x="3138" y="8758"/>
                    <a:pt x="2827" y="8495"/>
                  </a:cubicBezTo>
                  <a:lnTo>
                    <a:pt x="2120" y="7896"/>
                  </a:lnTo>
                  <a:cubicBezTo>
                    <a:pt x="334" y="6386"/>
                    <a:pt x="1063" y="3334"/>
                    <a:pt x="2735" y="2021"/>
                  </a:cubicBezTo>
                  <a:cubicBezTo>
                    <a:pt x="4362" y="745"/>
                    <a:pt x="6201" y="92"/>
                    <a:pt x="8079" y="9"/>
                  </a:cubicBezTo>
                  <a:close/>
                </a:path>
              </a:pathLst>
            </a:custGeom>
            <a:solidFill>
              <a:srgbClr val="CFB36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86" name="Google Shape;216;p23"/>
            <p:cNvGrpSpPr/>
            <p:nvPr/>
          </p:nvGrpSpPr>
          <p:grpSpPr>
            <a:xfrm>
              <a:off x="0" y="0"/>
              <a:ext cx="853153" cy="839988"/>
              <a:chOff x="0" y="0"/>
              <a:chExt cx="853152" cy="839987"/>
            </a:xfrm>
          </p:grpSpPr>
          <p:sp>
            <p:nvSpPr>
              <p:cNvPr id="374" name="Google Shape;217;p23"/>
              <p:cNvSpPr/>
              <p:nvPr/>
            </p:nvSpPr>
            <p:spPr>
              <a:xfrm rot="20267084">
                <a:off x="95926" y="101362"/>
                <a:ext cx="661300" cy="637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5" h="19323" fill="norm" stroke="1" extrusionOk="0">
                    <a:moveTo>
                      <a:pt x="6748" y="18637"/>
                    </a:moveTo>
                    <a:lnTo>
                      <a:pt x="9712" y="14589"/>
                    </a:lnTo>
                    <a:cubicBezTo>
                      <a:pt x="10130" y="14012"/>
                      <a:pt x="10868" y="13836"/>
                      <a:pt x="11483" y="14164"/>
                    </a:cubicBezTo>
                    <a:lnTo>
                      <a:pt x="13269" y="15102"/>
                    </a:lnTo>
                    <a:cubicBezTo>
                      <a:pt x="15230" y="16136"/>
                      <a:pt x="16971" y="15294"/>
                      <a:pt x="18012" y="13571"/>
                    </a:cubicBezTo>
                    <a:cubicBezTo>
                      <a:pt x="19874" y="10485"/>
                      <a:pt x="19471" y="4571"/>
                      <a:pt x="13976" y="1557"/>
                    </a:cubicBezTo>
                    <a:lnTo>
                      <a:pt x="13657" y="1381"/>
                    </a:lnTo>
                    <a:cubicBezTo>
                      <a:pt x="10092" y="-575"/>
                      <a:pt x="5988" y="-519"/>
                      <a:pt x="2735" y="1974"/>
                    </a:cubicBezTo>
                    <a:cubicBezTo>
                      <a:pt x="1063" y="3256"/>
                      <a:pt x="334" y="6238"/>
                      <a:pt x="2120" y="7712"/>
                    </a:cubicBezTo>
                    <a:lnTo>
                      <a:pt x="2827" y="8297"/>
                    </a:lnTo>
                    <a:cubicBezTo>
                      <a:pt x="3138" y="8554"/>
                      <a:pt x="3321" y="8899"/>
                      <a:pt x="3366" y="9315"/>
                    </a:cubicBezTo>
                    <a:cubicBezTo>
                      <a:pt x="3412" y="9732"/>
                      <a:pt x="3305" y="10109"/>
                      <a:pt x="3055" y="10437"/>
                    </a:cubicBezTo>
                    <a:lnTo>
                      <a:pt x="417" y="13844"/>
                    </a:lnTo>
                    <a:cubicBezTo>
                      <a:pt x="-1726" y="16633"/>
                      <a:pt x="5000" y="21025"/>
                      <a:pt x="6748" y="18637"/>
                    </a:cubicBezTo>
                    <a:close/>
                  </a:path>
                </a:pathLst>
              </a:custGeom>
              <a:solidFill>
                <a:srgbClr val="F0E8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79" name="Google Shape;218;p23"/>
              <p:cNvGrpSpPr/>
              <p:nvPr/>
            </p:nvGrpSpPr>
            <p:grpSpPr>
              <a:xfrm>
                <a:off x="476831" y="307707"/>
                <a:ext cx="218157" cy="224466"/>
                <a:chOff x="0" y="0"/>
                <a:chExt cx="218155" cy="224464"/>
              </a:xfrm>
            </p:grpSpPr>
            <p:sp>
              <p:nvSpPr>
                <p:cNvPr id="375" name="Google Shape;219;p23"/>
                <p:cNvSpPr/>
                <p:nvPr/>
              </p:nvSpPr>
              <p:spPr>
                <a:xfrm rot="20267084">
                  <a:off x="27090" y="24484"/>
                  <a:ext cx="163975" cy="175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043" h="20814" fill="norm" stroke="1" extrusionOk="0">
                      <a:moveTo>
                        <a:pt x="8504" y="680"/>
                      </a:moveTo>
                      <a:cubicBezTo>
                        <a:pt x="16377" y="4698"/>
                        <a:pt x="19200" y="10381"/>
                        <a:pt x="11508" y="19454"/>
                      </a:cubicBezTo>
                      <a:cubicBezTo>
                        <a:pt x="10498" y="20647"/>
                        <a:pt x="9514" y="21118"/>
                        <a:pt x="8167" y="20616"/>
                      </a:cubicBezTo>
                      <a:cubicBezTo>
                        <a:pt x="-1649" y="16911"/>
                        <a:pt x="-2400" y="10412"/>
                        <a:pt x="4748" y="994"/>
                      </a:cubicBezTo>
                      <a:cubicBezTo>
                        <a:pt x="5836" y="-482"/>
                        <a:pt x="7027" y="-74"/>
                        <a:pt x="8504" y="680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6" name="Google Shape;220;p23"/>
                <p:cNvSpPr/>
                <p:nvPr/>
              </p:nvSpPr>
              <p:spPr>
                <a:xfrm rot="20267084">
                  <a:off x="57043" y="141516"/>
                  <a:ext cx="88943" cy="603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14" y="21600"/>
                      </a:moveTo>
                      <a:cubicBezTo>
                        <a:pt x="7843" y="17432"/>
                        <a:pt x="2636" y="12316"/>
                        <a:pt x="0" y="6063"/>
                      </a:cubicBezTo>
                      <a:cubicBezTo>
                        <a:pt x="1929" y="2463"/>
                        <a:pt x="5721" y="0"/>
                        <a:pt x="10093" y="0"/>
                      </a:cubicBezTo>
                      <a:cubicBezTo>
                        <a:pt x="16457" y="0"/>
                        <a:pt x="21600" y="5211"/>
                        <a:pt x="21600" y="11558"/>
                      </a:cubicBezTo>
                      <a:cubicBezTo>
                        <a:pt x="21600" y="15821"/>
                        <a:pt x="19286" y="19610"/>
                        <a:pt x="15814" y="21600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7" name="Google Shape;221;p23"/>
                <p:cNvSpPr/>
                <p:nvPr/>
              </p:nvSpPr>
              <p:spPr>
                <a:xfrm rot="20267084">
                  <a:off x="82080" y="14101"/>
                  <a:ext cx="106947" cy="17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81" h="21260" fill="norm" stroke="1" extrusionOk="0">
                      <a:moveTo>
                        <a:pt x="4550" y="645"/>
                      </a:moveTo>
                      <a:cubicBezTo>
                        <a:pt x="16800" y="4759"/>
                        <a:pt x="21193" y="10577"/>
                        <a:pt x="9224" y="19866"/>
                      </a:cubicBezTo>
                      <a:cubicBezTo>
                        <a:pt x="7653" y="21088"/>
                        <a:pt x="6121" y="21570"/>
                        <a:pt x="4026" y="21056"/>
                      </a:cubicBezTo>
                      <a:cubicBezTo>
                        <a:pt x="2938" y="20799"/>
                        <a:pt x="1930" y="20509"/>
                        <a:pt x="1003" y="20220"/>
                      </a:cubicBezTo>
                      <a:cubicBezTo>
                        <a:pt x="5880" y="20059"/>
                        <a:pt x="9144" y="14820"/>
                        <a:pt x="5356" y="10738"/>
                      </a:cubicBezTo>
                      <a:cubicBezTo>
                        <a:pt x="3905" y="9066"/>
                        <a:pt x="2495" y="7427"/>
                        <a:pt x="1044" y="5756"/>
                      </a:cubicBezTo>
                      <a:cubicBezTo>
                        <a:pt x="-407" y="4084"/>
                        <a:pt x="-326" y="1995"/>
                        <a:pt x="1165" y="356"/>
                      </a:cubicBezTo>
                      <a:cubicBezTo>
                        <a:pt x="1286" y="227"/>
                        <a:pt x="1406" y="99"/>
                        <a:pt x="1527" y="2"/>
                      </a:cubicBezTo>
                      <a:cubicBezTo>
                        <a:pt x="2454" y="-30"/>
                        <a:pt x="3462" y="259"/>
                        <a:pt x="4550" y="645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78" name="Google Shape;222;p23"/>
                <p:cNvSpPr/>
                <p:nvPr/>
              </p:nvSpPr>
              <p:spPr>
                <a:xfrm rot="20267084">
                  <a:off x="80387" y="25353"/>
                  <a:ext cx="49609" cy="167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600" fill="norm" stroke="1" extrusionOk="0">
                      <a:moveTo>
                        <a:pt x="2648" y="21395"/>
                      </a:moveTo>
                      <a:cubicBezTo>
                        <a:pt x="5718" y="21361"/>
                        <a:pt x="9810" y="20916"/>
                        <a:pt x="12198" y="20370"/>
                      </a:cubicBezTo>
                      <a:cubicBezTo>
                        <a:pt x="14585" y="19823"/>
                        <a:pt x="16631" y="19105"/>
                        <a:pt x="17882" y="18216"/>
                      </a:cubicBezTo>
                      <a:cubicBezTo>
                        <a:pt x="19246" y="17362"/>
                        <a:pt x="19928" y="16371"/>
                        <a:pt x="19814" y="15311"/>
                      </a:cubicBezTo>
                      <a:cubicBezTo>
                        <a:pt x="19701" y="14081"/>
                        <a:pt x="18223" y="12748"/>
                        <a:pt x="15267" y="11552"/>
                      </a:cubicBezTo>
                      <a:lnTo>
                        <a:pt x="3103" y="6254"/>
                      </a:lnTo>
                      <a:cubicBezTo>
                        <a:pt x="715" y="5229"/>
                        <a:pt x="-194" y="4135"/>
                        <a:pt x="33" y="3042"/>
                      </a:cubicBezTo>
                      <a:cubicBezTo>
                        <a:pt x="261" y="1914"/>
                        <a:pt x="1852" y="957"/>
                        <a:pt x="4467" y="0"/>
                      </a:cubicBezTo>
                      <a:lnTo>
                        <a:pt x="5718" y="34"/>
                      </a:lnTo>
                      <a:cubicBezTo>
                        <a:pt x="3217" y="923"/>
                        <a:pt x="1852" y="2051"/>
                        <a:pt x="1625" y="3076"/>
                      </a:cubicBezTo>
                      <a:cubicBezTo>
                        <a:pt x="1398" y="4067"/>
                        <a:pt x="2307" y="5058"/>
                        <a:pt x="4353" y="5981"/>
                      </a:cubicBezTo>
                      <a:lnTo>
                        <a:pt x="16518" y="11278"/>
                      </a:lnTo>
                      <a:cubicBezTo>
                        <a:pt x="19701" y="12577"/>
                        <a:pt x="21179" y="13979"/>
                        <a:pt x="21292" y="15311"/>
                      </a:cubicBezTo>
                      <a:cubicBezTo>
                        <a:pt x="21406" y="16405"/>
                        <a:pt x="20724" y="17499"/>
                        <a:pt x="19246" y="18422"/>
                      </a:cubicBezTo>
                      <a:cubicBezTo>
                        <a:pt x="17768" y="19378"/>
                        <a:pt x="15608" y="20165"/>
                        <a:pt x="12993" y="20746"/>
                      </a:cubicBezTo>
                      <a:cubicBezTo>
                        <a:pt x="10265" y="21327"/>
                        <a:pt x="7878" y="21532"/>
                        <a:pt x="4353" y="21600"/>
                      </a:cubicBezTo>
                      <a:lnTo>
                        <a:pt x="2648" y="21395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84" name="Google Shape;223;p23"/>
              <p:cNvGrpSpPr/>
              <p:nvPr/>
            </p:nvGrpSpPr>
            <p:grpSpPr>
              <a:xfrm>
                <a:off x="139380" y="275307"/>
                <a:ext cx="194135" cy="199624"/>
                <a:chOff x="0" y="0"/>
                <a:chExt cx="194134" cy="199623"/>
              </a:xfrm>
            </p:grpSpPr>
            <p:sp>
              <p:nvSpPr>
                <p:cNvPr id="380" name="Google Shape;224;p23"/>
                <p:cNvSpPr/>
                <p:nvPr/>
              </p:nvSpPr>
              <p:spPr>
                <a:xfrm rot="20267084">
                  <a:off x="24074" y="21807"/>
                  <a:ext cx="145987" cy="156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9" h="16426" fill="norm" stroke="1" extrusionOk="0">
                      <a:moveTo>
                        <a:pt x="19510" y="4451"/>
                      </a:moveTo>
                      <a:cubicBezTo>
                        <a:pt x="13478" y="-1597"/>
                        <a:pt x="7258" y="-2377"/>
                        <a:pt x="737" y="7768"/>
                      </a:cubicBezTo>
                      <a:cubicBezTo>
                        <a:pt x="-130" y="9106"/>
                        <a:pt x="-281" y="10165"/>
                        <a:pt x="548" y="11280"/>
                      </a:cubicBezTo>
                      <a:cubicBezTo>
                        <a:pt x="6806" y="19223"/>
                        <a:pt x="13214" y="17829"/>
                        <a:pt x="20264" y="8075"/>
                      </a:cubicBezTo>
                      <a:cubicBezTo>
                        <a:pt x="21319" y="6570"/>
                        <a:pt x="20640" y="5594"/>
                        <a:pt x="19510" y="4451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1" name="Google Shape;225;p23"/>
                <p:cNvSpPr/>
                <p:nvPr/>
              </p:nvSpPr>
              <p:spPr>
                <a:xfrm rot="20267084">
                  <a:off x="50754" y="114789"/>
                  <a:ext cx="53982" cy="73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0247" fill="norm" stroke="1" extrusionOk="0">
                      <a:moveTo>
                        <a:pt x="0" y="9044"/>
                      </a:moveTo>
                      <a:cubicBezTo>
                        <a:pt x="5937" y="15781"/>
                        <a:pt x="11977" y="19442"/>
                        <a:pt x="18119" y="20247"/>
                      </a:cubicBezTo>
                      <a:cubicBezTo>
                        <a:pt x="20679" y="17318"/>
                        <a:pt x="21600" y="12852"/>
                        <a:pt x="20269" y="8532"/>
                      </a:cubicBezTo>
                      <a:cubicBezTo>
                        <a:pt x="18324" y="2235"/>
                        <a:pt x="12387" y="-1353"/>
                        <a:pt x="6859" y="477"/>
                      </a:cubicBezTo>
                      <a:cubicBezTo>
                        <a:pt x="3174" y="1722"/>
                        <a:pt x="614" y="5090"/>
                        <a:pt x="0" y="9044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2" name="Google Shape;226;p23"/>
                <p:cNvSpPr/>
                <p:nvPr/>
              </p:nvSpPr>
              <p:spPr>
                <a:xfrm rot="20267084">
                  <a:off x="17616" y="23228"/>
                  <a:ext cx="145205" cy="1216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18220" fill="norm" stroke="1" extrusionOk="0">
                      <a:moveTo>
                        <a:pt x="20106" y="6330"/>
                      </a:moveTo>
                      <a:cubicBezTo>
                        <a:pt x="13890" y="-2270"/>
                        <a:pt x="7480" y="-3380"/>
                        <a:pt x="759" y="11046"/>
                      </a:cubicBezTo>
                      <a:cubicBezTo>
                        <a:pt x="-135" y="12949"/>
                        <a:pt x="-290" y="14455"/>
                        <a:pt x="565" y="16040"/>
                      </a:cubicBezTo>
                      <a:cubicBezTo>
                        <a:pt x="1031" y="16833"/>
                        <a:pt x="1458" y="17546"/>
                        <a:pt x="1924" y="18220"/>
                      </a:cubicBezTo>
                      <a:cubicBezTo>
                        <a:pt x="1186" y="13979"/>
                        <a:pt x="5654" y="8827"/>
                        <a:pt x="10277" y="10214"/>
                      </a:cubicBezTo>
                      <a:cubicBezTo>
                        <a:pt x="12142" y="10690"/>
                        <a:pt x="14006" y="11165"/>
                        <a:pt x="15871" y="11641"/>
                      </a:cubicBezTo>
                      <a:cubicBezTo>
                        <a:pt x="17736" y="12117"/>
                        <a:pt x="19756" y="11126"/>
                        <a:pt x="21038" y="9104"/>
                      </a:cubicBezTo>
                      <a:cubicBezTo>
                        <a:pt x="21155" y="8946"/>
                        <a:pt x="21232" y="8787"/>
                        <a:pt x="21310" y="8629"/>
                      </a:cubicBezTo>
                      <a:cubicBezTo>
                        <a:pt x="21116" y="7836"/>
                        <a:pt x="20650" y="7083"/>
                        <a:pt x="20106" y="6330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3" name="Google Shape;227;p23"/>
                <p:cNvSpPr/>
                <p:nvPr/>
              </p:nvSpPr>
              <p:spPr>
                <a:xfrm rot="20267084">
                  <a:off x="39406" y="74995"/>
                  <a:ext cx="133942" cy="67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510" y="21600"/>
                      </a:moveTo>
                      <a:cubicBezTo>
                        <a:pt x="340" y="19567"/>
                        <a:pt x="468" y="16602"/>
                        <a:pt x="850" y="14485"/>
                      </a:cubicBezTo>
                      <a:cubicBezTo>
                        <a:pt x="1191" y="12452"/>
                        <a:pt x="1786" y="10504"/>
                        <a:pt x="2551" y="8809"/>
                      </a:cubicBezTo>
                      <a:cubicBezTo>
                        <a:pt x="3317" y="7115"/>
                        <a:pt x="4252" y="5760"/>
                        <a:pt x="5272" y="4913"/>
                      </a:cubicBezTo>
                      <a:cubicBezTo>
                        <a:pt x="6506" y="3896"/>
                        <a:pt x="7909" y="3558"/>
                        <a:pt x="9312" y="4405"/>
                      </a:cubicBezTo>
                      <a:lnTo>
                        <a:pt x="15435" y="7454"/>
                      </a:lnTo>
                      <a:cubicBezTo>
                        <a:pt x="16625" y="8047"/>
                        <a:pt x="17773" y="7624"/>
                        <a:pt x="18836" y="6522"/>
                      </a:cubicBezTo>
                      <a:cubicBezTo>
                        <a:pt x="19942" y="5337"/>
                        <a:pt x="20750" y="3473"/>
                        <a:pt x="21515" y="847"/>
                      </a:cubicBezTo>
                      <a:lnTo>
                        <a:pt x="21387" y="0"/>
                      </a:lnTo>
                      <a:cubicBezTo>
                        <a:pt x="20707" y="2372"/>
                        <a:pt x="19644" y="4405"/>
                        <a:pt x="18666" y="5421"/>
                      </a:cubicBezTo>
                      <a:cubicBezTo>
                        <a:pt x="17731" y="6438"/>
                        <a:pt x="16668" y="6776"/>
                        <a:pt x="15605" y="6268"/>
                      </a:cubicBezTo>
                      <a:lnTo>
                        <a:pt x="9482" y="3219"/>
                      </a:lnTo>
                      <a:cubicBezTo>
                        <a:pt x="7994" y="2372"/>
                        <a:pt x="6463" y="2626"/>
                        <a:pt x="5145" y="3812"/>
                      </a:cubicBezTo>
                      <a:cubicBezTo>
                        <a:pt x="4039" y="4744"/>
                        <a:pt x="3019" y="6183"/>
                        <a:pt x="2211" y="7962"/>
                      </a:cubicBezTo>
                      <a:cubicBezTo>
                        <a:pt x="1361" y="9741"/>
                        <a:pt x="723" y="11859"/>
                        <a:pt x="340" y="14146"/>
                      </a:cubicBezTo>
                      <a:cubicBezTo>
                        <a:pt x="-43" y="16433"/>
                        <a:pt x="-85" y="18212"/>
                        <a:pt x="128" y="20499"/>
                      </a:cubicBezTo>
                      <a:lnTo>
                        <a:pt x="510" y="21600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85" name="Google Shape;228;p23"/>
              <p:cNvSpPr/>
              <p:nvPr/>
            </p:nvSpPr>
            <p:spPr>
              <a:xfrm rot="20267084">
                <a:off x="177065" y="133752"/>
                <a:ext cx="537030" cy="51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2" h="20383" fill="norm" stroke="1" extrusionOk="0">
                    <a:moveTo>
                      <a:pt x="56" y="17201"/>
                    </a:moveTo>
                    <a:cubicBezTo>
                      <a:pt x="1763" y="11970"/>
                      <a:pt x="8592" y="9157"/>
                      <a:pt x="9325" y="3687"/>
                    </a:cubicBezTo>
                    <a:cubicBezTo>
                      <a:pt x="9666" y="1103"/>
                      <a:pt x="-175" y="1840"/>
                      <a:pt x="2215" y="978"/>
                    </a:cubicBezTo>
                    <a:cubicBezTo>
                      <a:pt x="6152" y="-444"/>
                      <a:pt x="11102" y="-423"/>
                      <a:pt x="14697" y="1756"/>
                    </a:cubicBezTo>
                    <a:cubicBezTo>
                      <a:pt x="17941" y="3718"/>
                      <a:pt x="21144" y="8119"/>
                      <a:pt x="20250" y="11887"/>
                    </a:cubicBezTo>
                    <a:cubicBezTo>
                      <a:pt x="19567" y="14762"/>
                      <a:pt x="16213" y="4912"/>
                      <a:pt x="13633" y="6209"/>
                    </a:cubicBezTo>
                    <a:cubicBezTo>
                      <a:pt x="8672" y="8721"/>
                      <a:pt x="8311" y="16610"/>
                      <a:pt x="3962" y="20139"/>
                    </a:cubicBezTo>
                    <a:cubicBezTo>
                      <a:pt x="2697" y="21156"/>
                      <a:pt x="-456" y="18769"/>
                      <a:pt x="56" y="17201"/>
                    </a:cubicBezTo>
                    <a:close/>
                  </a:path>
                </a:pathLst>
              </a:custGeom>
              <a:solidFill>
                <a:srgbClr val="FBF6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402" name="Google Shape;229;p23"/>
          <p:cNvGrpSpPr/>
          <p:nvPr/>
        </p:nvGrpSpPr>
        <p:grpSpPr>
          <a:xfrm>
            <a:off x="3283420" y="3256798"/>
            <a:ext cx="808952" cy="781176"/>
            <a:chOff x="0" y="0"/>
            <a:chExt cx="808950" cy="781174"/>
          </a:xfrm>
        </p:grpSpPr>
        <p:sp>
          <p:nvSpPr>
            <p:cNvPr id="388" name="Google Shape;230;p23"/>
            <p:cNvSpPr/>
            <p:nvPr/>
          </p:nvSpPr>
          <p:spPr>
            <a:xfrm rot="16875359">
              <a:off x="100253" y="67948"/>
              <a:ext cx="662239" cy="63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5" h="19784" fill="norm" stroke="1" extrusionOk="0">
                  <a:moveTo>
                    <a:pt x="8079" y="9"/>
                  </a:moveTo>
                  <a:cubicBezTo>
                    <a:pt x="9958" y="-74"/>
                    <a:pt x="11875" y="412"/>
                    <a:pt x="13657" y="1413"/>
                  </a:cubicBezTo>
                  <a:lnTo>
                    <a:pt x="13976" y="1594"/>
                  </a:lnTo>
                  <a:cubicBezTo>
                    <a:pt x="19471" y="4679"/>
                    <a:pt x="19874" y="10735"/>
                    <a:pt x="18012" y="13894"/>
                  </a:cubicBezTo>
                  <a:cubicBezTo>
                    <a:pt x="16971" y="15659"/>
                    <a:pt x="15230" y="16520"/>
                    <a:pt x="13269" y="15462"/>
                  </a:cubicBezTo>
                  <a:lnTo>
                    <a:pt x="11483" y="14502"/>
                  </a:lnTo>
                  <a:cubicBezTo>
                    <a:pt x="10868" y="14165"/>
                    <a:pt x="10130" y="14346"/>
                    <a:pt x="9712" y="14937"/>
                  </a:cubicBezTo>
                  <a:lnTo>
                    <a:pt x="6748" y="19081"/>
                  </a:lnTo>
                  <a:cubicBezTo>
                    <a:pt x="5000" y="21526"/>
                    <a:pt x="-1726" y="17029"/>
                    <a:pt x="417" y="14174"/>
                  </a:cubicBezTo>
                  <a:lnTo>
                    <a:pt x="3055" y="10686"/>
                  </a:lnTo>
                  <a:cubicBezTo>
                    <a:pt x="3305" y="10350"/>
                    <a:pt x="3412" y="9964"/>
                    <a:pt x="3366" y="9537"/>
                  </a:cubicBezTo>
                  <a:cubicBezTo>
                    <a:pt x="3321" y="9110"/>
                    <a:pt x="3138" y="8758"/>
                    <a:pt x="2827" y="8495"/>
                  </a:cubicBezTo>
                  <a:lnTo>
                    <a:pt x="2120" y="7896"/>
                  </a:lnTo>
                  <a:cubicBezTo>
                    <a:pt x="334" y="6386"/>
                    <a:pt x="1063" y="3334"/>
                    <a:pt x="2735" y="2021"/>
                  </a:cubicBezTo>
                  <a:cubicBezTo>
                    <a:pt x="4362" y="745"/>
                    <a:pt x="6201" y="92"/>
                    <a:pt x="8079" y="9"/>
                  </a:cubicBezTo>
                  <a:close/>
                </a:path>
              </a:pathLst>
            </a:custGeom>
            <a:solidFill>
              <a:srgbClr val="CFB36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189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1" name="Google Shape;231;p23"/>
            <p:cNvGrpSpPr/>
            <p:nvPr/>
          </p:nvGrpSpPr>
          <p:grpSpPr>
            <a:xfrm>
              <a:off x="0" y="8203"/>
              <a:ext cx="754089" cy="772972"/>
              <a:chOff x="0" y="0"/>
              <a:chExt cx="754088" cy="772970"/>
            </a:xfrm>
          </p:grpSpPr>
          <p:sp>
            <p:nvSpPr>
              <p:cNvPr id="389" name="Google Shape;232;p23"/>
              <p:cNvSpPr/>
              <p:nvPr/>
            </p:nvSpPr>
            <p:spPr>
              <a:xfrm rot="16875359">
                <a:off x="46393" y="67852"/>
                <a:ext cx="661303" cy="637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5" h="19323" fill="norm" stroke="1" extrusionOk="0">
                    <a:moveTo>
                      <a:pt x="6748" y="18637"/>
                    </a:moveTo>
                    <a:lnTo>
                      <a:pt x="9712" y="14589"/>
                    </a:lnTo>
                    <a:cubicBezTo>
                      <a:pt x="10130" y="14012"/>
                      <a:pt x="10868" y="13836"/>
                      <a:pt x="11483" y="14164"/>
                    </a:cubicBezTo>
                    <a:lnTo>
                      <a:pt x="13269" y="15102"/>
                    </a:lnTo>
                    <a:cubicBezTo>
                      <a:pt x="15230" y="16136"/>
                      <a:pt x="16971" y="15294"/>
                      <a:pt x="18012" y="13571"/>
                    </a:cubicBezTo>
                    <a:cubicBezTo>
                      <a:pt x="19874" y="10485"/>
                      <a:pt x="19471" y="4571"/>
                      <a:pt x="13976" y="1557"/>
                    </a:cubicBezTo>
                    <a:lnTo>
                      <a:pt x="13657" y="1381"/>
                    </a:lnTo>
                    <a:cubicBezTo>
                      <a:pt x="10092" y="-575"/>
                      <a:pt x="5988" y="-519"/>
                      <a:pt x="2735" y="1974"/>
                    </a:cubicBezTo>
                    <a:cubicBezTo>
                      <a:pt x="1063" y="3256"/>
                      <a:pt x="334" y="6238"/>
                      <a:pt x="2120" y="7712"/>
                    </a:cubicBezTo>
                    <a:lnTo>
                      <a:pt x="2827" y="8297"/>
                    </a:lnTo>
                    <a:cubicBezTo>
                      <a:pt x="3138" y="8554"/>
                      <a:pt x="3321" y="8899"/>
                      <a:pt x="3366" y="9315"/>
                    </a:cubicBezTo>
                    <a:cubicBezTo>
                      <a:pt x="3412" y="9732"/>
                      <a:pt x="3305" y="10109"/>
                      <a:pt x="3055" y="10437"/>
                    </a:cubicBezTo>
                    <a:lnTo>
                      <a:pt x="417" y="13844"/>
                    </a:lnTo>
                    <a:cubicBezTo>
                      <a:pt x="-1726" y="16633"/>
                      <a:pt x="5000" y="21025"/>
                      <a:pt x="6748" y="18637"/>
                    </a:cubicBezTo>
                    <a:close/>
                  </a:path>
                </a:pathLst>
              </a:custGeom>
              <a:solidFill>
                <a:srgbClr val="F0E8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94" name="Google Shape;233;p23"/>
              <p:cNvGrpSpPr/>
              <p:nvPr/>
            </p:nvGrpSpPr>
            <p:grpSpPr>
              <a:xfrm>
                <a:off x="362811" y="156007"/>
                <a:ext cx="204128" cy="195077"/>
                <a:chOff x="0" y="0"/>
                <a:chExt cx="204126" cy="195076"/>
              </a:xfrm>
            </p:grpSpPr>
            <p:sp>
              <p:nvSpPr>
                <p:cNvPr id="390" name="Google Shape;234;p23"/>
                <p:cNvSpPr/>
                <p:nvPr/>
              </p:nvSpPr>
              <p:spPr>
                <a:xfrm rot="16875359">
                  <a:off x="20075" y="9790"/>
                  <a:ext cx="163976" cy="175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043" h="20814" fill="norm" stroke="1" extrusionOk="0">
                      <a:moveTo>
                        <a:pt x="8504" y="680"/>
                      </a:moveTo>
                      <a:cubicBezTo>
                        <a:pt x="16377" y="4698"/>
                        <a:pt x="19200" y="10381"/>
                        <a:pt x="11508" y="19454"/>
                      </a:cubicBezTo>
                      <a:cubicBezTo>
                        <a:pt x="10498" y="20647"/>
                        <a:pt x="9514" y="21118"/>
                        <a:pt x="8167" y="20616"/>
                      </a:cubicBezTo>
                      <a:cubicBezTo>
                        <a:pt x="-1649" y="16911"/>
                        <a:pt x="-2400" y="10412"/>
                        <a:pt x="4748" y="994"/>
                      </a:cubicBezTo>
                      <a:cubicBezTo>
                        <a:pt x="5836" y="-482"/>
                        <a:pt x="7027" y="-74"/>
                        <a:pt x="8504" y="680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1" name="Google Shape;235;p23"/>
                <p:cNvSpPr/>
                <p:nvPr/>
              </p:nvSpPr>
              <p:spPr>
                <a:xfrm rot="16875359">
                  <a:off x="103020" y="106464"/>
                  <a:ext cx="88944" cy="603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14" y="21600"/>
                      </a:moveTo>
                      <a:cubicBezTo>
                        <a:pt x="7843" y="17432"/>
                        <a:pt x="2636" y="12316"/>
                        <a:pt x="0" y="6063"/>
                      </a:cubicBezTo>
                      <a:cubicBezTo>
                        <a:pt x="1929" y="2463"/>
                        <a:pt x="5721" y="0"/>
                        <a:pt x="10093" y="0"/>
                      </a:cubicBezTo>
                      <a:cubicBezTo>
                        <a:pt x="16457" y="0"/>
                        <a:pt x="21600" y="5211"/>
                        <a:pt x="21600" y="11558"/>
                      </a:cubicBezTo>
                      <a:cubicBezTo>
                        <a:pt x="21600" y="15821"/>
                        <a:pt x="19286" y="19610"/>
                        <a:pt x="15814" y="21600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2" name="Google Shape;236;p23"/>
                <p:cNvSpPr/>
                <p:nvPr/>
              </p:nvSpPr>
              <p:spPr>
                <a:xfrm rot="16875359">
                  <a:off x="54358" y="-17929"/>
                  <a:ext cx="106948" cy="17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281" h="21260" fill="norm" stroke="1" extrusionOk="0">
                      <a:moveTo>
                        <a:pt x="4550" y="645"/>
                      </a:moveTo>
                      <a:cubicBezTo>
                        <a:pt x="16800" y="4759"/>
                        <a:pt x="21193" y="10577"/>
                        <a:pt x="9224" y="19866"/>
                      </a:cubicBezTo>
                      <a:cubicBezTo>
                        <a:pt x="7653" y="21088"/>
                        <a:pt x="6121" y="21570"/>
                        <a:pt x="4026" y="21056"/>
                      </a:cubicBezTo>
                      <a:cubicBezTo>
                        <a:pt x="2938" y="20799"/>
                        <a:pt x="1930" y="20509"/>
                        <a:pt x="1003" y="20220"/>
                      </a:cubicBezTo>
                      <a:cubicBezTo>
                        <a:pt x="5880" y="20059"/>
                        <a:pt x="9144" y="14820"/>
                        <a:pt x="5356" y="10738"/>
                      </a:cubicBezTo>
                      <a:cubicBezTo>
                        <a:pt x="3905" y="9066"/>
                        <a:pt x="2495" y="7427"/>
                        <a:pt x="1044" y="5756"/>
                      </a:cubicBezTo>
                      <a:cubicBezTo>
                        <a:pt x="-407" y="4084"/>
                        <a:pt x="-326" y="1995"/>
                        <a:pt x="1165" y="356"/>
                      </a:cubicBezTo>
                      <a:cubicBezTo>
                        <a:pt x="1286" y="227"/>
                        <a:pt x="1406" y="99"/>
                        <a:pt x="1527" y="2"/>
                      </a:cubicBezTo>
                      <a:cubicBezTo>
                        <a:pt x="2454" y="-30"/>
                        <a:pt x="3462" y="259"/>
                        <a:pt x="4550" y="645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3" name="Google Shape;237;p23"/>
                <p:cNvSpPr/>
                <p:nvPr/>
              </p:nvSpPr>
              <p:spPr>
                <a:xfrm rot="16875359">
                  <a:off x="72421" y="15349"/>
                  <a:ext cx="49608" cy="167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5" h="21600" fill="norm" stroke="1" extrusionOk="0">
                      <a:moveTo>
                        <a:pt x="2648" y="21395"/>
                      </a:moveTo>
                      <a:cubicBezTo>
                        <a:pt x="5718" y="21361"/>
                        <a:pt x="9810" y="20916"/>
                        <a:pt x="12198" y="20370"/>
                      </a:cubicBezTo>
                      <a:cubicBezTo>
                        <a:pt x="14585" y="19823"/>
                        <a:pt x="16631" y="19105"/>
                        <a:pt x="17882" y="18216"/>
                      </a:cubicBezTo>
                      <a:cubicBezTo>
                        <a:pt x="19246" y="17362"/>
                        <a:pt x="19928" y="16371"/>
                        <a:pt x="19814" y="15311"/>
                      </a:cubicBezTo>
                      <a:cubicBezTo>
                        <a:pt x="19701" y="14081"/>
                        <a:pt x="18223" y="12748"/>
                        <a:pt x="15267" y="11552"/>
                      </a:cubicBezTo>
                      <a:lnTo>
                        <a:pt x="3103" y="6254"/>
                      </a:lnTo>
                      <a:cubicBezTo>
                        <a:pt x="715" y="5229"/>
                        <a:pt x="-194" y="4135"/>
                        <a:pt x="33" y="3042"/>
                      </a:cubicBezTo>
                      <a:cubicBezTo>
                        <a:pt x="261" y="1914"/>
                        <a:pt x="1852" y="957"/>
                        <a:pt x="4467" y="0"/>
                      </a:cubicBezTo>
                      <a:lnTo>
                        <a:pt x="5718" y="34"/>
                      </a:lnTo>
                      <a:cubicBezTo>
                        <a:pt x="3217" y="923"/>
                        <a:pt x="1852" y="2051"/>
                        <a:pt x="1625" y="3076"/>
                      </a:cubicBezTo>
                      <a:cubicBezTo>
                        <a:pt x="1398" y="4067"/>
                        <a:pt x="2307" y="5058"/>
                        <a:pt x="4353" y="5981"/>
                      </a:cubicBezTo>
                      <a:lnTo>
                        <a:pt x="16518" y="11278"/>
                      </a:lnTo>
                      <a:cubicBezTo>
                        <a:pt x="19701" y="12577"/>
                        <a:pt x="21179" y="13978"/>
                        <a:pt x="21292" y="15311"/>
                      </a:cubicBezTo>
                      <a:cubicBezTo>
                        <a:pt x="21406" y="16405"/>
                        <a:pt x="20724" y="17499"/>
                        <a:pt x="19246" y="18422"/>
                      </a:cubicBezTo>
                      <a:cubicBezTo>
                        <a:pt x="17768" y="19378"/>
                        <a:pt x="15608" y="20165"/>
                        <a:pt x="12993" y="20746"/>
                      </a:cubicBezTo>
                      <a:cubicBezTo>
                        <a:pt x="10265" y="21327"/>
                        <a:pt x="7878" y="21532"/>
                        <a:pt x="4353" y="21600"/>
                      </a:cubicBezTo>
                      <a:lnTo>
                        <a:pt x="2648" y="21395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9" name="Google Shape;238;p23"/>
              <p:cNvGrpSpPr/>
              <p:nvPr/>
            </p:nvGrpSpPr>
            <p:grpSpPr>
              <a:xfrm>
                <a:off x="143999" y="433519"/>
                <a:ext cx="181505" cy="173631"/>
                <a:chOff x="0" y="0"/>
                <a:chExt cx="181503" cy="173630"/>
              </a:xfrm>
            </p:grpSpPr>
            <p:sp>
              <p:nvSpPr>
                <p:cNvPr id="395" name="Google Shape;239;p23"/>
                <p:cNvSpPr/>
                <p:nvPr/>
              </p:nvSpPr>
              <p:spPr>
                <a:xfrm rot="16875359">
                  <a:off x="17758" y="8810"/>
                  <a:ext cx="145988" cy="156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9" h="16426" fill="norm" stroke="1" extrusionOk="0">
                      <a:moveTo>
                        <a:pt x="19510" y="4451"/>
                      </a:moveTo>
                      <a:cubicBezTo>
                        <a:pt x="13478" y="-1597"/>
                        <a:pt x="7258" y="-2377"/>
                        <a:pt x="737" y="7768"/>
                      </a:cubicBezTo>
                      <a:cubicBezTo>
                        <a:pt x="-130" y="9106"/>
                        <a:pt x="-281" y="10165"/>
                        <a:pt x="548" y="11280"/>
                      </a:cubicBezTo>
                      <a:cubicBezTo>
                        <a:pt x="6806" y="19223"/>
                        <a:pt x="13214" y="17829"/>
                        <a:pt x="20264" y="8075"/>
                      </a:cubicBezTo>
                      <a:cubicBezTo>
                        <a:pt x="21319" y="6570"/>
                        <a:pt x="20640" y="5594"/>
                        <a:pt x="19510" y="4451"/>
                      </a:cubicBezTo>
                      <a:close/>
                    </a:path>
                  </a:pathLst>
                </a:custGeom>
                <a:solidFill>
                  <a:srgbClr val="684F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6" name="Google Shape;240;p23"/>
                <p:cNvSpPr/>
                <p:nvPr/>
              </p:nvSpPr>
              <p:spPr>
                <a:xfrm rot="16875359">
                  <a:off x="96128" y="94778"/>
                  <a:ext cx="53982" cy="73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6" h="20247" fill="norm" stroke="1" extrusionOk="0">
                      <a:moveTo>
                        <a:pt x="0" y="9044"/>
                      </a:moveTo>
                      <a:cubicBezTo>
                        <a:pt x="5937" y="15781"/>
                        <a:pt x="11977" y="19442"/>
                        <a:pt x="18119" y="20247"/>
                      </a:cubicBezTo>
                      <a:cubicBezTo>
                        <a:pt x="20679" y="17318"/>
                        <a:pt x="21600" y="12852"/>
                        <a:pt x="20269" y="8532"/>
                      </a:cubicBezTo>
                      <a:cubicBezTo>
                        <a:pt x="18324" y="2235"/>
                        <a:pt x="12387" y="-1353"/>
                        <a:pt x="6859" y="477"/>
                      </a:cubicBezTo>
                      <a:cubicBezTo>
                        <a:pt x="3174" y="1722"/>
                        <a:pt x="614" y="5090"/>
                        <a:pt x="0" y="9044"/>
                      </a:cubicBezTo>
                      <a:close/>
                    </a:path>
                  </a:pathLst>
                </a:custGeom>
                <a:solidFill>
                  <a:srgbClr val="8166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7" name="Google Shape;241;p23"/>
                <p:cNvSpPr/>
                <p:nvPr/>
              </p:nvSpPr>
              <p:spPr>
                <a:xfrm rot="16875359">
                  <a:off x="1245" y="23002"/>
                  <a:ext cx="145206" cy="1216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18220" fill="norm" stroke="1" extrusionOk="0">
                      <a:moveTo>
                        <a:pt x="20106" y="6330"/>
                      </a:moveTo>
                      <a:cubicBezTo>
                        <a:pt x="13890" y="-2270"/>
                        <a:pt x="7480" y="-3380"/>
                        <a:pt x="759" y="11046"/>
                      </a:cubicBezTo>
                      <a:cubicBezTo>
                        <a:pt x="-135" y="12949"/>
                        <a:pt x="-290" y="14455"/>
                        <a:pt x="565" y="16040"/>
                      </a:cubicBezTo>
                      <a:cubicBezTo>
                        <a:pt x="1031" y="16833"/>
                        <a:pt x="1458" y="17546"/>
                        <a:pt x="1924" y="18220"/>
                      </a:cubicBezTo>
                      <a:cubicBezTo>
                        <a:pt x="1186" y="13979"/>
                        <a:pt x="5654" y="8827"/>
                        <a:pt x="10277" y="10214"/>
                      </a:cubicBezTo>
                      <a:cubicBezTo>
                        <a:pt x="12142" y="10690"/>
                        <a:pt x="14006" y="11165"/>
                        <a:pt x="15871" y="11641"/>
                      </a:cubicBezTo>
                      <a:cubicBezTo>
                        <a:pt x="17736" y="12117"/>
                        <a:pt x="19756" y="11126"/>
                        <a:pt x="21038" y="9104"/>
                      </a:cubicBezTo>
                      <a:cubicBezTo>
                        <a:pt x="21155" y="8946"/>
                        <a:pt x="21232" y="8787"/>
                        <a:pt x="21310" y="8629"/>
                      </a:cubicBezTo>
                      <a:cubicBezTo>
                        <a:pt x="21116" y="7836"/>
                        <a:pt x="20650" y="7083"/>
                        <a:pt x="20106" y="6330"/>
                      </a:cubicBezTo>
                      <a:close/>
                    </a:path>
                  </a:pathLst>
                </a:custGeom>
                <a:solidFill>
                  <a:srgbClr val="A687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8" name="Google Shape;242;p23"/>
                <p:cNvSpPr/>
                <p:nvPr/>
              </p:nvSpPr>
              <p:spPr>
                <a:xfrm rot="16875359">
                  <a:off x="36368" y="50226"/>
                  <a:ext cx="133943" cy="67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510" y="21600"/>
                      </a:moveTo>
                      <a:cubicBezTo>
                        <a:pt x="340" y="19567"/>
                        <a:pt x="468" y="16602"/>
                        <a:pt x="850" y="14485"/>
                      </a:cubicBezTo>
                      <a:cubicBezTo>
                        <a:pt x="1191" y="12452"/>
                        <a:pt x="1786" y="10504"/>
                        <a:pt x="2551" y="8809"/>
                      </a:cubicBezTo>
                      <a:cubicBezTo>
                        <a:pt x="3317" y="7115"/>
                        <a:pt x="4252" y="5760"/>
                        <a:pt x="5272" y="4913"/>
                      </a:cubicBezTo>
                      <a:cubicBezTo>
                        <a:pt x="6506" y="3896"/>
                        <a:pt x="7909" y="3558"/>
                        <a:pt x="9312" y="4405"/>
                      </a:cubicBezTo>
                      <a:lnTo>
                        <a:pt x="15435" y="7454"/>
                      </a:lnTo>
                      <a:cubicBezTo>
                        <a:pt x="16625" y="8047"/>
                        <a:pt x="17773" y="7624"/>
                        <a:pt x="18836" y="6522"/>
                      </a:cubicBezTo>
                      <a:cubicBezTo>
                        <a:pt x="19942" y="5337"/>
                        <a:pt x="20750" y="3473"/>
                        <a:pt x="21515" y="847"/>
                      </a:cubicBezTo>
                      <a:lnTo>
                        <a:pt x="21387" y="0"/>
                      </a:lnTo>
                      <a:cubicBezTo>
                        <a:pt x="20707" y="2372"/>
                        <a:pt x="19644" y="4405"/>
                        <a:pt x="18666" y="5421"/>
                      </a:cubicBezTo>
                      <a:cubicBezTo>
                        <a:pt x="17731" y="6438"/>
                        <a:pt x="16668" y="6776"/>
                        <a:pt x="15605" y="6268"/>
                      </a:cubicBezTo>
                      <a:lnTo>
                        <a:pt x="9482" y="3219"/>
                      </a:lnTo>
                      <a:cubicBezTo>
                        <a:pt x="7994" y="2372"/>
                        <a:pt x="6463" y="2626"/>
                        <a:pt x="5145" y="3812"/>
                      </a:cubicBezTo>
                      <a:cubicBezTo>
                        <a:pt x="4039" y="4744"/>
                        <a:pt x="3019" y="6183"/>
                        <a:pt x="2211" y="7962"/>
                      </a:cubicBezTo>
                      <a:cubicBezTo>
                        <a:pt x="1361" y="9741"/>
                        <a:pt x="723" y="11859"/>
                        <a:pt x="340" y="14146"/>
                      </a:cubicBezTo>
                      <a:cubicBezTo>
                        <a:pt x="-43" y="16433"/>
                        <a:pt x="-85" y="18212"/>
                        <a:pt x="128" y="20499"/>
                      </a:cubicBezTo>
                      <a:lnTo>
                        <a:pt x="510" y="21600"/>
                      </a:lnTo>
                      <a:close/>
                    </a:path>
                  </a:pathLst>
                </a:custGeom>
                <a:solidFill>
                  <a:srgbClr val="CFB3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00" name="Google Shape;243;p23"/>
              <p:cNvSpPr/>
              <p:nvPr/>
            </p:nvSpPr>
            <p:spPr>
              <a:xfrm rot="16875359">
                <a:off x="96737" y="96365"/>
                <a:ext cx="537033" cy="519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2" h="20383" fill="norm" stroke="1" extrusionOk="0">
                    <a:moveTo>
                      <a:pt x="56" y="17201"/>
                    </a:moveTo>
                    <a:cubicBezTo>
                      <a:pt x="1763" y="11970"/>
                      <a:pt x="8592" y="9157"/>
                      <a:pt x="9325" y="3687"/>
                    </a:cubicBezTo>
                    <a:cubicBezTo>
                      <a:pt x="9666" y="1103"/>
                      <a:pt x="-175" y="1840"/>
                      <a:pt x="2215" y="978"/>
                    </a:cubicBezTo>
                    <a:cubicBezTo>
                      <a:pt x="6152" y="-444"/>
                      <a:pt x="11102" y="-423"/>
                      <a:pt x="14697" y="1756"/>
                    </a:cubicBezTo>
                    <a:cubicBezTo>
                      <a:pt x="17941" y="3718"/>
                      <a:pt x="21144" y="8119"/>
                      <a:pt x="20250" y="11887"/>
                    </a:cubicBezTo>
                    <a:cubicBezTo>
                      <a:pt x="19567" y="14762"/>
                      <a:pt x="16213" y="4912"/>
                      <a:pt x="13633" y="6209"/>
                    </a:cubicBezTo>
                    <a:cubicBezTo>
                      <a:pt x="8672" y="8721"/>
                      <a:pt x="8311" y="16610"/>
                      <a:pt x="3962" y="20139"/>
                    </a:cubicBezTo>
                    <a:cubicBezTo>
                      <a:pt x="2697" y="21156"/>
                      <a:pt x="-456" y="18769"/>
                      <a:pt x="56" y="17201"/>
                    </a:cubicBezTo>
                    <a:close/>
                  </a:path>
                </a:pathLst>
              </a:custGeom>
              <a:solidFill>
                <a:srgbClr val="FBF6E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351;p31" descr="Google Shape;351;p31"/>
          <p:cNvPicPr>
            <a:picLocks noChangeAspect="1"/>
          </p:cNvPicPr>
          <p:nvPr/>
        </p:nvPicPr>
        <p:blipFill>
          <a:blip r:embed="rId3">
            <a:extLst/>
          </a:blip>
          <a:srcRect l="0" t="0" r="0" b="14661"/>
          <a:stretch>
            <a:fillRect/>
          </a:stretch>
        </p:blipFill>
        <p:spPr>
          <a:xfrm>
            <a:off x="0" y="-76201"/>
            <a:ext cx="12192000" cy="6934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Google Shape;352;p31"/>
          <p:cNvSpPr txBox="1"/>
          <p:nvPr>
            <p:ph type="title"/>
          </p:nvPr>
        </p:nvSpPr>
        <p:spPr>
          <a:xfrm>
            <a:off x="1971971" y="1180976"/>
            <a:ext cx="2127602" cy="1374127"/>
          </a:xfrm>
          <a:prstGeom prst="rect">
            <a:avLst/>
          </a:prstGeom>
        </p:spPr>
        <p:txBody>
          <a:bodyPr/>
          <a:lstStyle/>
          <a:p>
            <a:pPr algn="l" defTabSz="557784">
              <a:defRPr sz="3660"/>
            </a:pPr>
            <a:r>
              <a:t>Page </a:t>
            </a:r>
          </a:p>
          <a:p>
            <a:pPr algn="l" defTabSz="557784">
              <a:defRPr sz="3660"/>
            </a:pPr>
            <a:r>
              <a:t>38 - 39</a:t>
            </a:r>
          </a:p>
        </p:txBody>
      </p:sp>
      <p:pic>
        <p:nvPicPr>
          <p:cNvPr id="406" name="IMG_3371.jpeg" descr="IMG_337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065" y="3626160"/>
            <a:ext cx="2190955" cy="282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G_3370.jpeg" descr="IMG_3370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13690" y="3639842"/>
            <a:ext cx="2163031" cy="2799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203;p22"/>
          <p:cNvSpPr txBox="1"/>
          <p:nvPr>
            <p:ph type="title"/>
          </p:nvPr>
        </p:nvSpPr>
        <p:spPr>
          <a:xfrm>
            <a:off x="4393955" y="2419604"/>
            <a:ext cx="7734118" cy="2018793"/>
          </a:xfrm>
          <a:prstGeom prst="rect">
            <a:avLst/>
          </a:prstGeom>
        </p:spPr>
        <p:txBody>
          <a:bodyPr/>
          <a:lstStyle/>
          <a:p>
            <a:pPr algn="l" defTabSz="448055">
              <a:defRPr sz="3430"/>
            </a:pPr>
            <a:r>
              <a:t>How often do you go to supermarket ?</a:t>
            </a:r>
            <a:br/>
            <a:br/>
            <a:r>
              <a:t>What do you usually buy?</a:t>
            </a:r>
          </a:p>
        </p:txBody>
      </p:sp>
      <p:pic>
        <p:nvPicPr>
          <p:cNvPr id="410" name="Google Shape;205;p22" descr="Google Shape;205;p22"/>
          <p:cNvPicPr>
            <a:picLocks noChangeAspect="1"/>
          </p:cNvPicPr>
          <p:nvPr/>
        </p:nvPicPr>
        <p:blipFill>
          <a:blip r:embed="rId2">
            <a:extLst/>
          </a:blip>
          <a:srcRect l="0" t="9556" r="83393" b="13685"/>
          <a:stretch>
            <a:fillRect/>
          </a:stretch>
        </p:blipFill>
        <p:spPr>
          <a:xfrm>
            <a:off x="3949259" y="1104533"/>
            <a:ext cx="487725" cy="3942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Google Shape;206;p22" descr="Google Shape;206;p22"/>
          <p:cNvPicPr>
            <a:picLocks noChangeAspect="1"/>
          </p:cNvPicPr>
          <p:nvPr/>
        </p:nvPicPr>
        <p:blipFill>
          <a:blip r:embed="rId3">
            <a:extLst/>
          </a:blip>
          <a:srcRect l="0" t="0" r="0" b="8332"/>
          <a:stretch>
            <a:fillRect/>
          </a:stretch>
        </p:blipFill>
        <p:spPr>
          <a:xfrm>
            <a:off x="417058" y="526585"/>
            <a:ext cx="3810000" cy="465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Google Shape;207;p22" descr="Google Shape;207;p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1535" y="3932640"/>
            <a:ext cx="7420788" cy="2816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264;p24"/>
          <p:cNvSpPr txBox="1"/>
          <p:nvPr>
            <p:ph type="body" sz="half" idx="1"/>
          </p:nvPr>
        </p:nvSpPr>
        <p:spPr>
          <a:xfrm>
            <a:off x="4877554" y="2541892"/>
            <a:ext cx="6766505" cy="28890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2100"/>
              </a:spcBef>
              <a:defRPr b="0">
                <a:latin typeface="Lobster"/>
                <a:ea typeface="Lobster"/>
                <a:cs typeface="Lobster"/>
                <a:sym typeface="Lobster"/>
              </a:defRPr>
            </a:lvl1pPr>
          </a:lstStyle>
          <a:p>
            <a:pPr/>
            <a:r>
              <a:t>Who buys the food and supplies in your family?</a:t>
            </a:r>
          </a:p>
        </p:txBody>
      </p:sp>
      <p:pic>
        <p:nvPicPr>
          <p:cNvPr id="415" name="عنصر نائب للمحتوى 3" descr="عنصر نائب للمحتوى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178" y="1732357"/>
            <a:ext cx="3457577" cy="288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17;p36"/>
          <p:cNvGrpSpPr/>
          <p:nvPr/>
        </p:nvGrpSpPr>
        <p:grpSpPr>
          <a:xfrm>
            <a:off x="2904748" y="51608"/>
            <a:ext cx="6382504" cy="5336910"/>
            <a:chOff x="0" y="0"/>
            <a:chExt cx="6382503" cy="5336908"/>
          </a:xfrm>
        </p:grpSpPr>
        <p:grpSp>
          <p:nvGrpSpPr>
            <p:cNvPr id="424" name="Google Shape;418;p36"/>
            <p:cNvGrpSpPr/>
            <p:nvPr/>
          </p:nvGrpSpPr>
          <p:grpSpPr>
            <a:xfrm>
              <a:off x="0" y="0"/>
              <a:ext cx="6382504" cy="5336909"/>
              <a:chOff x="0" y="0"/>
              <a:chExt cx="6382503" cy="5336908"/>
            </a:xfrm>
          </p:grpSpPr>
          <p:grpSp>
            <p:nvGrpSpPr>
              <p:cNvPr id="420" name="Google Shape;419;p36"/>
              <p:cNvGrpSpPr/>
              <p:nvPr/>
            </p:nvGrpSpPr>
            <p:grpSpPr>
              <a:xfrm>
                <a:off x="2124881" y="4458175"/>
                <a:ext cx="2143821" cy="878734"/>
                <a:chOff x="0" y="0"/>
                <a:chExt cx="2143819" cy="878733"/>
              </a:xfrm>
            </p:grpSpPr>
            <p:sp>
              <p:nvSpPr>
                <p:cNvPr id="417" name="Google Shape;420;p36"/>
                <p:cNvSpPr/>
                <p:nvPr/>
              </p:nvSpPr>
              <p:spPr>
                <a:xfrm rot="10800000">
                  <a:off x="0" y="830585"/>
                  <a:ext cx="2132820" cy="48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8" name="Google Shape;421;p36"/>
                <p:cNvSpPr/>
                <p:nvPr/>
              </p:nvSpPr>
              <p:spPr>
                <a:xfrm>
                  <a:off x="205741" y="-1"/>
                  <a:ext cx="1721453" cy="6875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9" name="Google Shape;422;p36"/>
                <p:cNvSpPr/>
                <p:nvPr/>
              </p:nvSpPr>
              <p:spPr>
                <a:xfrm>
                  <a:off x="11002" y="685831"/>
                  <a:ext cx="2132819" cy="1502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423" name="Google Shape;423;p36"/>
              <p:cNvGrpSpPr/>
              <p:nvPr/>
            </p:nvGrpSpPr>
            <p:grpSpPr>
              <a:xfrm>
                <a:off x="0" y="0"/>
                <a:ext cx="6382504" cy="4458173"/>
                <a:chOff x="0" y="0"/>
                <a:chExt cx="6382503" cy="4458172"/>
              </a:xfrm>
            </p:grpSpPr>
            <p:sp>
              <p:nvSpPr>
                <p:cNvPr id="421" name="Google Shape;424;p36"/>
                <p:cNvSpPr/>
                <p:nvPr/>
              </p:nvSpPr>
              <p:spPr>
                <a:xfrm>
                  <a:off x="16" y="-1"/>
                  <a:ext cx="6382488" cy="4458034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2" name="Google Shape;425;p36"/>
                <p:cNvSpPr/>
                <p:nvPr/>
              </p:nvSpPr>
              <p:spPr>
                <a:xfrm rot="10800000">
                  <a:off x="0" y="3963210"/>
                  <a:ext cx="6382488" cy="494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25" name="Google Shape;426;p36"/>
            <p:cNvSpPr/>
            <p:nvPr/>
          </p:nvSpPr>
          <p:spPr>
            <a:xfrm>
              <a:off x="3033259" y="89758"/>
              <a:ext cx="157901" cy="1580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27" name="Google Shape;428;p36" descr="Google Shape;428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5067381"/>
            <a:ext cx="12192000" cy="186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G_8370.mov" descr="IMG_8370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122713" y="430178"/>
            <a:ext cx="5946574" cy="3479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0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2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2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368;p33"/>
          <p:cNvSpPr txBox="1"/>
          <p:nvPr>
            <p:ph type="title"/>
          </p:nvPr>
        </p:nvSpPr>
        <p:spPr>
          <a:xfrm>
            <a:off x="415599" y="898166"/>
            <a:ext cx="11360702" cy="763501"/>
          </a:xfrm>
          <a:prstGeom prst="rect">
            <a:avLst/>
          </a:prstGeom>
        </p:spPr>
        <p:txBody>
          <a:bodyPr/>
          <a:lstStyle>
            <a:lvl1pPr defTabSz="786384">
              <a:defRPr sz="3440"/>
            </a:lvl1pPr>
          </a:lstStyle>
          <a:p>
            <a:pPr/>
            <a:r>
              <a:t>Menue</a:t>
            </a:r>
          </a:p>
        </p:txBody>
      </p:sp>
      <p:sp>
        <p:nvSpPr>
          <p:cNvPr id="431" name="Google Shape;369;p33"/>
          <p:cNvSpPr txBox="1"/>
          <p:nvPr>
            <p:ph type="body" sz="quarter" idx="1"/>
          </p:nvPr>
        </p:nvSpPr>
        <p:spPr>
          <a:xfrm>
            <a:off x="415600" y="2011199"/>
            <a:ext cx="3250501" cy="606901"/>
          </a:xfrm>
          <a:prstGeom prst="rect">
            <a:avLst/>
          </a:prstGeom>
        </p:spPr>
        <p:txBody>
          <a:bodyPr/>
          <a:lstStyle/>
          <a:p>
            <a:pPr marL="0" indent="0" defTabSz="731520">
              <a:spcBef>
                <a:spcPts val="1600"/>
              </a:spcBef>
              <a:defRPr sz="1440"/>
            </a:pPr>
            <a:r>
              <a:rPr sz="2400">
                <a:solidFill>
                  <a:srgbClr val="F5EC00"/>
                </a:solidFill>
              </a:rPr>
              <a:t>Appetizer</a:t>
            </a:r>
            <a:r>
              <a:t> </a:t>
            </a:r>
          </a:p>
        </p:txBody>
      </p:sp>
      <p:sp>
        <p:nvSpPr>
          <p:cNvPr id="432" name="Google Shape;370;p33"/>
          <p:cNvSpPr txBox="1"/>
          <p:nvPr>
            <p:ph type="body" idx="22"/>
          </p:nvPr>
        </p:nvSpPr>
        <p:spPr>
          <a:xfrm>
            <a:off x="5816107" y="2684765"/>
            <a:ext cx="2361217" cy="1870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859536">
              <a:spcBef>
                <a:spcPts val="1900"/>
              </a:spcBef>
              <a:buSzTx/>
              <a:buNone/>
              <a:defRPr sz="2256"/>
            </a:pPr>
            <a:r>
              <a:t>Ice cream</a:t>
            </a:r>
          </a:p>
          <a:p>
            <a:pPr marL="0" indent="0" defTabSz="859536">
              <a:spcBef>
                <a:spcPts val="1900"/>
              </a:spcBef>
              <a:buSzTx/>
              <a:buNone/>
              <a:defRPr sz="2256"/>
            </a:pPr>
            <a:r>
              <a:t>Cake</a:t>
            </a:r>
          </a:p>
          <a:p>
            <a:pPr marL="0" indent="0" defTabSz="859536">
              <a:spcBef>
                <a:spcPts val="1900"/>
              </a:spcBef>
              <a:buSzTx/>
              <a:buNone/>
              <a:defRPr sz="2256"/>
            </a:pPr>
            <a:r>
              <a:t>Apple pie</a:t>
            </a:r>
          </a:p>
        </p:txBody>
      </p:sp>
      <p:sp>
        <p:nvSpPr>
          <p:cNvPr id="433" name="Google Shape;371;p33"/>
          <p:cNvSpPr txBox="1"/>
          <p:nvPr/>
        </p:nvSpPr>
        <p:spPr>
          <a:xfrm>
            <a:off x="8550924" y="2137285"/>
            <a:ext cx="3250501" cy="598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defTabSz="722376" rtl="0">
              <a:lnSpc>
                <a:spcPct val="115000"/>
              </a:lnSpc>
              <a:spcBef>
                <a:spcPts val="1600"/>
              </a:spcBef>
              <a:defRPr b="1" sz="1422">
                <a:solidFill>
                  <a:srgbClr val="F2F2F2"/>
                </a:solidFill>
                <a:latin typeface="Cairo"/>
                <a:ea typeface="Cairo"/>
                <a:cs typeface="Cairo"/>
                <a:sym typeface="Cairo"/>
              </a:defRPr>
            </a:pPr>
            <a:r>
              <a:rPr sz="2370">
                <a:solidFill>
                  <a:srgbClr val="F5EC00"/>
                </a:solidFill>
              </a:rPr>
              <a:t>Drinks</a:t>
            </a:r>
            <a:r>
              <a:t> </a:t>
            </a:r>
          </a:p>
        </p:txBody>
      </p:sp>
      <p:sp>
        <p:nvSpPr>
          <p:cNvPr id="434" name="Google Shape;372;p33"/>
          <p:cNvSpPr txBox="1"/>
          <p:nvPr>
            <p:ph type="body" idx="24"/>
          </p:nvPr>
        </p:nvSpPr>
        <p:spPr>
          <a:xfrm>
            <a:off x="292990" y="2553810"/>
            <a:ext cx="3250501" cy="12983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buSzTx/>
              <a:buNone/>
              <a:defRPr sz="2500"/>
            </a:pPr>
            <a:r>
              <a:t>French fries </a:t>
            </a:r>
          </a:p>
          <a:p>
            <a:pPr marL="0" indent="0">
              <a:buSzTx/>
              <a:buNone/>
              <a:defRPr sz="2500"/>
            </a:pPr>
            <a:r>
              <a:t>Salad</a:t>
            </a:r>
          </a:p>
        </p:txBody>
      </p:sp>
      <p:sp>
        <p:nvSpPr>
          <p:cNvPr id="435" name="Google Shape;374;p33"/>
          <p:cNvSpPr txBox="1"/>
          <p:nvPr>
            <p:ph type="body" idx="26"/>
          </p:nvPr>
        </p:nvSpPr>
        <p:spPr>
          <a:xfrm>
            <a:off x="8668093" y="2704424"/>
            <a:ext cx="3250501" cy="23904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777240">
              <a:spcBef>
                <a:spcPts val="1700"/>
              </a:spcBef>
              <a:buSzTx/>
              <a:buNone/>
              <a:defRPr sz="2125"/>
            </a:pPr>
            <a:r>
              <a:t>Soda</a:t>
            </a:r>
          </a:p>
          <a:p>
            <a:pPr marL="0" indent="0" defTabSz="777240">
              <a:spcBef>
                <a:spcPts val="1700"/>
              </a:spcBef>
              <a:buSzTx/>
              <a:buNone/>
              <a:defRPr sz="2125"/>
            </a:pPr>
            <a:r>
              <a:t>Water</a:t>
            </a:r>
          </a:p>
          <a:p>
            <a:pPr marL="0" indent="0" defTabSz="777240">
              <a:spcBef>
                <a:spcPts val="1700"/>
              </a:spcBef>
              <a:buSzTx/>
              <a:buNone/>
              <a:defRPr sz="2125"/>
            </a:pPr>
            <a:r>
              <a:t>Orange juice</a:t>
            </a:r>
          </a:p>
        </p:txBody>
      </p:sp>
      <p:sp>
        <p:nvSpPr>
          <p:cNvPr id="436" name="Google Shape;375;p33"/>
          <p:cNvSpPr txBox="1"/>
          <p:nvPr/>
        </p:nvSpPr>
        <p:spPr>
          <a:xfrm>
            <a:off x="3168325" y="2133184"/>
            <a:ext cx="3250501" cy="60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defTabSz="731520" rtl="0">
              <a:lnSpc>
                <a:spcPct val="115000"/>
              </a:lnSpc>
              <a:spcBef>
                <a:spcPts val="1600"/>
              </a:spcBef>
              <a:defRPr b="1" sz="2400">
                <a:solidFill>
                  <a:srgbClr val="F5EC00"/>
                </a:solidFill>
                <a:latin typeface="Cairo"/>
                <a:ea typeface="Cairo"/>
                <a:cs typeface="Cairo"/>
                <a:sym typeface="Cairo"/>
              </a:defRPr>
            </a:lvl1pPr>
          </a:lstStyle>
          <a:p>
            <a:pPr/>
            <a:r>
              <a:t>Main dish</a:t>
            </a:r>
          </a:p>
        </p:txBody>
      </p:sp>
      <p:sp>
        <p:nvSpPr>
          <p:cNvPr id="437" name="Google Shape;377;p33"/>
          <p:cNvSpPr txBox="1"/>
          <p:nvPr/>
        </p:nvSpPr>
        <p:spPr>
          <a:xfrm>
            <a:off x="6025375" y="2133184"/>
            <a:ext cx="3250501" cy="60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defTabSz="731520" rtl="0">
              <a:lnSpc>
                <a:spcPct val="115000"/>
              </a:lnSpc>
              <a:spcBef>
                <a:spcPts val="1600"/>
              </a:spcBef>
              <a:defRPr b="1" sz="2400">
                <a:solidFill>
                  <a:srgbClr val="F5EC00"/>
                </a:solidFill>
                <a:latin typeface="Cairo"/>
                <a:ea typeface="Cairo"/>
                <a:cs typeface="Cairo"/>
                <a:sym typeface="Cairo"/>
              </a:defRPr>
            </a:lvl1pPr>
          </a:lstStyle>
          <a:p>
            <a:pPr/>
            <a:r>
              <a:t>Dessert </a:t>
            </a:r>
          </a:p>
        </p:txBody>
      </p:sp>
      <p:sp>
        <p:nvSpPr>
          <p:cNvPr id="438" name="Google Shape;378;p33"/>
          <p:cNvSpPr txBox="1"/>
          <p:nvPr>
            <p:ph type="body" idx="21"/>
          </p:nvPr>
        </p:nvSpPr>
        <p:spPr>
          <a:xfrm>
            <a:off x="3168325" y="2549522"/>
            <a:ext cx="3250501" cy="15729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2100"/>
              </a:spcBef>
              <a:buSzTx/>
              <a:buNone/>
              <a:defRPr sz="2500"/>
            </a:pPr>
            <a:r>
              <a:t>Beef burger </a:t>
            </a:r>
          </a:p>
          <a:p>
            <a:pPr marL="0" indent="0">
              <a:spcBef>
                <a:spcPts val="2100"/>
              </a:spcBef>
              <a:buSzTx/>
              <a:buNone/>
              <a:defRPr sz="2500"/>
            </a:pPr>
            <a:r>
              <a:t>Spaghetti </a:t>
            </a:r>
          </a:p>
        </p:txBody>
      </p:sp>
      <p:pic>
        <p:nvPicPr>
          <p:cNvPr id="439" name="Google Shape;381;p33" descr="Google Shape;381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172" y="842933"/>
            <a:ext cx="2962137" cy="805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382;p33" descr="Google Shape;382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812276" y="831703"/>
            <a:ext cx="2962136" cy="805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2"/>
      <p:bldP build="whole" bldLvl="1" animBg="1" rev="0" advAuto="0" spid="431" grpId="1"/>
      <p:bldP build="whole" bldLvl="1" animBg="1" rev="0" advAuto="0" spid="435" grpId="8"/>
      <p:bldP build="whole" bldLvl="1" animBg="1" rev="0" advAuto="0" spid="437" grpId="3"/>
      <p:bldP build="whole" bldLvl="1" animBg="1" rev="0" advAuto="0" spid="433" grpId="4"/>
      <p:bldP build="whole" bldLvl="1" animBg="1" rev="0" advAuto="0" spid="432" grpId="7"/>
      <p:bldP build="whole" bldLvl="1" animBg="1" rev="0" advAuto="0" spid="438" grpId="6"/>
      <p:bldP build="whole" bldLvl="1" animBg="1" rev="0" advAuto="0" spid="434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G_3364.mp4" descr="IMG_336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93873" y="165836"/>
            <a:ext cx="11602360" cy="6526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70" fill="hold"/>
                                        <p:tgtEl>
                                          <p:spTgt spid="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280;p26"/>
          <p:cNvSpPr txBox="1"/>
          <p:nvPr/>
        </p:nvSpPr>
        <p:spPr>
          <a:xfrm>
            <a:off x="1992224" y="1595401"/>
            <a:ext cx="8423584" cy="240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ctr" rtl="0">
              <a:lnSpc>
                <a:spcPct val="115000"/>
              </a:lnSpc>
              <a:spcBef>
                <a:spcPts val="2100"/>
              </a:spcBef>
              <a:defRPr b="1" sz="3600">
                <a:solidFill>
                  <a:srgbClr val="F5EC00"/>
                </a:solidFill>
                <a:latin typeface="Cairo"/>
                <a:ea typeface="Cairo"/>
                <a:cs typeface="Cairo"/>
                <a:sym typeface="Cairo"/>
              </a:defRPr>
            </a:pPr>
            <a:r>
              <a:t>What kind of food do you like ?</a:t>
            </a:r>
            <a:br/>
            <a:br/>
            <a:r>
              <a:t>What kind of food you don’t like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4D4D4D"/>
      </a:dk1>
      <a:lt1>
        <a:srgbClr val="FFFFFF"/>
      </a:lt1>
      <a:dk2>
        <a:srgbClr val="A7A7A7"/>
      </a:dk2>
      <a:lt2>
        <a:srgbClr val="535353"/>
      </a:lt2>
      <a:accent1>
        <a:srgbClr val="F1C232"/>
      </a:accent1>
      <a:accent2>
        <a:srgbClr val="E69138"/>
      </a:accent2>
      <a:accent3>
        <a:srgbClr val="876D1C"/>
      </a:accent3>
      <a:accent4>
        <a:srgbClr val="6AA84F"/>
      </a:accent4>
      <a:accent5>
        <a:srgbClr val="3C78D8"/>
      </a:accent5>
      <a:accent6>
        <a:srgbClr val="A64D79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D4D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D4D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C232"/>
      </a:accent1>
      <a:accent2>
        <a:srgbClr val="E69138"/>
      </a:accent2>
      <a:accent3>
        <a:srgbClr val="876D1C"/>
      </a:accent3>
      <a:accent4>
        <a:srgbClr val="6AA84F"/>
      </a:accent4>
      <a:accent5>
        <a:srgbClr val="3C78D8"/>
      </a:accent5>
      <a:accent6>
        <a:srgbClr val="A64D79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D4D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D4D4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