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83" r:id="rId6"/>
    <p:sldId id="285" r:id="rId7"/>
    <p:sldId id="286" r:id="rId8"/>
    <p:sldId id="284" r:id="rId9"/>
    <p:sldId id="282" r:id="rId10"/>
    <p:sldId id="273" r:id="rId11"/>
    <p:sldId id="277" r:id="rId12"/>
    <p:sldId id="279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>
        <p:scale>
          <a:sx n="87" d="100"/>
          <a:sy n="87" d="100"/>
        </p:scale>
        <p:origin x="-88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u_Shahad_PowerPoi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8.png"/><Relationship Id="rId5" Type="http://schemas.microsoft.com/office/2007/relationships/media" Target="../media/media3.wma"/><Relationship Id="rId10" Type="http://schemas.openxmlformats.org/officeDocument/2006/relationships/image" Target="../media/image7.jpeg"/><Relationship Id="rId4" Type="http://schemas.openxmlformats.org/officeDocument/2006/relationships/audio" Target="../media/media2.wm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4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5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writing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339752" y="5511845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" y="6093296"/>
            <a:ext cx="721651" cy="692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71438" y="5058236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107173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6856" y="1720840"/>
            <a:ext cx="660804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 answer </a:t>
            </a:r>
            <a:r>
              <a:rPr lang="en-US" sz="2400" b="1" dirty="0">
                <a:solidFill>
                  <a:schemeClr val="bg1"/>
                </a:solidFill>
              </a:rPr>
              <a:t>the questions </a:t>
            </a:r>
            <a:r>
              <a:rPr lang="en-US" sz="2400" b="1" dirty="0" smtClean="0">
                <a:solidFill>
                  <a:schemeClr val="bg1"/>
                </a:solidFill>
              </a:rPr>
              <a:t>about themselves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write a paragraph about their country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TREE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6876" y="3958840"/>
            <a:ext cx="609600" cy="609600"/>
          </a:xfrm>
          <a:prstGeom prst="rect">
            <a:avLst/>
          </a:prstGeom>
        </p:spPr>
      </p:pic>
      <p:pic>
        <p:nvPicPr>
          <p:cNvPr id="12" name="DASH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97614" y="3947954"/>
            <a:ext cx="609600" cy="609600"/>
          </a:xfrm>
          <a:prstGeom prst="rect">
            <a:avLst/>
          </a:prstGeom>
        </p:spPr>
      </p:pic>
      <p:pic>
        <p:nvPicPr>
          <p:cNvPr id="2" name="PARENTHE22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2304" y="3938600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649040"/>
            <a:ext cx="9144000" cy="5229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6277" y="3265549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parentheses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58495" y="3208619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Dash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79432" y="3268613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Street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52" y="1818467"/>
            <a:ext cx="2143125" cy="151103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61" y="1052736"/>
            <a:ext cx="1867852" cy="215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4" y="1859477"/>
            <a:ext cx="1702820" cy="12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 build="allAtOnce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" y="375522"/>
            <a:ext cx="9144000" cy="6106956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>
            <a:off x="1475656" y="4293096"/>
            <a:ext cx="10081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2411760" y="4797152"/>
            <a:ext cx="172819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292080" y="4293096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   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588224" y="4093041"/>
            <a:ext cx="357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-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212250" y="5093432"/>
            <a:ext cx="369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@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39952" y="5085183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ar-SA" sz="3600" b="1" dirty="0">
              <a:solidFill>
                <a:srgbClr val="FF0000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403648" y="5517232"/>
            <a:ext cx="129614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5436096" y="2132856"/>
            <a:ext cx="7920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5535897" y="2420888"/>
            <a:ext cx="9083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5494965" y="2708920"/>
            <a:ext cx="174133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5505292" y="2996952"/>
            <a:ext cx="18030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5477036" y="3284984"/>
            <a:ext cx="146897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51"/>
            <a:ext cx="9144000" cy="575476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94035" y="1843753"/>
            <a:ext cx="52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e.g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322469" y="1957482"/>
            <a:ext cx="2321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My name is </a:t>
            </a:r>
            <a:r>
              <a:rPr lang="en-US" sz="1600" b="1" dirty="0" smtClean="0">
                <a:solidFill>
                  <a:srgbClr val="002060"/>
                </a:solidFill>
              </a:rPr>
              <a:t>( Ahmed Ali )</a:t>
            </a:r>
            <a:endParaRPr lang="ar-SA" sz="1600" b="1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63288" y="2213085"/>
            <a:ext cx="3065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My address is </a:t>
            </a:r>
            <a:r>
              <a:rPr lang="en-US" sz="1600" b="1" dirty="0" smtClean="0">
                <a:solidFill>
                  <a:srgbClr val="0000FF"/>
                </a:solidFill>
              </a:rPr>
              <a:t>763-74 trade street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7412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42482" y="2549057"/>
            <a:ext cx="3469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My telephone number is </a:t>
            </a:r>
            <a:r>
              <a:rPr lang="en-US" sz="1600" b="1" dirty="0" smtClean="0">
                <a:solidFill>
                  <a:srgbClr val="00B050"/>
                </a:solidFill>
              </a:rPr>
              <a:t>( 432 ) 557-82</a:t>
            </a:r>
            <a:endParaRPr lang="ar-SA" sz="1600" b="1" dirty="0">
              <a:solidFill>
                <a:srgbClr val="00B05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55296" y="2862443"/>
            <a:ext cx="3292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My cell phone number is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696-300-53</a:t>
            </a:r>
            <a:endParaRPr lang="ar-S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45581" y="3170856"/>
            <a:ext cx="33618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My email address is </a:t>
            </a:r>
            <a:r>
              <a:rPr lang="en-US" sz="1600" b="1" dirty="0">
                <a:solidFill>
                  <a:srgbClr val="7030A0"/>
                </a:solidFill>
              </a:rPr>
              <a:t>a.friend@mail.sa</a:t>
            </a:r>
            <a:endParaRPr lang="ar-SA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41"/>
            <a:ext cx="9144000" cy="59783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14" y="1777007"/>
            <a:ext cx="5988571" cy="429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86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5" y="228600"/>
            <a:ext cx="6935784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423521" y="1438744"/>
            <a:ext cx="1396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Naif</a:t>
            </a:r>
            <a:r>
              <a:rPr lang="en-US" sz="1600" b="1" dirty="0" smtClean="0">
                <a:solidFill>
                  <a:srgbClr val="FF0000"/>
                </a:solidFill>
              </a:rPr>
              <a:t> Abdullah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94617" y="1926541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Saudi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52388" y="2780928"/>
            <a:ext cx="1993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Riyadh, Saudi Arabia.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374551" y="3269449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03076" y="422108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(243) 832-3452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03076" y="3717032"/>
            <a:ext cx="1692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a.friend@mail.sa.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833964" y="714356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28596" y="4294834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845519" y="4312976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85851" y="5537757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dash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321571" y="6182045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at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715139" y="5537756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Full stop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600234" y="6203968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parentheses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24" y="4261619"/>
            <a:ext cx="2143125" cy="121463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04" y="4252685"/>
            <a:ext cx="2124759" cy="1168953"/>
          </a:xfrm>
          <a:prstGeom prst="rect">
            <a:avLst/>
          </a:prstGeom>
        </p:spPr>
      </p:pic>
      <p:sp>
        <p:nvSpPr>
          <p:cNvPr id="51" name="مستطيل مستدير الزوايا 50"/>
          <p:cNvSpPr/>
          <p:nvPr/>
        </p:nvSpPr>
        <p:spPr>
          <a:xfrm>
            <a:off x="1512705" y="1041897"/>
            <a:ext cx="6429419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2071687" y="1041897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address is …….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مستطيل مستدير الزوايا 52">
            <a:hlinkClick r:id="rId3" action="ppaction://hlinksldjump"/>
          </p:cNvPr>
          <p:cNvSpPr/>
          <p:nvPr/>
        </p:nvSpPr>
        <p:spPr>
          <a:xfrm>
            <a:off x="1691680" y="2039844"/>
            <a:ext cx="303573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مستطيل مستدير الزوايا 53">
            <a:hlinkClick r:id="rId2" action="ppaction://hlinksldjump"/>
          </p:cNvPr>
          <p:cNvSpPr/>
          <p:nvPr/>
        </p:nvSpPr>
        <p:spPr>
          <a:xfrm>
            <a:off x="5219781" y="2072280"/>
            <a:ext cx="2725080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مستطيل 54">
            <a:hlinkClick r:id="rId3" action="ppaction://hlinksldjump"/>
          </p:cNvPr>
          <p:cNvSpPr/>
          <p:nvPr/>
        </p:nvSpPr>
        <p:spPr>
          <a:xfrm>
            <a:off x="1810806" y="2051281"/>
            <a:ext cx="27363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a.friend@mail.sa.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56" name="مستطيل 55">
            <a:hlinkClick r:id="rId2" action="ppaction://hlinksldjump"/>
          </p:cNvPr>
          <p:cNvSpPr/>
          <p:nvPr/>
        </p:nvSpPr>
        <p:spPr>
          <a:xfrm>
            <a:off x="5230299" y="2076052"/>
            <a:ext cx="2725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25674 </a:t>
            </a:r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Prince </a:t>
            </a:r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Street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130</Words>
  <Application>Microsoft Office PowerPoint</Application>
  <PresentationFormat>عرض على الشاشة (3:4)‏</PresentationFormat>
  <Paragraphs>43</Paragraphs>
  <Slides>12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83</cp:revision>
  <dcterms:created xsi:type="dcterms:W3CDTF">2020-08-04T01:19:29Z</dcterms:created>
  <dcterms:modified xsi:type="dcterms:W3CDTF">2020-10-20T00:03:07Z</dcterms:modified>
</cp:coreProperties>
</file>