
<file path=[Content_Types].xml><?xml version="1.0" encoding="utf-8"?>
<Types xmlns="http://schemas.openxmlformats.org/package/2006/content-types">
  <Default Extension="g7htu61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63" r:id="rId4"/>
    <p:sldId id="259" r:id="rId5"/>
    <p:sldId id="288" r:id="rId6"/>
    <p:sldId id="289" r:id="rId7"/>
    <p:sldId id="290" r:id="rId8"/>
    <p:sldId id="291" r:id="rId9"/>
    <p:sldId id="260" r:id="rId10"/>
    <p:sldId id="292" r:id="rId11"/>
    <p:sldId id="293" r:id="rId12"/>
    <p:sldId id="258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F0EDF6-E335-4E52-B437-EFEFCC264106}">
  <a:tblStyle styleId="{8DF0EDF6-E335-4E52-B437-EFEFCC2641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148753f06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148753f06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041c9f8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041c9f8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032ae72dc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032ae72dc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032ae72dc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032ae72dc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48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010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032ae72dc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032ae72dc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032ae72dc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032ae72dc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60447f6aba_0_22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60447f6aba_0_22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1350" y="2847725"/>
            <a:ext cx="5203800" cy="9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4350" y="3970925"/>
            <a:ext cx="5110800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BLANK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2_2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018650" y="1288400"/>
            <a:ext cx="6618300" cy="30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1438326" y="75208"/>
            <a:ext cx="5709199" cy="5233715"/>
          </a:xfrm>
          <a:custGeom>
            <a:avLst/>
            <a:gdLst/>
            <a:ahLst/>
            <a:cxnLst/>
            <a:rect l="l" t="t" r="r" b="b"/>
            <a:pathLst>
              <a:path w="217245" h="199152" extrusionOk="0">
                <a:moveTo>
                  <a:pt x="125752" y="0"/>
                </a:moveTo>
                <a:cubicBezTo>
                  <a:pt x="115330" y="0"/>
                  <a:pt x="104935" y="983"/>
                  <a:pt x="94954" y="3880"/>
                </a:cubicBezTo>
                <a:cubicBezTo>
                  <a:pt x="76766" y="9158"/>
                  <a:pt x="61604" y="21568"/>
                  <a:pt x="53018" y="38390"/>
                </a:cubicBezTo>
                <a:cubicBezTo>
                  <a:pt x="43740" y="56565"/>
                  <a:pt x="38372" y="76983"/>
                  <a:pt x="25366" y="93087"/>
                </a:cubicBezTo>
                <a:cubicBezTo>
                  <a:pt x="18504" y="101584"/>
                  <a:pt x="9546" y="108811"/>
                  <a:pt x="5619" y="119003"/>
                </a:cubicBezTo>
                <a:cubicBezTo>
                  <a:pt x="1" y="133578"/>
                  <a:pt x="6982" y="151133"/>
                  <a:pt x="19718" y="160177"/>
                </a:cubicBezTo>
                <a:cubicBezTo>
                  <a:pt x="27750" y="165880"/>
                  <a:pt x="37477" y="168607"/>
                  <a:pt x="46205" y="173174"/>
                </a:cubicBezTo>
                <a:cubicBezTo>
                  <a:pt x="54260" y="177389"/>
                  <a:pt x="61413" y="183148"/>
                  <a:pt x="69345" y="187588"/>
                </a:cubicBezTo>
                <a:cubicBezTo>
                  <a:pt x="84229" y="195917"/>
                  <a:pt x="100948" y="199152"/>
                  <a:pt x="118037" y="199152"/>
                </a:cubicBezTo>
                <a:cubicBezTo>
                  <a:pt x="134377" y="199152"/>
                  <a:pt x="151054" y="196195"/>
                  <a:pt x="166786" y="191906"/>
                </a:cubicBezTo>
                <a:cubicBezTo>
                  <a:pt x="182868" y="187522"/>
                  <a:pt x="199726" y="181032"/>
                  <a:pt x="208943" y="167145"/>
                </a:cubicBezTo>
                <a:cubicBezTo>
                  <a:pt x="216021" y="156478"/>
                  <a:pt x="217244" y="143559"/>
                  <a:pt x="215671" y="130623"/>
                </a:cubicBezTo>
                <a:cubicBezTo>
                  <a:pt x="214777" y="123276"/>
                  <a:pt x="212981" y="115923"/>
                  <a:pt x="210844" y="108974"/>
                </a:cubicBezTo>
                <a:cubicBezTo>
                  <a:pt x="208446" y="101182"/>
                  <a:pt x="205657" y="93288"/>
                  <a:pt x="205948" y="85140"/>
                </a:cubicBezTo>
                <a:cubicBezTo>
                  <a:pt x="206153" y="79394"/>
                  <a:pt x="207888" y="73823"/>
                  <a:pt x="208756" y="68140"/>
                </a:cubicBezTo>
                <a:cubicBezTo>
                  <a:pt x="210142" y="59046"/>
                  <a:pt x="209283" y="49687"/>
                  <a:pt x="206890" y="40805"/>
                </a:cubicBezTo>
                <a:cubicBezTo>
                  <a:pt x="205168" y="34414"/>
                  <a:pt x="202608" y="28152"/>
                  <a:pt x="198518" y="22947"/>
                </a:cubicBezTo>
                <a:cubicBezTo>
                  <a:pt x="194858" y="18288"/>
                  <a:pt x="190067" y="14605"/>
                  <a:pt x="184910" y="11688"/>
                </a:cubicBezTo>
                <a:cubicBezTo>
                  <a:pt x="171283" y="3978"/>
                  <a:pt x="155327" y="1548"/>
                  <a:pt x="139704" y="505"/>
                </a:cubicBezTo>
                <a:cubicBezTo>
                  <a:pt x="135071" y="196"/>
                  <a:pt x="130409" y="0"/>
                  <a:pt x="125752" y="0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title" hasCustomPrompt="1"/>
          </p:nvPr>
        </p:nvSpPr>
        <p:spPr>
          <a:xfrm>
            <a:off x="2986313" y="1754400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 idx="2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 idx="3"/>
          </p:nvPr>
        </p:nvSpPr>
        <p:spPr>
          <a:xfrm>
            <a:off x="2825963" y="2453350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 idx="4" hasCustomPrompt="1"/>
          </p:nvPr>
        </p:nvSpPr>
        <p:spPr>
          <a:xfrm>
            <a:off x="4656188" y="1754400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idx="5"/>
          </p:nvPr>
        </p:nvSpPr>
        <p:spPr>
          <a:xfrm>
            <a:off x="4495838" y="2453350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 idx="6" hasCustomPrompt="1"/>
          </p:nvPr>
        </p:nvSpPr>
        <p:spPr>
          <a:xfrm>
            <a:off x="2986313" y="3177275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 idx="7"/>
          </p:nvPr>
        </p:nvSpPr>
        <p:spPr>
          <a:xfrm>
            <a:off x="2825963" y="3876225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 idx="8" hasCustomPrompt="1"/>
          </p:nvPr>
        </p:nvSpPr>
        <p:spPr>
          <a:xfrm>
            <a:off x="4656188" y="3177275"/>
            <a:ext cx="1501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 idx="9"/>
          </p:nvPr>
        </p:nvSpPr>
        <p:spPr>
          <a:xfrm>
            <a:off x="4495838" y="3876225"/>
            <a:ext cx="1822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bg>
      <p:bgPr>
        <a:solidFill>
          <a:schemeClr val="accen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rot="982846">
            <a:off x="2325218" y="707256"/>
            <a:ext cx="4865710" cy="4154282"/>
          </a:xfrm>
          <a:custGeom>
            <a:avLst/>
            <a:gdLst/>
            <a:ahLst/>
            <a:cxnLst/>
            <a:rect l="l" t="t" r="r" b="b"/>
            <a:pathLst>
              <a:path w="229565" h="195971" extrusionOk="0">
                <a:moveTo>
                  <a:pt x="163601" y="1"/>
                </a:moveTo>
                <a:cubicBezTo>
                  <a:pt x="157516" y="1"/>
                  <a:pt x="151426" y="1252"/>
                  <a:pt x="145747" y="3949"/>
                </a:cubicBezTo>
                <a:cubicBezTo>
                  <a:pt x="134264" y="9404"/>
                  <a:pt x="124441" y="17339"/>
                  <a:pt x="111791" y="20259"/>
                </a:cubicBezTo>
                <a:cubicBezTo>
                  <a:pt x="108699" y="20972"/>
                  <a:pt x="105454" y="21277"/>
                  <a:pt x="102097" y="21277"/>
                </a:cubicBezTo>
                <a:cubicBezTo>
                  <a:pt x="82544" y="21277"/>
                  <a:pt x="59157" y="10951"/>
                  <a:pt x="39664" y="10951"/>
                </a:cubicBezTo>
                <a:cubicBezTo>
                  <a:pt x="25548" y="10951"/>
                  <a:pt x="13474" y="16365"/>
                  <a:pt x="6375" y="35035"/>
                </a:cubicBezTo>
                <a:cubicBezTo>
                  <a:pt x="0" y="51803"/>
                  <a:pt x="2555" y="73903"/>
                  <a:pt x="14105" y="87921"/>
                </a:cubicBezTo>
                <a:cubicBezTo>
                  <a:pt x="17811" y="92417"/>
                  <a:pt x="22331" y="96337"/>
                  <a:pt x="25072" y="101479"/>
                </a:cubicBezTo>
                <a:cubicBezTo>
                  <a:pt x="32571" y="115556"/>
                  <a:pt x="21958" y="131029"/>
                  <a:pt x="17148" y="144163"/>
                </a:cubicBezTo>
                <a:cubicBezTo>
                  <a:pt x="5782" y="175198"/>
                  <a:pt x="48637" y="192369"/>
                  <a:pt x="71894" y="195535"/>
                </a:cubicBezTo>
                <a:cubicBezTo>
                  <a:pt x="74078" y="195832"/>
                  <a:pt x="76241" y="195970"/>
                  <a:pt x="78384" y="195970"/>
                </a:cubicBezTo>
                <a:cubicBezTo>
                  <a:pt x="107527" y="195970"/>
                  <a:pt x="133092" y="170369"/>
                  <a:pt x="161193" y="170369"/>
                </a:cubicBezTo>
                <a:cubicBezTo>
                  <a:pt x="167418" y="170369"/>
                  <a:pt x="173768" y="171625"/>
                  <a:pt x="180310" y="174696"/>
                </a:cubicBezTo>
                <a:cubicBezTo>
                  <a:pt x="184521" y="176673"/>
                  <a:pt x="188652" y="177577"/>
                  <a:pt x="192602" y="177577"/>
                </a:cubicBezTo>
                <a:cubicBezTo>
                  <a:pt x="213641" y="177577"/>
                  <a:pt x="229565" y="151937"/>
                  <a:pt x="225445" y="126298"/>
                </a:cubicBezTo>
                <a:cubicBezTo>
                  <a:pt x="222240" y="106360"/>
                  <a:pt x="206028" y="87282"/>
                  <a:pt x="207542" y="66967"/>
                </a:cubicBezTo>
                <a:cubicBezTo>
                  <a:pt x="207594" y="66262"/>
                  <a:pt x="207655" y="65563"/>
                  <a:pt x="207722" y="64870"/>
                </a:cubicBezTo>
                <a:cubicBezTo>
                  <a:pt x="208955" y="52116"/>
                  <a:pt x="211909" y="40037"/>
                  <a:pt x="206690" y="27766"/>
                </a:cubicBezTo>
                <a:cubicBezTo>
                  <a:pt x="199528" y="10929"/>
                  <a:pt x="181585" y="1"/>
                  <a:pt x="1636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2947800" y="1855800"/>
            <a:ext cx="324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3045450" y="2754325"/>
            <a:ext cx="3053100" cy="15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BIG_NUMBER_1_1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129950" y="3652600"/>
            <a:ext cx="688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2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BIG_NUMBER_1_2_4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 rot="-3585625">
            <a:off x="1872700" y="429311"/>
            <a:ext cx="5250146" cy="4859644"/>
          </a:xfrm>
          <a:custGeom>
            <a:avLst/>
            <a:gdLst/>
            <a:ahLst/>
            <a:cxnLst/>
            <a:rect l="l" t="t" r="r" b="b"/>
            <a:pathLst>
              <a:path w="220155" h="189824" extrusionOk="0">
                <a:moveTo>
                  <a:pt x="131019" y="1"/>
                </a:moveTo>
                <a:cubicBezTo>
                  <a:pt x="117723" y="1"/>
                  <a:pt x="105109" y="9705"/>
                  <a:pt x="94042" y="17092"/>
                </a:cubicBezTo>
                <a:cubicBezTo>
                  <a:pt x="86324" y="22243"/>
                  <a:pt x="78096" y="27611"/>
                  <a:pt x="68755" y="29106"/>
                </a:cubicBezTo>
                <a:cubicBezTo>
                  <a:pt x="66601" y="29451"/>
                  <a:pt x="64441" y="29587"/>
                  <a:pt x="62279" y="29587"/>
                </a:cubicBezTo>
                <a:cubicBezTo>
                  <a:pt x="54309" y="29587"/>
                  <a:pt x="46296" y="27745"/>
                  <a:pt x="38350" y="27745"/>
                </a:cubicBezTo>
                <a:cubicBezTo>
                  <a:pt x="35064" y="27745"/>
                  <a:pt x="31790" y="28060"/>
                  <a:pt x="28534" y="28950"/>
                </a:cubicBezTo>
                <a:cubicBezTo>
                  <a:pt x="6147" y="35074"/>
                  <a:pt x="0" y="62290"/>
                  <a:pt x="7537" y="81668"/>
                </a:cubicBezTo>
                <a:cubicBezTo>
                  <a:pt x="17993" y="108557"/>
                  <a:pt x="41395" y="137438"/>
                  <a:pt x="45878" y="159347"/>
                </a:cubicBezTo>
                <a:cubicBezTo>
                  <a:pt x="49405" y="176590"/>
                  <a:pt x="63110" y="189823"/>
                  <a:pt x="86265" y="189823"/>
                </a:cubicBezTo>
                <a:cubicBezTo>
                  <a:pt x="92531" y="189823"/>
                  <a:pt x="99488" y="188854"/>
                  <a:pt x="107124" y="186734"/>
                </a:cubicBezTo>
                <a:cubicBezTo>
                  <a:pt x="142974" y="176775"/>
                  <a:pt x="140983" y="153869"/>
                  <a:pt x="172851" y="148891"/>
                </a:cubicBezTo>
                <a:cubicBezTo>
                  <a:pt x="204719" y="143911"/>
                  <a:pt x="220155" y="121006"/>
                  <a:pt x="214677" y="92126"/>
                </a:cubicBezTo>
                <a:cubicBezTo>
                  <a:pt x="211980" y="77907"/>
                  <a:pt x="203249" y="67474"/>
                  <a:pt x="191890" y="59102"/>
                </a:cubicBezTo>
                <a:cubicBezTo>
                  <a:pt x="183782" y="53127"/>
                  <a:pt x="177197" y="45313"/>
                  <a:pt x="171552" y="36986"/>
                </a:cubicBezTo>
                <a:cubicBezTo>
                  <a:pt x="163660" y="25348"/>
                  <a:pt x="157111" y="10786"/>
                  <a:pt x="144350" y="3589"/>
                </a:cubicBezTo>
                <a:cubicBezTo>
                  <a:pt x="139853" y="1054"/>
                  <a:pt x="135399" y="1"/>
                  <a:pt x="131019" y="1"/>
                </a:cubicBezTo>
                <a:close/>
              </a:path>
            </a:pathLst>
          </a:custGeom>
          <a:solidFill>
            <a:srgbClr val="EEF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BIG_NUMBER_1_2_6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/>
          <p:nvPr/>
        </p:nvSpPr>
        <p:spPr>
          <a:xfrm>
            <a:off x="1266025" y="-154775"/>
            <a:ext cx="6611950" cy="4801550"/>
          </a:xfrm>
          <a:custGeom>
            <a:avLst/>
            <a:gdLst/>
            <a:ahLst/>
            <a:cxnLst/>
            <a:rect l="l" t="t" r="r" b="b"/>
            <a:pathLst>
              <a:path w="264478" h="192062" extrusionOk="0">
                <a:moveTo>
                  <a:pt x="175675" y="0"/>
                </a:moveTo>
                <a:cubicBezTo>
                  <a:pt x="151034" y="0"/>
                  <a:pt x="156812" y="24425"/>
                  <a:pt x="139392" y="29868"/>
                </a:cubicBezTo>
                <a:cubicBezTo>
                  <a:pt x="136667" y="30720"/>
                  <a:pt x="134251" y="31081"/>
                  <a:pt x="132017" y="31081"/>
                </a:cubicBezTo>
                <a:cubicBezTo>
                  <a:pt x="119501" y="31081"/>
                  <a:pt x="112651" y="19751"/>
                  <a:pt x="88806" y="19751"/>
                </a:cubicBezTo>
                <a:cubicBezTo>
                  <a:pt x="60702" y="19751"/>
                  <a:pt x="51710" y="35488"/>
                  <a:pt x="50024" y="59657"/>
                </a:cubicBezTo>
                <a:cubicBezTo>
                  <a:pt x="48336" y="83826"/>
                  <a:pt x="38221" y="99564"/>
                  <a:pt x="19111" y="117550"/>
                </a:cubicBezTo>
                <a:cubicBezTo>
                  <a:pt x="0" y="135537"/>
                  <a:pt x="17424" y="169261"/>
                  <a:pt x="38222" y="171509"/>
                </a:cubicBezTo>
                <a:cubicBezTo>
                  <a:pt x="46574" y="172411"/>
                  <a:pt x="55427" y="173849"/>
                  <a:pt x="63319" y="176873"/>
                </a:cubicBezTo>
                <a:cubicBezTo>
                  <a:pt x="71447" y="179986"/>
                  <a:pt x="77601" y="186618"/>
                  <a:pt x="85721" y="189721"/>
                </a:cubicBezTo>
                <a:cubicBezTo>
                  <a:pt x="91741" y="192020"/>
                  <a:pt x="98351" y="192055"/>
                  <a:pt x="104795" y="192062"/>
                </a:cubicBezTo>
                <a:cubicBezTo>
                  <a:pt x="104816" y="192062"/>
                  <a:pt x="104837" y="192062"/>
                  <a:pt x="104858" y="192062"/>
                </a:cubicBezTo>
                <a:cubicBezTo>
                  <a:pt x="118962" y="192062"/>
                  <a:pt x="126904" y="187375"/>
                  <a:pt x="137910" y="179136"/>
                </a:cubicBezTo>
                <a:cubicBezTo>
                  <a:pt x="146028" y="173059"/>
                  <a:pt x="156253" y="162808"/>
                  <a:pt x="166933" y="161954"/>
                </a:cubicBezTo>
                <a:cubicBezTo>
                  <a:pt x="167292" y="161925"/>
                  <a:pt x="167651" y="161911"/>
                  <a:pt x="168010" y="161911"/>
                </a:cubicBezTo>
                <a:cubicBezTo>
                  <a:pt x="181682" y="161911"/>
                  <a:pt x="195092" y="182303"/>
                  <a:pt x="218644" y="186684"/>
                </a:cubicBezTo>
                <a:cubicBezTo>
                  <a:pt x="219557" y="186854"/>
                  <a:pt x="220468" y="186937"/>
                  <a:pt x="221373" y="186937"/>
                </a:cubicBezTo>
                <a:cubicBezTo>
                  <a:pt x="244429" y="186937"/>
                  <a:pt x="264478" y="133542"/>
                  <a:pt x="257989" y="111367"/>
                </a:cubicBezTo>
                <a:cubicBezTo>
                  <a:pt x="251245" y="88323"/>
                  <a:pt x="232134" y="80454"/>
                  <a:pt x="236068" y="61343"/>
                </a:cubicBezTo>
                <a:cubicBezTo>
                  <a:pt x="240002" y="42234"/>
                  <a:pt x="236067" y="30431"/>
                  <a:pt x="227636" y="21999"/>
                </a:cubicBezTo>
                <a:cubicBezTo>
                  <a:pt x="227636" y="21999"/>
                  <a:pt x="205715" y="1765"/>
                  <a:pt x="178175" y="79"/>
                </a:cubicBezTo>
                <a:cubicBezTo>
                  <a:pt x="177309" y="26"/>
                  <a:pt x="176476" y="0"/>
                  <a:pt x="175675" y="0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927450" y="531600"/>
            <a:ext cx="728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bg>
      <p:bgPr>
        <a:solidFill>
          <a:schemeClr val="accen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800"/>
              <a:buFont typeface="Shadows Into Light"/>
              <a:buNone/>
              <a:defRPr sz="2800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●"/>
              <a:defRPr sz="1800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■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●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■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●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Char char="○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D1D1B"/>
              </a:buClr>
              <a:buSzPts val="1400"/>
              <a:buFont typeface="Montserrat"/>
              <a:buChar char="■"/>
              <a:defRPr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  <p:sldLayoutId id="2147483665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fr/%C3%A0-l-adolescence-planche-%C3%A0-roulettes-179110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ommons.wikimedia.org/wiki/File:Aeromodel_P-30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www.eliwhitney.org/7/workshop/projects/aeromodeling-week-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ommons.wikimedia.org/wiki/File:Aeromodel_P-30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://www.eliwhitney.org/7/workshop/projects/aeromodeling-week-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ru.wikipedia.org/wiki/%D0%9C%D0%BE%D0%B4%D0%B5%D0%BB%D1%8C%D0%BD%D1%8B%D0%B9_%D0%B4%D0%B2%D0%B8%D0%B3%D0%B0%D1%82%D0%B5%D0%BB%D1%8C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deviantart.com/superawesomevectors/art/Measuring-Tape-Flat-Vector-621177703" TargetMode="External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7htu61"/><Relationship Id="rId11" Type="http://schemas.openxmlformats.org/officeDocument/2006/relationships/hyperlink" Target="https://commons.wikimedia.org/wiki/File:Speed_ballonicon2.svg" TargetMode="External"/><Relationship Id="rId5" Type="http://schemas.openxmlformats.org/officeDocument/2006/relationships/hyperlink" Target="https://commons.wikimedia.org/wiki/File:Price_Tag_Flat_Icon_Vector.svg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://pngimg.com/download/4787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subTitle" idx="1"/>
          </p:nvPr>
        </p:nvSpPr>
        <p:spPr>
          <a:xfrm>
            <a:off x="2825772" y="4707450"/>
            <a:ext cx="1856779" cy="3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highlight>
                  <a:srgbClr val="00FF00"/>
                </a:highlight>
              </a:rPr>
              <a:t>Tr. Nora Khalid </a:t>
            </a:r>
            <a:endParaRPr sz="1600" b="1" dirty="0">
              <a:highlight>
                <a:srgbClr val="00FF00"/>
              </a:highlight>
            </a:endParaRPr>
          </a:p>
        </p:txBody>
      </p:sp>
      <p:grpSp>
        <p:nvGrpSpPr>
          <p:cNvPr id="125" name="Google Shape;125;p23"/>
          <p:cNvGrpSpPr/>
          <p:nvPr/>
        </p:nvGrpSpPr>
        <p:grpSpPr>
          <a:xfrm rot="-1007578">
            <a:off x="-434099" y="-153265"/>
            <a:ext cx="6058589" cy="5214745"/>
            <a:chOff x="759525" y="238100"/>
            <a:chExt cx="6086275" cy="5238575"/>
          </a:xfrm>
        </p:grpSpPr>
        <p:sp>
          <p:nvSpPr>
            <p:cNvPr id="126" name="Google Shape;126;p23"/>
            <p:cNvSpPr/>
            <p:nvPr/>
          </p:nvSpPr>
          <p:spPr>
            <a:xfrm>
              <a:off x="956475" y="238100"/>
              <a:ext cx="5739125" cy="4899275"/>
            </a:xfrm>
            <a:custGeom>
              <a:avLst/>
              <a:gdLst/>
              <a:ahLst/>
              <a:cxnLst/>
              <a:rect l="l" t="t" r="r" b="b"/>
              <a:pathLst>
                <a:path w="229565" h="195971" extrusionOk="0">
                  <a:moveTo>
                    <a:pt x="163601" y="1"/>
                  </a:moveTo>
                  <a:cubicBezTo>
                    <a:pt x="157516" y="1"/>
                    <a:pt x="151426" y="1252"/>
                    <a:pt x="145747" y="3949"/>
                  </a:cubicBezTo>
                  <a:cubicBezTo>
                    <a:pt x="134264" y="9404"/>
                    <a:pt x="124441" y="17339"/>
                    <a:pt x="111791" y="20259"/>
                  </a:cubicBezTo>
                  <a:cubicBezTo>
                    <a:pt x="108699" y="20972"/>
                    <a:pt x="105454" y="21277"/>
                    <a:pt x="102097" y="21277"/>
                  </a:cubicBezTo>
                  <a:cubicBezTo>
                    <a:pt x="82544" y="21277"/>
                    <a:pt x="59157" y="10951"/>
                    <a:pt x="39664" y="10951"/>
                  </a:cubicBezTo>
                  <a:cubicBezTo>
                    <a:pt x="25548" y="10951"/>
                    <a:pt x="13474" y="16365"/>
                    <a:pt x="6375" y="35035"/>
                  </a:cubicBezTo>
                  <a:cubicBezTo>
                    <a:pt x="0" y="51803"/>
                    <a:pt x="2555" y="73903"/>
                    <a:pt x="14105" y="87921"/>
                  </a:cubicBezTo>
                  <a:cubicBezTo>
                    <a:pt x="17811" y="92417"/>
                    <a:pt x="22331" y="96337"/>
                    <a:pt x="25072" y="101479"/>
                  </a:cubicBezTo>
                  <a:cubicBezTo>
                    <a:pt x="32571" y="115556"/>
                    <a:pt x="21958" y="131029"/>
                    <a:pt x="17148" y="144163"/>
                  </a:cubicBezTo>
                  <a:cubicBezTo>
                    <a:pt x="5782" y="175198"/>
                    <a:pt x="48637" y="192369"/>
                    <a:pt x="71894" y="195535"/>
                  </a:cubicBezTo>
                  <a:cubicBezTo>
                    <a:pt x="74078" y="195832"/>
                    <a:pt x="76241" y="195970"/>
                    <a:pt x="78384" y="195970"/>
                  </a:cubicBezTo>
                  <a:cubicBezTo>
                    <a:pt x="107527" y="195970"/>
                    <a:pt x="133092" y="170369"/>
                    <a:pt x="161193" y="170369"/>
                  </a:cubicBezTo>
                  <a:cubicBezTo>
                    <a:pt x="167418" y="170369"/>
                    <a:pt x="173768" y="171625"/>
                    <a:pt x="180310" y="174696"/>
                  </a:cubicBezTo>
                  <a:cubicBezTo>
                    <a:pt x="184521" y="176673"/>
                    <a:pt x="188652" y="177577"/>
                    <a:pt x="192602" y="177577"/>
                  </a:cubicBezTo>
                  <a:cubicBezTo>
                    <a:pt x="213641" y="177577"/>
                    <a:pt x="229565" y="151937"/>
                    <a:pt x="225445" y="126298"/>
                  </a:cubicBezTo>
                  <a:cubicBezTo>
                    <a:pt x="222240" y="106360"/>
                    <a:pt x="206028" y="87282"/>
                    <a:pt x="207542" y="66967"/>
                  </a:cubicBezTo>
                  <a:cubicBezTo>
                    <a:pt x="207594" y="66262"/>
                    <a:pt x="207655" y="65563"/>
                    <a:pt x="207722" y="64870"/>
                  </a:cubicBezTo>
                  <a:cubicBezTo>
                    <a:pt x="208955" y="52116"/>
                    <a:pt x="211909" y="40037"/>
                    <a:pt x="206690" y="27766"/>
                  </a:cubicBezTo>
                  <a:cubicBezTo>
                    <a:pt x="199528" y="10929"/>
                    <a:pt x="181585" y="1"/>
                    <a:pt x="16360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956475" y="238100"/>
              <a:ext cx="5739125" cy="4899275"/>
            </a:xfrm>
            <a:custGeom>
              <a:avLst/>
              <a:gdLst/>
              <a:ahLst/>
              <a:cxnLst/>
              <a:rect l="l" t="t" r="r" b="b"/>
              <a:pathLst>
                <a:path w="229565" h="195971" extrusionOk="0">
                  <a:moveTo>
                    <a:pt x="163601" y="1"/>
                  </a:moveTo>
                  <a:cubicBezTo>
                    <a:pt x="157516" y="1"/>
                    <a:pt x="151426" y="1252"/>
                    <a:pt x="145747" y="3949"/>
                  </a:cubicBezTo>
                  <a:cubicBezTo>
                    <a:pt x="134264" y="9404"/>
                    <a:pt x="124441" y="17339"/>
                    <a:pt x="111791" y="20259"/>
                  </a:cubicBezTo>
                  <a:cubicBezTo>
                    <a:pt x="108699" y="20972"/>
                    <a:pt x="105454" y="21277"/>
                    <a:pt x="102097" y="21277"/>
                  </a:cubicBezTo>
                  <a:cubicBezTo>
                    <a:pt x="82544" y="21277"/>
                    <a:pt x="59157" y="10951"/>
                    <a:pt x="39664" y="10951"/>
                  </a:cubicBezTo>
                  <a:cubicBezTo>
                    <a:pt x="25548" y="10951"/>
                    <a:pt x="13474" y="16365"/>
                    <a:pt x="6375" y="35035"/>
                  </a:cubicBezTo>
                  <a:cubicBezTo>
                    <a:pt x="0" y="51803"/>
                    <a:pt x="2555" y="73903"/>
                    <a:pt x="14105" y="87921"/>
                  </a:cubicBezTo>
                  <a:cubicBezTo>
                    <a:pt x="17811" y="92417"/>
                    <a:pt x="22331" y="96337"/>
                    <a:pt x="25072" y="101479"/>
                  </a:cubicBezTo>
                  <a:cubicBezTo>
                    <a:pt x="32571" y="115556"/>
                    <a:pt x="21958" y="131029"/>
                    <a:pt x="17148" y="144163"/>
                  </a:cubicBezTo>
                  <a:cubicBezTo>
                    <a:pt x="5782" y="175198"/>
                    <a:pt x="48637" y="192369"/>
                    <a:pt x="71894" y="195535"/>
                  </a:cubicBezTo>
                  <a:cubicBezTo>
                    <a:pt x="74078" y="195832"/>
                    <a:pt x="76241" y="195970"/>
                    <a:pt x="78384" y="195970"/>
                  </a:cubicBezTo>
                  <a:cubicBezTo>
                    <a:pt x="107527" y="195970"/>
                    <a:pt x="133092" y="170369"/>
                    <a:pt x="161193" y="170369"/>
                  </a:cubicBezTo>
                  <a:cubicBezTo>
                    <a:pt x="167418" y="170369"/>
                    <a:pt x="173768" y="171625"/>
                    <a:pt x="180310" y="174696"/>
                  </a:cubicBezTo>
                  <a:cubicBezTo>
                    <a:pt x="184521" y="176673"/>
                    <a:pt x="188652" y="177577"/>
                    <a:pt x="192602" y="177577"/>
                  </a:cubicBezTo>
                  <a:cubicBezTo>
                    <a:pt x="213641" y="177577"/>
                    <a:pt x="229565" y="151937"/>
                    <a:pt x="225445" y="126298"/>
                  </a:cubicBezTo>
                  <a:cubicBezTo>
                    <a:pt x="222240" y="106360"/>
                    <a:pt x="206028" y="87282"/>
                    <a:pt x="207542" y="66967"/>
                  </a:cubicBezTo>
                  <a:cubicBezTo>
                    <a:pt x="207594" y="66262"/>
                    <a:pt x="207655" y="65563"/>
                    <a:pt x="207722" y="64870"/>
                  </a:cubicBezTo>
                  <a:cubicBezTo>
                    <a:pt x="208955" y="52116"/>
                    <a:pt x="211909" y="40037"/>
                    <a:pt x="206690" y="27766"/>
                  </a:cubicBezTo>
                  <a:cubicBezTo>
                    <a:pt x="199528" y="10929"/>
                    <a:pt x="181585" y="1"/>
                    <a:pt x="163601" y="1"/>
                  </a:cubicBezTo>
                  <a:close/>
                </a:path>
              </a:pathLst>
            </a:custGeom>
            <a:solidFill>
              <a:srgbClr val="EEF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1103575" y="1127900"/>
              <a:ext cx="938850" cy="938875"/>
            </a:xfrm>
            <a:custGeom>
              <a:avLst/>
              <a:gdLst/>
              <a:ahLst/>
              <a:cxnLst/>
              <a:rect l="l" t="t" r="r" b="b"/>
              <a:pathLst>
                <a:path w="37554" h="37555" extrusionOk="0">
                  <a:moveTo>
                    <a:pt x="18776" y="0"/>
                  </a:moveTo>
                  <a:cubicBezTo>
                    <a:pt x="13797" y="0"/>
                    <a:pt x="9021" y="1979"/>
                    <a:pt x="5500" y="5500"/>
                  </a:cubicBezTo>
                  <a:cubicBezTo>
                    <a:pt x="1978" y="9021"/>
                    <a:pt x="0" y="13798"/>
                    <a:pt x="0" y="18778"/>
                  </a:cubicBezTo>
                  <a:cubicBezTo>
                    <a:pt x="0" y="23758"/>
                    <a:pt x="1978" y="28533"/>
                    <a:pt x="5500" y="32054"/>
                  </a:cubicBezTo>
                  <a:cubicBezTo>
                    <a:pt x="9021" y="35576"/>
                    <a:pt x="13797" y="37554"/>
                    <a:pt x="18776" y="37554"/>
                  </a:cubicBezTo>
                  <a:cubicBezTo>
                    <a:pt x="23756" y="37554"/>
                    <a:pt x="28533" y="35576"/>
                    <a:pt x="32054" y="32054"/>
                  </a:cubicBezTo>
                  <a:cubicBezTo>
                    <a:pt x="35576" y="28533"/>
                    <a:pt x="37554" y="23758"/>
                    <a:pt x="37554" y="18778"/>
                  </a:cubicBezTo>
                  <a:cubicBezTo>
                    <a:pt x="37554" y="13798"/>
                    <a:pt x="35576" y="9021"/>
                    <a:pt x="32054" y="5500"/>
                  </a:cubicBezTo>
                  <a:cubicBezTo>
                    <a:pt x="28533" y="1979"/>
                    <a:pt x="23756" y="0"/>
                    <a:pt x="187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1096775" y="1121125"/>
              <a:ext cx="952450" cy="952425"/>
            </a:xfrm>
            <a:custGeom>
              <a:avLst/>
              <a:gdLst/>
              <a:ahLst/>
              <a:cxnLst/>
              <a:rect l="l" t="t" r="r" b="b"/>
              <a:pathLst>
                <a:path w="38098" h="38097" extrusionOk="0">
                  <a:moveTo>
                    <a:pt x="19048" y="544"/>
                  </a:moveTo>
                  <a:lnTo>
                    <a:pt x="19048" y="546"/>
                  </a:lnTo>
                  <a:cubicBezTo>
                    <a:pt x="29253" y="546"/>
                    <a:pt x="37553" y="8845"/>
                    <a:pt x="37553" y="19049"/>
                  </a:cubicBezTo>
                  <a:cubicBezTo>
                    <a:pt x="37553" y="29252"/>
                    <a:pt x="29253" y="37552"/>
                    <a:pt x="19048" y="37552"/>
                  </a:cubicBezTo>
                  <a:cubicBezTo>
                    <a:pt x="8845" y="37552"/>
                    <a:pt x="544" y="29252"/>
                    <a:pt x="544" y="19049"/>
                  </a:cubicBezTo>
                  <a:cubicBezTo>
                    <a:pt x="544" y="8845"/>
                    <a:pt x="8845" y="546"/>
                    <a:pt x="19048" y="544"/>
                  </a:cubicBezTo>
                  <a:close/>
                  <a:moveTo>
                    <a:pt x="19048" y="0"/>
                  </a:moveTo>
                  <a:cubicBezTo>
                    <a:pt x="8545" y="0"/>
                    <a:pt x="1" y="8545"/>
                    <a:pt x="1" y="19049"/>
                  </a:cubicBezTo>
                  <a:cubicBezTo>
                    <a:pt x="1" y="29551"/>
                    <a:pt x="8545" y="38097"/>
                    <a:pt x="19048" y="38097"/>
                  </a:cubicBezTo>
                  <a:cubicBezTo>
                    <a:pt x="29552" y="38097"/>
                    <a:pt x="38097" y="29551"/>
                    <a:pt x="38097" y="19049"/>
                  </a:cubicBezTo>
                  <a:cubicBezTo>
                    <a:pt x="38097" y="8545"/>
                    <a:pt x="29552" y="0"/>
                    <a:pt x="190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1068575" y="1081250"/>
              <a:ext cx="938875" cy="938875"/>
            </a:xfrm>
            <a:custGeom>
              <a:avLst/>
              <a:gdLst/>
              <a:ahLst/>
              <a:cxnLst/>
              <a:rect l="l" t="t" r="r" b="b"/>
              <a:pathLst>
                <a:path w="37555" h="37555" extrusionOk="0">
                  <a:moveTo>
                    <a:pt x="18777" y="1"/>
                  </a:moveTo>
                  <a:cubicBezTo>
                    <a:pt x="13797" y="1"/>
                    <a:pt x="9021" y="1979"/>
                    <a:pt x="5501" y="5501"/>
                  </a:cubicBezTo>
                  <a:cubicBezTo>
                    <a:pt x="1979" y="9022"/>
                    <a:pt x="1" y="13797"/>
                    <a:pt x="1" y="18777"/>
                  </a:cubicBezTo>
                  <a:cubicBezTo>
                    <a:pt x="1" y="23757"/>
                    <a:pt x="1979" y="28533"/>
                    <a:pt x="5501" y="32054"/>
                  </a:cubicBezTo>
                  <a:cubicBezTo>
                    <a:pt x="9021" y="35575"/>
                    <a:pt x="13797" y="37555"/>
                    <a:pt x="18777" y="37555"/>
                  </a:cubicBezTo>
                  <a:cubicBezTo>
                    <a:pt x="23756" y="37555"/>
                    <a:pt x="28534" y="35575"/>
                    <a:pt x="32054" y="32054"/>
                  </a:cubicBezTo>
                  <a:cubicBezTo>
                    <a:pt x="35576" y="28533"/>
                    <a:pt x="37554" y="23757"/>
                    <a:pt x="37554" y="18777"/>
                  </a:cubicBezTo>
                  <a:cubicBezTo>
                    <a:pt x="37554" y="13797"/>
                    <a:pt x="35576" y="9022"/>
                    <a:pt x="32054" y="5501"/>
                  </a:cubicBezTo>
                  <a:cubicBezTo>
                    <a:pt x="28534" y="1979"/>
                    <a:pt x="23756" y="1"/>
                    <a:pt x="1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1061800" y="1074475"/>
              <a:ext cx="952425" cy="952425"/>
            </a:xfrm>
            <a:custGeom>
              <a:avLst/>
              <a:gdLst/>
              <a:ahLst/>
              <a:cxnLst/>
              <a:rect l="l" t="t" r="r" b="b"/>
              <a:pathLst>
                <a:path w="38097" h="38097" extrusionOk="0">
                  <a:moveTo>
                    <a:pt x="19048" y="543"/>
                  </a:moveTo>
                  <a:cubicBezTo>
                    <a:pt x="29252" y="543"/>
                    <a:pt x="37552" y="8845"/>
                    <a:pt x="37552" y="19048"/>
                  </a:cubicBezTo>
                  <a:cubicBezTo>
                    <a:pt x="37552" y="29252"/>
                    <a:pt x="29252" y="37553"/>
                    <a:pt x="19048" y="37553"/>
                  </a:cubicBezTo>
                  <a:cubicBezTo>
                    <a:pt x="8845" y="37553"/>
                    <a:pt x="544" y="29252"/>
                    <a:pt x="544" y="19048"/>
                  </a:cubicBezTo>
                  <a:cubicBezTo>
                    <a:pt x="544" y="8845"/>
                    <a:pt x="8845" y="543"/>
                    <a:pt x="19048" y="543"/>
                  </a:cubicBezTo>
                  <a:close/>
                  <a:moveTo>
                    <a:pt x="19048" y="0"/>
                  </a:moveTo>
                  <a:cubicBezTo>
                    <a:pt x="8545" y="0"/>
                    <a:pt x="0" y="8546"/>
                    <a:pt x="0" y="19048"/>
                  </a:cubicBezTo>
                  <a:cubicBezTo>
                    <a:pt x="0" y="29552"/>
                    <a:pt x="8545" y="38097"/>
                    <a:pt x="19048" y="38097"/>
                  </a:cubicBezTo>
                  <a:cubicBezTo>
                    <a:pt x="29551" y="38097"/>
                    <a:pt x="38097" y="29552"/>
                    <a:pt x="38097" y="19048"/>
                  </a:cubicBezTo>
                  <a:cubicBezTo>
                    <a:pt x="38097" y="8544"/>
                    <a:pt x="29551" y="0"/>
                    <a:pt x="190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1115225" y="1127900"/>
              <a:ext cx="845550" cy="845550"/>
            </a:xfrm>
            <a:custGeom>
              <a:avLst/>
              <a:gdLst/>
              <a:ahLst/>
              <a:cxnLst/>
              <a:rect l="l" t="t" r="r" b="b"/>
              <a:pathLst>
                <a:path w="33822" h="33822" extrusionOk="0">
                  <a:moveTo>
                    <a:pt x="16911" y="0"/>
                  </a:moveTo>
                  <a:cubicBezTo>
                    <a:pt x="12426" y="0"/>
                    <a:pt x="8124" y="1783"/>
                    <a:pt x="4953" y="4954"/>
                  </a:cubicBezTo>
                  <a:cubicBezTo>
                    <a:pt x="1782" y="8125"/>
                    <a:pt x="0" y="12427"/>
                    <a:pt x="0" y="16911"/>
                  </a:cubicBezTo>
                  <a:cubicBezTo>
                    <a:pt x="0" y="21397"/>
                    <a:pt x="1782" y="25697"/>
                    <a:pt x="4953" y="28868"/>
                  </a:cubicBezTo>
                  <a:cubicBezTo>
                    <a:pt x="8124" y="32041"/>
                    <a:pt x="12426" y="33822"/>
                    <a:pt x="16911" y="33822"/>
                  </a:cubicBezTo>
                  <a:cubicBezTo>
                    <a:pt x="21397" y="33822"/>
                    <a:pt x="25697" y="32041"/>
                    <a:pt x="28868" y="28868"/>
                  </a:cubicBezTo>
                  <a:cubicBezTo>
                    <a:pt x="32040" y="25697"/>
                    <a:pt x="33821" y="21397"/>
                    <a:pt x="33821" y="16911"/>
                  </a:cubicBezTo>
                  <a:cubicBezTo>
                    <a:pt x="33821" y="12427"/>
                    <a:pt x="32040" y="8125"/>
                    <a:pt x="28868" y="4954"/>
                  </a:cubicBezTo>
                  <a:cubicBezTo>
                    <a:pt x="25697" y="1783"/>
                    <a:pt x="21397" y="0"/>
                    <a:pt x="169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1108425" y="1121125"/>
              <a:ext cx="859175" cy="859150"/>
            </a:xfrm>
            <a:custGeom>
              <a:avLst/>
              <a:gdLst/>
              <a:ahLst/>
              <a:cxnLst/>
              <a:rect l="l" t="t" r="r" b="b"/>
              <a:pathLst>
                <a:path w="34367" h="34366" extrusionOk="0">
                  <a:moveTo>
                    <a:pt x="17183" y="544"/>
                  </a:moveTo>
                  <a:lnTo>
                    <a:pt x="17183" y="546"/>
                  </a:lnTo>
                  <a:cubicBezTo>
                    <a:pt x="26358" y="546"/>
                    <a:pt x="33822" y="8008"/>
                    <a:pt x="33822" y="17182"/>
                  </a:cubicBezTo>
                  <a:cubicBezTo>
                    <a:pt x="33822" y="26356"/>
                    <a:pt x="26357" y="33821"/>
                    <a:pt x="17183" y="33821"/>
                  </a:cubicBezTo>
                  <a:cubicBezTo>
                    <a:pt x="8008" y="33821"/>
                    <a:pt x="545" y="26356"/>
                    <a:pt x="545" y="17182"/>
                  </a:cubicBezTo>
                  <a:cubicBezTo>
                    <a:pt x="545" y="8008"/>
                    <a:pt x="8008" y="544"/>
                    <a:pt x="17183" y="544"/>
                  </a:cubicBezTo>
                  <a:close/>
                  <a:moveTo>
                    <a:pt x="17183" y="0"/>
                  </a:moveTo>
                  <a:cubicBezTo>
                    <a:pt x="7708" y="0"/>
                    <a:pt x="1" y="7709"/>
                    <a:pt x="1" y="17182"/>
                  </a:cubicBezTo>
                  <a:cubicBezTo>
                    <a:pt x="1" y="26657"/>
                    <a:pt x="7709" y="34365"/>
                    <a:pt x="17183" y="34365"/>
                  </a:cubicBezTo>
                  <a:cubicBezTo>
                    <a:pt x="26657" y="34365"/>
                    <a:pt x="34366" y="26657"/>
                    <a:pt x="34366" y="17182"/>
                  </a:cubicBezTo>
                  <a:cubicBezTo>
                    <a:pt x="34366" y="7709"/>
                    <a:pt x="26657" y="0"/>
                    <a:pt x="1718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759525" y="865500"/>
              <a:ext cx="1382050" cy="1224600"/>
            </a:xfrm>
            <a:custGeom>
              <a:avLst/>
              <a:gdLst/>
              <a:ahLst/>
              <a:cxnLst/>
              <a:rect l="l" t="t" r="r" b="b"/>
              <a:pathLst>
                <a:path w="55282" h="48984" extrusionOk="0">
                  <a:moveTo>
                    <a:pt x="36622" y="1"/>
                  </a:moveTo>
                  <a:cubicBezTo>
                    <a:pt x="36622" y="1"/>
                    <a:pt x="34056" y="1400"/>
                    <a:pt x="31024" y="5832"/>
                  </a:cubicBezTo>
                  <a:cubicBezTo>
                    <a:pt x="27990" y="10263"/>
                    <a:pt x="29157" y="14695"/>
                    <a:pt x="29157" y="14695"/>
                  </a:cubicBezTo>
                  <a:cubicBezTo>
                    <a:pt x="29157" y="14695"/>
                    <a:pt x="27291" y="10030"/>
                    <a:pt x="24026" y="6765"/>
                  </a:cubicBezTo>
                  <a:cubicBezTo>
                    <a:pt x="20761" y="3499"/>
                    <a:pt x="7465" y="1400"/>
                    <a:pt x="7465" y="1400"/>
                  </a:cubicBezTo>
                  <a:lnTo>
                    <a:pt x="7465" y="1400"/>
                  </a:lnTo>
                  <a:cubicBezTo>
                    <a:pt x="7465" y="1400"/>
                    <a:pt x="10264" y="3966"/>
                    <a:pt x="13296" y="8165"/>
                  </a:cubicBezTo>
                  <a:cubicBezTo>
                    <a:pt x="16328" y="12363"/>
                    <a:pt x="26358" y="21926"/>
                    <a:pt x="26358" y="21926"/>
                  </a:cubicBezTo>
                  <a:cubicBezTo>
                    <a:pt x="26358" y="21926"/>
                    <a:pt x="21459" y="17728"/>
                    <a:pt x="17027" y="17261"/>
                  </a:cubicBezTo>
                  <a:cubicBezTo>
                    <a:pt x="16625" y="17219"/>
                    <a:pt x="16167" y="17199"/>
                    <a:pt x="15666" y="17199"/>
                  </a:cubicBezTo>
                  <a:cubicBezTo>
                    <a:pt x="10650" y="17199"/>
                    <a:pt x="1336" y="19128"/>
                    <a:pt x="701" y="19128"/>
                  </a:cubicBezTo>
                  <a:cubicBezTo>
                    <a:pt x="0" y="19128"/>
                    <a:pt x="4899" y="20993"/>
                    <a:pt x="8397" y="22626"/>
                  </a:cubicBezTo>
                  <a:cubicBezTo>
                    <a:pt x="11897" y="24260"/>
                    <a:pt x="25424" y="25659"/>
                    <a:pt x="25424" y="25659"/>
                  </a:cubicBezTo>
                  <a:cubicBezTo>
                    <a:pt x="25424" y="25659"/>
                    <a:pt x="19593" y="27291"/>
                    <a:pt x="15628" y="28690"/>
                  </a:cubicBezTo>
                  <a:cubicBezTo>
                    <a:pt x="11662" y="30090"/>
                    <a:pt x="7932" y="40352"/>
                    <a:pt x="7932" y="40352"/>
                  </a:cubicBezTo>
                  <a:cubicBezTo>
                    <a:pt x="7932" y="40352"/>
                    <a:pt x="13063" y="35688"/>
                    <a:pt x="17495" y="34521"/>
                  </a:cubicBezTo>
                  <a:cubicBezTo>
                    <a:pt x="21926" y="33356"/>
                    <a:pt x="28223" y="31256"/>
                    <a:pt x="28223" y="31256"/>
                  </a:cubicBezTo>
                  <a:lnTo>
                    <a:pt x="28223" y="31256"/>
                  </a:lnTo>
                  <a:cubicBezTo>
                    <a:pt x="28223" y="31256"/>
                    <a:pt x="24259" y="35688"/>
                    <a:pt x="23324" y="38721"/>
                  </a:cubicBezTo>
                  <a:cubicBezTo>
                    <a:pt x="22391" y="41753"/>
                    <a:pt x="23091" y="48751"/>
                    <a:pt x="23091" y="48751"/>
                  </a:cubicBezTo>
                  <a:cubicBezTo>
                    <a:pt x="23091" y="48751"/>
                    <a:pt x="25191" y="42219"/>
                    <a:pt x="27756" y="39653"/>
                  </a:cubicBezTo>
                  <a:cubicBezTo>
                    <a:pt x="30322" y="37087"/>
                    <a:pt x="33122" y="32656"/>
                    <a:pt x="33122" y="32656"/>
                  </a:cubicBezTo>
                  <a:cubicBezTo>
                    <a:pt x="33122" y="32656"/>
                    <a:pt x="34755" y="35221"/>
                    <a:pt x="36620" y="39187"/>
                  </a:cubicBezTo>
                  <a:cubicBezTo>
                    <a:pt x="38486" y="43152"/>
                    <a:pt x="39652" y="48984"/>
                    <a:pt x="39652" y="48984"/>
                  </a:cubicBezTo>
                  <a:cubicBezTo>
                    <a:pt x="39652" y="48984"/>
                    <a:pt x="42684" y="42452"/>
                    <a:pt x="42451" y="39187"/>
                  </a:cubicBezTo>
                  <a:cubicBezTo>
                    <a:pt x="42218" y="35921"/>
                    <a:pt x="38720" y="30090"/>
                    <a:pt x="38720" y="30090"/>
                  </a:cubicBezTo>
                  <a:cubicBezTo>
                    <a:pt x="38720" y="30090"/>
                    <a:pt x="39863" y="29290"/>
                    <a:pt x="41748" y="29290"/>
                  </a:cubicBezTo>
                  <a:cubicBezTo>
                    <a:pt x="42556" y="29290"/>
                    <a:pt x="43501" y="29437"/>
                    <a:pt x="44551" y="29856"/>
                  </a:cubicBezTo>
                  <a:cubicBezTo>
                    <a:pt x="48049" y="31256"/>
                    <a:pt x="54113" y="37087"/>
                    <a:pt x="54113" y="37087"/>
                  </a:cubicBezTo>
                  <a:cubicBezTo>
                    <a:pt x="54113" y="37087"/>
                    <a:pt x="52714" y="29390"/>
                    <a:pt x="50382" y="26358"/>
                  </a:cubicBezTo>
                  <a:cubicBezTo>
                    <a:pt x="48049" y="23325"/>
                    <a:pt x="38021" y="22393"/>
                    <a:pt x="38021" y="22393"/>
                  </a:cubicBezTo>
                  <a:cubicBezTo>
                    <a:pt x="38021" y="22393"/>
                    <a:pt x="43618" y="19128"/>
                    <a:pt x="47117" y="18427"/>
                  </a:cubicBezTo>
                  <a:cubicBezTo>
                    <a:pt x="47734" y="18304"/>
                    <a:pt x="48387" y="18253"/>
                    <a:pt x="49045" y="18253"/>
                  </a:cubicBezTo>
                  <a:cubicBezTo>
                    <a:pt x="52116" y="18253"/>
                    <a:pt x="55281" y="19361"/>
                    <a:pt x="55281" y="19361"/>
                  </a:cubicBezTo>
                  <a:cubicBezTo>
                    <a:pt x="55281" y="19361"/>
                    <a:pt x="49916" y="11896"/>
                    <a:pt x="45718" y="11430"/>
                  </a:cubicBezTo>
                  <a:cubicBezTo>
                    <a:pt x="45573" y="11414"/>
                    <a:pt x="45426" y="11406"/>
                    <a:pt x="45277" y="11406"/>
                  </a:cubicBezTo>
                  <a:cubicBezTo>
                    <a:pt x="41093" y="11406"/>
                    <a:pt x="35222" y="17494"/>
                    <a:pt x="35222" y="17494"/>
                  </a:cubicBezTo>
                  <a:cubicBezTo>
                    <a:pt x="35222" y="17494"/>
                    <a:pt x="36622" y="10496"/>
                    <a:pt x="37088" y="8165"/>
                  </a:cubicBezTo>
                  <a:cubicBezTo>
                    <a:pt x="37554" y="5832"/>
                    <a:pt x="36622" y="1"/>
                    <a:pt x="36622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759525" y="865500"/>
              <a:ext cx="1382050" cy="1224600"/>
            </a:xfrm>
            <a:custGeom>
              <a:avLst/>
              <a:gdLst/>
              <a:ahLst/>
              <a:cxnLst/>
              <a:rect l="l" t="t" r="r" b="b"/>
              <a:pathLst>
                <a:path w="55282" h="48984" extrusionOk="0">
                  <a:moveTo>
                    <a:pt x="36622" y="1"/>
                  </a:moveTo>
                  <a:cubicBezTo>
                    <a:pt x="36622" y="1"/>
                    <a:pt x="34056" y="1400"/>
                    <a:pt x="31024" y="5832"/>
                  </a:cubicBezTo>
                  <a:cubicBezTo>
                    <a:pt x="27990" y="10263"/>
                    <a:pt x="29157" y="14695"/>
                    <a:pt x="29157" y="14695"/>
                  </a:cubicBezTo>
                  <a:cubicBezTo>
                    <a:pt x="29157" y="14695"/>
                    <a:pt x="27291" y="10030"/>
                    <a:pt x="24026" y="6765"/>
                  </a:cubicBezTo>
                  <a:cubicBezTo>
                    <a:pt x="20761" y="3499"/>
                    <a:pt x="7465" y="1400"/>
                    <a:pt x="7465" y="1400"/>
                  </a:cubicBezTo>
                  <a:lnTo>
                    <a:pt x="7465" y="1400"/>
                  </a:lnTo>
                  <a:cubicBezTo>
                    <a:pt x="7465" y="1400"/>
                    <a:pt x="10264" y="3966"/>
                    <a:pt x="13296" y="8165"/>
                  </a:cubicBezTo>
                  <a:cubicBezTo>
                    <a:pt x="16328" y="12363"/>
                    <a:pt x="26358" y="21926"/>
                    <a:pt x="26358" y="21926"/>
                  </a:cubicBezTo>
                  <a:cubicBezTo>
                    <a:pt x="26358" y="21926"/>
                    <a:pt x="21459" y="17728"/>
                    <a:pt x="17027" y="17261"/>
                  </a:cubicBezTo>
                  <a:cubicBezTo>
                    <a:pt x="16625" y="17219"/>
                    <a:pt x="16167" y="17199"/>
                    <a:pt x="15666" y="17199"/>
                  </a:cubicBezTo>
                  <a:cubicBezTo>
                    <a:pt x="10650" y="17199"/>
                    <a:pt x="1336" y="19128"/>
                    <a:pt x="701" y="19128"/>
                  </a:cubicBezTo>
                  <a:cubicBezTo>
                    <a:pt x="0" y="19128"/>
                    <a:pt x="4899" y="20993"/>
                    <a:pt x="8397" y="22626"/>
                  </a:cubicBezTo>
                  <a:cubicBezTo>
                    <a:pt x="11897" y="24260"/>
                    <a:pt x="25424" y="25659"/>
                    <a:pt x="25424" y="25659"/>
                  </a:cubicBezTo>
                  <a:cubicBezTo>
                    <a:pt x="25424" y="25659"/>
                    <a:pt x="19593" y="27291"/>
                    <a:pt x="15628" y="28690"/>
                  </a:cubicBezTo>
                  <a:cubicBezTo>
                    <a:pt x="11662" y="30090"/>
                    <a:pt x="7932" y="40352"/>
                    <a:pt x="7932" y="40352"/>
                  </a:cubicBezTo>
                  <a:cubicBezTo>
                    <a:pt x="7932" y="40352"/>
                    <a:pt x="13063" y="35688"/>
                    <a:pt x="17495" y="34521"/>
                  </a:cubicBezTo>
                  <a:cubicBezTo>
                    <a:pt x="21926" y="33356"/>
                    <a:pt x="28223" y="31256"/>
                    <a:pt x="28223" y="31256"/>
                  </a:cubicBezTo>
                  <a:lnTo>
                    <a:pt x="28223" y="31256"/>
                  </a:lnTo>
                  <a:cubicBezTo>
                    <a:pt x="28223" y="31256"/>
                    <a:pt x="24259" y="35688"/>
                    <a:pt x="23324" y="38721"/>
                  </a:cubicBezTo>
                  <a:cubicBezTo>
                    <a:pt x="22391" y="41753"/>
                    <a:pt x="23091" y="48751"/>
                    <a:pt x="23091" y="48751"/>
                  </a:cubicBezTo>
                  <a:cubicBezTo>
                    <a:pt x="23091" y="48751"/>
                    <a:pt x="25191" y="42219"/>
                    <a:pt x="27756" y="39653"/>
                  </a:cubicBezTo>
                  <a:cubicBezTo>
                    <a:pt x="30322" y="37087"/>
                    <a:pt x="33122" y="32656"/>
                    <a:pt x="33122" y="32656"/>
                  </a:cubicBezTo>
                  <a:cubicBezTo>
                    <a:pt x="33122" y="32656"/>
                    <a:pt x="34755" y="35221"/>
                    <a:pt x="36620" y="39187"/>
                  </a:cubicBezTo>
                  <a:cubicBezTo>
                    <a:pt x="38486" y="43152"/>
                    <a:pt x="39652" y="48984"/>
                    <a:pt x="39652" y="48984"/>
                  </a:cubicBezTo>
                  <a:cubicBezTo>
                    <a:pt x="39652" y="48984"/>
                    <a:pt x="42684" y="42452"/>
                    <a:pt x="42451" y="39187"/>
                  </a:cubicBezTo>
                  <a:cubicBezTo>
                    <a:pt x="42218" y="35921"/>
                    <a:pt x="38720" y="30090"/>
                    <a:pt x="38720" y="30090"/>
                  </a:cubicBezTo>
                  <a:cubicBezTo>
                    <a:pt x="38720" y="30090"/>
                    <a:pt x="39863" y="29290"/>
                    <a:pt x="41748" y="29290"/>
                  </a:cubicBezTo>
                  <a:cubicBezTo>
                    <a:pt x="42556" y="29290"/>
                    <a:pt x="43501" y="29437"/>
                    <a:pt x="44551" y="29856"/>
                  </a:cubicBezTo>
                  <a:cubicBezTo>
                    <a:pt x="48049" y="31256"/>
                    <a:pt x="54113" y="37087"/>
                    <a:pt x="54113" y="37087"/>
                  </a:cubicBezTo>
                  <a:cubicBezTo>
                    <a:pt x="54113" y="37087"/>
                    <a:pt x="52714" y="29390"/>
                    <a:pt x="50382" y="26358"/>
                  </a:cubicBezTo>
                  <a:cubicBezTo>
                    <a:pt x="48049" y="23325"/>
                    <a:pt x="38021" y="22393"/>
                    <a:pt x="38021" y="22393"/>
                  </a:cubicBezTo>
                  <a:cubicBezTo>
                    <a:pt x="38021" y="22393"/>
                    <a:pt x="43618" y="19128"/>
                    <a:pt x="47117" y="18427"/>
                  </a:cubicBezTo>
                  <a:cubicBezTo>
                    <a:pt x="47734" y="18304"/>
                    <a:pt x="48387" y="18253"/>
                    <a:pt x="49045" y="18253"/>
                  </a:cubicBezTo>
                  <a:cubicBezTo>
                    <a:pt x="52116" y="18253"/>
                    <a:pt x="55281" y="19361"/>
                    <a:pt x="55281" y="19361"/>
                  </a:cubicBezTo>
                  <a:cubicBezTo>
                    <a:pt x="55281" y="19361"/>
                    <a:pt x="49916" y="11896"/>
                    <a:pt x="45718" y="11430"/>
                  </a:cubicBezTo>
                  <a:cubicBezTo>
                    <a:pt x="45573" y="11414"/>
                    <a:pt x="45426" y="11406"/>
                    <a:pt x="45277" y="11406"/>
                  </a:cubicBezTo>
                  <a:cubicBezTo>
                    <a:pt x="41093" y="11406"/>
                    <a:pt x="35222" y="17494"/>
                    <a:pt x="35222" y="17494"/>
                  </a:cubicBezTo>
                  <a:cubicBezTo>
                    <a:pt x="35222" y="17494"/>
                    <a:pt x="36622" y="10496"/>
                    <a:pt x="37088" y="8165"/>
                  </a:cubicBezTo>
                  <a:cubicBezTo>
                    <a:pt x="37554" y="5832"/>
                    <a:pt x="36622" y="1"/>
                    <a:pt x="36622" y="1"/>
                  </a:cubicBezTo>
                  <a:close/>
                </a:path>
              </a:pathLst>
            </a:custGeom>
            <a:solidFill>
              <a:srgbClr val="C9D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1599550" y="1002050"/>
              <a:ext cx="20975" cy="56750"/>
            </a:xfrm>
            <a:custGeom>
              <a:avLst/>
              <a:gdLst/>
              <a:ahLst/>
              <a:cxnLst/>
              <a:rect l="l" t="t" r="r" b="b"/>
              <a:pathLst>
                <a:path w="839" h="2270" extrusionOk="0">
                  <a:moveTo>
                    <a:pt x="687" y="0"/>
                  </a:moveTo>
                  <a:cubicBezTo>
                    <a:pt x="628" y="0"/>
                    <a:pt x="574" y="39"/>
                    <a:pt x="557" y="98"/>
                  </a:cubicBezTo>
                  <a:cubicBezTo>
                    <a:pt x="366" y="738"/>
                    <a:pt x="186" y="1413"/>
                    <a:pt x="19" y="2102"/>
                  </a:cubicBezTo>
                  <a:cubicBezTo>
                    <a:pt x="0" y="2175"/>
                    <a:pt x="45" y="2249"/>
                    <a:pt x="118" y="2266"/>
                  </a:cubicBezTo>
                  <a:cubicBezTo>
                    <a:pt x="129" y="2269"/>
                    <a:pt x="139" y="2270"/>
                    <a:pt x="150" y="2270"/>
                  </a:cubicBezTo>
                  <a:cubicBezTo>
                    <a:pt x="214" y="2270"/>
                    <a:pt x="268" y="2226"/>
                    <a:pt x="282" y="2165"/>
                  </a:cubicBezTo>
                  <a:cubicBezTo>
                    <a:pt x="448" y="1481"/>
                    <a:pt x="628" y="812"/>
                    <a:pt x="817" y="175"/>
                  </a:cubicBezTo>
                  <a:cubicBezTo>
                    <a:pt x="839" y="104"/>
                    <a:pt x="797" y="28"/>
                    <a:pt x="726" y="6"/>
                  </a:cubicBezTo>
                  <a:cubicBezTo>
                    <a:pt x="713" y="2"/>
                    <a:pt x="700" y="0"/>
                    <a:pt x="6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1209975" y="1051925"/>
              <a:ext cx="387600" cy="423450"/>
            </a:xfrm>
            <a:custGeom>
              <a:avLst/>
              <a:gdLst/>
              <a:ahLst/>
              <a:cxnLst/>
              <a:rect l="l" t="t" r="r" b="b"/>
              <a:pathLst>
                <a:path w="15504" h="16938" extrusionOk="0">
                  <a:moveTo>
                    <a:pt x="155" y="1"/>
                  </a:moveTo>
                  <a:cubicBezTo>
                    <a:pt x="113" y="1"/>
                    <a:pt x="72" y="20"/>
                    <a:pt x="45" y="56"/>
                  </a:cubicBezTo>
                  <a:cubicBezTo>
                    <a:pt x="1" y="117"/>
                    <a:pt x="14" y="203"/>
                    <a:pt x="75" y="247"/>
                  </a:cubicBezTo>
                  <a:cubicBezTo>
                    <a:pt x="2164" y="1771"/>
                    <a:pt x="4951" y="3993"/>
                    <a:pt x="6364" y="5919"/>
                  </a:cubicBezTo>
                  <a:cubicBezTo>
                    <a:pt x="8900" y="9376"/>
                    <a:pt x="14008" y="16804"/>
                    <a:pt x="14058" y="16878"/>
                  </a:cubicBezTo>
                  <a:cubicBezTo>
                    <a:pt x="14085" y="16915"/>
                    <a:pt x="14126" y="16938"/>
                    <a:pt x="14171" y="16938"/>
                  </a:cubicBezTo>
                  <a:cubicBezTo>
                    <a:pt x="14185" y="16938"/>
                    <a:pt x="14200" y="16935"/>
                    <a:pt x="14214" y="16930"/>
                  </a:cubicBezTo>
                  <a:cubicBezTo>
                    <a:pt x="14273" y="16911"/>
                    <a:pt x="14310" y="16856"/>
                    <a:pt x="14307" y="16795"/>
                  </a:cubicBezTo>
                  <a:cubicBezTo>
                    <a:pt x="14304" y="16722"/>
                    <a:pt x="13981" y="9329"/>
                    <a:pt x="15488" y="1876"/>
                  </a:cubicBezTo>
                  <a:cubicBezTo>
                    <a:pt x="15504" y="1803"/>
                    <a:pt x="15456" y="1730"/>
                    <a:pt x="15382" y="1715"/>
                  </a:cubicBezTo>
                  <a:cubicBezTo>
                    <a:pt x="15374" y="1714"/>
                    <a:pt x="15365" y="1713"/>
                    <a:pt x="15357" y="1713"/>
                  </a:cubicBezTo>
                  <a:cubicBezTo>
                    <a:pt x="15293" y="1713"/>
                    <a:pt x="15236" y="1757"/>
                    <a:pt x="15222" y="1823"/>
                  </a:cubicBezTo>
                  <a:cubicBezTo>
                    <a:pt x="13926" y="8234"/>
                    <a:pt x="13977" y="14601"/>
                    <a:pt x="14021" y="16343"/>
                  </a:cubicBezTo>
                  <a:cubicBezTo>
                    <a:pt x="12939" y="14774"/>
                    <a:pt x="8790" y="8766"/>
                    <a:pt x="6584" y="5759"/>
                  </a:cubicBezTo>
                  <a:cubicBezTo>
                    <a:pt x="5151" y="3805"/>
                    <a:pt x="2340" y="1563"/>
                    <a:pt x="235" y="27"/>
                  </a:cubicBezTo>
                  <a:cubicBezTo>
                    <a:pt x="211" y="9"/>
                    <a:pt x="183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1128850" y="996225"/>
              <a:ext cx="51050" cy="35150"/>
            </a:xfrm>
            <a:custGeom>
              <a:avLst/>
              <a:gdLst/>
              <a:ahLst/>
              <a:cxnLst/>
              <a:rect l="l" t="t" r="r" b="b"/>
              <a:pathLst>
                <a:path w="2042" h="1406" extrusionOk="0">
                  <a:moveTo>
                    <a:pt x="156" y="1"/>
                  </a:moveTo>
                  <a:cubicBezTo>
                    <a:pt x="111" y="1"/>
                    <a:pt x="67" y="23"/>
                    <a:pt x="40" y="64"/>
                  </a:cubicBezTo>
                  <a:cubicBezTo>
                    <a:pt x="1" y="128"/>
                    <a:pt x="19" y="211"/>
                    <a:pt x="83" y="252"/>
                  </a:cubicBezTo>
                  <a:cubicBezTo>
                    <a:pt x="89" y="256"/>
                    <a:pt x="775" y="690"/>
                    <a:pt x="1778" y="1381"/>
                  </a:cubicBezTo>
                  <a:cubicBezTo>
                    <a:pt x="1800" y="1397"/>
                    <a:pt x="1827" y="1405"/>
                    <a:pt x="1854" y="1405"/>
                  </a:cubicBezTo>
                  <a:cubicBezTo>
                    <a:pt x="1855" y="1405"/>
                    <a:pt x="1855" y="1405"/>
                    <a:pt x="1856" y="1405"/>
                  </a:cubicBezTo>
                  <a:cubicBezTo>
                    <a:pt x="1988" y="1405"/>
                    <a:pt x="2042" y="1233"/>
                    <a:pt x="1931" y="1158"/>
                  </a:cubicBezTo>
                  <a:cubicBezTo>
                    <a:pt x="925" y="464"/>
                    <a:pt x="235" y="26"/>
                    <a:pt x="228" y="22"/>
                  </a:cubicBezTo>
                  <a:cubicBezTo>
                    <a:pt x="206" y="7"/>
                    <a:pt x="181" y="1"/>
                    <a:pt x="1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1559700" y="1226725"/>
              <a:ext cx="498275" cy="248650"/>
            </a:xfrm>
            <a:custGeom>
              <a:avLst/>
              <a:gdLst/>
              <a:ahLst/>
              <a:cxnLst/>
              <a:rect l="l" t="t" r="r" b="b"/>
              <a:pathLst>
                <a:path w="19931" h="9946" extrusionOk="0">
                  <a:moveTo>
                    <a:pt x="13984" y="1"/>
                  </a:moveTo>
                  <a:cubicBezTo>
                    <a:pt x="13581" y="1"/>
                    <a:pt x="13169" y="36"/>
                    <a:pt x="12752" y="114"/>
                  </a:cubicBezTo>
                  <a:cubicBezTo>
                    <a:pt x="9022" y="813"/>
                    <a:pt x="449" y="9351"/>
                    <a:pt x="85" y="9714"/>
                  </a:cubicBezTo>
                  <a:cubicBezTo>
                    <a:pt x="0" y="9800"/>
                    <a:pt x="61" y="9945"/>
                    <a:pt x="182" y="9946"/>
                  </a:cubicBezTo>
                  <a:cubicBezTo>
                    <a:pt x="217" y="9946"/>
                    <a:pt x="252" y="9931"/>
                    <a:pt x="277" y="9906"/>
                  </a:cubicBezTo>
                  <a:cubicBezTo>
                    <a:pt x="366" y="9817"/>
                    <a:pt x="9153" y="1064"/>
                    <a:pt x="12801" y="381"/>
                  </a:cubicBezTo>
                  <a:cubicBezTo>
                    <a:pt x="13203" y="306"/>
                    <a:pt x="13600" y="272"/>
                    <a:pt x="13989" y="272"/>
                  </a:cubicBezTo>
                  <a:cubicBezTo>
                    <a:pt x="17103" y="272"/>
                    <a:pt x="19658" y="2426"/>
                    <a:pt x="19686" y="2449"/>
                  </a:cubicBezTo>
                  <a:cubicBezTo>
                    <a:pt x="19712" y="2473"/>
                    <a:pt x="19745" y="2485"/>
                    <a:pt x="19778" y="2485"/>
                  </a:cubicBezTo>
                  <a:cubicBezTo>
                    <a:pt x="19816" y="2485"/>
                    <a:pt x="19854" y="2469"/>
                    <a:pt x="19881" y="2437"/>
                  </a:cubicBezTo>
                  <a:cubicBezTo>
                    <a:pt x="19931" y="2379"/>
                    <a:pt x="19923" y="2290"/>
                    <a:pt x="19863" y="2243"/>
                  </a:cubicBezTo>
                  <a:cubicBezTo>
                    <a:pt x="19834" y="2218"/>
                    <a:pt x="17202" y="1"/>
                    <a:pt x="139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1105650" y="1653825"/>
              <a:ext cx="66525" cy="60625"/>
            </a:xfrm>
            <a:custGeom>
              <a:avLst/>
              <a:gdLst/>
              <a:ahLst/>
              <a:cxnLst/>
              <a:rect l="l" t="t" r="r" b="b"/>
              <a:pathLst>
                <a:path w="2661" h="2425" extrusionOk="0">
                  <a:moveTo>
                    <a:pt x="2504" y="0"/>
                  </a:moveTo>
                  <a:cubicBezTo>
                    <a:pt x="2478" y="0"/>
                    <a:pt x="2452" y="8"/>
                    <a:pt x="2429" y="24"/>
                  </a:cubicBezTo>
                  <a:cubicBezTo>
                    <a:pt x="251" y="1412"/>
                    <a:pt x="27" y="2223"/>
                    <a:pt x="19" y="2256"/>
                  </a:cubicBezTo>
                  <a:cubicBezTo>
                    <a:pt x="1" y="2327"/>
                    <a:pt x="44" y="2400"/>
                    <a:pt x="116" y="2419"/>
                  </a:cubicBezTo>
                  <a:cubicBezTo>
                    <a:pt x="128" y="2423"/>
                    <a:pt x="138" y="2424"/>
                    <a:pt x="150" y="2424"/>
                  </a:cubicBezTo>
                  <a:cubicBezTo>
                    <a:pt x="211" y="2424"/>
                    <a:pt x="265" y="2383"/>
                    <a:pt x="283" y="2325"/>
                  </a:cubicBezTo>
                  <a:cubicBezTo>
                    <a:pt x="284" y="2317"/>
                    <a:pt x="520" y="1563"/>
                    <a:pt x="2574" y="253"/>
                  </a:cubicBezTo>
                  <a:cubicBezTo>
                    <a:pt x="2641" y="214"/>
                    <a:pt x="2661" y="128"/>
                    <a:pt x="2619" y="63"/>
                  </a:cubicBezTo>
                  <a:cubicBezTo>
                    <a:pt x="2594" y="22"/>
                    <a:pt x="2549" y="0"/>
                    <a:pt x="2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1203525" y="1497700"/>
              <a:ext cx="848575" cy="181775"/>
            </a:xfrm>
            <a:custGeom>
              <a:avLst/>
              <a:gdLst/>
              <a:ahLst/>
              <a:cxnLst/>
              <a:rect l="l" t="t" r="r" b="b"/>
              <a:pathLst>
                <a:path w="33943" h="7271" extrusionOk="0">
                  <a:moveTo>
                    <a:pt x="14899" y="1"/>
                  </a:moveTo>
                  <a:cubicBezTo>
                    <a:pt x="14883" y="1"/>
                    <a:pt x="14867" y="3"/>
                    <a:pt x="14852" y="7"/>
                  </a:cubicBezTo>
                  <a:cubicBezTo>
                    <a:pt x="14745" y="43"/>
                    <a:pt x="4006" y="3564"/>
                    <a:pt x="97" y="5391"/>
                  </a:cubicBezTo>
                  <a:cubicBezTo>
                    <a:pt x="30" y="5423"/>
                    <a:pt x="1" y="5503"/>
                    <a:pt x="32" y="5572"/>
                  </a:cubicBezTo>
                  <a:cubicBezTo>
                    <a:pt x="56" y="5621"/>
                    <a:pt x="104" y="5650"/>
                    <a:pt x="156" y="5650"/>
                  </a:cubicBezTo>
                  <a:cubicBezTo>
                    <a:pt x="175" y="5650"/>
                    <a:pt x="195" y="5646"/>
                    <a:pt x="214" y="5637"/>
                  </a:cubicBezTo>
                  <a:cubicBezTo>
                    <a:pt x="4020" y="3857"/>
                    <a:pt x="14357" y="457"/>
                    <a:pt x="14915" y="273"/>
                  </a:cubicBezTo>
                  <a:cubicBezTo>
                    <a:pt x="15390" y="291"/>
                    <a:pt x="22758" y="569"/>
                    <a:pt x="27448" y="2132"/>
                  </a:cubicBezTo>
                  <a:cubicBezTo>
                    <a:pt x="32224" y="3724"/>
                    <a:pt x="33648" y="7150"/>
                    <a:pt x="33662" y="7185"/>
                  </a:cubicBezTo>
                  <a:cubicBezTo>
                    <a:pt x="33683" y="7236"/>
                    <a:pt x="33733" y="7270"/>
                    <a:pt x="33789" y="7271"/>
                  </a:cubicBezTo>
                  <a:cubicBezTo>
                    <a:pt x="33806" y="7270"/>
                    <a:pt x="33822" y="7267"/>
                    <a:pt x="33838" y="7260"/>
                  </a:cubicBezTo>
                  <a:cubicBezTo>
                    <a:pt x="33908" y="7232"/>
                    <a:pt x="33942" y="7153"/>
                    <a:pt x="33914" y="7084"/>
                  </a:cubicBezTo>
                  <a:cubicBezTo>
                    <a:pt x="33900" y="7048"/>
                    <a:pt x="32434" y="3508"/>
                    <a:pt x="27533" y="1874"/>
                  </a:cubicBezTo>
                  <a:cubicBezTo>
                    <a:pt x="22672" y="253"/>
                    <a:pt x="14976" y="3"/>
                    <a:pt x="148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1454225" y="1464375"/>
              <a:ext cx="125300" cy="40175"/>
            </a:xfrm>
            <a:custGeom>
              <a:avLst/>
              <a:gdLst/>
              <a:ahLst/>
              <a:cxnLst/>
              <a:rect l="l" t="t" r="r" b="b"/>
              <a:pathLst>
                <a:path w="5012" h="1607" extrusionOk="0">
                  <a:moveTo>
                    <a:pt x="155" y="1"/>
                  </a:moveTo>
                  <a:cubicBezTo>
                    <a:pt x="96" y="1"/>
                    <a:pt x="41" y="39"/>
                    <a:pt x="23" y="100"/>
                  </a:cubicBezTo>
                  <a:cubicBezTo>
                    <a:pt x="1" y="172"/>
                    <a:pt x="45" y="249"/>
                    <a:pt x="119" y="269"/>
                  </a:cubicBezTo>
                  <a:cubicBezTo>
                    <a:pt x="2697" y="1018"/>
                    <a:pt x="4811" y="1596"/>
                    <a:pt x="4831" y="1601"/>
                  </a:cubicBezTo>
                  <a:cubicBezTo>
                    <a:pt x="4843" y="1604"/>
                    <a:pt x="4855" y="1606"/>
                    <a:pt x="4867" y="1606"/>
                  </a:cubicBezTo>
                  <a:cubicBezTo>
                    <a:pt x="4936" y="1605"/>
                    <a:pt x="4993" y="1555"/>
                    <a:pt x="5002" y="1488"/>
                  </a:cubicBezTo>
                  <a:cubicBezTo>
                    <a:pt x="5011" y="1421"/>
                    <a:pt x="4969" y="1357"/>
                    <a:pt x="4902" y="1339"/>
                  </a:cubicBezTo>
                  <a:cubicBezTo>
                    <a:pt x="4881" y="1334"/>
                    <a:pt x="2769" y="756"/>
                    <a:pt x="196" y="7"/>
                  </a:cubicBezTo>
                  <a:cubicBezTo>
                    <a:pt x="182" y="3"/>
                    <a:pt x="16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1043850" y="1360800"/>
              <a:ext cx="376075" cy="98125"/>
            </a:xfrm>
            <a:custGeom>
              <a:avLst/>
              <a:gdLst/>
              <a:ahLst/>
              <a:cxnLst/>
              <a:rect l="l" t="t" r="r" b="b"/>
              <a:pathLst>
                <a:path w="15043" h="3925" extrusionOk="0">
                  <a:moveTo>
                    <a:pt x="133" y="1"/>
                  </a:moveTo>
                  <a:cubicBezTo>
                    <a:pt x="63" y="1"/>
                    <a:pt x="6" y="57"/>
                    <a:pt x="5" y="129"/>
                  </a:cubicBezTo>
                  <a:cubicBezTo>
                    <a:pt x="1" y="204"/>
                    <a:pt x="57" y="268"/>
                    <a:pt x="132" y="273"/>
                  </a:cubicBezTo>
                  <a:cubicBezTo>
                    <a:pt x="2582" y="420"/>
                    <a:pt x="5883" y="762"/>
                    <a:pt x="7701" y="1539"/>
                  </a:cubicBezTo>
                  <a:cubicBezTo>
                    <a:pt x="8955" y="2076"/>
                    <a:pt x="11363" y="2877"/>
                    <a:pt x="14860" y="3920"/>
                  </a:cubicBezTo>
                  <a:cubicBezTo>
                    <a:pt x="14872" y="3922"/>
                    <a:pt x="14885" y="3925"/>
                    <a:pt x="14899" y="3925"/>
                  </a:cubicBezTo>
                  <a:cubicBezTo>
                    <a:pt x="14966" y="3925"/>
                    <a:pt x="15024" y="3876"/>
                    <a:pt x="15034" y="3808"/>
                  </a:cubicBezTo>
                  <a:cubicBezTo>
                    <a:pt x="15043" y="3741"/>
                    <a:pt x="15002" y="3677"/>
                    <a:pt x="14937" y="3659"/>
                  </a:cubicBezTo>
                  <a:cubicBezTo>
                    <a:pt x="11451" y="2621"/>
                    <a:pt x="9052" y="1824"/>
                    <a:pt x="7808" y="1289"/>
                  </a:cubicBezTo>
                  <a:cubicBezTo>
                    <a:pt x="5955" y="496"/>
                    <a:pt x="2619" y="150"/>
                    <a:pt x="149" y="2"/>
                  </a:cubicBezTo>
                  <a:cubicBezTo>
                    <a:pt x="144" y="1"/>
                    <a:pt x="138" y="1"/>
                    <a:pt x="1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954500" y="1357750"/>
              <a:ext cx="59525" cy="8075"/>
            </a:xfrm>
            <a:custGeom>
              <a:avLst/>
              <a:gdLst/>
              <a:ahLst/>
              <a:cxnLst/>
              <a:rect l="l" t="t" r="r" b="b"/>
              <a:pathLst>
                <a:path w="2381" h="323" extrusionOk="0">
                  <a:moveTo>
                    <a:pt x="132" y="1"/>
                  </a:moveTo>
                  <a:cubicBezTo>
                    <a:pt x="59" y="3"/>
                    <a:pt x="1" y="63"/>
                    <a:pt x="1" y="137"/>
                  </a:cubicBezTo>
                  <a:cubicBezTo>
                    <a:pt x="1" y="210"/>
                    <a:pt x="59" y="269"/>
                    <a:pt x="132" y="272"/>
                  </a:cubicBezTo>
                  <a:cubicBezTo>
                    <a:pt x="140" y="272"/>
                    <a:pt x="995" y="273"/>
                    <a:pt x="2239" y="322"/>
                  </a:cubicBezTo>
                  <a:lnTo>
                    <a:pt x="2244" y="322"/>
                  </a:lnTo>
                  <a:cubicBezTo>
                    <a:pt x="2318" y="321"/>
                    <a:pt x="2378" y="263"/>
                    <a:pt x="2379" y="189"/>
                  </a:cubicBezTo>
                  <a:cubicBezTo>
                    <a:pt x="2380" y="116"/>
                    <a:pt x="2323" y="54"/>
                    <a:pt x="2249" y="51"/>
                  </a:cubicBezTo>
                  <a:cubicBezTo>
                    <a:pt x="1001" y="1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1374225" y="1532675"/>
              <a:ext cx="193900" cy="415025"/>
            </a:xfrm>
            <a:custGeom>
              <a:avLst/>
              <a:gdLst/>
              <a:ahLst/>
              <a:cxnLst/>
              <a:rect l="l" t="t" r="r" b="b"/>
              <a:pathLst>
                <a:path w="7756" h="16601" extrusionOk="0">
                  <a:moveTo>
                    <a:pt x="7601" y="0"/>
                  </a:moveTo>
                  <a:cubicBezTo>
                    <a:pt x="7557" y="0"/>
                    <a:pt x="7514" y="22"/>
                    <a:pt x="7488" y="62"/>
                  </a:cubicBezTo>
                  <a:cubicBezTo>
                    <a:pt x="7221" y="463"/>
                    <a:pt x="937" y="9908"/>
                    <a:pt x="471" y="12240"/>
                  </a:cubicBezTo>
                  <a:cubicBezTo>
                    <a:pt x="6" y="14559"/>
                    <a:pt x="1" y="16446"/>
                    <a:pt x="1" y="16465"/>
                  </a:cubicBezTo>
                  <a:cubicBezTo>
                    <a:pt x="1" y="16540"/>
                    <a:pt x="62" y="16601"/>
                    <a:pt x="137" y="16601"/>
                  </a:cubicBezTo>
                  <a:cubicBezTo>
                    <a:pt x="213" y="16601"/>
                    <a:pt x="273" y="16540"/>
                    <a:pt x="273" y="16465"/>
                  </a:cubicBezTo>
                  <a:cubicBezTo>
                    <a:pt x="273" y="16447"/>
                    <a:pt x="277" y="14585"/>
                    <a:pt x="737" y="12293"/>
                  </a:cubicBezTo>
                  <a:cubicBezTo>
                    <a:pt x="1192" y="10013"/>
                    <a:pt x="7648" y="311"/>
                    <a:pt x="7713" y="213"/>
                  </a:cubicBezTo>
                  <a:cubicBezTo>
                    <a:pt x="7756" y="151"/>
                    <a:pt x="7740" y="65"/>
                    <a:pt x="7676" y="24"/>
                  </a:cubicBezTo>
                  <a:cubicBezTo>
                    <a:pt x="7653" y="8"/>
                    <a:pt x="7627" y="0"/>
                    <a:pt x="76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1632975" y="1609750"/>
              <a:ext cx="133150" cy="308800"/>
            </a:xfrm>
            <a:custGeom>
              <a:avLst/>
              <a:gdLst/>
              <a:ahLst/>
              <a:cxnLst/>
              <a:rect l="l" t="t" r="r" b="b"/>
              <a:pathLst>
                <a:path w="5326" h="12352" extrusionOk="0">
                  <a:moveTo>
                    <a:pt x="154" y="0"/>
                  </a:moveTo>
                  <a:cubicBezTo>
                    <a:pt x="125" y="0"/>
                    <a:pt x="96" y="10"/>
                    <a:pt x="71" y="28"/>
                  </a:cubicBezTo>
                  <a:cubicBezTo>
                    <a:pt x="11" y="75"/>
                    <a:pt x="1" y="161"/>
                    <a:pt x="47" y="220"/>
                  </a:cubicBezTo>
                  <a:cubicBezTo>
                    <a:pt x="1236" y="1756"/>
                    <a:pt x="2788" y="3958"/>
                    <a:pt x="3421" y="5731"/>
                  </a:cubicBezTo>
                  <a:cubicBezTo>
                    <a:pt x="4569" y="8944"/>
                    <a:pt x="5043" y="12201"/>
                    <a:pt x="5047" y="12235"/>
                  </a:cubicBezTo>
                  <a:cubicBezTo>
                    <a:pt x="5056" y="12301"/>
                    <a:pt x="5113" y="12351"/>
                    <a:pt x="5180" y="12351"/>
                  </a:cubicBezTo>
                  <a:cubicBezTo>
                    <a:pt x="5187" y="12351"/>
                    <a:pt x="5194" y="12351"/>
                    <a:pt x="5200" y="12350"/>
                  </a:cubicBezTo>
                  <a:cubicBezTo>
                    <a:pt x="5274" y="12339"/>
                    <a:pt x="5326" y="12270"/>
                    <a:pt x="5315" y="12196"/>
                  </a:cubicBezTo>
                  <a:cubicBezTo>
                    <a:pt x="5311" y="12163"/>
                    <a:pt x="4835" y="8879"/>
                    <a:pt x="3676" y="5640"/>
                  </a:cubicBezTo>
                  <a:cubicBezTo>
                    <a:pt x="3031" y="3834"/>
                    <a:pt x="1464" y="1604"/>
                    <a:pt x="262" y="53"/>
                  </a:cubicBezTo>
                  <a:cubicBezTo>
                    <a:pt x="234" y="19"/>
                    <a:pt x="194" y="0"/>
                    <a:pt x="1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1583850" y="1550325"/>
              <a:ext cx="39150" cy="43300"/>
            </a:xfrm>
            <a:custGeom>
              <a:avLst/>
              <a:gdLst/>
              <a:ahLst/>
              <a:cxnLst/>
              <a:rect l="l" t="t" r="r" b="b"/>
              <a:pathLst>
                <a:path w="1566" h="1732" extrusionOk="0">
                  <a:moveTo>
                    <a:pt x="153" y="0"/>
                  </a:moveTo>
                  <a:cubicBezTo>
                    <a:pt x="120" y="0"/>
                    <a:pt x="88" y="12"/>
                    <a:pt x="62" y="35"/>
                  </a:cubicBezTo>
                  <a:cubicBezTo>
                    <a:pt x="7" y="84"/>
                    <a:pt x="1" y="168"/>
                    <a:pt x="48" y="223"/>
                  </a:cubicBezTo>
                  <a:cubicBezTo>
                    <a:pt x="54" y="229"/>
                    <a:pt x="573" y="807"/>
                    <a:pt x="1284" y="1682"/>
                  </a:cubicBezTo>
                  <a:cubicBezTo>
                    <a:pt x="1310" y="1713"/>
                    <a:pt x="1349" y="1731"/>
                    <a:pt x="1390" y="1731"/>
                  </a:cubicBezTo>
                  <a:cubicBezTo>
                    <a:pt x="1504" y="1731"/>
                    <a:pt x="1566" y="1599"/>
                    <a:pt x="1496" y="1510"/>
                  </a:cubicBezTo>
                  <a:cubicBezTo>
                    <a:pt x="779" y="630"/>
                    <a:pt x="255" y="47"/>
                    <a:pt x="251" y="42"/>
                  </a:cubicBezTo>
                  <a:cubicBezTo>
                    <a:pt x="224" y="14"/>
                    <a:pt x="188" y="0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1173475" y="1169725"/>
              <a:ext cx="48625" cy="39650"/>
            </a:xfrm>
            <a:custGeom>
              <a:avLst/>
              <a:gdLst/>
              <a:ahLst/>
              <a:cxnLst/>
              <a:rect l="l" t="t" r="r" b="b"/>
              <a:pathLst>
                <a:path w="1945" h="1586" extrusionOk="0">
                  <a:moveTo>
                    <a:pt x="155" y="0"/>
                  </a:moveTo>
                  <a:cubicBezTo>
                    <a:pt x="114" y="0"/>
                    <a:pt x="74" y="18"/>
                    <a:pt x="48" y="53"/>
                  </a:cubicBezTo>
                  <a:cubicBezTo>
                    <a:pt x="0" y="115"/>
                    <a:pt x="14" y="204"/>
                    <a:pt x="79" y="247"/>
                  </a:cubicBezTo>
                  <a:cubicBezTo>
                    <a:pt x="602" y="652"/>
                    <a:pt x="1138" y="1092"/>
                    <a:pt x="1673" y="1553"/>
                  </a:cubicBezTo>
                  <a:cubicBezTo>
                    <a:pt x="1698" y="1574"/>
                    <a:pt x="1730" y="1585"/>
                    <a:pt x="1761" y="1586"/>
                  </a:cubicBezTo>
                  <a:lnTo>
                    <a:pt x="1760" y="1585"/>
                  </a:lnTo>
                  <a:cubicBezTo>
                    <a:pt x="1886" y="1585"/>
                    <a:pt x="1944" y="1428"/>
                    <a:pt x="1849" y="1346"/>
                  </a:cubicBezTo>
                  <a:cubicBezTo>
                    <a:pt x="1311" y="883"/>
                    <a:pt x="771" y="441"/>
                    <a:pt x="244" y="33"/>
                  </a:cubicBezTo>
                  <a:cubicBezTo>
                    <a:pt x="218" y="11"/>
                    <a:pt x="187" y="0"/>
                    <a:pt x="1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1246550" y="975475"/>
              <a:ext cx="291100" cy="549500"/>
            </a:xfrm>
            <a:custGeom>
              <a:avLst/>
              <a:gdLst/>
              <a:ahLst/>
              <a:cxnLst/>
              <a:rect l="l" t="t" r="r" b="b"/>
              <a:pathLst>
                <a:path w="11644" h="21980" extrusionOk="0">
                  <a:moveTo>
                    <a:pt x="11492" y="0"/>
                  </a:moveTo>
                  <a:cubicBezTo>
                    <a:pt x="11436" y="0"/>
                    <a:pt x="11384" y="34"/>
                    <a:pt x="11364" y="90"/>
                  </a:cubicBezTo>
                  <a:cubicBezTo>
                    <a:pt x="10550" y="2565"/>
                    <a:pt x="9574" y="6025"/>
                    <a:pt x="9550" y="8448"/>
                  </a:cubicBezTo>
                  <a:cubicBezTo>
                    <a:pt x="9511" y="12177"/>
                    <a:pt x="9645" y="19478"/>
                    <a:pt x="9682" y="21383"/>
                  </a:cubicBezTo>
                  <a:cubicBezTo>
                    <a:pt x="8701" y="19942"/>
                    <a:pt x="5028" y="14741"/>
                    <a:pt x="237" y="10288"/>
                  </a:cubicBezTo>
                  <a:cubicBezTo>
                    <a:pt x="211" y="10268"/>
                    <a:pt x="180" y="10257"/>
                    <a:pt x="150" y="10257"/>
                  </a:cubicBezTo>
                  <a:cubicBezTo>
                    <a:pt x="113" y="10257"/>
                    <a:pt x="77" y="10272"/>
                    <a:pt x="50" y="10300"/>
                  </a:cubicBezTo>
                  <a:cubicBezTo>
                    <a:pt x="1" y="10353"/>
                    <a:pt x="1" y="10435"/>
                    <a:pt x="51" y="10487"/>
                  </a:cubicBezTo>
                  <a:cubicBezTo>
                    <a:pt x="5621" y="15661"/>
                    <a:pt x="9673" y="21855"/>
                    <a:pt x="9713" y="21917"/>
                  </a:cubicBezTo>
                  <a:cubicBezTo>
                    <a:pt x="9738" y="21955"/>
                    <a:pt x="9782" y="21979"/>
                    <a:pt x="9827" y="21979"/>
                  </a:cubicBezTo>
                  <a:cubicBezTo>
                    <a:pt x="9841" y="21979"/>
                    <a:pt x="9854" y="21978"/>
                    <a:pt x="9868" y="21974"/>
                  </a:cubicBezTo>
                  <a:cubicBezTo>
                    <a:pt x="9926" y="21955"/>
                    <a:pt x="9964" y="21901"/>
                    <a:pt x="9963" y="21842"/>
                  </a:cubicBezTo>
                  <a:cubicBezTo>
                    <a:pt x="9962" y="21750"/>
                    <a:pt x="9779" y="12737"/>
                    <a:pt x="9821" y="8450"/>
                  </a:cubicBezTo>
                  <a:cubicBezTo>
                    <a:pt x="9845" y="6063"/>
                    <a:pt x="10814" y="2632"/>
                    <a:pt x="11622" y="175"/>
                  </a:cubicBezTo>
                  <a:cubicBezTo>
                    <a:pt x="11643" y="104"/>
                    <a:pt x="11603" y="29"/>
                    <a:pt x="11535" y="7"/>
                  </a:cubicBezTo>
                  <a:cubicBezTo>
                    <a:pt x="11520" y="2"/>
                    <a:pt x="11506" y="0"/>
                    <a:pt x="114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1545400" y="882750"/>
              <a:ext cx="25700" cy="54650"/>
            </a:xfrm>
            <a:custGeom>
              <a:avLst/>
              <a:gdLst/>
              <a:ahLst/>
              <a:cxnLst/>
              <a:rect l="l" t="t" r="r" b="b"/>
              <a:pathLst>
                <a:path w="1028" h="2186" extrusionOk="0">
                  <a:moveTo>
                    <a:pt x="874" y="0"/>
                  </a:moveTo>
                  <a:cubicBezTo>
                    <a:pt x="819" y="0"/>
                    <a:pt x="767" y="33"/>
                    <a:pt x="747" y="88"/>
                  </a:cubicBezTo>
                  <a:cubicBezTo>
                    <a:pt x="743" y="95"/>
                    <a:pt x="439" y="852"/>
                    <a:pt x="25" y="2004"/>
                  </a:cubicBezTo>
                  <a:cubicBezTo>
                    <a:pt x="0" y="2074"/>
                    <a:pt x="37" y="2152"/>
                    <a:pt x="109" y="2177"/>
                  </a:cubicBezTo>
                  <a:cubicBezTo>
                    <a:pt x="123" y="2183"/>
                    <a:pt x="139" y="2185"/>
                    <a:pt x="154" y="2185"/>
                  </a:cubicBezTo>
                  <a:cubicBezTo>
                    <a:pt x="211" y="2185"/>
                    <a:pt x="262" y="2150"/>
                    <a:pt x="281" y="2095"/>
                  </a:cubicBezTo>
                  <a:cubicBezTo>
                    <a:pt x="693" y="950"/>
                    <a:pt x="996" y="197"/>
                    <a:pt x="999" y="190"/>
                  </a:cubicBezTo>
                  <a:cubicBezTo>
                    <a:pt x="1028" y="120"/>
                    <a:pt x="995" y="39"/>
                    <a:pt x="924" y="10"/>
                  </a:cubicBezTo>
                  <a:cubicBezTo>
                    <a:pt x="908" y="3"/>
                    <a:pt x="891" y="0"/>
                    <a:pt x="8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981750" y="1492025"/>
              <a:ext cx="514150" cy="167075"/>
            </a:xfrm>
            <a:custGeom>
              <a:avLst/>
              <a:gdLst/>
              <a:ahLst/>
              <a:cxnLst/>
              <a:rect l="l" t="t" r="r" b="b"/>
              <a:pathLst>
                <a:path w="20566" h="6683" extrusionOk="0">
                  <a:moveTo>
                    <a:pt x="9238" y="0"/>
                  </a:moveTo>
                  <a:cubicBezTo>
                    <a:pt x="7282" y="0"/>
                    <a:pt x="5556" y="168"/>
                    <a:pt x="4553" y="637"/>
                  </a:cubicBezTo>
                  <a:cubicBezTo>
                    <a:pt x="1096" y="2253"/>
                    <a:pt x="30" y="6472"/>
                    <a:pt x="19" y="6514"/>
                  </a:cubicBezTo>
                  <a:cubicBezTo>
                    <a:pt x="1" y="6587"/>
                    <a:pt x="46" y="6661"/>
                    <a:pt x="119" y="6678"/>
                  </a:cubicBezTo>
                  <a:cubicBezTo>
                    <a:pt x="129" y="6681"/>
                    <a:pt x="141" y="6682"/>
                    <a:pt x="152" y="6682"/>
                  </a:cubicBezTo>
                  <a:cubicBezTo>
                    <a:pt x="214" y="6682"/>
                    <a:pt x="268" y="6640"/>
                    <a:pt x="283" y="6579"/>
                  </a:cubicBezTo>
                  <a:cubicBezTo>
                    <a:pt x="293" y="6537"/>
                    <a:pt x="1327" y="2445"/>
                    <a:pt x="4668" y="883"/>
                  </a:cubicBezTo>
                  <a:cubicBezTo>
                    <a:pt x="5621" y="437"/>
                    <a:pt x="7286" y="277"/>
                    <a:pt x="9186" y="277"/>
                  </a:cubicBezTo>
                  <a:cubicBezTo>
                    <a:pt x="13995" y="277"/>
                    <a:pt x="20309" y="1302"/>
                    <a:pt x="20397" y="1316"/>
                  </a:cubicBezTo>
                  <a:cubicBezTo>
                    <a:pt x="20404" y="1317"/>
                    <a:pt x="20410" y="1317"/>
                    <a:pt x="20417" y="1317"/>
                  </a:cubicBezTo>
                  <a:cubicBezTo>
                    <a:pt x="20482" y="1317"/>
                    <a:pt x="20542" y="1270"/>
                    <a:pt x="20554" y="1203"/>
                  </a:cubicBezTo>
                  <a:cubicBezTo>
                    <a:pt x="20566" y="1129"/>
                    <a:pt x="20515" y="1059"/>
                    <a:pt x="20441" y="1047"/>
                  </a:cubicBezTo>
                  <a:cubicBezTo>
                    <a:pt x="20083" y="988"/>
                    <a:pt x="13986" y="0"/>
                    <a:pt x="92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1918500" y="1437050"/>
              <a:ext cx="87250" cy="16825"/>
            </a:xfrm>
            <a:custGeom>
              <a:avLst/>
              <a:gdLst/>
              <a:ahLst/>
              <a:cxnLst/>
              <a:rect l="l" t="t" r="r" b="b"/>
              <a:pathLst>
                <a:path w="3490" h="673" extrusionOk="0">
                  <a:moveTo>
                    <a:pt x="972" y="0"/>
                  </a:moveTo>
                  <a:cubicBezTo>
                    <a:pt x="718" y="0"/>
                    <a:pt x="439" y="8"/>
                    <a:pt x="133" y="25"/>
                  </a:cubicBezTo>
                  <a:cubicBezTo>
                    <a:pt x="59" y="29"/>
                    <a:pt x="1" y="92"/>
                    <a:pt x="5" y="168"/>
                  </a:cubicBezTo>
                  <a:cubicBezTo>
                    <a:pt x="10" y="238"/>
                    <a:pt x="67" y="297"/>
                    <a:pt x="132" y="297"/>
                  </a:cubicBezTo>
                  <a:cubicBezTo>
                    <a:pt x="137" y="297"/>
                    <a:pt x="142" y="297"/>
                    <a:pt x="148" y="296"/>
                  </a:cubicBezTo>
                  <a:cubicBezTo>
                    <a:pt x="450" y="279"/>
                    <a:pt x="725" y="272"/>
                    <a:pt x="974" y="272"/>
                  </a:cubicBezTo>
                  <a:cubicBezTo>
                    <a:pt x="2729" y="272"/>
                    <a:pt x="3213" y="637"/>
                    <a:pt x="3217" y="640"/>
                  </a:cubicBezTo>
                  <a:cubicBezTo>
                    <a:pt x="3242" y="660"/>
                    <a:pt x="3272" y="672"/>
                    <a:pt x="3306" y="672"/>
                  </a:cubicBezTo>
                  <a:cubicBezTo>
                    <a:pt x="3431" y="672"/>
                    <a:pt x="3490" y="515"/>
                    <a:pt x="3393" y="433"/>
                  </a:cubicBezTo>
                  <a:cubicBezTo>
                    <a:pt x="3370" y="413"/>
                    <a:pt x="2855" y="0"/>
                    <a:pt x="9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1192700" y="1442900"/>
              <a:ext cx="688450" cy="530150"/>
            </a:xfrm>
            <a:custGeom>
              <a:avLst/>
              <a:gdLst/>
              <a:ahLst/>
              <a:cxnLst/>
              <a:rect l="l" t="t" r="r" b="b"/>
              <a:pathLst>
                <a:path w="27538" h="21206" extrusionOk="0">
                  <a:moveTo>
                    <a:pt x="27390" y="0"/>
                  </a:moveTo>
                  <a:cubicBezTo>
                    <a:pt x="27382" y="0"/>
                    <a:pt x="27374" y="1"/>
                    <a:pt x="27366" y="3"/>
                  </a:cubicBezTo>
                  <a:cubicBezTo>
                    <a:pt x="23125" y="798"/>
                    <a:pt x="12349" y="4201"/>
                    <a:pt x="12240" y="4236"/>
                  </a:cubicBezTo>
                  <a:cubicBezTo>
                    <a:pt x="12226" y="4241"/>
                    <a:pt x="12211" y="4247"/>
                    <a:pt x="12199" y="4258"/>
                  </a:cubicBezTo>
                  <a:cubicBezTo>
                    <a:pt x="12138" y="4304"/>
                    <a:pt x="6032" y="8997"/>
                    <a:pt x="3029" y="13148"/>
                  </a:cubicBezTo>
                  <a:cubicBezTo>
                    <a:pt x="1" y="17334"/>
                    <a:pt x="876" y="21064"/>
                    <a:pt x="885" y="21102"/>
                  </a:cubicBezTo>
                  <a:cubicBezTo>
                    <a:pt x="900" y="21162"/>
                    <a:pt x="954" y="21206"/>
                    <a:pt x="1018" y="21206"/>
                  </a:cubicBezTo>
                  <a:cubicBezTo>
                    <a:pt x="1028" y="21204"/>
                    <a:pt x="1039" y="21203"/>
                    <a:pt x="1049" y="21200"/>
                  </a:cubicBezTo>
                  <a:cubicBezTo>
                    <a:pt x="1122" y="21183"/>
                    <a:pt x="1166" y="21109"/>
                    <a:pt x="1149" y="21036"/>
                  </a:cubicBezTo>
                  <a:cubicBezTo>
                    <a:pt x="1139" y="21001"/>
                    <a:pt x="299" y="17386"/>
                    <a:pt x="3249" y="13308"/>
                  </a:cubicBezTo>
                  <a:cubicBezTo>
                    <a:pt x="6147" y="9303"/>
                    <a:pt x="11969" y="4778"/>
                    <a:pt x="12346" y="4488"/>
                  </a:cubicBezTo>
                  <a:cubicBezTo>
                    <a:pt x="12907" y="4311"/>
                    <a:pt x="23285" y="1045"/>
                    <a:pt x="27416" y="270"/>
                  </a:cubicBezTo>
                  <a:cubicBezTo>
                    <a:pt x="27489" y="256"/>
                    <a:pt x="27538" y="185"/>
                    <a:pt x="27525" y="111"/>
                  </a:cubicBezTo>
                  <a:cubicBezTo>
                    <a:pt x="27511" y="46"/>
                    <a:pt x="27453" y="0"/>
                    <a:pt x="273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1495275" y="1452800"/>
              <a:ext cx="84625" cy="102650"/>
            </a:xfrm>
            <a:custGeom>
              <a:avLst/>
              <a:gdLst/>
              <a:ahLst/>
              <a:cxnLst/>
              <a:rect l="l" t="t" r="r" b="b"/>
              <a:pathLst>
                <a:path w="3385" h="4106" extrusionOk="0">
                  <a:moveTo>
                    <a:pt x="3232" y="1"/>
                  </a:moveTo>
                  <a:cubicBezTo>
                    <a:pt x="3190" y="1"/>
                    <a:pt x="3148" y="20"/>
                    <a:pt x="3121" y="57"/>
                  </a:cubicBezTo>
                  <a:cubicBezTo>
                    <a:pt x="1466" y="2166"/>
                    <a:pt x="87" y="3867"/>
                    <a:pt x="74" y="3883"/>
                  </a:cubicBezTo>
                  <a:cubicBezTo>
                    <a:pt x="1" y="3972"/>
                    <a:pt x="64" y="4106"/>
                    <a:pt x="179" y="4106"/>
                  </a:cubicBezTo>
                  <a:cubicBezTo>
                    <a:pt x="221" y="4106"/>
                    <a:pt x="259" y="4087"/>
                    <a:pt x="285" y="4055"/>
                  </a:cubicBezTo>
                  <a:cubicBezTo>
                    <a:pt x="299" y="4038"/>
                    <a:pt x="1680" y="2335"/>
                    <a:pt x="3336" y="224"/>
                  </a:cubicBezTo>
                  <a:cubicBezTo>
                    <a:pt x="3385" y="165"/>
                    <a:pt x="3376" y="77"/>
                    <a:pt x="3315" y="29"/>
                  </a:cubicBezTo>
                  <a:cubicBezTo>
                    <a:pt x="3290" y="10"/>
                    <a:pt x="3261" y="1"/>
                    <a:pt x="32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1598350" y="1129125"/>
              <a:ext cx="254700" cy="296200"/>
            </a:xfrm>
            <a:custGeom>
              <a:avLst/>
              <a:gdLst/>
              <a:ahLst/>
              <a:cxnLst/>
              <a:rect l="l" t="t" r="r" b="b"/>
              <a:pathLst>
                <a:path w="10188" h="11848" extrusionOk="0">
                  <a:moveTo>
                    <a:pt x="10035" y="0"/>
                  </a:moveTo>
                  <a:cubicBezTo>
                    <a:pt x="10005" y="0"/>
                    <a:pt x="9975" y="10"/>
                    <a:pt x="9950" y="31"/>
                  </a:cubicBezTo>
                  <a:cubicBezTo>
                    <a:pt x="8030" y="1595"/>
                    <a:pt x="5522" y="3819"/>
                    <a:pt x="4480" y="5544"/>
                  </a:cubicBezTo>
                  <a:cubicBezTo>
                    <a:pt x="3778" y="6707"/>
                    <a:pt x="2295" y="8752"/>
                    <a:pt x="70" y="11628"/>
                  </a:cubicBezTo>
                  <a:cubicBezTo>
                    <a:pt x="1" y="11718"/>
                    <a:pt x="64" y="11848"/>
                    <a:pt x="177" y="11848"/>
                  </a:cubicBezTo>
                  <a:cubicBezTo>
                    <a:pt x="219" y="11848"/>
                    <a:pt x="259" y="11828"/>
                    <a:pt x="285" y="11795"/>
                  </a:cubicBezTo>
                  <a:cubicBezTo>
                    <a:pt x="2516" y="8911"/>
                    <a:pt x="4006" y="6855"/>
                    <a:pt x="4713" y="5686"/>
                  </a:cubicBezTo>
                  <a:cubicBezTo>
                    <a:pt x="5734" y="3994"/>
                    <a:pt x="8218" y="1792"/>
                    <a:pt x="10122" y="241"/>
                  </a:cubicBezTo>
                  <a:cubicBezTo>
                    <a:pt x="10180" y="195"/>
                    <a:pt x="10188" y="109"/>
                    <a:pt x="10142" y="51"/>
                  </a:cubicBezTo>
                  <a:cubicBezTo>
                    <a:pt x="10114" y="18"/>
                    <a:pt x="10075" y="0"/>
                    <a:pt x="100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1873350" y="1074450"/>
              <a:ext cx="50700" cy="38575"/>
            </a:xfrm>
            <a:custGeom>
              <a:avLst/>
              <a:gdLst/>
              <a:ahLst/>
              <a:cxnLst/>
              <a:rect l="l" t="t" r="r" b="b"/>
              <a:pathLst>
                <a:path w="2028" h="1543" extrusionOk="0">
                  <a:moveTo>
                    <a:pt x="1873" y="0"/>
                  </a:moveTo>
                  <a:cubicBezTo>
                    <a:pt x="1846" y="0"/>
                    <a:pt x="1819" y="8"/>
                    <a:pt x="1795" y="25"/>
                  </a:cubicBezTo>
                  <a:cubicBezTo>
                    <a:pt x="1787" y="29"/>
                    <a:pt x="1089" y="532"/>
                    <a:pt x="103" y="1300"/>
                  </a:cubicBezTo>
                  <a:cubicBezTo>
                    <a:pt x="1" y="1380"/>
                    <a:pt x="58" y="1543"/>
                    <a:pt x="188" y="1543"/>
                  </a:cubicBezTo>
                  <a:cubicBezTo>
                    <a:pt x="217" y="1543"/>
                    <a:pt x="247" y="1533"/>
                    <a:pt x="271" y="1515"/>
                  </a:cubicBezTo>
                  <a:cubicBezTo>
                    <a:pt x="1252" y="751"/>
                    <a:pt x="1946" y="252"/>
                    <a:pt x="1954" y="246"/>
                  </a:cubicBezTo>
                  <a:cubicBezTo>
                    <a:pt x="2015" y="203"/>
                    <a:pt x="2028" y="118"/>
                    <a:pt x="1984" y="57"/>
                  </a:cubicBezTo>
                  <a:cubicBezTo>
                    <a:pt x="1958" y="20"/>
                    <a:pt x="1916" y="0"/>
                    <a:pt x="18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1525875" y="1570250"/>
              <a:ext cx="397800" cy="229525"/>
            </a:xfrm>
            <a:custGeom>
              <a:avLst/>
              <a:gdLst/>
              <a:ahLst/>
              <a:cxnLst/>
              <a:rect l="l" t="t" r="r" b="b"/>
              <a:pathLst>
                <a:path w="15912" h="9181" extrusionOk="0">
                  <a:moveTo>
                    <a:pt x="153" y="1"/>
                  </a:moveTo>
                  <a:cubicBezTo>
                    <a:pt x="98" y="1"/>
                    <a:pt x="46" y="34"/>
                    <a:pt x="25" y="88"/>
                  </a:cubicBezTo>
                  <a:cubicBezTo>
                    <a:pt x="0" y="158"/>
                    <a:pt x="33" y="235"/>
                    <a:pt x="103" y="263"/>
                  </a:cubicBezTo>
                  <a:cubicBezTo>
                    <a:pt x="213" y="304"/>
                    <a:pt x="11115" y="4420"/>
                    <a:pt x="12815" y="6005"/>
                  </a:cubicBezTo>
                  <a:cubicBezTo>
                    <a:pt x="14525" y="7600"/>
                    <a:pt x="15616" y="9109"/>
                    <a:pt x="15626" y="9125"/>
                  </a:cubicBezTo>
                  <a:cubicBezTo>
                    <a:pt x="15652" y="9159"/>
                    <a:pt x="15693" y="9180"/>
                    <a:pt x="15736" y="9180"/>
                  </a:cubicBezTo>
                  <a:cubicBezTo>
                    <a:pt x="15847" y="9180"/>
                    <a:pt x="15911" y="9055"/>
                    <a:pt x="15847" y="8965"/>
                  </a:cubicBezTo>
                  <a:cubicBezTo>
                    <a:pt x="15836" y="8950"/>
                    <a:pt x="14730" y="7419"/>
                    <a:pt x="13001" y="5807"/>
                  </a:cubicBezTo>
                  <a:cubicBezTo>
                    <a:pt x="11262" y="4185"/>
                    <a:pt x="649" y="178"/>
                    <a:pt x="199" y="9"/>
                  </a:cubicBezTo>
                  <a:cubicBezTo>
                    <a:pt x="183" y="3"/>
                    <a:pt x="168" y="1"/>
                    <a:pt x="1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1510450" y="1675150"/>
              <a:ext cx="83425" cy="325425"/>
            </a:xfrm>
            <a:custGeom>
              <a:avLst/>
              <a:gdLst/>
              <a:ahLst/>
              <a:cxnLst/>
              <a:rect l="l" t="t" r="r" b="b"/>
              <a:pathLst>
                <a:path w="3337" h="13017" extrusionOk="0">
                  <a:moveTo>
                    <a:pt x="212" y="1"/>
                  </a:moveTo>
                  <a:cubicBezTo>
                    <a:pt x="126" y="7"/>
                    <a:pt x="74" y="56"/>
                    <a:pt x="70" y="132"/>
                  </a:cubicBezTo>
                  <a:cubicBezTo>
                    <a:pt x="0" y="2093"/>
                    <a:pt x="25" y="4818"/>
                    <a:pt x="555" y="6661"/>
                  </a:cubicBezTo>
                  <a:cubicBezTo>
                    <a:pt x="1506" y="9968"/>
                    <a:pt x="3033" y="12914"/>
                    <a:pt x="3048" y="12943"/>
                  </a:cubicBezTo>
                  <a:cubicBezTo>
                    <a:pt x="3072" y="12988"/>
                    <a:pt x="3118" y="13016"/>
                    <a:pt x="3169" y="13016"/>
                  </a:cubicBezTo>
                  <a:cubicBezTo>
                    <a:pt x="3270" y="13016"/>
                    <a:pt x="3337" y="12907"/>
                    <a:pt x="3289" y="12817"/>
                  </a:cubicBezTo>
                  <a:cubicBezTo>
                    <a:pt x="3274" y="12788"/>
                    <a:pt x="1758" y="9866"/>
                    <a:pt x="816" y="6586"/>
                  </a:cubicBezTo>
                  <a:cubicBezTo>
                    <a:pt x="297" y="4778"/>
                    <a:pt x="272" y="2083"/>
                    <a:pt x="343" y="141"/>
                  </a:cubicBezTo>
                  <a:cubicBezTo>
                    <a:pt x="346" y="67"/>
                    <a:pt x="287" y="3"/>
                    <a:pt x="2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1513525" y="1598050"/>
              <a:ext cx="10975" cy="54625"/>
            </a:xfrm>
            <a:custGeom>
              <a:avLst/>
              <a:gdLst/>
              <a:ahLst/>
              <a:cxnLst/>
              <a:rect l="l" t="t" r="r" b="b"/>
              <a:pathLst>
                <a:path w="439" h="2185" extrusionOk="0">
                  <a:moveTo>
                    <a:pt x="295" y="0"/>
                  </a:moveTo>
                  <a:cubicBezTo>
                    <a:pt x="226" y="0"/>
                    <a:pt x="168" y="52"/>
                    <a:pt x="159" y="122"/>
                  </a:cubicBezTo>
                  <a:cubicBezTo>
                    <a:pt x="159" y="129"/>
                    <a:pt x="73" y="908"/>
                    <a:pt x="6" y="2041"/>
                  </a:cubicBezTo>
                  <a:cubicBezTo>
                    <a:pt x="0" y="2116"/>
                    <a:pt x="57" y="2180"/>
                    <a:pt x="133" y="2184"/>
                  </a:cubicBezTo>
                  <a:lnTo>
                    <a:pt x="141" y="2184"/>
                  </a:lnTo>
                  <a:cubicBezTo>
                    <a:pt x="212" y="2184"/>
                    <a:pt x="272" y="2129"/>
                    <a:pt x="277" y="2057"/>
                  </a:cubicBezTo>
                  <a:cubicBezTo>
                    <a:pt x="345" y="932"/>
                    <a:pt x="429" y="159"/>
                    <a:pt x="429" y="152"/>
                  </a:cubicBezTo>
                  <a:cubicBezTo>
                    <a:pt x="439" y="77"/>
                    <a:pt x="384" y="10"/>
                    <a:pt x="310" y="1"/>
                  </a:cubicBezTo>
                  <a:cubicBezTo>
                    <a:pt x="305" y="1"/>
                    <a:pt x="300" y="0"/>
                    <a:pt x="2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2176500" y="1906000"/>
              <a:ext cx="3371525" cy="2302075"/>
            </a:xfrm>
            <a:custGeom>
              <a:avLst/>
              <a:gdLst/>
              <a:ahLst/>
              <a:cxnLst/>
              <a:rect l="l" t="t" r="r" b="b"/>
              <a:pathLst>
                <a:path w="134861" h="92083" extrusionOk="0">
                  <a:moveTo>
                    <a:pt x="178" y="1"/>
                  </a:moveTo>
                  <a:cubicBezTo>
                    <a:pt x="80" y="1"/>
                    <a:pt x="0" y="79"/>
                    <a:pt x="0" y="177"/>
                  </a:cubicBezTo>
                  <a:lnTo>
                    <a:pt x="0" y="91889"/>
                  </a:lnTo>
                  <a:cubicBezTo>
                    <a:pt x="0" y="91996"/>
                    <a:pt x="86" y="92082"/>
                    <a:pt x="194" y="92082"/>
                  </a:cubicBezTo>
                  <a:lnTo>
                    <a:pt x="134668" y="92082"/>
                  </a:lnTo>
                  <a:cubicBezTo>
                    <a:pt x="134775" y="92082"/>
                    <a:pt x="134861" y="91996"/>
                    <a:pt x="134861" y="91889"/>
                  </a:cubicBezTo>
                  <a:lnTo>
                    <a:pt x="134861" y="177"/>
                  </a:lnTo>
                  <a:cubicBezTo>
                    <a:pt x="134861" y="79"/>
                    <a:pt x="134782" y="1"/>
                    <a:pt x="134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2169700" y="1899175"/>
              <a:ext cx="3385150" cy="2315700"/>
            </a:xfrm>
            <a:custGeom>
              <a:avLst/>
              <a:gdLst/>
              <a:ahLst/>
              <a:cxnLst/>
              <a:rect l="l" t="t" r="r" b="b"/>
              <a:pathLst>
                <a:path w="135406" h="92628" extrusionOk="0">
                  <a:moveTo>
                    <a:pt x="129334" y="545"/>
                  </a:moveTo>
                  <a:cubicBezTo>
                    <a:pt x="132382" y="545"/>
                    <a:pt x="134862" y="3025"/>
                    <a:pt x="134862" y="6073"/>
                  </a:cubicBezTo>
                  <a:lnTo>
                    <a:pt x="134862" y="86012"/>
                  </a:lnTo>
                  <a:cubicBezTo>
                    <a:pt x="134862" y="89359"/>
                    <a:pt x="132137" y="92084"/>
                    <a:pt x="128790" y="92084"/>
                  </a:cubicBezTo>
                  <a:lnTo>
                    <a:pt x="6617" y="92084"/>
                  </a:lnTo>
                  <a:cubicBezTo>
                    <a:pt x="3269" y="92084"/>
                    <a:pt x="545" y="89359"/>
                    <a:pt x="545" y="86012"/>
                  </a:cubicBezTo>
                  <a:lnTo>
                    <a:pt x="545" y="6073"/>
                  </a:lnTo>
                  <a:cubicBezTo>
                    <a:pt x="545" y="3025"/>
                    <a:pt x="3025" y="545"/>
                    <a:pt x="6073" y="545"/>
                  </a:cubicBezTo>
                  <a:close/>
                  <a:moveTo>
                    <a:pt x="6073" y="1"/>
                  </a:moveTo>
                  <a:cubicBezTo>
                    <a:pt x="2724" y="1"/>
                    <a:pt x="1" y="2726"/>
                    <a:pt x="1" y="6073"/>
                  </a:cubicBezTo>
                  <a:lnTo>
                    <a:pt x="1" y="86012"/>
                  </a:lnTo>
                  <a:cubicBezTo>
                    <a:pt x="1" y="89659"/>
                    <a:pt x="2969" y="92628"/>
                    <a:pt x="6617" y="92628"/>
                  </a:cubicBezTo>
                  <a:lnTo>
                    <a:pt x="128790" y="92628"/>
                  </a:lnTo>
                  <a:cubicBezTo>
                    <a:pt x="132437" y="92628"/>
                    <a:pt x="135406" y="89659"/>
                    <a:pt x="135406" y="86012"/>
                  </a:cubicBezTo>
                  <a:lnTo>
                    <a:pt x="135406" y="6073"/>
                  </a:lnTo>
                  <a:cubicBezTo>
                    <a:pt x="135406" y="2726"/>
                    <a:pt x="132681" y="1"/>
                    <a:pt x="1293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3259500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2658250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3435275" y="2287200"/>
              <a:ext cx="177625" cy="174850"/>
            </a:xfrm>
            <a:custGeom>
              <a:avLst/>
              <a:gdLst/>
              <a:ahLst/>
              <a:cxnLst/>
              <a:rect l="l" t="t" r="r" b="b"/>
              <a:pathLst>
                <a:path w="7105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303972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364282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347927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2394025" y="2696775"/>
              <a:ext cx="333950" cy="174875"/>
            </a:xfrm>
            <a:custGeom>
              <a:avLst/>
              <a:gdLst/>
              <a:ahLst/>
              <a:cxnLst/>
              <a:rect l="l" t="t" r="r" b="b"/>
              <a:pathLst>
                <a:path w="13358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13358" y="6994"/>
                  </a:lnTo>
                  <a:lnTo>
                    <a:pt x="133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3020225" y="2287200"/>
              <a:ext cx="177600" cy="174850"/>
            </a:xfrm>
            <a:custGeom>
              <a:avLst/>
              <a:gdLst/>
              <a:ahLst/>
              <a:cxnLst/>
              <a:rect l="l" t="t" r="r" b="b"/>
              <a:pathLst>
                <a:path w="7104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2394025" y="2901575"/>
              <a:ext cx="234300" cy="174875"/>
            </a:xfrm>
            <a:custGeom>
              <a:avLst/>
              <a:gdLst/>
              <a:ahLst/>
              <a:cxnLst/>
              <a:rect l="l" t="t" r="r" b="b"/>
              <a:pathLst>
                <a:path w="9372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9371" y="6994"/>
                  </a:lnTo>
                  <a:lnTo>
                    <a:pt x="937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369907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2" y="4987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2605150" y="2287200"/>
              <a:ext cx="177600" cy="174850"/>
            </a:xfrm>
            <a:custGeom>
              <a:avLst/>
              <a:gdLst/>
              <a:ahLst/>
              <a:cxnLst/>
              <a:rect l="l" t="t" r="r" b="b"/>
              <a:pathLst>
                <a:path w="7104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2600150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4" y="4987"/>
                  </a:lnTo>
                  <a:lnTo>
                    <a:pt x="75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2819950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2" y="4987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2812700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322777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4578150" y="2132575"/>
              <a:ext cx="189875" cy="124675"/>
            </a:xfrm>
            <a:custGeom>
              <a:avLst/>
              <a:gdLst/>
              <a:ahLst/>
              <a:cxnLst/>
              <a:rect l="l" t="t" r="r" b="b"/>
              <a:pathLst>
                <a:path w="7595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4" y="4987"/>
                  </a:lnTo>
                  <a:lnTo>
                    <a:pt x="75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797950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2" y="4987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4680500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3" y="6994"/>
                  </a:lnTo>
                  <a:lnTo>
                    <a:pt x="7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4888025" y="2287200"/>
              <a:ext cx="177600" cy="174850"/>
            </a:xfrm>
            <a:custGeom>
              <a:avLst/>
              <a:gdLst/>
              <a:ahLst/>
              <a:cxnLst/>
              <a:rect l="l" t="t" r="r" b="b"/>
              <a:pathLst>
                <a:path w="7104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5132500" y="2901575"/>
              <a:ext cx="261450" cy="174875"/>
            </a:xfrm>
            <a:custGeom>
              <a:avLst/>
              <a:gdLst/>
              <a:ahLst/>
              <a:cxnLst/>
              <a:rect l="l" t="t" r="r" b="b"/>
              <a:pathLst>
                <a:path w="10458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10458" y="6994"/>
                  </a:lnTo>
                  <a:lnTo>
                    <a:pt x="1045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5017725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2394025" y="2287200"/>
              <a:ext cx="181200" cy="174850"/>
            </a:xfrm>
            <a:custGeom>
              <a:avLst/>
              <a:gdLst/>
              <a:ahLst/>
              <a:cxnLst/>
              <a:rect l="l" t="t" r="r" b="b"/>
              <a:pathLst>
                <a:path w="7248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247" y="6994"/>
                  </a:lnTo>
                  <a:lnTo>
                    <a:pt x="724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3918825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4" y="4987"/>
                  </a:lnTo>
                  <a:lnTo>
                    <a:pt x="75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4138625" y="2132575"/>
              <a:ext cx="189850" cy="124675"/>
            </a:xfrm>
            <a:custGeom>
              <a:avLst/>
              <a:gdLst/>
              <a:ahLst/>
              <a:cxnLst/>
              <a:rect l="l" t="t" r="r" b="b"/>
              <a:pathLst>
                <a:path w="7594" h="4987" extrusionOk="0">
                  <a:moveTo>
                    <a:pt x="0" y="1"/>
                  </a:moveTo>
                  <a:lnTo>
                    <a:pt x="0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4057875" y="2287200"/>
              <a:ext cx="177625" cy="174850"/>
            </a:xfrm>
            <a:custGeom>
              <a:avLst/>
              <a:gdLst/>
              <a:ahLst/>
              <a:cxnLst/>
              <a:rect l="l" t="t" r="r" b="b"/>
              <a:pathLst>
                <a:path w="7105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7104" y="6994"/>
                  </a:lnTo>
                  <a:lnTo>
                    <a:pt x="710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447297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385037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4265425" y="2287200"/>
              <a:ext cx="177575" cy="174850"/>
            </a:xfrm>
            <a:custGeom>
              <a:avLst/>
              <a:gdLst/>
              <a:ahLst/>
              <a:cxnLst/>
              <a:rect l="l" t="t" r="r" b="b"/>
              <a:pathLst>
                <a:path w="7103" h="6994" extrusionOk="0">
                  <a:moveTo>
                    <a:pt x="0" y="0"/>
                  </a:moveTo>
                  <a:lnTo>
                    <a:pt x="0" y="6994"/>
                  </a:lnTo>
                  <a:lnTo>
                    <a:pt x="7102" y="6994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4358400" y="2132575"/>
              <a:ext cx="189825" cy="124675"/>
            </a:xfrm>
            <a:custGeom>
              <a:avLst/>
              <a:gdLst/>
              <a:ahLst/>
              <a:cxnLst/>
              <a:rect l="l" t="t" r="r" b="b"/>
              <a:pathLst>
                <a:path w="7593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593" y="4987"/>
                  </a:lnTo>
                  <a:lnTo>
                    <a:pt x="759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4101575" y="29015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8" y="6994"/>
                  </a:lnTo>
                  <a:lnTo>
                    <a:pt x="70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5026000" y="2696775"/>
              <a:ext cx="176275" cy="174875"/>
            </a:xfrm>
            <a:custGeom>
              <a:avLst/>
              <a:gdLst/>
              <a:ahLst/>
              <a:cxnLst/>
              <a:rect l="l" t="t" r="r" b="b"/>
              <a:pathLst>
                <a:path w="7051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481982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49263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47201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4307750" y="29015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4513950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4613650" y="26967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8" y="6994"/>
                  </a:lnTo>
                  <a:lnTo>
                    <a:pt x="70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4407450" y="2696775"/>
              <a:ext cx="176225" cy="174875"/>
            </a:xfrm>
            <a:custGeom>
              <a:avLst/>
              <a:gdLst/>
              <a:ahLst/>
              <a:cxnLst/>
              <a:rect l="l" t="t" r="r" b="b"/>
              <a:pathLst>
                <a:path w="7049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5237525" y="2132575"/>
              <a:ext cx="156425" cy="124675"/>
            </a:xfrm>
            <a:custGeom>
              <a:avLst/>
              <a:gdLst/>
              <a:ahLst/>
              <a:cxnLst/>
              <a:rect l="l" t="t" r="r" b="b"/>
              <a:pathLst>
                <a:path w="6257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6257" y="4987"/>
                  </a:lnTo>
                  <a:lnTo>
                    <a:pt x="625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394025" y="2132575"/>
              <a:ext cx="176200" cy="124675"/>
            </a:xfrm>
            <a:custGeom>
              <a:avLst/>
              <a:gdLst/>
              <a:ahLst/>
              <a:cxnLst/>
              <a:rect l="l" t="t" r="r" b="b"/>
              <a:pathLst>
                <a:path w="7048" h="4987" extrusionOk="0">
                  <a:moveTo>
                    <a:pt x="1" y="1"/>
                  </a:moveTo>
                  <a:lnTo>
                    <a:pt x="1" y="4987"/>
                  </a:lnTo>
                  <a:lnTo>
                    <a:pt x="7047" y="4987"/>
                  </a:lnTo>
                  <a:lnTo>
                    <a:pt x="704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394025" y="3106375"/>
              <a:ext cx="2999950" cy="181775"/>
            </a:xfrm>
            <a:custGeom>
              <a:avLst/>
              <a:gdLst/>
              <a:ahLst/>
              <a:cxnLst/>
              <a:rect l="l" t="t" r="r" b="b"/>
              <a:pathLst>
                <a:path w="119998" h="7271" extrusionOk="0">
                  <a:moveTo>
                    <a:pt x="1" y="0"/>
                  </a:moveTo>
                  <a:lnTo>
                    <a:pt x="1" y="7271"/>
                  </a:lnTo>
                  <a:lnTo>
                    <a:pt x="119998" y="7271"/>
                  </a:lnTo>
                  <a:lnTo>
                    <a:pt x="11999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5095550" y="2287200"/>
              <a:ext cx="298400" cy="174850"/>
            </a:xfrm>
            <a:custGeom>
              <a:avLst/>
              <a:gdLst/>
              <a:ahLst/>
              <a:cxnLst/>
              <a:rect l="l" t="t" r="r" b="b"/>
              <a:pathLst>
                <a:path w="11936" h="6994" extrusionOk="0">
                  <a:moveTo>
                    <a:pt x="1" y="0"/>
                  </a:moveTo>
                  <a:lnTo>
                    <a:pt x="1" y="6994"/>
                  </a:lnTo>
                  <a:lnTo>
                    <a:pt x="11936" y="6994"/>
                  </a:lnTo>
                  <a:lnTo>
                    <a:pt x="119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232200" y="2696775"/>
              <a:ext cx="161750" cy="174875"/>
            </a:xfrm>
            <a:custGeom>
              <a:avLst/>
              <a:gdLst/>
              <a:ahLst/>
              <a:cxnLst/>
              <a:rect l="l" t="t" r="r" b="b"/>
              <a:pathLst>
                <a:path w="647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6470" y="6994"/>
                  </a:lnTo>
                  <a:lnTo>
                    <a:pt x="647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394025" y="2492025"/>
              <a:ext cx="2999925" cy="174825"/>
            </a:xfrm>
            <a:custGeom>
              <a:avLst/>
              <a:gdLst/>
              <a:ahLst/>
              <a:cxnLst/>
              <a:rect l="l" t="t" r="r" b="b"/>
              <a:pathLst>
                <a:path w="119997" h="6993" extrusionOk="0">
                  <a:moveTo>
                    <a:pt x="1" y="0"/>
                  </a:moveTo>
                  <a:lnTo>
                    <a:pt x="1" y="6993"/>
                  </a:lnTo>
                  <a:lnTo>
                    <a:pt x="119997" y="6993"/>
                  </a:lnTo>
                  <a:lnTo>
                    <a:pt x="119997" y="0"/>
                  </a:lnTo>
                  <a:lnTo>
                    <a:pt x="111533" y="0"/>
                  </a:lnTo>
                  <a:lnTo>
                    <a:pt x="111533" y="6941"/>
                  </a:lnTo>
                  <a:lnTo>
                    <a:pt x="110335" y="6941"/>
                  </a:lnTo>
                  <a:lnTo>
                    <a:pt x="110335" y="0"/>
                  </a:lnTo>
                  <a:lnTo>
                    <a:pt x="103286" y="0"/>
                  </a:lnTo>
                  <a:lnTo>
                    <a:pt x="103286" y="6941"/>
                  </a:lnTo>
                  <a:lnTo>
                    <a:pt x="102088" y="6941"/>
                  </a:lnTo>
                  <a:lnTo>
                    <a:pt x="102088" y="0"/>
                  </a:lnTo>
                  <a:lnTo>
                    <a:pt x="95039" y="0"/>
                  </a:lnTo>
                  <a:lnTo>
                    <a:pt x="95039" y="6941"/>
                  </a:lnTo>
                  <a:lnTo>
                    <a:pt x="93839" y="6941"/>
                  </a:lnTo>
                  <a:lnTo>
                    <a:pt x="93839" y="0"/>
                  </a:lnTo>
                  <a:lnTo>
                    <a:pt x="86791" y="0"/>
                  </a:lnTo>
                  <a:lnTo>
                    <a:pt x="86791" y="6941"/>
                  </a:lnTo>
                  <a:lnTo>
                    <a:pt x="85592" y="6941"/>
                  </a:lnTo>
                  <a:lnTo>
                    <a:pt x="85592" y="0"/>
                  </a:lnTo>
                  <a:lnTo>
                    <a:pt x="78544" y="0"/>
                  </a:lnTo>
                  <a:lnTo>
                    <a:pt x="78544" y="6941"/>
                  </a:lnTo>
                  <a:lnTo>
                    <a:pt x="77344" y="6941"/>
                  </a:lnTo>
                  <a:lnTo>
                    <a:pt x="77344" y="0"/>
                  </a:lnTo>
                  <a:lnTo>
                    <a:pt x="70296" y="0"/>
                  </a:lnTo>
                  <a:lnTo>
                    <a:pt x="70296" y="6941"/>
                  </a:lnTo>
                  <a:lnTo>
                    <a:pt x="69097" y="6941"/>
                  </a:lnTo>
                  <a:lnTo>
                    <a:pt x="69097" y="0"/>
                  </a:lnTo>
                  <a:lnTo>
                    <a:pt x="62048" y="0"/>
                  </a:lnTo>
                  <a:lnTo>
                    <a:pt x="62048" y="6941"/>
                  </a:lnTo>
                  <a:lnTo>
                    <a:pt x="60849" y="6941"/>
                  </a:lnTo>
                  <a:lnTo>
                    <a:pt x="60849" y="0"/>
                  </a:lnTo>
                  <a:lnTo>
                    <a:pt x="53800" y="0"/>
                  </a:lnTo>
                  <a:lnTo>
                    <a:pt x="53800" y="6941"/>
                  </a:lnTo>
                  <a:lnTo>
                    <a:pt x="52602" y="6941"/>
                  </a:lnTo>
                  <a:lnTo>
                    <a:pt x="52602" y="0"/>
                  </a:lnTo>
                  <a:lnTo>
                    <a:pt x="45553" y="0"/>
                  </a:lnTo>
                  <a:lnTo>
                    <a:pt x="45553" y="6941"/>
                  </a:lnTo>
                  <a:lnTo>
                    <a:pt x="44355" y="6941"/>
                  </a:lnTo>
                  <a:lnTo>
                    <a:pt x="44355" y="0"/>
                  </a:lnTo>
                  <a:lnTo>
                    <a:pt x="37305" y="0"/>
                  </a:lnTo>
                  <a:lnTo>
                    <a:pt x="37305" y="6941"/>
                  </a:lnTo>
                  <a:lnTo>
                    <a:pt x="36107" y="6941"/>
                  </a:lnTo>
                  <a:lnTo>
                    <a:pt x="36107" y="0"/>
                  </a:lnTo>
                  <a:lnTo>
                    <a:pt x="29058" y="0"/>
                  </a:lnTo>
                  <a:lnTo>
                    <a:pt x="29058" y="6941"/>
                  </a:lnTo>
                  <a:lnTo>
                    <a:pt x="27860" y="6941"/>
                  </a:lnTo>
                  <a:lnTo>
                    <a:pt x="27860" y="0"/>
                  </a:lnTo>
                  <a:lnTo>
                    <a:pt x="20811" y="0"/>
                  </a:lnTo>
                  <a:lnTo>
                    <a:pt x="20811" y="6941"/>
                  </a:lnTo>
                  <a:lnTo>
                    <a:pt x="19612" y="6941"/>
                  </a:lnTo>
                  <a:lnTo>
                    <a:pt x="19612" y="0"/>
                  </a:lnTo>
                  <a:lnTo>
                    <a:pt x="12563" y="0"/>
                  </a:lnTo>
                  <a:lnTo>
                    <a:pt x="12563" y="6941"/>
                  </a:lnTo>
                  <a:lnTo>
                    <a:pt x="11365" y="6941"/>
                  </a:lnTo>
                  <a:lnTo>
                    <a:pt x="113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3582675" y="2696775"/>
              <a:ext cx="176275" cy="174875"/>
            </a:xfrm>
            <a:custGeom>
              <a:avLst/>
              <a:gdLst/>
              <a:ahLst/>
              <a:cxnLst/>
              <a:rect l="l" t="t" r="r" b="b"/>
              <a:pathLst>
                <a:path w="7051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420125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317032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3276800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337650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96412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8644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307062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3788875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3895400" y="2901575"/>
              <a:ext cx="176200" cy="174875"/>
            </a:xfrm>
            <a:custGeom>
              <a:avLst/>
              <a:gdLst/>
              <a:ahLst/>
              <a:cxnLst/>
              <a:rect l="l" t="t" r="r" b="b"/>
              <a:pathLst>
                <a:path w="7048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8" y="6994"/>
                  </a:lnTo>
                  <a:lnTo>
                    <a:pt x="704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399505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3482975" y="2901575"/>
              <a:ext cx="176275" cy="174875"/>
            </a:xfrm>
            <a:custGeom>
              <a:avLst/>
              <a:gdLst/>
              <a:ahLst/>
              <a:cxnLst/>
              <a:rect l="l" t="t" r="r" b="b"/>
              <a:pathLst>
                <a:path w="7051" h="6995" extrusionOk="0">
                  <a:moveTo>
                    <a:pt x="1" y="1"/>
                  </a:moveTo>
                  <a:lnTo>
                    <a:pt x="1" y="6994"/>
                  </a:lnTo>
                  <a:lnTo>
                    <a:pt x="7050" y="6994"/>
                  </a:lnTo>
                  <a:lnTo>
                    <a:pt x="70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3689175" y="29015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57950" y="2696775"/>
              <a:ext cx="176250" cy="174875"/>
            </a:xfrm>
            <a:custGeom>
              <a:avLst/>
              <a:gdLst/>
              <a:ahLst/>
              <a:cxnLst/>
              <a:rect l="l" t="t" r="r" b="b"/>
              <a:pathLst>
                <a:path w="7050" h="6995" extrusionOk="0">
                  <a:moveTo>
                    <a:pt x="0" y="1"/>
                  </a:moveTo>
                  <a:lnTo>
                    <a:pt x="0" y="6994"/>
                  </a:lnTo>
                  <a:lnTo>
                    <a:pt x="7049" y="6994"/>
                  </a:lnTo>
                  <a:lnTo>
                    <a:pt x="704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828775" y="655250"/>
              <a:ext cx="4048875" cy="1339650"/>
            </a:xfrm>
            <a:custGeom>
              <a:avLst/>
              <a:gdLst/>
              <a:ahLst/>
              <a:cxnLst/>
              <a:rect l="l" t="t" r="r" b="b"/>
              <a:pathLst>
                <a:path w="161955" h="53586" extrusionOk="0">
                  <a:moveTo>
                    <a:pt x="5483" y="1"/>
                  </a:moveTo>
                  <a:cubicBezTo>
                    <a:pt x="2309" y="1"/>
                    <a:pt x="0" y="3011"/>
                    <a:pt x="824" y="6077"/>
                  </a:cubicBezTo>
                  <a:lnTo>
                    <a:pt x="11862" y="47181"/>
                  </a:lnTo>
                  <a:cubicBezTo>
                    <a:pt x="12429" y="49289"/>
                    <a:pt x="14340" y="50755"/>
                    <a:pt x="16522" y="50755"/>
                  </a:cubicBezTo>
                  <a:lnTo>
                    <a:pt x="31931" y="50755"/>
                  </a:lnTo>
                  <a:lnTo>
                    <a:pt x="31931" y="53586"/>
                  </a:lnTo>
                  <a:lnTo>
                    <a:pt x="130749" y="53586"/>
                  </a:lnTo>
                  <a:lnTo>
                    <a:pt x="130749" y="50755"/>
                  </a:lnTo>
                  <a:lnTo>
                    <a:pt x="145432" y="50755"/>
                  </a:lnTo>
                  <a:cubicBezTo>
                    <a:pt x="147615" y="50755"/>
                    <a:pt x="149526" y="49289"/>
                    <a:pt x="150093" y="47181"/>
                  </a:cubicBezTo>
                  <a:lnTo>
                    <a:pt x="161131" y="6077"/>
                  </a:lnTo>
                  <a:cubicBezTo>
                    <a:pt x="161955" y="3011"/>
                    <a:pt x="159646" y="1"/>
                    <a:pt x="156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832450" y="648475"/>
              <a:ext cx="4041575" cy="1353225"/>
            </a:xfrm>
            <a:custGeom>
              <a:avLst/>
              <a:gdLst/>
              <a:ahLst/>
              <a:cxnLst/>
              <a:rect l="l" t="t" r="r" b="b"/>
              <a:pathLst>
                <a:path w="161663" h="54129" extrusionOk="0">
                  <a:moveTo>
                    <a:pt x="156326" y="543"/>
                  </a:moveTo>
                  <a:cubicBezTo>
                    <a:pt x="157754" y="543"/>
                    <a:pt x="159071" y="1193"/>
                    <a:pt x="159940" y="2325"/>
                  </a:cubicBezTo>
                  <a:cubicBezTo>
                    <a:pt x="160807" y="3458"/>
                    <a:pt x="161094" y="4899"/>
                    <a:pt x="160723" y="6277"/>
                  </a:cubicBezTo>
                  <a:lnTo>
                    <a:pt x="149684" y="47382"/>
                  </a:lnTo>
                  <a:cubicBezTo>
                    <a:pt x="149150" y="49368"/>
                    <a:pt x="147341" y="50754"/>
                    <a:pt x="145285" y="50754"/>
                  </a:cubicBezTo>
                  <a:lnTo>
                    <a:pt x="130602" y="50754"/>
                  </a:lnTo>
                  <a:cubicBezTo>
                    <a:pt x="130452" y="50754"/>
                    <a:pt x="130330" y="50876"/>
                    <a:pt x="130330" y="51026"/>
                  </a:cubicBezTo>
                  <a:lnTo>
                    <a:pt x="130330" y="53584"/>
                  </a:lnTo>
                  <a:lnTo>
                    <a:pt x="32055" y="53584"/>
                  </a:lnTo>
                  <a:lnTo>
                    <a:pt x="32056" y="51026"/>
                  </a:lnTo>
                  <a:cubicBezTo>
                    <a:pt x="32056" y="50875"/>
                    <a:pt x="31935" y="50753"/>
                    <a:pt x="31784" y="50753"/>
                  </a:cubicBezTo>
                  <a:lnTo>
                    <a:pt x="16376" y="50753"/>
                  </a:lnTo>
                  <a:cubicBezTo>
                    <a:pt x="14320" y="50753"/>
                    <a:pt x="12512" y="49368"/>
                    <a:pt x="11979" y="47382"/>
                  </a:cubicBezTo>
                  <a:lnTo>
                    <a:pt x="939" y="6277"/>
                  </a:lnTo>
                  <a:cubicBezTo>
                    <a:pt x="570" y="4899"/>
                    <a:pt x="856" y="3458"/>
                    <a:pt x="1724" y="2325"/>
                  </a:cubicBezTo>
                  <a:cubicBezTo>
                    <a:pt x="2593" y="1193"/>
                    <a:pt x="3909" y="543"/>
                    <a:pt x="5336" y="543"/>
                  </a:cubicBezTo>
                  <a:close/>
                  <a:moveTo>
                    <a:pt x="5335" y="0"/>
                  </a:moveTo>
                  <a:cubicBezTo>
                    <a:pt x="3737" y="0"/>
                    <a:pt x="2263" y="727"/>
                    <a:pt x="1291" y="1995"/>
                  </a:cubicBezTo>
                  <a:cubicBezTo>
                    <a:pt x="319" y="3263"/>
                    <a:pt x="0" y="4875"/>
                    <a:pt x="413" y="6419"/>
                  </a:cubicBezTo>
                  <a:lnTo>
                    <a:pt x="11453" y="47524"/>
                  </a:lnTo>
                  <a:cubicBezTo>
                    <a:pt x="12049" y="49745"/>
                    <a:pt x="14075" y="51297"/>
                    <a:pt x="16375" y="51297"/>
                  </a:cubicBezTo>
                  <a:lnTo>
                    <a:pt x="31512" y="51297"/>
                  </a:lnTo>
                  <a:lnTo>
                    <a:pt x="31512" y="53857"/>
                  </a:lnTo>
                  <a:cubicBezTo>
                    <a:pt x="31512" y="54006"/>
                    <a:pt x="31634" y="54128"/>
                    <a:pt x="31784" y="54128"/>
                  </a:cubicBezTo>
                  <a:lnTo>
                    <a:pt x="130602" y="54128"/>
                  </a:lnTo>
                  <a:cubicBezTo>
                    <a:pt x="130751" y="54128"/>
                    <a:pt x="130873" y="54006"/>
                    <a:pt x="130873" y="53857"/>
                  </a:cubicBezTo>
                  <a:lnTo>
                    <a:pt x="130873" y="51297"/>
                  </a:lnTo>
                  <a:lnTo>
                    <a:pt x="145285" y="51297"/>
                  </a:lnTo>
                  <a:cubicBezTo>
                    <a:pt x="147586" y="51297"/>
                    <a:pt x="149609" y="49745"/>
                    <a:pt x="150207" y="47524"/>
                  </a:cubicBezTo>
                  <a:lnTo>
                    <a:pt x="161246" y="6419"/>
                  </a:lnTo>
                  <a:cubicBezTo>
                    <a:pt x="161662" y="4875"/>
                    <a:pt x="161342" y="3264"/>
                    <a:pt x="160368" y="1995"/>
                  </a:cubicBezTo>
                  <a:cubicBezTo>
                    <a:pt x="159397" y="727"/>
                    <a:pt x="157922" y="0"/>
                    <a:pt x="15632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100625" y="782150"/>
              <a:ext cx="3505175" cy="1051350"/>
            </a:xfrm>
            <a:custGeom>
              <a:avLst/>
              <a:gdLst/>
              <a:ahLst/>
              <a:cxnLst/>
              <a:rect l="l" t="t" r="r" b="b"/>
              <a:pathLst>
                <a:path w="140207" h="42054" extrusionOk="0">
                  <a:moveTo>
                    <a:pt x="1" y="1"/>
                  </a:moveTo>
                  <a:lnTo>
                    <a:pt x="11685" y="42054"/>
                  </a:lnTo>
                  <a:lnTo>
                    <a:pt x="128522" y="42054"/>
                  </a:lnTo>
                  <a:lnTo>
                    <a:pt x="140206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092875" y="775350"/>
              <a:ext cx="3520675" cy="1064950"/>
            </a:xfrm>
            <a:custGeom>
              <a:avLst/>
              <a:gdLst/>
              <a:ahLst/>
              <a:cxnLst/>
              <a:rect l="l" t="t" r="r" b="b"/>
              <a:pathLst>
                <a:path w="140827" h="42598" extrusionOk="0">
                  <a:moveTo>
                    <a:pt x="140158" y="544"/>
                  </a:moveTo>
                  <a:lnTo>
                    <a:pt x="128625" y="42054"/>
                  </a:lnTo>
                  <a:lnTo>
                    <a:pt x="12202" y="42054"/>
                  </a:lnTo>
                  <a:lnTo>
                    <a:pt x="668" y="544"/>
                  </a:lnTo>
                  <a:close/>
                  <a:moveTo>
                    <a:pt x="311" y="0"/>
                  </a:moveTo>
                  <a:cubicBezTo>
                    <a:pt x="131" y="0"/>
                    <a:pt x="1" y="172"/>
                    <a:pt x="48" y="344"/>
                  </a:cubicBezTo>
                  <a:lnTo>
                    <a:pt x="11733" y="42398"/>
                  </a:lnTo>
                  <a:cubicBezTo>
                    <a:pt x="11766" y="42516"/>
                    <a:pt x="11872" y="42597"/>
                    <a:pt x="11995" y="42597"/>
                  </a:cubicBezTo>
                  <a:lnTo>
                    <a:pt x="128832" y="42597"/>
                  </a:lnTo>
                  <a:cubicBezTo>
                    <a:pt x="128955" y="42597"/>
                    <a:pt x="129062" y="42516"/>
                    <a:pt x="129094" y="42398"/>
                  </a:cubicBezTo>
                  <a:lnTo>
                    <a:pt x="140777" y="344"/>
                  </a:lnTo>
                  <a:cubicBezTo>
                    <a:pt x="140826" y="171"/>
                    <a:pt x="140695" y="0"/>
                    <a:pt x="1405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535000" y="1372075"/>
              <a:ext cx="51600" cy="13650"/>
            </a:xfrm>
            <a:custGeom>
              <a:avLst/>
              <a:gdLst/>
              <a:ahLst/>
              <a:cxnLst/>
              <a:rect l="l" t="t" r="r" b="b"/>
              <a:pathLst>
                <a:path w="2064" h="546" extrusionOk="0">
                  <a:moveTo>
                    <a:pt x="1" y="1"/>
                  </a:moveTo>
                  <a:lnTo>
                    <a:pt x="1" y="545"/>
                  </a:lnTo>
                  <a:lnTo>
                    <a:pt x="2064" y="545"/>
                  </a:lnTo>
                  <a:lnTo>
                    <a:pt x="20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599125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1" y="1"/>
                  </a:moveTo>
                  <a:lnTo>
                    <a:pt x="1" y="545"/>
                  </a:lnTo>
                  <a:lnTo>
                    <a:pt x="2065" y="545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663250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4" y="545"/>
                  </a:lnTo>
                  <a:lnTo>
                    <a:pt x="206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727400" y="1372075"/>
              <a:ext cx="51600" cy="13650"/>
            </a:xfrm>
            <a:custGeom>
              <a:avLst/>
              <a:gdLst/>
              <a:ahLst/>
              <a:cxnLst/>
              <a:rect l="l" t="t" r="r" b="b"/>
              <a:pathLst>
                <a:path w="2064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3" y="545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791500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1" y="1"/>
                  </a:moveTo>
                  <a:lnTo>
                    <a:pt x="1" y="545"/>
                  </a:lnTo>
                  <a:lnTo>
                    <a:pt x="2065" y="545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855625" y="1372075"/>
              <a:ext cx="51625" cy="13650"/>
            </a:xfrm>
            <a:custGeom>
              <a:avLst/>
              <a:gdLst/>
              <a:ahLst/>
              <a:cxnLst/>
              <a:rect l="l" t="t" r="r" b="b"/>
              <a:pathLst>
                <a:path w="2065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5" y="545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919775" y="1372075"/>
              <a:ext cx="51600" cy="13650"/>
            </a:xfrm>
            <a:custGeom>
              <a:avLst/>
              <a:gdLst/>
              <a:ahLst/>
              <a:cxnLst/>
              <a:rect l="l" t="t" r="r" b="b"/>
              <a:pathLst>
                <a:path w="2064" h="546" extrusionOk="0">
                  <a:moveTo>
                    <a:pt x="0" y="1"/>
                  </a:moveTo>
                  <a:lnTo>
                    <a:pt x="0" y="545"/>
                  </a:lnTo>
                  <a:lnTo>
                    <a:pt x="2063" y="545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78025" y="1292300"/>
              <a:ext cx="71075" cy="151475"/>
            </a:xfrm>
            <a:custGeom>
              <a:avLst/>
              <a:gdLst/>
              <a:ahLst/>
              <a:cxnLst/>
              <a:rect l="l" t="t" r="r" b="b"/>
              <a:pathLst>
                <a:path w="2843" h="6059" extrusionOk="0">
                  <a:moveTo>
                    <a:pt x="1" y="1"/>
                  </a:moveTo>
                  <a:lnTo>
                    <a:pt x="2274" y="6058"/>
                  </a:lnTo>
                  <a:lnTo>
                    <a:pt x="2842" y="6058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24831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5472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6113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26755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27396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284800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291215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29762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3040425" y="1151575"/>
              <a:ext cx="51600" cy="13575"/>
            </a:xfrm>
            <a:custGeom>
              <a:avLst/>
              <a:gdLst/>
              <a:ahLst/>
              <a:cxnLst/>
              <a:rect l="l" t="t" r="r" b="b"/>
              <a:pathLst>
                <a:path w="2064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3" y="543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3104550" y="1151575"/>
              <a:ext cx="51600" cy="13575"/>
            </a:xfrm>
            <a:custGeom>
              <a:avLst/>
              <a:gdLst/>
              <a:ahLst/>
              <a:cxnLst/>
              <a:rect l="l" t="t" r="r" b="b"/>
              <a:pathLst>
                <a:path w="2064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3" y="543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316865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32327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33411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34053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34694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35778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36420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37061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39473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4011500" y="1151575"/>
              <a:ext cx="51600" cy="13575"/>
            </a:xfrm>
            <a:custGeom>
              <a:avLst/>
              <a:gdLst/>
              <a:ahLst/>
              <a:cxnLst/>
              <a:rect l="l" t="t" r="r" b="b"/>
              <a:pathLst>
                <a:path w="2064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407562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13975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4203875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4312300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4376400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5" y="543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4440525" y="1151575"/>
              <a:ext cx="51650" cy="13575"/>
            </a:xfrm>
            <a:custGeom>
              <a:avLst/>
              <a:gdLst/>
              <a:ahLst/>
              <a:cxnLst/>
              <a:rect l="l" t="t" r="r" b="b"/>
              <a:pathLst>
                <a:path w="2066" h="543" extrusionOk="0">
                  <a:moveTo>
                    <a:pt x="1" y="0"/>
                  </a:moveTo>
                  <a:lnTo>
                    <a:pt x="1" y="543"/>
                  </a:lnTo>
                  <a:lnTo>
                    <a:pt x="2066" y="543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45489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4657375" y="1151575"/>
              <a:ext cx="51625" cy="13575"/>
            </a:xfrm>
            <a:custGeom>
              <a:avLst/>
              <a:gdLst/>
              <a:ahLst/>
              <a:cxnLst/>
              <a:rect l="l" t="t" r="r" b="b"/>
              <a:pathLst>
                <a:path w="2065" h="543" extrusionOk="0">
                  <a:moveTo>
                    <a:pt x="0" y="0"/>
                  </a:moveTo>
                  <a:lnTo>
                    <a:pt x="0" y="543"/>
                  </a:lnTo>
                  <a:lnTo>
                    <a:pt x="2064" y="54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5423225" y="3385800"/>
              <a:ext cx="145475" cy="601650"/>
            </a:xfrm>
            <a:custGeom>
              <a:avLst/>
              <a:gdLst/>
              <a:ahLst/>
              <a:cxnLst/>
              <a:rect l="l" t="t" r="r" b="b"/>
              <a:pathLst>
                <a:path w="5819" h="24066" extrusionOk="0">
                  <a:moveTo>
                    <a:pt x="5818" y="1"/>
                  </a:moveTo>
                  <a:lnTo>
                    <a:pt x="0" y="22451"/>
                  </a:lnTo>
                  <a:lnTo>
                    <a:pt x="5504" y="24065"/>
                  </a:lnTo>
                  <a:lnTo>
                    <a:pt x="5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5415750" y="3379000"/>
              <a:ext cx="159800" cy="615225"/>
            </a:xfrm>
            <a:custGeom>
              <a:avLst/>
              <a:gdLst/>
              <a:ahLst/>
              <a:cxnLst/>
              <a:rect l="l" t="t" r="r" b="b"/>
              <a:pathLst>
                <a:path w="6392" h="24609" extrusionOk="0">
                  <a:moveTo>
                    <a:pt x="5817" y="2520"/>
                  </a:moveTo>
                  <a:lnTo>
                    <a:pt x="5537" y="23976"/>
                  </a:lnTo>
                  <a:lnTo>
                    <a:pt x="629" y="22537"/>
                  </a:lnTo>
                  <a:lnTo>
                    <a:pt x="5817" y="2520"/>
                  </a:lnTo>
                  <a:close/>
                  <a:moveTo>
                    <a:pt x="6108" y="0"/>
                  </a:moveTo>
                  <a:cubicBezTo>
                    <a:pt x="5987" y="0"/>
                    <a:pt x="5886" y="88"/>
                    <a:pt x="5854" y="205"/>
                  </a:cubicBezTo>
                  <a:lnTo>
                    <a:pt x="36" y="22656"/>
                  </a:lnTo>
                  <a:cubicBezTo>
                    <a:pt x="0" y="22797"/>
                    <a:pt x="82" y="22943"/>
                    <a:pt x="223" y="22984"/>
                  </a:cubicBezTo>
                  <a:lnTo>
                    <a:pt x="5728" y="24598"/>
                  </a:lnTo>
                  <a:cubicBezTo>
                    <a:pt x="5752" y="24605"/>
                    <a:pt x="5778" y="24609"/>
                    <a:pt x="5803" y="24609"/>
                  </a:cubicBezTo>
                  <a:cubicBezTo>
                    <a:pt x="5952" y="24609"/>
                    <a:pt x="6073" y="24490"/>
                    <a:pt x="6075" y="24341"/>
                  </a:cubicBezTo>
                  <a:lnTo>
                    <a:pt x="6390" y="277"/>
                  </a:lnTo>
                  <a:cubicBezTo>
                    <a:pt x="6391" y="139"/>
                    <a:pt x="6291" y="23"/>
                    <a:pt x="6154" y="4"/>
                  </a:cubicBezTo>
                  <a:cubicBezTo>
                    <a:pt x="6139" y="1"/>
                    <a:pt x="6123" y="0"/>
                    <a:pt x="6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5609775" y="2636400"/>
              <a:ext cx="1229925" cy="1158175"/>
            </a:xfrm>
            <a:custGeom>
              <a:avLst/>
              <a:gdLst/>
              <a:ahLst/>
              <a:cxnLst/>
              <a:rect l="l" t="t" r="r" b="b"/>
              <a:pathLst>
                <a:path w="49197" h="46327" extrusionOk="0">
                  <a:moveTo>
                    <a:pt x="3884" y="1"/>
                  </a:moveTo>
                  <a:cubicBezTo>
                    <a:pt x="3429" y="1"/>
                    <a:pt x="3271" y="121"/>
                    <a:pt x="3271" y="121"/>
                  </a:cubicBezTo>
                  <a:cubicBezTo>
                    <a:pt x="3271" y="121"/>
                    <a:pt x="600" y="626"/>
                    <a:pt x="301" y="2839"/>
                  </a:cubicBezTo>
                  <a:cubicBezTo>
                    <a:pt x="1" y="5053"/>
                    <a:pt x="967" y="6257"/>
                    <a:pt x="967" y="6257"/>
                  </a:cubicBezTo>
                  <a:cubicBezTo>
                    <a:pt x="967" y="6257"/>
                    <a:pt x="38423" y="46326"/>
                    <a:pt x="39477" y="46326"/>
                  </a:cubicBezTo>
                  <a:cubicBezTo>
                    <a:pt x="39490" y="46326"/>
                    <a:pt x="39497" y="46320"/>
                    <a:pt x="39499" y="46308"/>
                  </a:cubicBezTo>
                  <a:cubicBezTo>
                    <a:pt x="39637" y="45285"/>
                    <a:pt x="48906" y="12723"/>
                    <a:pt x="49052" y="9102"/>
                  </a:cubicBezTo>
                  <a:cubicBezTo>
                    <a:pt x="49196" y="5480"/>
                    <a:pt x="45775" y="6402"/>
                    <a:pt x="35217" y="4971"/>
                  </a:cubicBezTo>
                  <a:cubicBezTo>
                    <a:pt x="24659" y="3541"/>
                    <a:pt x="8141" y="1301"/>
                    <a:pt x="5996" y="491"/>
                  </a:cubicBezTo>
                  <a:cubicBezTo>
                    <a:pt x="4969" y="102"/>
                    <a:pt x="4301" y="1"/>
                    <a:pt x="3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5602750" y="2629600"/>
              <a:ext cx="1243050" cy="1171725"/>
            </a:xfrm>
            <a:custGeom>
              <a:avLst/>
              <a:gdLst/>
              <a:ahLst/>
              <a:cxnLst/>
              <a:rect l="l" t="t" r="r" b="b"/>
              <a:pathLst>
                <a:path w="49722" h="46869" extrusionOk="0">
                  <a:moveTo>
                    <a:pt x="4166" y="546"/>
                  </a:moveTo>
                  <a:cubicBezTo>
                    <a:pt x="4540" y="546"/>
                    <a:pt x="5173" y="636"/>
                    <a:pt x="6180" y="1017"/>
                  </a:cubicBezTo>
                  <a:cubicBezTo>
                    <a:pt x="8356" y="1839"/>
                    <a:pt x="24668" y="4050"/>
                    <a:pt x="35461" y="5513"/>
                  </a:cubicBezTo>
                  <a:cubicBezTo>
                    <a:pt x="38166" y="5880"/>
                    <a:pt x="40418" y="6093"/>
                    <a:pt x="42230" y="6265"/>
                  </a:cubicBezTo>
                  <a:cubicBezTo>
                    <a:pt x="47836" y="6798"/>
                    <a:pt x="49154" y="7013"/>
                    <a:pt x="49060" y="9364"/>
                  </a:cubicBezTo>
                  <a:cubicBezTo>
                    <a:pt x="48960" y="11904"/>
                    <a:pt x="44287" y="28953"/>
                    <a:pt x="41496" y="39140"/>
                  </a:cubicBezTo>
                  <a:cubicBezTo>
                    <a:pt x="40448" y="42964"/>
                    <a:pt x="39811" y="45295"/>
                    <a:pt x="39592" y="46174"/>
                  </a:cubicBezTo>
                  <a:cubicBezTo>
                    <a:pt x="36877" y="43982"/>
                    <a:pt x="15632" y="21518"/>
                    <a:pt x="1456" y="6353"/>
                  </a:cubicBezTo>
                  <a:cubicBezTo>
                    <a:pt x="1385" y="6257"/>
                    <a:pt x="584" y="5127"/>
                    <a:pt x="852" y="3149"/>
                  </a:cubicBezTo>
                  <a:cubicBezTo>
                    <a:pt x="1122" y="1159"/>
                    <a:pt x="3578" y="665"/>
                    <a:pt x="3604" y="661"/>
                  </a:cubicBezTo>
                  <a:lnTo>
                    <a:pt x="3654" y="657"/>
                  </a:lnTo>
                  <a:lnTo>
                    <a:pt x="3704" y="618"/>
                  </a:lnTo>
                  <a:cubicBezTo>
                    <a:pt x="3707" y="617"/>
                    <a:pt x="3834" y="546"/>
                    <a:pt x="4166" y="546"/>
                  </a:cubicBezTo>
                  <a:close/>
                  <a:moveTo>
                    <a:pt x="4161" y="0"/>
                  </a:moveTo>
                  <a:cubicBezTo>
                    <a:pt x="3773" y="0"/>
                    <a:pt x="3557" y="80"/>
                    <a:pt x="3451" y="136"/>
                  </a:cubicBezTo>
                  <a:cubicBezTo>
                    <a:pt x="3057" y="222"/>
                    <a:pt x="615" y="841"/>
                    <a:pt x="312" y="3076"/>
                  </a:cubicBezTo>
                  <a:cubicBezTo>
                    <a:pt x="1" y="5378"/>
                    <a:pt x="994" y="6645"/>
                    <a:pt x="1036" y="6698"/>
                  </a:cubicBezTo>
                  <a:lnTo>
                    <a:pt x="1050" y="6714"/>
                  </a:lnTo>
                  <a:cubicBezTo>
                    <a:pt x="1144" y="6815"/>
                    <a:pt x="10584" y="16912"/>
                    <a:pt x="20003" y="26848"/>
                  </a:cubicBezTo>
                  <a:cubicBezTo>
                    <a:pt x="37838" y="45661"/>
                    <a:pt x="39405" y="46868"/>
                    <a:pt x="39779" y="46868"/>
                  </a:cubicBezTo>
                  <a:cubicBezTo>
                    <a:pt x="39803" y="46868"/>
                    <a:pt x="39827" y="46863"/>
                    <a:pt x="39849" y="46855"/>
                  </a:cubicBezTo>
                  <a:lnTo>
                    <a:pt x="40026" y="46786"/>
                  </a:lnTo>
                  <a:lnTo>
                    <a:pt x="40049" y="46615"/>
                  </a:lnTo>
                  <a:cubicBezTo>
                    <a:pt x="40087" y="46337"/>
                    <a:pt x="40940" y="43225"/>
                    <a:pt x="42020" y="39283"/>
                  </a:cubicBezTo>
                  <a:cubicBezTo>
                    <a:pt x="44818" y="29075"/>
                    <a:pt x="49500" y="11988"/>
                    <a:pt x="49605" y="9385"/>
                  </a:cubicBezTo>
                  <a:cubicBezTo>
                    <a:pt x="49721" y="6431"/>
                    <a:pt x="47695" y="6239"/>
                    <a:pt x="42280" y="5724"/>
                  </a:cubicBezTo>
                  <a:cubicBezTo>
                    <a:pt x="40475" y="5554"/>
                    <a:pt x="38228" y="5340"/>
                    <a:pt x="35535" y="4974"/>
                  </a:cubicBezTo>
                  <a:cubicBezTo>
                    <a:pt x="25420" y="3603"/>
                    <a:pt x="8489" y="1308"/>
                    <a:pt x="6374" y="508"/>
                  </a:cubicBezTo>
                  <a:cubicBezTo>
                    <a:pt x="5326" y="113"/>
                    <a:pt x="4622" y="0"/>
                    <a:pt x="41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5454475" y="2792800"/>
              <a:ext cx="1290050" cy="1474425"/>
            </a:xfrm>
            <a:custGeom>
              <a:avLst/>
              <a:gdLst/>
              <a:ahLst/>
              <a:cxnLst/>
              <a:rect l="l" t="t" r="r" b="b"/>
              <a:pathLst>
                <a:path w="51602" h="58977" extrusionOk="0">
                  <a:moveTo>
                    <a:pt x="7179" y="1"/>
                  </a:moveTo>
                  <a:lnTo>
                    <a:pt x="0" y="52954"/>
                  </a:lnTo>
                  <a:lnTo>
                    <a:pt x="44423" y="58976"/>
                  </a:lnTo>
                  <a:lnTo>
                    <a:pt x="51602" y="6023"/>
                  </a:lnTo>
                  <a:lnTo>
                    <a:pt x="7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5447275" y="2785975"/>
              <a:ext cx="1304500" cy="1488050"/>
            </a:xfrm>
            <a:custGeom>
              <a:avLst/>
              <a:gdLst/>
              <a:ahLst/>
              <a:cxnLst/>
              <a:rect l="l" t="t" r="r" b="b"/>
              <a:pathLst>
                <a:path w="52180" h="59522" extrusionOk="0">
                  <a:moveTo>
                    <a:pt x="7700" y="578"/>
                  </a:moveTo>
                  <a:lnTo>
                    <a:pt x="51584" y="6529"/>
                  </a:lnTo>
                  <a:lnTo>
                    <a:pt x="44479" y="58943"/>
                  </a:lnTo>
                  <a:lnTo>
                    <a:pt x="595" y="52994"/>
                  </a:lnTo>
                  <a:lnTo>
                    <a:pt x="7700" y="578"/>
                  </a:lnTo>
                  <a:close/>
                  <a:moveTo>
                    <a:pt x="7466" y="1"/>
                  </a:moveTo>
                  <a:cubicBezTo>
                    <a:pt x="7408" y="1"/>
                    <a:pt x="7351" y="21"/>
                    <a:pt x="7303" y="57"/>
                  </a:cubicBezTo>
                  <a:cubicBezTo>
                    <a:pt x="7246" y="100"/>
                    <a:pt x="7209" y="165"/>
                    <a:pt x="7198" y="237"/>
                  </a:cubicBezTo>
                  <a:lnTo>
                    <a:pt x="21" y="53190"/>
                  </a:lnTo>
                  <a:cubicBezTo>
                    <a:pt x="1" y="53339"/>
                    <a:pt x="104" y="53476"/>
                    <a:pt x="253" y="53496"/>
                  </a:cubicBezTo>
                  <a:lnTo>
                    <a:pt x="44675" y="59518"/>
                  </a:lnTo>
                  <a:cubicBezTo>
                    <a:pt x="44687" y="59521"/>
                    <a:pt x="44699" y="59522"/>
                    <a:pt x="44712" y="59522"/>
                  </a:cubicBezTo>
                  <a:cubicBezTo>
                    <a:pt x="44847" y="59521"/>
                    <a:pt x="44962" y="59421"/>
                    <a:pt x="44981" y="59286"/>
                  </a:cubicBezTo>
                  <a:lnTo>
                    <a:pt x="52159" y="6333"/>
                  </a:lnTo>
                  <a:cubicBezTo>
                    <a:pt x="52180" y="6183"/>
                    <a:pt x="52075" y="6047"/>
                    <a:pt x="51927" y="6027"/>
                  </a:cubicBezTo>
                  <a:lnTo>
                    <a:pt x="7504" y="4"/>
                  </a:lnTo>
                  <a:cubicBezTo>
                    <a:pt x="7492" y="2"/>
                    <a:pt x="7479" y="1"/>
                    <a:pt x="74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6534375" y="3204075"/>
              <a:ext cx="71825" cy="15550"/>
            </a:xfrm>
            <a:custGeom>
              <a:avLst/>
              <a:gdLst/>
              <a:ahLst/>
              <a:cxnLst/>
              <a:rect l="l" t="t" r="r" b="b"/>
              <a:pathLst>
                <a:path w="2873" h="622" extrusionOk="0">
                  <a:moveTo>
                    <a:pt x="155" y="1"/>
                  </a:moveTo>
                  <a:cubicBezTo>
                    <a:pt x="88" y="1"/>
                    <a:pt x="22" y="46"/>
                    <a:pt x="11" y="118"/>
                  </a:cubicBezTo>
                  <a:cubicBezTo>
                    <a:pt x="1" y="193"/>
                    <a:pt x="54" y="261"/>
                    <a:pt x="128" y="271"/>
                  </a:cubicBezTo>
                  <a:lnTo>
                    <a:pt x="2714" y="622"/>
                  </a:lnTo>
                  <a:lnTo>
                    <a:pt x="2732" y="622"/>
                  </a:lnTo>
                  <a:cubicBezTo>
                    <a:pt x="2733" y="622"/>
                    <a:pt x="2734" y="622"/>
                    <a:pt x="2735" y="622"/>
                  </a:cubicBezTo>
                  <a:cubicBezTo>
                    <a:pt x="2805" y="622"/>
                    <a:pt x="2863" y="567"/>
                    <a:pt x="2869" y="495"/>
                  </a:cubicBezTo>
                  <a:cubicBezTo>
                    <a:pt x="2873" y="423"/>
                    <a:pt x="2821" y="361"/>
                    <a:pt x="2751" y="352"/>
                  </a:cubicBezTo>
                  <a:lnTo>
                    <a:pt x="164" y="1"/>
                  </a:lnTo>
                  <a:cubicBezTo>
                    <a:pt x="161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6129950" y="3149250"/>
              <a:ext cx="360500" cy="54700"/>
            </a:xfrm>
            <a:custGeom>
              <a:avLst/>
              <a:gdLst/>
              <a:ahLst/>
              <a:cxnLst/>
              <a:rect l="l" t="t" r="r" b="b"/>
              <a:pathLst>
                <a:path w="14420" h="2188" extrusionOk="0">
                  <a:moveTo>
                    <a:pt x="149" y="1"/>
                  </a:moveTo>
                  <a:cubicBezTo>
                    <a:pt x="81" y="1"/>
                    <a:pt x="22" y="50"/>
                    <a:pt x="10" y="118"/>
                  </a:cubicBezTo>
                  <a:cubicBezTo>
                    <a:pt x="1" y="192"/>
                    <a:pt x="52" y="261"/>
                    <a:pt x="128" y="270"/>
                  </a:cubicBezTo>
                  <a:lnTo>
                    <a:pt x="14262" y="2186"/>
                  </a:lnTo>
                  <a:cubicBezTo>
                    <a:pt x="14267" y="2187"/>
                    <a:pt x="14274" y="2187"/>
                    <a:pt x="14279" y="2187"/>
                  </a:cubicBezTo>
                  <a:cubicBezTo>
                    <a:pt x="14351" y="2187"/>
                    <a:pt x="14410" y="2132"/>
                    <a:pt x="14414" y="2060"/>
                  </a:cubicBezTo>
                  <a:cubicBezTo>
                    <a:pt x="14420" y="1990"/>
                    <a:pt x="14368" y="1927"/>
                    <a:pt x="14298" y="1917"/>
                  </a:cubicBezTo>
                  <a:lnTo>
                    <a:pt x="164" y="1"/>
                  </a:lnTo>
                  <a:cubicBezTo>
                    <a:pt x="159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5701775" y="3091200"/>
              <a:ext cx="384225" cy="57925"/>
            </a:xfrm>
            <a:custGeom>
              <a:avLst/>
              <a:gdLst/>
              <a:ahLst/>
              <a:cxnLst/>
              <a:rect l="l" t="t" r="r" b="b"/>
              <a:pathLst>
                <a:path w="15369" h="2317" extrusionOk="0">
                  <a:moveTo>
                    <a:pt x="150" y="0"/>
                  </a:moveTo>
                  <a:cubicBezTo>
                    <a:pt x="81" y="0"/>
                    <a:pt x="22" y="49"/>
                    <a:pt x="9" y="118"/>
                  </a:cubicBezTo>
                  <a:cubicBezTo>
                    <a:pt x="0" y="193"/>
                    <a:pt x="52" y="261"/>
                    <a:pt x="127" y="271"/>
                  </a:cubicBezTo>
                  <a:lnTo>
                    <a:pt x="15211" y="2315"/>
                  </a:lnTo>
                  <a:cubicBezTo>
                    <a:pt x="15216" y="2317"/>
                    <a:pt x="15223" y="2317"/>
                    <a:pt x="15229" y="2317"/>
                  </a:cubicBezTo>
                  <a:cubicBezTo>
                    <a:pt x="15299" y="2315"/>
                    <a:pt x="15359" y="2261"/>
                    <a:pt x="15363" y="2190"/>
                  </a:cubicBezTo>
                  <a:cubicBezTo>
                    <a:pt x="15368" y="2118"/>
                    <a:pt x="15318" y="2056"/>
                    <a:pt x="15246" y="2045"/>
                  </a:cubicBezTo>
                  <a:lnTo>
                    <a:pt x="163" y="1"/>
                  </a:lnTo>
                  <a:cubicBezTo>
                    <a:pt x="159" y="1"/>
                    <a:pt x="154" y="0"/>
                    <a:pt x="1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6433300" y="3310200"/>
              <a:ext cx="156925" cy="27100"/>
            </a:xfrm>
            <a:custGeom>
              <a:avLst/>
              <a:gdLst/>
              <a:ahLst/>
              <a:cxnLst/>
              <a:rect l="l" t="t" r="r" b="b"/>
              <a:pathLst>
                <a:path w="6277" h="1084" extrusionOk="0">
                  <a:moveTo>
                    <a:pt x="150" y="0"/>
                  </a:moveTo>
                  <a:cubicBezTo>
                    <a:pt x="82" y="0"/>
                    <a:pt x="22" y="49"/>
                    <a:pt x="11" y="119"/>
                  </a:cubicBezTo>
                  <a:cubicBezTo>
                    <a:pt x="0" y="193"/>
                    <a:pt x="53" y="260"/>
                    <a:pt x="127" y="271"/>
                  </a:cubicBezTo>
                  <a:lnTo>
                    <a:pt x="6119" y="1083"/>
                  </a:lnTo>
                  <a:cubicBezTo>
                    <a:pt x="6125" y="1084"/>
                    <a:pt x="6131" y="1084"/>
                    <a:pt x="6137" y="1084"/>
                  </a:cubicBezTo>
                  <a:cubicBezTo>
                    <a:pt x="6209" y="1084"/>
                    <a:pt x="6267" y="1028"/>
                    <a:pt x="6272" y="957"/>
                  </a:cubicBezTo>
                  <a:cubicBezTo>
                    <a:pt x="6276" y="885"/>
                    <a:pt x="6226" y="823"/>
                    <a:pt x="6154" y="814"/>
                  </a:cubicBezTo>
                  <a:lnTo>
                    <a:pt x="163" y="1"/>
                  </a:lnTo>
                  <a:cubicBezTo>
                    <a:pt x="159" y="0"/>
                    <a:pt x="155" y="0"/>
                    <a:pt x="1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5685800" y="3208875"/>
              <a:ext cx="601400" cy="87400"/>
            </a:xfrm>
            <a:custGeom>
              <a:avLst/>
              <a:gdLst/>
              <a:ahLst/>
              <a:cxnLst/>
              <a:rect l="l" t="t" r="r" b="b"/>
              <a:pathLst>
                <a:path w="24056" h="3496" extrusionOk="0">
                  <a:moveTo>
                    <a:pt x="155" y="1"/>
                  </a:moveTo>
                  <a:cubicBezTo>
                    <a:pt x="88" y="1"/>
                    <a:pt x="22" y="46"/>
                    <a:pt x="12" y="117"/>
                  </a:cubicBezTo>
                  <a:cubicBezTo>
                    <a:pt x="1" y="193"/>
                    <a:pt x="54" y="260"/>
                    <a:pt x="128" y="271"/>
                  </a:cubicBezTo>
                  <a:lnTo>
                    <a:pt x="23897" y="3494"/>
                  </a:lnTo>
                  <a:cubicBezTo>
                    <a:pt x="23902" y="3495"/>
                    <a:pt x="23909" y="3495"/>
                    <a:pt x="23914" y="3495"/>
                  </a:cubicBezTo>
                  <a:cubicBezTo>
                    <a:pt x="23986" y="3495"/>
                    <a:pt x="24045" y="3440"/>
                    <a:pt x="24051" y="3368"/>
                  </a:cubicBezTo>
                  <a:cubicBezTo>
                    <a:pt x="24056" y="3297"/>
                    <a:pt x="24004" y="3233"/>
                    <a:pt x="23933" y="3224"/>
                  </a:cubicBezTo>
                  <a:lnTo>
                    <a:pt x="164" y="1"/>
                  </a:lnTo>
                  <a:cubicBezTo>
                    <a:pt x="161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5987350" y="3369575"/>
              <a:ext cx="586950" cy="85400"/>
            </a:xfrm>
            <a:custGeom>
              <a:avLst/>
              <a:gdLst/>
              <a:ahLst/>
              <a:cxnLst/>
              <a:rect l="l" t="t" r="r" b="b"/>
              <a:pathLst>
                <a:path w="23478" h="3416" extrusionOk="0">
                  <a:moveTo>
                    <a:pt x="155" y="1"/>
                  </a:moveTo>
                  <a:cubicBezTo>
                    <a:pt x="87" y="1"/>
                    <a:pt x="20" y="47"/>
                    <a:pt x="10" y="118"/>
                  </a:cubicBezTo>
                  <a:cubicBezTo>
                    <a:pt x="1" y="192"/>
                    <a:pt x="53" y="261"/>
                    <a:pt x="127" y="271"/>
                  </a:cubicBezTo>
                  <a:lnTo>
                    <a:pt x="23320" y="3416"/>
                  </a:lnTo>
                  <a:lnTo>
                    <a:pt x="23337" y="3416"/>
                  </a:lnTo>
                  <a:cubicBezTo>
                    <a:pt x="23408" y="3416"/>
                    <a:pt x="23468" y="3360"/>
                    <a:pt x="23473" y="3289"/>
                  </a:cubicBezTo>
                  <a:cubicBezTo>
                    <a:pt x="23477" y="3217"/>
                    <a:pt x="23426" y="3154"/>
                    <a:pt x="23356" y="3144"/>
                  </a:cubicBezTo>
                  <a:lnTo>
                    <a:pt x="164" y="1"/>
                  </a:lnTo>
                  <a:cubicBezTo>
                    <a:pt x="161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5669850" y="3326550"/>
              <a:ext cx="265025" cy="41775"/>
            </a:xfrm>
            <a:custGeom>
              <a:avLst/>
              <a:gdLst/>
              <a:ahLst/>
              <a:cxnLst/>
              <a:rect l="l" t="t" r="r" b="b"/>
              <a:pathLst>
                <a:path w="10601" h="1671" extrusionOk="0">
                  <a:moveTo>
                    <a:pt x="151" y="0"/>
                  </a:moveTo>
                  <a:cubicBezTo>
                    <a:pt x="82" y="0"/>
                    <a:pt x="22" y="49"/>
                    <a:pt x="10" y="117"/>
                  </a:cubicBezTo>
                  <a:cubicBezTo>
                    <a:pt x="1" y="193"/>
                    <a:pt x="52" y="260"/>
                    <a:pt x="128" y="271"/>
                  </a:cubicBezTo>
                  <a:lnTo>
                    <a:pt x="10443" y="1669"/>
                  </a:lnTo>
                  <a:cubicBezTo>
                    <a:pt x="10448" y="1670"/>
                    <a:pt x="10454" y="1671"/>
                    <a:pt x="10461" y="1671"/>
                  </a:cubicBezTo>
                  <a:lnTo>
                    <a:pt x="10461" y="1671"/>
                  </a:lnTo>
                  <a:cubicBezTo>
                    <a:pt x="10532" y="1669"/>
                    <a:pt x="10590" y="1614"/>
                    <a:pt x="10596" y="1543"/>
                  </a:cubicBezTo>
                  <a:cubicBezTo>
                    <a:pt x="10601" y="1472"/>
                    <a:pt x="10549" y="1410"/>
                    <a:pt x="10479" y="1399"/>
                  </a:cubicBezTo>
                  <a:lnTo>
                    <a:pt x="164" y="1"/>
                  </a:lnTo>
                  <a:cubicBezTo>
                    <a:pt x="159" y="1"/>
                    <a:pt x="155" y="0"/>
                    <a:pt x="151" y="0"/>
                  </a:cubicBezTo>
                  <a:close/>
                  <a:moveTo>
                    <a:pt x="10461" y="1671"/>
                  </a:moveTo>
                  <a:cubicBezTo>
                    <a:pt x="10461" y="1671"/>
                    <a:pt x="10461" y="1671"/>
                    <a:pt x="10461" y="1671"/>
                  </a:cubicBezTo>
                  <a:lnTo>
                    <a:pt x="10462" y="1671"/>
                  </a:lnTo>
                  <a:cubicBezTo>
                    <a:pt x="10462" y="1671"/>
                    <a:pt x="10461" y="1671"/>
                    <a:pt x="10461" y="167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6180000" y="3515550"/>
              <a:ext cx="378350" cy="57100"/>
            </a:xfrm>
            <a:custGeom>
              <a:avLst/>
              <a:gdLst/>
              <a:ahLst/>
              <a:cxnLst/>
              <a:rect l="l" t="t" r="r" b="b"/>
              <a:pathLst>
                <a:path w="15134" h="2284" extrusionOk="0">
                  <a:moveTo>
                    <a:pt x="151" y="1"/>
                  </a:moveTo>
                  <a:cubicBezTo>
                    <a:pt x="83" y="1"/>
                    <a:pt x="24" y="49"/>
                    <a:pt x="11" y="118"/>
                  </a:cubicBezTo>
                  <a:cubicBezTo>
                    <a:pt x="1" y="192"/>
                    <a:pt x="54" y="261"/>
                    <a:pt x="128" y="271"/>
                  </a:cubicBezTo>
                  <a:lnTo>
                    <a:pt x="14974" y="2282"/>
                  </a:lnTo>
                  <a:cubicBezTo>
                    <a:pt x="14981" y="2284"/>
                    <a:pt x="14987" y="2284"/>
                    <a:pt x="14993" y="2284"/>
                  </a:cubicBezTo>
                  <a:cubicBezTo>
                    <a:pt x="15064" y="2284"/>
                    <a:pt x="15123" y="2228"/>
                    <a:pt x="15128" y="2157"/>
                  </a:cubicBezTo>
                  <a:cubicBezTo>
                    <a:pt x="15133" y="2085"/>
                    <a:pt x="15081" y="2023"/>
                    <a:pt x="15011" y="2014"/>
                  </a:cubicBezTo>
                  <a:lnTo>
                    <a:pt x="164" y="1"/>
                  </a:lnTo>
                  <a:cubicBezTo>
                    <a:pt x="159" y="1"/>
                    <a:pt x="155" y="1"/>
                    <a:pt x="1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5864950" y="3472850"/>
              <a:ext cx="279675" cy="43725"/>
            </a:xfrm>
            <a:custGeom>
              <a:avLst/>
              <a:gdLst/>
              <a:ahLst/>
              <a:cxnLst/>
              <a:rect l="l" t="t" r="r" b="b"/>
              <a:pathLst>
                <a:path w="11187" h="1749" extrusionOk="0">
                  <a:moveTo>
                    <a:pt x="149" y="0"/>
                  </a:moveTo>
                  <a:cubicBezTo>
                    <a:pt x="82" y="0"/>
                    <a:pt x="22" y="50"/>
                    <a:pt x="11" y="118"/>
                  </a:cubicBezTo>
                  <a:cubicBezTo>
                    <a:pt x="1" y="192"/>
                    <a:pt x="54" y="261"/>
                    <a:pt x="128" y="270"/>
                  </a:cubicBezTo>
                  <a:lnTo>
                    <a:pt x="11027" y="1748"/>
                  </a:lnTo>
                  <a:cubicBezTo>
                    <a:pt x="11032" y="1749"/>
                    <a:pt x="11039" y="1749"/>
                    <a:pt x="11044" y="1749"/>
                  </a:cubicBezTo>
                  <a:cubicBezTo>
                    <a:pt x="11116" y="1749"/>
                    <a:pt x="11175" y="1693"/>
                    <a:pt x="11181" y="1622"/>
                  </a:cubicBezTo>
                  <a:cubicBezTo>
                    <a:pt x="11186" y="1550"/>
                    <a:pt x="11134" y="1487"/>
                    <a:pt x="11063" y="1477"/>
                  </a:cubicBezTo>
                  <a:lnTo>
                    <a:pt x="163" y="1"/>
                  </a:lnTo>
                  <a:cubicBezTo>
                    <a:pt x="159" y="1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5653900" y="3444225"/>
              <a:ext cx="171350" cy="29075"/>
            </a:xfrm>
            <a:custGeom>
              <a:avLst/>
              <a:gdLst/>
              <a:ahLst/>
              <a:cxnLst/>
              <a:rect l="l" t="t" r="r" b="b"/>
              <a:pathLst>
                <a:path w="6854" h="1163" extrusionOk="0">
                  <a:moveTo>
                    <a:pt x="149" y="0"/>
                  </a:moveTo>
                  <a:cubicBezTo>
                    <a:pt x="82" y="0"/>
                    <a:pt x="22" y="50"/>
                    <a:pt x="11" y="117"/>
                  </a:cubicBezTo>
                  <a:cubicBezTo>
                    <a:pt x="1" y="192"/>
                    <a:pt x="54" y="260"/>
                    <a:pt x="128" y="271"/>
                  </a:cubicBezTo>
                  <a:lnTo>
                    <a:pt x="6696" y="1162"/>
                  </a:lnTo>
                  <a:lnTo>
                    <a:pt x="6715" y="1162"/>
                  </a:lnTo>
                  <a:cubicBezTo>
                    <a:pt x="6786" y="1162"/>
                    <a:pt x="6845" y="1106"/>
                    <a:pt x="6850" y="1035"/>
                  </a:cubicBezTo>
                  <a:cubicBezTo>
                    <a:pt x="6854" y="963"/>
                    <a:pt x="6803" y="901"/>
                    <a:pt x="6732" y="891"/>
                  </a:cubicBezTo>
                  <a:lnTo>
                    <a:pt x="163" y="1"/>
                  </a:lnTo>
                  <a:cubicBezTo>
                    <a:pt x="158" y="0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6402475" y="3665525"/>
              <a:ext cx="139900" cy="24800"/>
            </a:xfrm>
            <a:custGeom>
              <a:avLst/>
              <a:gdLst/>
              <a:ahLst/>
              <a:cxnLst/>
              <a:rect l="l" t="t" r="r" b="b"/>
              <a:pathLst>
                <a:path w="5596" h="992" extrusionOk="0">
                  <a:moveTo>
                    <a:pt x="150" y="1"/>
                  </a:moveTo>
                  <a:cubicBezTo>
                    <a:pt x="81" y="1"/>
                    <a:pt x="21" y="49"/>
                    <a:pt x="10" y="119"/>
                  </a:cubicBezTo>
                  <a:cubicBezTo>
                    <a:pt x="1" y="193"/>
                    <a:pt x="52" y="261"/>
                    <a:pt x="126" y="271"/>
                  </a:cubicBezTo>
                  <a:lnTo>
                    <a:pt x="5437" y="992"/>
                  </a:lnTo>
                  <a:lnTo>
                    <a:pt x="5456" y="992"/>
                  </a:lnTo>
                  <a:cubicBezTo>
                    <a:pt x="5456" y="992"/>
                    <a:pt x="5457" y="992"/>
                    <a:pt x="5458" y="992"/>
                  </a:cubicBezTo>
                  <a:cubicBezTo>
                    <a:pt x="5528" y="992"/>
                    <a:pt x="5587" y="937"/>
                    <a:pt x="5592" y="865"/>
                  </a:cubicBezTo>
                  <a:cubicBezTo>
                    <a:pt x="5596" y="793"/>
                    <a:pt x="5544" y="731"/>
                    <a:pt x="5474" y="722"/>
                  </a:cubicBezTo>
                  <a:lnTo>
                    <a:pt x="163" y="1"/>
                  </a:lnTo>
                  <a:cubicBezTo>
                    <a:pt x="159" y="1"/>
                    <a:pt x="155" y="1"/>
                    <a:pt x="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5637950" y="3561900"/>
              <a:ext cx="682275" cy="98350"/>
            </a:xfrm>
            <a:custGeom>
              <a:avLst/>
              <a:gdLst/>
              <a:ahLst/>
              <a:cxnLst/>
              <a:rect l="l" t="t" r="r" b="b"/>
              <a:pathLst>
                <a:path w="27291" h="3934" extrusionOk="0">
                  <a:moveTo>
                    <a:pt x="155" y="1"/>
                  </a:moveTo>
                  <a:cubicBezTo>
                    <a:pt x="86" y="1"/>
                    <a:pt x="21" y="46"/>
                    <a:pt x="11" y="117"/>
                  </a:cubicBezTo>
                  <a:cubicBezTo>
                    <a:pt x="0" y="193"/>
                    <a:pt x="53" y="260"/>
                    <a:pt x="128" y="271"/>
                  </a:cubicBezTo>
                  <a:lnTo>
                    <a:pt x="27132" y="3932"/>
                  </a:lnTo>
                  <a:cubicBezTo>
                    <a:pt x="27138" y="3933"/>
                    <a:pt x="27144" y="3933"/>
                    <a:pt x="27150" y="3933"/>
                  </a:cubicBezTo>
                  <a:cubicBezTo>
                    <a:pt x="27221" y="3933"/>
                    <a:pt x="27281" y="3878"/>
                    <a:pt x="27286" y="3806"/>
                  </a:cubicBezTo>
                  <a:cubicBezTo>
                    <a:pt x="27290" y="3735"/>
                    <a:pt x="27238" y="3671"/>
                    <a:pt x="27168" y="3662"/>
                  </a:cubicBezTo>
                  <a:lnTo>
                    <a:pt x="163" y="1"/>
                  </a:lnTo>
                  <a:cubicBezTo>
                    <a:pt x="160" y="1"/>
                    <a:pt x="158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6143850" y="3750350"/>
              <a:ext cx="382575" cy="57700"/>
            </a:xfrm>
            <a:custGeom>
              <a:avLst/>
              <a:gdLst/>
              <a:ahLst/>
              <a:cxnLst/>
              <a:rect l="l" t="t" r="r" b="b"/>
              <a:pathLst>
                <a:path w="15303" h="2308" extrusionOk="0">
                  <a:moveTo>
                    <a:pt x="153" y="0"/>
                  </a:moveTo>
                  <a:cubicBezTo>
                    <a:pt x="85" y="0"/>
                    <a:pt x="22" y="47"/>
                    <a:pt x="12" y="117"/>
                  </a:cubicBezTo>
                  <a:cubicBezTo>
                    <a:pt x="1" y="191"/>
                    <a:pt x="53" y="259"/>
                    <a:pt x="127" y="269"/>
                  </a:cubicBezTo>
                  <a:lnTo>
                    <a:pt x="15145" y="2306"/>
                  </a:lnTo>
                  <a:lnTo>
                    <a:pt x="15162" y="2306"/>
                  </a:lnTo>
                  <a:lnTo>
                    <a:pt x="15164" y="2307"/>
                  </a:lnTo>
                  <a:cubicBezTo>
                    <a:pt x="15235" y="2306"/>
                    <a:pt x="15293" y="2250"/>
                    <a:pt x="15299" y="2180"/>
                  </a:cubicBezTo>
                  <a:cubicBezTo>
                    <a:pt x="15303" y="2108"/>
                    <a:pt x="15252" y="2045"/>
                    <a:pt x="15182" y="2036"/>
                  </a:cubicBezTo>
                  <a:lnTo>
                    <a:pt x="164" y="1"/>
                  </a:lnTo>
                  <a:cubicBezTo>
                    <a:pt x="160" y="0"/>
                    <a:pt x="157" y="0"/>
                    <a:pt x="1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5622025" y="3679600"/>
              <a:ext cx="465100" cy="68850"/>
            </a:xfrm>
            <a:custGeom>
              <a:avLst/>
              <a:gdLst/>
              <a:ahLst/>
              <a:cxnLst/>
              <a:rect l="l" t="t" r="r" b="b"/>
              <a:pathLst>
                <a:path w="18604" h="2754" extrusionOk="0">
                  <a:moveTo>
                    <a:pt x="148" y="0"/>
                  </a:moveTo>
                  <a:cubicBezTo>
                    <a:pt x="80" y="0"/>
                    <a:pt x="21" y="50"/>
                    <a:pt x="10" y="118"/>
                  </a:cubicBezTo>
                  <a:cubicBezTo>
                    <a:pt x="1" y="192"/>
                    <a:pt x="52" y="261"/>
                    <a:pt x="126" y="271"/>
                  </a:cubicBezTo>
                  <a:lnTo>
                    <a:pt x="18446" y="2754"/>
                  </a:lnTo>
                  <a:lnTo>
                    <a:pt x="18464" y="2754"/>
                  </a:lnTo>
                  <a:cubicBezTo>
                    <a:pt x="18536" y="2754"/>
                    <a:pt x="18594" y="2698"/>
                    <a:pt x="18599" y="2627"/>
                  </a:cubicBezTo>
                  <a:cubicBezTo>
                    <a:pt x="18603" y="2556"/>
                    <a:pt x="18553" y="2493"/>
                    <a:pt x="18481" y="2484"/>
                  </a:cubicBezTo>
                  <a:lnTo>
                    <a:pt x="163" y="1"/>
                  </a:lnTo>
                  <a:cubicBezTo>
                    <a:pt x="158" y="1"/>
                    <a:pt x="153" y="0"/>
                    <a:pt x="1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6259875" y="3885900"/>
              <a:ext cx="250600" cy="39775"/>
            </a:xfrm>
            <a:custGeom>
              <a:avLst/>
              <a:gdLst/>
              <a:ahLst/>
              <a:cxnLst/>
              <a:rect l="l" t="t" r="r" b="b"/>
              <a:pathLst>
                <a:path w="10024" h="1591" extrusionOk="0">
                  <a:moveTo>
                    <a:pt x="155" y="0"/>
                  </a:moveTo>
                  <a:cubicBezTo>
                    <a:pt x="88" y="0"/>
                    <a:pt x="20" y="46"/>
                    <a:pt x="10" y="117"/>
                  </a:cubicBezTo>
                  <a:cubicBezTo>
                    <a:pt x="1" y="192"/>
                    <a:pt x="52" y="260"/>
                    <a:pt x="128" y="271"/>
                  </a:cubicBezTo>
                  <a:lnTo>
                    <a:pt x="9866" y="1591"/>
                  </a:lnTo>
                  <a:lnTo>
                    <a:pt x="9883" y="1591"/>
                  </a:lnTo>
                  <a:cubicBezTo>
                    <a:pt x="9884" y="1591"/>
                    <a:pt x="9885" y="1591"/>
                    <a:pt x="9886" y="1591"/>
                  </a:cubicBezTo>
                  <a:cubicBezTo>
                    <a:pt x="9956" y="1591"/>
                    <a:pt x="10014" y="1536"/>
                    <a:pt x="10020" y="1464"/>
                  </a:cubicBezTo>
                  <a:cubicBezTo>
                    <a:pt x="10024" y="1392"/>
                    <a:pt x="9972" y="1330"/>
                    <a:pt x="9902" y="1321"/>
                  </a:cubicBezTo>
                  <a:lnTo>
                    <a:pt x="164" y="1"/>
                  </a:lnTo>
                  <a:cubicBezTo>
                    <a:pt x="161" y="0"/>
                    <a:pt x="158" y="0"/>
                    <a:pt x="1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5766025" y="3818950"/>
              <a:ext cx="441375" cy="65675"/>
            </a:xfrm>
            <a:custGeom>
              <a:avLst/>
              <a:gdLst/>
              <a:ahLst/>
              <a:cxnLst/>
              <a:rect l="l" t="t" r="r" b="b"/>
              <a:pathLst>
                <a:path w="17655" h="2627" extrusionOk="0">
                  <a:moveTo>
                    <a:pt x="152" y="1"/>
                  </a:moveTo>
                  <a:cubicBezTo>
                    <a:pt x="84" y="1"/>
                    <a:pt x="19" y="47"/>
                    <a:pt x="9" y="118"/>
                  </a:cubicBezTo>
                  <a:cubicBezTo>
                    <a:pt x="0" y="192"/>
                    <a:pt x="52" y="261"/>
                    <a:pt x="126" y="270"/>
                  </a:cubicBezTo>
                  <a:lnTo>
                    <a:pt x="17496" y="2626"/>
                  </a:lnTo>
                  <a:cubicBezTo>
                    <a:pt x="17502" y="2627"/>
                    <a:pt x="17509" y="2627"/>
                    <a:pt x="17514" y="2627"/>
                  </a:cubicBezTo>
                  <a:cubicBezTo>
                    <a:pt x="17586" y="2627"/>
                    <a:pt x="17644" y="2571"/>
                    <a:pt x="17649" y="2500"/>
                  </a:cubicBezTo>
                  <a:cubicBezTo>
                    <a:pt x="17655" y="2430"/>
                    <a:pt x="17603" y="2366"/>
                    <a:pt x="17533" y="2357"/>
                  </a:cubicBezTo>
                  <a:lnTo>
                    <a:pt x="163" y="1"/>
                  </a:lnTo>
                  <a:cubicBezTo>
                    <a:pt x="159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5606075" y="3797275"/>
              <a:ext cx="116000" cy="21550"/>
            </a:xfrm>
            <a:custGeom>
              <a:avLst/>
              <a:gdLst/>
              <a:ahLst/>
              <a:cxnLst/>
              <a:rect l="l" t="t" r="r" b="b"/>
              <a:pathLst>
                <a:path w="4640" h="862" extrusionOk="0">
                  <a:moveTo>
                    <a:pt x="155" y="1"/>
                  </a:moveTo>
                  <a:cubicBezTo>
                    <a:pt x="85" y="1"/>
                    <a:pt x="20" y="46"/>
                    <a:pt x="10" y="118"/>
                  </a:cubicBezTo>
                  <a:cubicBezTo>
                    <a:pt x="0" y="192"/>
                    <a:pt x="52" y="261"/>
                    <a:pt x="126" y="271"/>
                  </a:cubicBezTo>
                  <a:lnTo>
                    <a:pt x="4482" y="860"/>
                  </a:lnTo>
                  <a:cubicBezTo>
                    <a:pt x="4487" y="862"/>
                    <a:pt x="4494" y="862"/>
                    <a:pt x="4499" y="862"/>
                  </a:cubicBezTo>
                  <a:cubicBezTo>
                    <a:pt x="4571" y="862"/>
                    <a:pt x="4629" y="806"/>
                    <a:pt x="4634" y="735"/>
                  </a:cubicBezTo>
                  <a:cubicBezTo>
                    <a:pt x="4640" y="663"/>
                    <a:pt x="4588" y="601"/>
                    <a:pt x="4518" y="592"/>
                  </a:cubicBezTo>
                  <a:lnTo>
                    <a:pt x="163" y="1"/>
                  </a:lnTo>
                  <a:cubicBezTo>
                    <a:pt x="160" y="1"/>
                    <a:pt x="157" y="1"/>
                    <a:pt x="1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6737350" y="2808575"/>
              <a:ext cx="101825" cy="141575"/>
            </a:xfrm>
            <a:custGeom>
              <a:avLst/>
              <a:gdLst/>
              <a:ahLst/>
              <a:cxnLst/>
              <a:rect l="l" t="t" r="r" b="b"/>
              <a:pathLst>
                <a:path w="4073" h="5663" extrusionOk="0">
                  <a:moveTo>
                    <a:pt x="2564" y="1"/>
                  </a:moveTo>
                  <a:cubicBezTo>
                    <a:pt x="2441" y="1"/>
                    <a:pt x="2319" y="20"/>
                    <a:pt x="2199" y="60"/>
                  </a:cubicBezTo>
                  <a:cubicBezTo>
                    <a:pt x="554" y="603"/>
                    <a:pt x="66" y="4879"/>
                    <a:pt x="17" y="5364"/>
                  </a:cubicBezTo>
                  <a:cubicBezTo>
                    <a:pt x="1" y="5513"/>
                    <a:pt x="109" y="5646"/>
                    <a:pt x="259" y="5662"/>
                  </a:cubicBezTo>
                  <a:cubicBezTo>
                    <a:pt x="268" y="5663"/>
                    <a:pt x="278" y="5663"/>
                    <a:pt x="288" y="5663"/>
                  </a:cubicBezTo>
                  <a:cubicBezTo>
                    <a:pt x="426" y="5663"/>
                    <a:pt x="542" y="5558"/>
                    <a:pt x="557" y="5419"/>
                  </a:cubicBezTo>
                  <a:cubicBezTo>
                    <a:pt x="733" y="3721"/>
                    <a:pt x="1380" y="903"/>
                    <a:pt x="2370" y="576"/>
                  </a:cubicBezTo>
                  <a:cubicBezTo>
                    <a:pt x="2431" y="556"/>
                    <a:pt x="2494" y="546"/>
                    <a:pt x="2559" y="546"/>
                  </a:cubicBezTo>
                  <a:cubicBezTo>
                    <a:pt x="2856" y="546"/>
                    <a:pt x="3195" y="752"/>
                    <a:pt x="3569" y="1161"/>
                  </a:cubicBezTo>
                  <a:cubicBezTo>
                    <a:pt x="3622" y="1220"/>
                    <a:pt x="3695" y="1250"/>
                    <a:pt x="3769" y="1250"/>
                  </a:cubicBezTo>
                  <a:cubicBezTo>
                    <a:pt x="3835" y="1250"/>
                    <a:pt x="3901" y="1226"/>
                    <a:pt x="3953" y="1178"/>
                  </a:cubicBezTo>
                  <a:cubicBezTo>
                    <a:pt x="4064" y="1077"/>
                    <a:pt x="4072" y="904"/>
                    <a:pt x="3970" y="793"/>
                  </a:cubicBezTo>
                  <a:cubicBezTo>
                    <a:pt x="3487" y="266"/>
                    <a:pt x="3017" y="1"/>
                    <a:pt x="25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6023925" y="3442375"/>
              <a:ext cx="344025" cy="1040500"/>
            </a:xfrm>
            <a:custGeom>
              <a:avLst/>
              <a:gdLst/>
              <a:ahLst/>
              <a:cxnLst/>
              <a:rect l="l" t="t" r="r" b="b"/>
              <a:pathLst>
                <a:path w="13761" h="41620" extrusionOk="0">
                  <a:moveTo>
                    <a:pt x="2781" y="1"/>
                  </a:moveTo>
                  <a:lnTo>
                    <a:pt x="1" y="828"/>
                  </a:lnTo>
                  <a:lnTo>
                    <a:pt x="10980" y="37756"/>
                  </a:lnTo>
                  <a:lnTo>
                    <a:pt x="13717" y="41619"/>
                  </a:lnTo>
                  <a:lnTo>
                    <a:pt x="13760" y="36929"/>
                  </a:lnTo>
                  <a:lnTo>
                    <a:pt x="27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6016350" y="3435575"/>
              <a:ext cx="358375" cy="1054075"/>
            </a:xfrm>
            <a:custGeom>
              <a:avLst/>
              <a:gdLst/>
              <a:ahLst/>
              <a:cxnLst/>
              <a:rect l="l" t="t" r="r" b="b"/>
              <a:pathLst>
                <a:path w="14335" h="42163" extrusionOk="0">
                  <a:moveTo>
                    <a:pt x="2902" y="612"/>
                  </a:moveTo>
                  <a:lnTo>
                    <a:pt x="13792" y="37240"/>
                  </a:lnTo>
                  <a:lnTo>
                    <a:pt x="13756" y="41048"/>
                  </a:lnTo>
                  <a:lnTo>
                    <a:pt x="11530" y="37908"/>
                  </a:lnTo>
                  <a:lnTo>
                    <a:pt x="642" y="1283"/>
                  </a:lnTo>
                  <a:lnTo>
                    <a:pt x="2902" y="612"/>
                  </a:lnTo>
                  <a:close/>
                  <a:moveTo>
                    <a:pt x="3085" y="0"/>
                  </a:moveTo>
                  <a:cubicBezTo>
                    <a:pt x="3059" y="0"/>
                    <a:pt x="3032" y="4"/>
                    <a:pt x="3006" y="12"/>
                  </a:cubicBezTo>
                  <a:lnTo>
                    <a:pt x="226" y="839"/>
                  </a:lnTo>
                  <a:cubicBezTo>
                    <a:pt x="83" y="882"/>
                    <a:pt x="1" y="1034"/>
                    <a:pt x="43" y="1177"/>
                  </a:cubicBezTo>
                  <a:lnTo>
                    <a:pt x="11022" y="38106"/>
                  </a:lnTo>
                  <a:cubicBezTo>
                    <a:pt x="11030" y="38135"/>
                    <a:pt x="11043" y="38161"/>
                    <a:pt x="11060" y="38187"/>
                  </a:cubicBezTo>
                  <a:lnTo>
                    <a:pt x="13797" y="42047"/>
                  </a:lnTo>
                  <a:cubicBezTo>
                    <a:pt x="13849" y="42120"/>
                    <a:pt x="13931" y="42163"/>
                    <a:pt x="14020" y="42163"/>
                  </a:cubicBezTo>
                  <a:cubicBezTo>
                    <a:pt x="14047" y="42163"/>
                    <a:pt x="14074" y="42159"/>
                    <a:pt x="14100" y="42151"/>
                  </a:cubicBezTo>
                  <a:cubicBezTo>
                    <a:pt x="14213" y="42115"/>
                    <a:pt x="14290" y="42010"/>
                    <a:pt x="14291" y="41893"/>
                  </a:cubicBezTo>
                  <a:lnTo>
                    <a:pt x="14335" y="37204"/>
                  </a:lnTo>
                  <a:cubicBezTo>
                    <a:pt x="14335" y="37176"/>
                    <a:pt x="14331" y="37150"/>
                    <a:pt x="14324" y="37123"/>
                  </a:cubicBezTo>
                  <a:lnTo>
                    <a:pt x="3345" y="195"/>
                  </a:lnTo>
                  <a:cubicBezTo>
                    <a:pt x="3324" y="126"/>
                    <a:pt x="3278" y="68"/>
                    <a:pt x="3214" y="33"/>
                  </a:cubicBezTo>
                  <a:cubicBezTo>
                    <a:pt x="3174" y="11"/>
                    <a:pt x="3130" y="0"/>
                    <a:pt x="30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6039850" y="3446650"/>
              <a:ext cx="312475" cy="934500"/>
            </a:xfrm>
            <a:custGeom>
              <a:avLst/>
              <a:gdLst/>
              <a:ahLst/>
              <a:cxnLst/>
              <a:rect l="l" t="t" r="r" b="b"/>
              <a:pathLst>
                <a:path w="12499" h="37380" extrusionOk="0">
                  <a:moveTo>
                    <a:pt x="1517" y="1"/>
                  </a:moveTo>
                  <a:lnTo>
                    <a:pt x="1" y="451"/>
                  </a:lnTo>
                  <a:lnTo>
                    <a:pt x="10981" y="37379"/>
                  </a:lnTo>
                  <a:lnTo>
                    <a:pt x="12498" y="36928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6035950" y="3443700"/>
              <a:ext cx="319725" cy="941275"/>
            </a:xfrm>
            <a:custGeom>
              <a:avLst/>
              <a:gdLst/>
              <a:ahLst/>
              <a:cxnLst/>
              <a:rect l="l" t="t" r="r" b="b"/>
              <a:pathLst>
                <a:path w="12789" h="37651" extrusionOk="0">
                  <a:moveTo>
                    <a:pt x="1577" y="304"/>
                  </a:moveTo>
                  <a:lnTo>
                    <a:pt x="12480" y="36973"/>
                  </a:lnTo>
                  <a:lnTo>
                    <a:pt x="11223" y="37346"/>
                  </a:lnTo>
                  <a:lnTo>
                    <a:pt x="321" y="677"/>
                  </a:lnTo>
                  <a:lnTo>
                    <a:pt x="1577" y="304"/>
                  </a:lnTo>
                  <a:close/>
                  <a:moveTo>
                    <a:pt x="1668" y="0"/>
                  </a:moveTo>
                  <a:cubicBezTo>
                    <a:pt x="1655" y="0"/>
                    <a:pt x="1642" y="2"/>
                    <a:pt x="1629" y="6"/>
                  </a:cubicBezTo>
                  <a:lnTo>
                    <a:pt x="113" y="456"/>
                  </a:lnTo>
                  <a:cubicBezTo>
                    <a:pt x="42" y="477"/>
                    <a:pt x="1" y="554"/>
                    <a:pt x="22" y="626"/>
                  </a:cubicBezTo>
                  <a:lnTo>
                    <a:pt x="11001" y="37554"/>
                  </a:lnTo>
                  <a:cubicBezTo>
                    <a:pt x="11018" y="37611"/>
                    <a:pt x="11071" y="37651"/>
                    <a:pt x="11132" y="37651"/>
                  </a:cubicBezTo>
                  <a:cubicBezTo>
                    <a:pt x="11144" y="37651"/>
                    <a:pt x="11157" y="37650"/>
                    <a:pt x="11170" y="37646"/>
                  </a:cubicBezTo>
                  <a:lnTo>
                    <a:pt x="12686" y="37194"/>
                  </a:lnTo>
                  <a:cubicBezTo>
                    <a:pt x="12721" y="37185"/>
                    <a:pt x="12750" y="37161"/>
                    <a:pt x="12767" y="37129"/>
                  </a:cubicBezTo>
                  <a:cubicBezTo>
                    <a:pt x="12784" y="37098"/>
                    <a:pt x="12788" y="37060"/>
                    <a:pt x="12777" y="37026"/>
                  </a:cubicBezTo>
                  <a:lnTo>
                    <a:pt x="1799" y="97"/>
                  </a:lnTo>
                  <a:cubicBezTo>
                    <a:pt x="1788" y="63"/>
                    <a:pt x="1765" y="34"/>
                    <a:pt x="1734" y="17"/>
                  </a:cubicBezTo>
                  <a:cubicBezTo>
                    <a:pt x="1714" y="6"/>
                    <a:pt x="1691" y="0"/>
                    <a:pt x="1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6290300" y="4359000"/>
              <a:ext cx="84500" cy="130650"/>
            </a:xfrm>
            <a:custGeom>
              <a:avLst/>
              <a:gdLst/>
              <a:ahLst/>
              <a:cxnLst/>
              <a:rect l="l" t="t" r="r" b="b"/>
              <a:pathLst>
                <a:path w="3380" h="5226" extrusionOk="0">
                  <a:moveTo>
                    <a:pt x="2831" y="638"/>
                  </a:moveTo>
                  <a:lnTo>
                    <a:pt x="2798" y="4111"/>
                  </a:lnTo>
                  <a:lnTo>
                    <a:pt x="771" y="1251"/>
                  </a:lnTo>
                  <a:lnTo>
                    <a:pt x="2831" y="638"/>
                  </a:lnTo>
                  <a:close/>
                  <a:moveTo>
                    <a:pt x="3106" y="0"/>
                  </a:moveTo>
                  <a:cubicBezTo>
                    <a:pt x="3080" y="0"/>
                    <a:pt x="3054" y="4"/>
                    <a:pt x="3028" y="12"/>
                  </a:cubicBezTo>
                  <a:lnTo>
                    <a:pt x="252" y="836"/>
                  </a:lnTo>
                  <a:cubicBezTo>
                    <a:pt x="73" y="889"/>
                    <a:pt x="0" y="1103"/>
                    <a:pt x="108" y="1255"/>
                  </a:cubicBezTo>
                  <a:lnTo>
                    <a:pt x="2839" y="5110"/>
                  </a:lnTo>
                  <a:cubicBezTo>
                    <a:pt x="2891" y="5183"/>
                    <a:pt x="2973" y="5226"/>
                    <a:pt x="3062" y="5226"/>
                  </a:cubicBezTo>
                  <a:cubicBezTo>
                    <a:pt x="3089" y="5226"/>
                    <a:pt x="3117" y="5220"/>
                    <a:pt x="3142" y="5212"/>
                  </a:cubicBezTo>
                  <a:cubicBezTo>
                    <a:pt x="3255" y="5177"/>
                    <a:pt x="3333" y="5073"/>
                    <a:pt x="3333" y="4956"/>
                  </a:cubicBezTo>
                  <a:lnTo>
                    <a:pt x="3378" y="275"/>
                  </a:lnTo>
                  <a:cubicBezTo>
                    <a:pt x="3379" y="119"/>
                    <a:pt x="3252" y="0"/>
                    <a:pt x="31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6332675" y="4424325"/>
              <a:ext cx="34750" cy="58550"/>
            </a:xfrm>
            <a:custGeom>
              <a:avLst/>
              <a:gdLst/>
              <a:ahLst/>
              <a:cxnLst/>
              <a:rect l="l" t="t" r="r" b="b"/>
              <a:pathLst>
                <a:path w="1390" h="2342" extrusionOk="0">
                  <a:moveTo>
                    <a:pt x="1389" y="0"/>
                  </a:moveTo>
                  <a:lnTo>
                    <a:pt x="0" y="413"/>
                  </a:lnTo>
                  <a:lnTo>
                    <a:pt x="1367" y="2341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6324450" y="4417525"/>
              <a:ext cx="49775" cy="72125"/>
            </a:xfrm>
            <a:custGeom>
              <a:avLst/>
              <a:gdLst/>
              <a:ahLst/>
              <a:cxnLst/>
              <a:rect l="l" t="t" r="r" b="b"/>
              <a:pathLst>
                <a:path w="1991" h="2885" extrusionOk="0">
                  <a:moveTo>
                    <a:pt x="1443" y="638"/>
                  </a:moveTo>
                  <a:lnTo>
                    <a:pt x="1432" y="1770"/>
                  </a:lnTo>
                  <a:lnTo>
                    <a:pt x="771" y="838"/>
                  </a:lnTo>
                  <a:lnTo>
                    <a:pt x="1443" y="638"/>
                  </a:lnTo>
                  <a:close/>
                  <a:moveTo>
                    <a:pt x="1717" y="0"/>
                  </a:moveTo>
                  <a:cubicBezTo>
                    <a:pt x="1692" y="0"/>
                    <a:pt x="1666" y="4"/>
                    <a:pt x="1640" y="11"/>
                  </a:cubicBezTo>
                  <a:lnTo>
                    <a:pt x="252" y="425"/>
                  </a:lnTo>
                  <a:cubicBezTo>
                    <a:pt x="74" y="478"/>
                    <a:pt x="1" y="691"/>
                    <a:pt x="108" y="842"/>
                  </a:cubicBezTo>
                  <a:lnTo>
                    <a:pt x="1473" y="2769"/>
                  </a:lnTo>
                  <a:cubicBezTo>
                    <a:pt x="1525" y="2842"/>
                    <a:pt x="1607" y="2885"/>
                    <a:pt x="1696" y="2885"/>
                  </a:cubicBezTo>
                  <a:cubicBezTo>
                    <a:pt x="1723" y="2885"/>
                    <a:pt x="1750" y="2881"/>
                    <a:pt x="1776" y="2873"/>
                  </a:cubicBezTo>
                  <a:cubicBezTo>
                    <a:pt x="1889" y="2837"/>
                    <a:pt x="1967" y="2734"/>
                    <a:pt x="1967" y="2616"/>
                  </a:cubicBezTo>
                  <a:lnTo>
                    <a:pt x="1990" y="275"/>
                  </a:lnTo>
                  <a:cubicBezTo>
                    <a:pt x="1991" y="119"/>
                    <a:pt x="1863" y="0"/>
                    <a:pt x="17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5997850" y="3347850"/>
              <a:ext cx="95625" cy="115250"/>
            </a:xfrm>
            <a:custGeom>
              <a:avLst/>
              <a:gdLst/>
              <a:ahLst/>
              <a:cxnLst/>
              <a:rect l="l" t="t" r="r" b="b"/>
              <a:pathLst>
                <a:path w="3825" h="4610" extrusionOk="0">
                  <a:moveTo>
                    <a:pt x="1621" y="0"/>
                  </a:moveTo>
                  <a:cubicBezTo>
                    <a:pt x="1483" y="0"/>
                    <a:pt x="1344" y="20"/>
                    <a:pt x="1205" y="61"/>
                  </a:cubicBezTo>
                  <a:cubicBezTo>
                    <a:pt x="438" y="289"/>
                    <a:pt x="1" y="1097"/>
                    <a:pt x="228" y="1865"/>
                  </a:cubicBezTo>
                  <a:lnTo>
                    <a:pt x="1044" y="4609"/>
                  </a:lnTo>
                  <a:lnTo>
                    <a:pt x="3824" y="3782"/>
                  </a:lnTo>
                  <a:lnTo>
                    <a:pt x="3009" y="1037"/>
                  </a:lnTo>
                  <a:cubicBezTo>
                    <a:pt x="2822" y="407"/>
                    <a:pt x="2246" y="0"/>
                    <a:pt x="1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5990250" y="3341050"/>
              <a:ext cx="110800" cy="128825"/>
            </a:xfrm>
            <a:custGeom>
              <a:avLst/>
              <a:gdLst/>
              <a:ahLst/>
              <a:cxnLst/>
              <a:rect l="l" t="t" r="r" b="b"/>
              <a:pathLst>
                <a:path w="4432" h="5153" extrusionOk="0">
                  <a:moveTo>
                    <a:pt x="1924" y="544"/>
                  </a:moveTo>
                  <a:cubicBezTo>
                    <a:pt x="2444" y="545"/>
                    <a:pt x="2904" y="888"/>
                    <a:pt x="3052" y="1388"/>
                  </a:cubicBezTo>
                  <a:lnTo>
                    <a:pt x="3791" y="3871"/>
                  </a:lnTo>
                  <a:lnTo>
                    <a:pt x="1531" y="4542"/>
                  </a:lnTo>
                  <a:lnTo>
                    <a:pt x="792" y="2060"/>
                  </a:lnTo>
                  <a:cubicBezTo>
                    <a:pt x="606" y="1436"/>
                    <a:pt x="963" y="779"/>
                    <a:pt x="1586" y="594"/>
                  </a:cubicBezTo>
                  <a:cubicBezTo>
                    <a:pt x="1696" y="561"/>
                    <a:pt x="1810" y="545"/>
                    <a:pt x="1924" y="544"/>
                  </a:cubicBezTo>
                  <a:close/>
                  <a:moveTo>
                    <a:pt x="1924" y="0"/>
                  </a:moveTo>
                  <a:cubicBezTo>
                    <a:pt x="1761" y="0"/>
                    <a:pt x="1595" y="24"/>
                    <a:pt x="1431" y="72"/>
                  </a:cubicBezTo>
                  <a:cubicBezTo>
                    <a:pt x="519" y="344"/>
                    <a:pt x="0" y="1302"/>
                    <a:pt x="272" y="2215"/>
                  </a:cubicBezTo>
                  <a:lnTo>
                    <a:pt x="1087" y="4958"/>
                  </a:lnTo>
                  <a:cubicBezTo>
                    <a:pt x="1122" y="5073"/>
                    <a:pt x="1227" y="5153"/>
                    <a:pt x="1348" y="5153"/>
                  </a:cubicBezTo>
                  <a:cubicBezTo>
                    <a:pt x="1374" y="5153"/>
                    <a:pt x="1401" y="5149"/>
                    <a:pt x="1426" y="5142"/>
                  </a:cubicBezTo>
                  <a:lnTo>
                    <a:pt x="4207" y="4315"/>
                  </a:lnTo>
                  <a:cubicBezTo>
                    <a:pt x="4351" y="4272"/>
                    <a:pt x="4432" y="4120"/>
                    <a:pt x="4389" y="3977"/>
                  </a:cubicBezTo>
                  <a:lnTo>
                    <a:pt x="3574" y="1232"/>
                  </a:lnTo>
                  <a:cubicBezTo>
                    <a:pt x="3351" y="484"/>
                    <a:pt x="2666" y="0"/>
                    <a:pt x="19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5997850" y="3347850"/>
              <a:ext cx="85025" cy="79450"/>
            </a:xfrm>
            <a:custGeom>
              <a:avLst/>
              <a:gdLst/>
              <a:ahLst/>
              <a:cxnLst/>
              <a:rect l="l" t="t" r="r" b="b"/>
              <a:pathLst>
                <a:path w="3401" h="3178" extrusionOk="0">
                  <a:moveTo>
                    <a:pt x="1621" y="0"/>
                  </a:moveTo>
                  <a:cubicBezTo>
                    <a:pt x="1483" y="0"/>
                    <a:pt x="1344" y="20"/>
                    <a:pt x="1205" y="61"/>
                  </a:cubicBezTo>
                  <a:cubicBezTo>
                    <a:pt x="438" y="289"/>
                    <a:pt x="1" y="1097"/>
                    <a:pt x="228" y="1865"/>
                  </a:cubicBezTo>
                  <a:lnTo>
                    <a:pt x="619" y="3178"/>
                  </a:lnTo>
                  <a:lnTo>
                    <a:pt x="3401" y="2350"/>
                  </a:lnTo>
                  <a:lnTo>
                    <a:pt x="3010" y="1037"/>
                  </a:lnTo>
                  <a:cubicBezTo>
                    <a:pt x="2822" y="407"/>
                    <a:pt x="2246" y="0"/>
                    <a:pt x="16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5990250" y="3341050"/>
              <a:ext cx="100175" cy="93050"/>
            </a:xfrm>
            <a:custGeom>
              <a:avLst/>
              <a:gdLst/>
              <a:ahLst/>
              <a:cxnLst/>
              <a:rect l="l" t="t" r="r" b="b"/>
              <a:pathLst>
                <a:path w="4007" h="3722" extrusionOk="0">
                  <a:moveTo>
                    <a:pt x="1924" y="544"/>
                  </a:moveTo>
                  <a:cubicBezTo>
                    <a:pt x="2444" y="545"/>
                    <a:pt x="2904" y="888"/>
                    <a:pt x="3052" y="1387"/>
                  </a:cubicBezTo>
                  <a:lnTo>
                    <a:pt x="3364" y="2440"/>
                  </a:lnTo>
                  <a:lnTo>
                    <a:pt x="1106" y="3111"/>
                  </a:lnTo>
                  <a:lnTo>
                    <a:pt x="792" y="2060"/>
                  </a:lnTo>
                  <a:cubicBezTo>
                    <a:pt x="606" y="1435"/>
                    <a:pt x="963" y="779"/>
                    <a:pt x="1586" y="594"/>
                  </a:cubicBezTo>
                  <a:cubicBezTo>
                    <a:pt x="1696" y="561"/>
                    <a:pt x="1810" y="544"/>
                    <a:pt x="1924" y="544"/>
                  </a:cubicBezTo>
                  <a:close/>
                  <a:moveTo>
                    <a:pt x="1924" y="0"/>
                  </a:moveTo>
                  <a:cubicBezTo>
                    <a:pt x="1761" y="0"/>
                    <a:pt x="1595" y="24"/>
                    <a:pt x="1431" y="72"/>
                  </a:cubicBezTo>
                  <a:cubicBezTo>
                    <a:pt x="519" y="344"/>
                    <a:pt x="0" y="1302"/>
                    <a:pt x="272" y="2215"/>
                  </a:cubicBezTo>
                  <a:lnTo>
                    <a:pt x="662" y="3527"/>
                  </a:lnTo>
                  <a:cubicBezTo>
                    <a:pt x="697" y="3642"/>
                    <a:pt x="802" y="3721"/>
                    <a:pt x="923" y="3721"/>
                  </a:cubicBezTo>
                  <a:cubicBezTo>
                    <a:pt x="949" y="3721"/>
                    <a:pt x="975" y="3719"/>
                    <a:pt x="1001" y="3711"/>
                  </a:cubicBezTo>
                  <a:lnTo>
                    <a:pt x="3782" y="2883"/>
                  </a:lnTo>
                  <a:cubicBezTo>
                    <a:pt x="3925" y="2841"/>
                    <a:pt x="4007" y="2689"/>
                    <a:pt x="3964" y="2546"/>
                  </a:cubicBezTo>
                  <a:lnTo>
                    <a:pt x="3574" y="1232"/>
                  </a:lnTo>
                  <a:cubicBezTo>
                    <a:pt x="3351" y="484"/>
                    <a:pt x="2666" y="0"/>
                    <a:pt x="19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570025" y="2797200"/>
              <a:ext cx="42275" cy="52075"/>
            </a:xfrm>
            <a:custGeom>
              <a:avLst/>
              <a:gdLst/>
              <a:ahLst/>
              <a:cxnLst/>
              <a:rect l="l" t="t" r="r" b="b"/>
              <a:pathLst>
                <a:path w="1691" h="2083" extrusionOk="0">
                  <a:moveTo>
                    <a:pt x="1382" y="1"/>
                  </a:moveTo>
                  <a:cubicBezTo>
                    <a:pt x="1297" y="1"/>
                    <a:pt x="1213" y="41"/>
                    <a:pt x="1159" y="116"/>
                  </a:cubicBezTo>
                  <a:cubicBezTo>
                    <a:pt x="798" y="626"/>
                    <a:pt x="447" y="1148"/>
                    <a:pt x="116" y="1664"/>
                  </a:cubicBezTo>
                  <a:cubicBezTo>
                    <a:pt x="1" y="1845"/>
                    <a:pt x="130" y="2082"/>
                    <a:pt x="345" y="2082"/>
                  </a:cubicBezTo>
                  <a:cubicBezTo>
                    <a:pt x="346" y="2082"/>
                    <a:pt x="347" y="2082"/>
                    <a:pt x="349" y="2082"/>
                  </a:cubicBezTo>
                  <a:cubicBezTo>
                    <a:pt x="440" y="2082"/>
                    <a:pt x="526" y="2035"/>
                    <a:pt x="574" y="1958"/>
                  </a:cubicBezTo>
                  <a:cubicBezTo>
                    <a:pt x="901" y="1448"/>
                    <a:pt x="1247" y="934"/>
                    <a:pt x="1603" y="430"/>
                  </a:cubicBezTo>
                  <a:cubicBezTo>
                    <a:pt x="1690" y="308"/>
                    <a:pt x="1661" y="137"/>
                    <a:pt x="1538" y="51"/>
                  </a:cubicBezTo>
                  <a:cubicBezTo>
                    <a:pt x="1490" y="17"/>
                    <a:pt x="1436" y="1"/>
                    <a:pt x="1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633100" y="2633700"/>
              <a:ext cx="121050" cy="127300"/>
            </a:xfrm>
            <a:custGeom>
              <a:avLst/>
              <a:gdLst/>
              <a:ahLst/>
              <a:cxnLst/>
              <a:rect l="l" t="t" r="r" b="b"/>
              <a:pathLst>
                <a:path w="4842" h="5092" extrusionOk="0">
                  <a:moveTo>
                    <a:pt x="4541" y="1"/>
                  </a:moveTo>
                  <a:cubicBezTo>
                    <a:pt x="4479" y="1"/>
                    <a:pt x="4416" y="22"/>
                    <a:pt x="4365" y="65"/>
                  </a:cubicBezTo>
                  <a:cubicBezTo>
                    <a:pt x="4347" y="82"/>
                    <a:pt x="2399" y="1814"/>
                    <a:pt x="142" y="4650"/>
                  </a:cubicBezTo>
                  <a:cubicBezTo>
                    <a:pt x="0" y="4829"/>
                    <a:pt x="127" y="5091"/>
                    <a:pt x="354" y="5091"/>
                  </a:cubicBezTo>
                  <a:cubicBezTo>
                    <a:pt x="355" y="5091"/>
                    <a:pt x="356" y="5091"/>
                    <a:pt x="358" y="5091"/>
                  </a:cubicBezTo>
                  <a:cubicBezTo>
                    <a:pt x="440" y="5091"/>
                    <a:pt x="516" y="5053"/>
                    <a:pt x="567" y="4989"/>
                  </a:cubicBezTo>
                  <a:cubicBezTo>
                    <a:pt x="2792" y="2193"/>
                    <a:pt x="4707" y="489"/>
                    <a:pt x="4727" y="472"/>
                  </a:cubicBezTo>
                  <a:cubicBezTo>
                    <a:pt x="4834" y="371"/>
                    <a:pt x="4842" y="203"/>
                    <a:pt x="4744" y="92"/>
                  </a:cubicBezTo>
                  <a:cubicBezTo>
                    <a:pt x="4690" y="31"/>
                    <a:pt x="4616" y="1"/>
                    <a:pt x="4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483900" y="2705850"/>
              <a:ext cx="116150" cy="177150"/>
            </a:xfrm>
            <a:custGeom>
              <a:avLst/>
              <a:gdLst/>
              <a:ahLst/>
              <a:cxnLst/>
              <a:rect l="l" t="t" r="r" b="b"/>
              <a:pathLst>
                <a:path w="4646" h="7086" extrusionOk="0">
                  <a:moveTo>
                    <a:pt x="4338" y="1"/>
                  </a:moveTo>
                  <a:cubicBezTo>
                    <a:pt x="4256" y="1"/>
                    <a:pt x="4174" y="38"/>
                    <a:pt x="4121" y="109"/>
                  </a:cubicBezTo>
                  <a:cubicBezTo>
                    <a:pt x="4093" y="146"/>
                    <a:pt x="1358" y="4012"/>
                    <a:pt x="65" y="6696"/>
                  </a:cubicBezTo>
                  <a:cubicBezTo>
                    <a:pt x="1" y="6831"/>
                    <a:pt x="58" y="6994"/>
                    <a:pt x="193" y="7059"/>
                  </a:cubicBezTo>
                  <a:cubicBezTo>
                    <a:pt x="230" y="7076"/>
                    <a:pt x="269" y="7086"/>
                    <a:pt x="310" y="7086"/>
                  </a:cubicBezTo>
                  <a:cubicBezTo>
                    <a:pt x="415" y="7086"/>
                    <a:pt x="510" y="7026"/>
                    <a:pt x="555" y="6932"/>
                  </a:cubicBezTo>
                  <a:cubicBezTo>
                    <a:pt x="1828" y="4290"/>
                    <a:pt x="4538" y="461"/>
                    <a:pt x="4565" y="423"/>
                  </a:cubicBezTo>
                  <a:cubicBezTo>
                    <a:pt x="4645" y="301"/>
                    <a:pt x="4615" y="136"/>
                    <a:pt x="4496" y="51"/>
                  </a:cubicBezTo>
                  <a:cubicBezTo>
                    <a:pt x="4448" y="17"/>
                    <a:pt x="4393" y="1"/>
                    <a:pt x="4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3517675" y="3004575"/>
              <a:ext cx="41475" cy="52150"/>
            </a:xfrm>
            <a:custGeom>
              <a:avLst/>
              <a:gdLst/>
              <a:ahLst/>
              <a:cxnLst/>
              <a:rect l="l" t="t" r="r" b="b"/>
              <a:pathLst>
                <a:path w="1659" h="2086" extrusionOk="0">
                  <a:moveTo>
                    <a:pt x="1349" y="0"/>
                  </a:moveTo>
                  <a:cubicBezTo>
                    <a:pt x="1262" y="0"/>
                    <a:pt x="1177" y="41"/>
                    <a:pt x="1125" y="119"/>
                  </a:cubicBezTo>
                  <a:cubicBezTo>
                    <a:pt x="758" y="637"/>
                    <a:pt x="408" y="1157"/>
                    <a:pt x="81" y="1667"/>
                  </a:cubicBezTo>
                  <a:cubicBezTo>
                    <a:pt x="0" y="1794"/>
                    <a:pt x="38" y="1962"/>
                    <a:pt x="165" y="2043"/>
                  </a:cubicBezTo>
                  <a:cubicBezTo>
                    <a:pt x="208" y="2070"/>
                    <a:pt x="259" y="2085"/>
                    <a:pt x="310" y="2085"/>
                  </a:cubicBezTo>
                  <a:cubicBezTo>
                    <a:pt x="403" y="2085"/>
                    <a:pt x="490" y="2039"/>
                    <a:pt x="541" y="1961"/>
                  </a:cubicBezTo>
                  <a:cubicBezTo>
                    <a:pt x="862" y="1457"/>
                    <a:pt x="1208" y="944"/>
                    <a:pt x="1568" y="433"/>
                  </a:cubicBezTo>
                  <a:cubicBezTo>
                    <a:pt x="1658" y="310"/>
                    <a:pt x="1629" y="137"/>
                    <a:pt x="1506" y="50"/>
                  </a:cubicBezTo>
                  <a:cubicBezTo>
                    <a:pt x="1458" y="16"/>
                    <a:pt x="1403" y="0"/>
                    <a:pt x="1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3579850" y="2841125"/>
              <a:ext cx="121125" cy="127300"/>
            </a:xfrm>
            <a:custGeom>
              <a:avLst/>
              <a:gdLst/>
              <a:ahLst/>
              <a:cxnLst/>
              <a:rect l="l" t="t" r="r" b="b"/>
              <a:pathLst>
                <a:path w="4845" h="5092" extrusionOk="0">
                  <a:moveTo>
                    <a:pt x="4544" y="1"/>
                  </a:moveTo>
                  <a:cubicBezTo>
                    <a:pt x="4481" y="1"/>
                    <a:pt x="4418" y="22"/>
                    <a:pt x="4367" y="66"/>
                  </a:cubicBezTo>
                  <a:cubicBezTo>
                    <a:pt x="4348" y="83"/>
                    <a:pt x="2400" y="1815"/>
                    <a:pt x="143" y="4651"/>
                  </a:cubicBezTo>
                  <a:cubicBezTo>
                    <a:pt x="0" y="4828"/>
                    <a:pt x="127" y="5092"/>
                    <a:pt x="355" y="5092"/>
                  </a:cubicBezTo>
                  <a:cubicBezTo>
                    <a:pt x="438" y="5092"/>
                    <a:pt x="516" y="5055"/>
                    <a:pt x="568" y="4990"/>
                  </a:cubicBezTo>
                  <a:cubicBezTo>
                    <a:pt x="2794" y="2195"/>
                    <a:pt x="4708" y="489"/>
                    <a:pt x="4728" y="474"/>
                  </a:cubicBezTo>
                  <a:cubicBezTo>
                    <a:pt x="4837" y="373"/>
                    <a:pt x="4845" y="204"/>
                    <a:pt x="4747" y="92"/>
                  </a:cubicBezTo>
                  <a:cubicBezTo>
                    <a:pt x="4693" y="32"/>
                    <a:pt x="4619" y="1"/>
                    <a:pt x="4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3430675" y="2913125"/>
              <a:ext cx="116275" cy="177325"/>
            </a:xfrm>
            <a:custGeom>
              <a:avLst/>
              <a:gdLst/>
              <a:ahLst/>
              <a:cxnLst/>
              <a:rect l="l" t="t" r="r" b="b"/>
              <a:pathLst>
                <a:path w="4651" h="7093" extrusionOk="0">
                  <a:moveTo>
                    <a:pt x="4343" y="1"/>
                  </a:moveTo>
                  <a:cubicBezTo>
                    <a:pt x="4257" y="1"/>
                    <a:pt x="4174" y="41"/>
                    <a:pt x="4121" y="116"/>
                  </a:cubicBezTo>
                  <a:cubicBezTo>
                    <a:pt x="4094" y="154"/>
                    <a:pt x="1358" y="4019"/>
                    <a:pt x="66" y="6703"/>
                  </a:cubicBezTo>
                  <a:cubicBezTo>
                    <a:pt x="1" y="6838"/>
                    <a:pt x="58" y="7001"/>
                    <a:pt x="193" y="7066"/>
                  </a:cubicBezTo>
                  <a:cubicBezTo>
                    <a:pt x="230" y="7083"/>
                    <a:pt x="270" y="7092"/>
                    <a:pt x="311" y="7092"/>
                  </a:cubicBezTo>
                  <a:cubicBezTo>
                    <a:pt x="415" y="7092"/>
                    <a:pt x="509" y="7033"/>
                    <a:pt x="556" y="6939"/>
                  </a:cubicBezTo>
                  <a:cubicBezTo>
                    <a:pt x="1827" y="4299"/>
                    <a:pt x="4537" y="468"/>
                    <a:pt x="4564" y="430"/>
                  </a:cubicBezTo>
                  <a:cubicBezTo>
                    <a:pt x="4651" y="308"/>
                    <a:pt x="4622" y="138"/>
                    <a:pt x="4500" y="51"/>
                  </a:cubicBezTo>
                  <a:cubicBezTo>
                    <a:pt x="4452" y="17"/>
                    <a:pt x="4397" y="1"/>
                    <a:pt x="4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4861675" y="2643125"/>
              <a:ext cx="54025" cy="38875"/>
            </a:xfrm>
            <a:custGeom>
              <a:avLst/>
              <a:gdLst/>
              <a:ahLst/>
              <a:cxnLst/>
              <a:rect l="l" t="t" r="r" b="b"/>
              <a:pathLst>
                <a:path w="2161" h="1555" extrusionOk="0">
                  <a:moveTo>
                    <a:pt x="311" y="1"/>
                  </a:moveTo>
                  <a:cubicBezTo>
                    <a:pt x="220" y="1"/>
                    <a:pt x="131" y="46"/>
                    <a:pt x="80" y="129"/>
                  </a:cubicBezTo>
                  <a:cubicBezTo>
                    <a:pt x="0" y="257"/>
                    <a:pt x="40" y="424"/>
                    <a:pt x="168" y="504"/>
                  </a:cubicBezTo>
                  <a:cubicBezTo>
                    <a:pt x="682" y="821"/>
                    <a:pt x="1201" y="1159"/>
                    <a:pt x="1712" y="1509"/>
                  </a:cubicBezTo>
                  <a:cubicBezTo>
                    <a:pt x="1757" y="1539"/>
                    <a:pt x="1810" y="1555"/>
                    <a:pt x="1866" y="1555"/>
                  </a:cubicBezTo>
                  <a:cubicBezTo>
                    <a:pt x="1985" y="1555"/>
                    <a:pt x="2090" y="1478"/>
                    <a:pt x="2125" y="1364"/>
                  </a:cubicBezTo>
                  <a:cubicBezTo>
                    <a:pt x="2161" y="1249"/>
                    <a:pt x="2117" y="1126"/>
                    <a:pt x="2018" y="1058"/>
                  </a:cubicBezTo>
                  <a:cubicBezTo>
                    <a:pt x="1502" y="705"/>
                    <a:pt x="975" y="363"/>
                    <a:pt x="454" y="42"/>
                  </a:cubicBezTo>
                  <a:cubicBezTo>
                    <a:pt x="409" y="14"/>
                    <a:pt x="360" y="1"/>
                    <a:pt x="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4951275" y="2705200"/>
              <a:ext cx="131825" cy="116475"/>
            </a:xfrm>
            <a:custGeom>
              <a:avLst/>
              <a:gdLst/>
              <a:ahLst/>
              <a:cxnLst/>
              <a:rect l="l" t="t" r="r" b="b"/>
              <a:pathLst>
                <a:path w="5273" h="4659" extrusionOk="0">
                  <a:moveTo>
                    <a:pt x="305" y="1"/>
                  </a:moveTo>
                  <a:cubicBezTo>
                    <a:pt x="224" y="1"/>
                    <a:pt x="143" y="37"/>
                    <a:pt x="90" y="106"/>
                  </a:cubicBezTo>
                  <a:cubicBezTo>
                    <a:pt x="0" y="221"/>
                    <a:pt x="19" y="388"/>
                    <a:pt x="131" y="482"/>
                  </a:cubicBezTo>
                  <a:cubicBezTo>
                    <a:pt x="2962" y="2664"/>
                    <a:pt x="4697" y="4551"/>
                    <a:pt x="4713" y="4569"/>
                  </a:cubicBezTo>
                  <a:cubicBezTo>
                    <a:pt x="4764" y="4626"/>
                    <a:pt x="4837" y="4658"/>
                    <a:pt x="4914" y="4658"/>
                  </a:cubicBezTo>
                  <a:cubicBezTo>
                    <a:pt x="5149" y="4658"/>
                    <a:pt x="5273" y="4377"/>
                    <a:pt x="5114" y="4204"/>
                  </a:cubicBezTo>
                  <a:cubicBezTo>
                    <a:pt x="5097" y="4184"/>
                    <a:pt x="3334" y="2264"/>
                    <a:pt x="464" y="52"/>
                  </a:cubicBezTo>
                  <a:cubicBezTo>
                    <a:pt x="416" y="17"/>
                    <a:pt x="360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4826625" y="2556650"/>
              <a:ext cx="180400" cy="111900"/>
            </a:xfrm>
            <a:custGeom>
              <a:avLst/>
              <a:gdLst/>
              <a:ahLst/>
              <a:cxnLst/>
              <a:rect l="l" t="t" r="r" b="b"/>
              <a:pathLst>
                <a:path w="7216" h="4476" extrusionOk="0">
                  <a:moveTo>
                    <a:pt x="310" y="1"/>
                  </a:moveTo>
                  <a:cubicBezTo>
                    <a:pt x="208" y="1"/>
                    <a:pt x="110" y="59"/>
                    <a:pt x="64" y="159"/>
                  </a:cubicBezTo>
                  <a:cubicBezTo>
                    <a:pt x="0" y="295"/>
                    <a:pt x="60" y="457"/>
                    <a:pt x="196" y="519"/>
                  </a:cubicBezTo>
                  <a:cubicBezTo>
                    <a:pt x="2857" y="1750"/>
                    <a:pt x="6727" y="4400"/>
                    <a:pt x="6766" y="4426"/>
                  </a:cubicBezTo>
                  <a:cubicBezTo>
                    <a:pt x="6812" y="4458"/>
                    <a:pt x="6865" y="4474"/>
                    <a:pt x="6921" y="4474"/>
                  </a:cubicBezTo>
                  <a:lnTo>
                    <a:pt x="6921" y="4475"/>
                  </a:lnTo>
                  <a:cubicBezTo>
                    <a:pt x="7040" y="4475"/>
                    <a:pt x="7146" y="4397"/>
                    <a:pt x="7182" y="4283"/>
                  </a:cubicBezTo>
                  <a:cubicBezTo>
                    <a:pt x="7216" y="4169"/>
                    <a:pt x="7174" y="4046"/>
                    <a:pt x="7074" y="3979"/>
                  </a:cubicBezTo>
                  <a:cubicBezTo>
                    <a:pt x="7036" y="3951"/>
                    <a:pt x="3127" y="1276"/>
                    <a:pt x="424" y="26"/>
                  </a:cubicBezTo>
                  <a:cubicBezTo>
                    <a:pt x="387" y="9"/>
                    <a:pt x="348" y="1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3474075" y="3511000"/>
              <a:ext cx="43050" cy="178200"/>
            </a:xfrm>
            <a:custGeom>
              <a:avLst/>
              <a:gdLst/>
              <a:ahLst/>
              <a:cxnLst/>
              <a:rect l="l" t="t" r="r" b="b"/>
              <a:pathLst>
                <a:path w="1722" h="7128" extrusionOk="0">
                  <a:moveTo>
                    <a:pt x="1424" y="0"/>
                  </a:moveTo>
                  <a:cubicBezTo>
                    <a:pt x="1292" y="0"/>
                    <a:pt x="1181" y="102"/>
                    <a:pt x="1163" y="236"/>
                  </a:cubicBezTo>
                  <a:cubicBezTo>
                    <a:pt x="883" y="2294"/>
                    <a:pt x="460" y="5101"/>
                    <a:pt x="38" y="6790"/>
                  </a:cubicBezTo>
                  <a:cubicBezTo>
                    <a:pt x="1" y="6936"/>
                    <a:pt x="89" y="7084"/>
                    <a:pt x="236" y="7120"/>
                  </a:cubicBezTo>
                  <a:cubicBezTo>
                    <a:pt x="258" y="7125"/>
                    <a:pt x="280" y="7128"/>
                    <a:pt x="303" y="7128"/>
                  </a:cubicBezTo>
                  <a:cubicBezTo>
                    <a:pt x="426" y="7126"/>
                    <a:pt x="534" y="7043"/>
                    <a:pt x="565" y="6923"/>
                  </a:cubicBezTo>
                  <a:cubicBezTo>
                    <a:pt x="992" y="5209"/>
                    <a:pt x="1419" y="2381"/>
                    <a:pt x="1702" y="310"/>
                  </a:cubicBezTo>
                  <a:cubicBezTo>
                    <a:pt x="1722" y="161"/>
                    <a:pt x="1617" y="24"/>
                    <a:pt x="1469" y="4"/>
                  </a:cubicBezTo>
                  <a:cubicBezTo>
                    <a:pt x="1454" y="2"/>
                    <a:pt x="1439" y="0"/>
                    <a:pt x="14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3507500" y="3449000"/>
              <a:ext cx="17575" cy="38850"/>
            </a:xfrm>
            <a:custGeom>
              <a:avLst/>
              <a:gdLst/>
              <a:ahLst/>
              <a:cxnLst/>
              <a:rect l="l" t="t" r="r" b="b"/>
              <a:pathLst>
                <a:path w="703" h="1554" extrusionOk="0">
                  <a:moveTo>
                    <a:pt x="408" y="0"/>
                  </a:moveTo>
                  <a:cubicBezTo>
                    <a:pt x="274" y="0"/>
                    <a:pt x="160" y="105"/>
                    <a:pt x="145" y="240"/>
                  </a:cubicBezTo>
                  <a:cubicBezTo>
                    <a:pt x="145" y="240"/>
                    <a:pt x="99" y="625"/>
                    <a:pt x="21" y="1248"/>
                  </a:cubicBezTo>
                  <a:cubicBezTo>
                    <a:pt x="1" y="1396"/>
                    <a:pt x="107" y="1532"/>
                    <a:pt x="257" y="1551"/>
                  </a:cubicBezTo>
                  <a:cubicBezTo>
                    <a:pt x="267" y="1554"/>
                    <a:pt x="279" y="1554"/>
                    <a:pt x="291" y="1554"/>
                  </a:cubicBezTo>
                  <a:cubicBezTo>
                    <a:pt x="427" y="1554"/>
                    <a:pt x="543" y="1452"/>
                    <a:pt x="560" y="1317"/>
                  </a:cubicBezTo>
                  <a:cubicBezTo>
                    <a:pt x="639" y="690"/>
                    <a:pt x="686" y="304"/>
                    <a:pt x="686" y="304"/>
                  </a:cubicBezTo>
                  <a:cubicBezTo>
                    <a:pt x="703" y="155"/>
                    <a:pt x="595" y="20"/>
                    <a:pt x="447" y="3"/>
                  </a:cubicBezTo>
                  <a:cubicBezTo>
                    <a:pt x="434" y="1"/>
                    <a:pt x="421" y="0"/>
                    <a:pt x="4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3491400" y="3594025"/>
              <a:ext cx="70325" cy="158625"/>
            </a:xfrm>
            <a:custGeom>
              <a:avLst/>
              <a:gdLst/>
              <a:ahLst/>
              <a:cxnLst/>
              <a:rect l="l" t="t" r="r" b="b"/>
              <a:pathLst>
                <a:path w="2813" h="6345" extrusionOk="0">
                  <a:moveTo>
                    <a:pt x="2508" y="0"/>
                  </a:moveTo>
                  <a:cubicBezTo>
                    <a:pt x="2392" y="0"/>
                    <a:pt x="2284" y="77"/>
                    <a:pt x="2248" y="193"/>
                  </a:cubicBezTo>
                  <a:cubicBezTo>
                    <a:pt x="2238" y="229"/>
                    <a:pt x="1155" y="3823"/>
                    <a:pt x="90" y="5950"/>
                  </a:cubicBezTo>
                  <a:cubicBezTo>
                    <a:pt x="0" y="6132"/>
                    <a:pt x="131" y="6344"/>
                    <a:pt x="334" y="6345"/>
                  </a:cubicBezTo>
                  <a:cubicBezTo>
                    <a:pt x="437" y="6345"/>
                    <a:pt x="531" y="6287"/>
                    <a:pt x="577" y="6194"/>
                  </a:cubicBezTo>
                  <a:cubicBezTo>
                    <a:pt x="1662" y="4023"/>
                    <a:pt x="2725" y="499"/>
                    <a:pt x="2770" y="350"/>
                  </a:cubicBezTo>
                  <a:cubicBezTo>
                    <a:pt x="2812" y="207"/>
                    <a:pt x="2730" y="54"/>
                    <a:pt x="2587" y="12"/>
                  </a:cubicBezTo>
                  <a:cubicBezTo>
                    <a:pt x="2561" y="4"/>
                    <a:pt x="2535" y="0"/>
                    <a:pt x="25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4226800" y="3666525"/>
              <a:ext cx="88625" cy="194875"/>
            </a:xfrm>
            <a:custGeom>
              <a:avLst/>
              <a:gdLst/>
              <a:ahLst/>
              <a:cxnLst/>
              <a:rect l="l" t="t" r="r" b="b"/>
              <a:pathLst>
                <a:path w="3545" h="7795" extrusionOk="0">
                  <a:moveTo>
                    <a:pt x="277" y="1"/>
                  </a:moveTo>
                  <a:cubicBezTo>
                    <a:pt x="272" y="1"/>
                    <a:pt x="267" y="1"/>
                    <a:pt x="262" y="1"/>
                  </a:cubicBezTo>
                  <a:cubicBezTo>
                    <a:pt x="113" y="12"/>
                    <a:pt x="0" y="143"/>
                    <a:pt x="12" y="292"/>
                  </a:cubicBezTo>
                  <a:cubicBezTo>
                    <a:pt x="27" y="490"/>
                    <a:pt x="412" y="5136"/>
                    <a:pt x="2991" y="7715"/>
                  </a:cubicBezTo>
                  <a:cubicBezTo>
                    <a:pt x="3042" y="7767"/>
                    <a:pt x="3112" y="7794"/>
                    <a:pt x="3183" y="7794"/>
                  </a:cubicBezTo>
                  <a:cubicBezTo>
                    <a:pt x="3424" y="7793"/>
                    <a:pt x="3545" y="7502"/>
                    <a:pt x="3375" y="7331"/>
                  </a:cubicBezTo>
                  <a:cubicBezTo>
                    <a:pt x="940" y="4895"/>
                    <a:pt x="558" y="296"/>
                    <a:pt x="554" y="251"/>
                  </a:cubicBezTo>
                  <a:cubicBezTo>
                    <a:pt x="543" y="106"/>
                    <a:pt x="412" y="1"/>
                    <a:pt x="2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4217100" y="3784225"/>
              <a:ext cx="96675" cy="131550"/>
            </a:xfrm>
            <a:custGeom>
              <a:avLst/>
              <a:gdLst/>
              <a:ahLst/>
              <a:cxnLst/>
              <a:rect l="l" t="t" r="r" b="b"/>
              <a:pathLst>
                <a:path w="3867" h="5262" extrusionOk="0">
                  <a:moveTo>
                    <a:pt x="307" y="1"/>
                  </a:moveTo>
                  <a:cubicBezTo>
                    <a:pt x="279" y="1"/>
                    <a:pt x="250" y="5"/>
                    <a:pt x="221" y="15"/>
                  </a:cubicBezTo>
                  <a:cubicBezTo>
                    <a:pt x="77" y="62"/>
                    <a:pt x="0" y="220"/>
                    <a:pt x="51" y="363"/>
                  </a:cubicBezTo>
                  <a:cubicBezTo>
                    <a:pt x="96" y="499"/>
                    <a:pt x="1193" y="3731"/>
                    <a:pt x="3420" y="5217"/>
                  </a:cubicBezTo>
                  <a:cubicBezTo>
                    <a:pt x="3465" y="5246"/>
                    <a:pt x="3517" y="5262"/>
                    <a:pt x="3571" y="5262"/>
                  </a:cubicBezTo>
                  <a:cubicBezTo>
                    <a:pt x="3692" y="5262"/>
                    <a:pt x="3796" y="5184"/>
                    <a:pt x="3832" y="5068"/>
                  </a:cubicBezTo>
                  <a:cubicBezTo>
                    <a:pt x="3866" y="4955"/>
                    <a:pt x="3821" y="4830"/>
                    <a:pt x="3722" y="4764"/>
                  </a:cubicBezTo>
                  <a:cubicBezTo>
                    <a:pt x="1651" y="3384"/>
                    <a:pt x="578" y="223"/>
                    <a:pt x="567" y="191"/>
                  </a:cubicBezTo>
                  <a:cubicBezTo>
                    <a:pt x="530" y="75"/>
                    <a:pt x="423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377650" y="2708500"/>
              <a:ext cx="1215550" cy="1969375"/>
            </a:xfrm>
            <a:custGeom>
              <a:avLst/>
              <a:gdLst/>
              <a:ahLst/>
              <a:cxnLst/>
              <a:rect l="l" t="t" r="r" b="b"/>
              <a:pathLst>
                <a:path w="48622" h="78775" extrusionOk="0">
                  <a:moveTo>
                    <a:pt x="30053" y="0"/>
                  </a:moveTo>
                  <a:cubicBezTo>
                    <a:pt x="27699" y="0"/>
                    <a:pt x="23780" y="4742"/>
                    <a:pt x="21881" y="6450"/>
                  </a:cubicBezTo>
                  <a:cubicBezTo>
                    <a:pt x="19742" y="8375"/>
                    <a:pt x="16106" y="12440"/>
                    <a:pt x="14607" y="15649"/>
                  </a:cubicBezTo>
                  <a:cubicBezTo>
                    <a:pt x="13110" y="18857"/>
                    <a:pt x="11399" y="27415"/>
                    <a:pt x="10329" y="27842"/>
                  </a:cubicBezTo>
                  <a:cubicBezTo>
                    <a:pt x="10279" y="27862"/>
                    <a:pt x="10231" y="27872"/>
                    <a:pt x="10186" y="27872"/>
                  </a:cubicBezTo>
                  <a:cubicBezTo>
                    <a:pt x="9261" y="27872"/>
                    <a:pt x="9299" y="23832"/>
                    <a:pt x="10115" y="20569"/>
                  </a:cubicBezTo>
                  <a:cubicBezTo>
                    <a:pt x="10970" y="17147"/>
                    <a:pt x="12895" y="15649"/>
                    <a:pt x="15036" y="12868"/>
                  </a:cubicBezTo>
                  <a:cubicBezTo>
                    <a:pt x="17176" y="10086"/>
                    <a:pt x="18246" y="8161"/>
                    <a:pt x="16747" y="8161"/>
                  </a:cubicBezTo>
                  <a:cubicBezTo>
                    <a:pt x="15249" y="8161"/>
                    <a:pt x="12041" y="10299"/>
                    <a:pt x="8619" y="15648"/>
                  </a:cubicBezTo>
                  <a:cubicBezTo>
                    <a:pt x="5195" y="20997"/>
                    <a:pt x="2414" y="33190"/>
                    <a:pt x="2414" y="49877"/>
                  </a:cubicBezTo>
                  <a:cubicBezTo>
                    <a:pt x="2414" y="66564"/>
                    <a:pt x="0" y="68505"/>
                    <a:pt x="0" y="68505"/>
                  </a:cubicBezTo>
                  <a:lnTo>
                    <a:pt x="17757" y="78774"/>
                  </a:lnTo>
                  <a:cubicBezTo>
                    <a:pt x="17757" y="78774"/>
                    <a:pt x="20457" y="74570"/>
                    <a:pt x="22167" y="70292"/>
                  </a:cubicBezTo>
                  <a:cubicBezTo>
                    <a:pt x="23879" y="66013"/>
                    <a:pt x="36643" y="53727"/>
                    <a:pt x="39853" y="47952"/>
                  </a:cubicBezTo>
                  <a:cubicBezTo>
                    <a:pt x="43062" y="42175"/>
                    <a:pt x="43062" y="31907"/>
                    <a:pt x="44132" y="28056"/>
                  </a:cubicBezTo>
                  <a:cubicBezTo>
                    <a:pt x="45200" y="24205"/>
                    <a:pt x="46054" y="23350"/>
                    <a:pt x="45627" y="21639"/>
                  </a:cubicBezTo>
                  <a:cubicBezTo>
                    <a:pt x="45513" y="21185"/>
                    <a:pt x="45219" y="20972"/>
                    <a:pt x="44820" y="20972"/>
                  </a:cubicBezTo>
                  <a:cubicBezTo>
                    <a:pt x="43715" y="20972"/>
                    <a:pt x="41807" y="22605"/>
                    <a:pt x="40707" y="25276"/>
                  </a:cubicBezTo>
                  <a:cubicBezTo>
                    <a:pt x="39209" y="28912"/>
                    <a:pt x="36427" y="37684"/>
                    <a:pt x="35572" y="39396"/>
                  </a:cubicBezTo>
                  <a:cubicBezTo>
                    <a:pt x="35515" y="39509"/>
                    <a:pt x="35470" y="39562"/>
                    <a:pt x="35435" y="39562"/>
                  </a:cubicBezTo>
                  <a:cubicBezTo>
                    <a:pt x="34940" y="39562"/>
                    <a:pt x="36526" y="28845"/>
                    <a:pt x="37925" y="24847"/>
                  </a:cubicBezTo>
                  <a:cubicBezTo>
                    <a:pt x="39424" y="20569"/>
                    <a:pt x="45199" y="12439"/>
                    <a:pt x="46696" y="10942"/>
                  </a:cubicBezTo>
                  <a:cubicBezTo>
                    <a:pt x="48194" y="9445"/>
                    <a:pt x="48622" y="7305"/>
                    <a:pt x="46911" y="6450"/>
                  </a:cubicBezTo>
                  <a:cubicBezTo>
                    <a:pt x="46819" y="6404"/>
                    <a:pt x="46712" y="6382"/>
                    <a:pt x="46591" y="6382"/>
                  </a:cubicBezTo>
                  <a:cubicBezTo>
                    <a:pt x="44455" y="6382"/>
                    <a:pt x="38013" y="13208"/>
                    <a:pt x="35786" y="15435"/>
                  </a:cubicBezTo>
                  <a:cubicBezTo>
                    <a:pt x="33434" y="17788"/>
                    <a:pt x="30652" y="24847"/>
                    <a:pt x="28940" y="26559"/>
                  </a:cubicBezTo>
                  <a:cubicBezTo>
                    <a:pt x="28760" y="26739"/>
                    <a:pt x="28609" y="26822"/>
                    <a:pt x="28484" y="26822"/>
                  </a:cubicBezTo>
                  <a:cubicBezTo>
                    <a:pt x="27421" y="26822"/>
                    <a:pt x="28287" y="20806"/>
                    <a:pt x="30010" y="17360"/>
                  </a:cubicBezTo>
                  <a:cubicBezTo>
                    <a:pt x="31936" y="13510"/>
                    <a:pt x="37712" y="7092"/>
                    <a:pt x="39424" y="5593"/>
                  </a:cubicBezTo>
                  <a:cubicBezTo>
                    <a:pt x="41076" y="4147"/>
                    <a:pt x="40933" y="1304"/>
                    <a:pt x="39187" y="1304"/>
                  </a:cubicBezTo>
                  <a:cubicBezTo>
                    <a:pt x="39125" y="1304"/>
                    <a:pt x="39061" y="1308"/>
                    <a:pt x="38995" y="1315"/>
                  </a:cubicBezTo>
                  <a:cubicBezTo>
                    <a:pt x="37069" y="1528"/>
                    <a:pt x="28512" y="8588"/>
                    <a:pt x="26373" y="11156"/>
                  </a:cubicBezTo>
                  <a:cubicBezTo>
                    <a:pt x="24253" y="13700"/>
                    <a:pt x="20450" y="25492"/>
                    <a:pt x="19134" y="25492"/>
                  </a:cubicBezTo>
                  <a:cubicBezTo>
                    <a:pt x="19122" y="25492"/>
                    <a:pt x="19111" y="25491"/>
                    <a:pt x="19100" y="25490"/>
                  </a:cubicBezTo>
                  <a:cubicBezTo>
                    <a:pt x="17815" y="25275"/>
                    <a:pt x="19313" y="17145"/>
                    <a:pt x="21667" y="13937"/>
                  </a:cubicBezTo>
                  <a:cubicBezTo>
                    <a:pt x="24021" y="10728"/>
                    <a:pt x="29154" y="5593"/>
                    <a:pt x="30439" y="4738"/>
                  </a:cubicBezTo>
                  <a:cubicBezTo>
                    <a:pt x="31722" y="3883"/>
                    <a:pt x="33006" y="1743"/>
                    <a:pt x="30866" y="245"/>
                  </a:cubicBezTo>
                  <a:cubicBezTo>
                    <a:pt x="30625" y="77"/>
                    <a:pt x="30352" y="0"/>
                    <a:pt x="3005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4132050" y="2708475"/>
              <a:ext cx="1217275" cy="2005575"/>
            </a:xfrm>
            <a:custGeom>
              <a:avLst/>
              <a:gdLst/>
              <a:ahLst/>
              <a:cxnLst/>
              <a:rect l="l" t="t" r="r" b="b"/>
              <a:pathLst>
                <a:path w="48691" h="80223" extrusionOk="0">
                  <a:moveTo>
                    <a:pt x="18569" y="0"/>
                  </a:moveTo>
                  <a:cubicBezTo>
                    <a:pt x="18271" y="0"/>
                    <a:pt x="17997" y="76"/>
                    <a:pt x="17756" y="245"/>
                  </a:cubicBezTo>
                  <a:cubicBezTo>
                    <a:pt x="15618" y="1743"/>
                    <a:pt x="16901" y="3882"/>
                    <a:pt x="18185" y="4738"/>
                  </a:cubicBezTo>
                  <a:cubicBezTo>
                    <a:pt x="19468" y="5594"/>
                    <a:pt x="24603" y="10728"/>
                    <a:pt x="26957" y="13937"/>
                  </a:cubicBezTo>
                  <a:cubicBezTo>
                    <a:pt x="29310" y="17146"/>
                    <a:pt x="30807" y="25276"/>
                    <a:pt x="29523" y="25489"/>
                  </a:cubicBezTo>
                  <a:cubicBezTo>
                    <a:pt x="29512" y="25491"/>
                    <a:pt x="29500" y="25492"/>
                    <a:pt x="29488" y="25492"/>
                  </a:cubicBezTo>
                  <a:cubicBezTo>
                    <a:pt x="28172" y="25492"/>
                    <a:pt x="24369" y="13701"/>
                    <a:pt x="22250" y="11157"/>
                  </a:cubicBezTo>
                  <a:cubicBezTo>
                    <a:pt x="20110" y="8589"/>
                    <a:pt x="11553" y="1529"/>
                    <a:pt x="9628" y="1316"/>
                  </a:cubicBezTo>
                  <a:cubicBezTo>
                    <a:pt x="9562" y="1309"/>
                    <a:pt x="9498" y="1305"/>
                    <a:pt x="9436" y="1305"/>
                  </a:cubicBezTo>
                  <a:cubicBezTo>
                    <a:pt x="7689" y="1305"/>
                    <a:pt x="7547" y="4148"/>
                    <a:pt x="9199" y="5594"/>
                  </a:cubicBezTo>
                  <a:cubicBezTo>
                    <a:pt x="10911" y="7092"/>
                    <a:pt x="16688" y="13509"/>
                    <a:pt x="18613" y="17361"/>
                  </a:cubicBezTo>
                  <a:cubicBezTo>
                    <a:pt x="20336" y="20806"/>
                    <a:pt x="21202" y="26822"/>
                    <a:pt x="20139" y="26822"/>
                  </a:cubicBezTo>
                  <a:cubicBezTo>
                    <a:pt x="20014" y="26822"/>
                    <a:pt x="19862" y="26739"/>
                    <a:pt x="19683" y="26559"/>
                  </a:cubicBezTo>
                  <a:cubicBezTo>
                    <a:pt x="17971" y="24848"/>
                    <a:pt x="15189" y="17787"/>
                    <a:pt x="12836" y="15436"/>
                  </a:cubicBezTo>
                  <a:cubicBezTo>
                    <a:pt x="10609" y="13209"/>
                    <a:pt x="4166" y="6382"/>
                    <a:pt x="2031" y="6382"/>
                  </a:cubicBezTo>
                  <a:cubicBezTo>
                    <a:pt x="1910" y="6382"/>
                    <a:pt x="1803" y="6404"/>
                    <a:pt x="1711" y="6450"/>
                  </a:cubicBezTo>
                  <a:cubicBezTo>
                    <a:pt x="1" y="7306"/>
                    <a:pt x="429" y="9446"/>
                    <a:pt x="1926" y="10942"/>
                  </a:cubicBezTo>
                  <a:cubicBezTo>
                    <a:pt x="3423" y="12440"/>
                    <a:pt x="9199" y="20569"/>
                    <a:pt x="10698" y="24848"/>
                  </a:cubicBezTo>
                  <a:cubicBezTo>
                    <a:pt x="12097" y="28845"/>
                    <a:pt x="13681" y="39562"/>
                    <a:pt x="13187" y="39562"/>
                  </a:cubicBezTo>
                  <a:cubicBezTo>
                    <a:pt x="13152" y="39562"/>
                    <a:pt x="13107" y="39508"/>
                    <a:pt x="13051" y="39396"/>
                  </a:cubicBezTo>
                  <a:cubicBezTo>
                    <a:pt x="12195" y="37685"/>
                    <a:pt x="9413" y="28913"/>
                    <a:pt x="7917" y="25276"/>
                  </a:cubicBezTo>
                  <a:cubicBezTo>
                    <a:pt x="6817" y="22604"/>
                    <a:pt x="4909" y="20972"/>
                    <a:pt x="3804" y="20972"/>
                  </a:cubicBezTo>
                  <a:cubicBezTo>
                    <a:pt x="3404" y="20972"/>
                    <a:pt x="3110" y="21185"/>
                    <a:pt x="2996" y="21639"/>
                  </a:cubicBezTo>
                  <a:cubicBezTo>
                    <a:pt x="2568" y="23351"/>
                    <a:pt x="3425" y="24206"/>
                    <a:pt x="4493" y="28057"/>
                  </a:cubicBezTo>
                  <a:cubicBezTo>
                    <a:pt x="5563" y="31908"/>
                    <a:pt x="5563" y="42176"/>
                    <a:pt x="8773" y="47953"/>
                  </a:cubicBezTo>
                  <a:cubicBezTo>
                    <a:pt x="11982" y="53728"/>
                    <a:pt x="24390" y="64935"/>
                    <a:pt x="26100" y="69214"/>
                  </a:cubicBezTo>
                  <a:cubicBezTo>
                    <a:pt x="27812" y="73492"/>
                    <a:pt x="30936" y="80222"/>
                    <a:pt x="30936" y="80222"/>
                  </a:cubicBezTo>
                  <a:lnTo>
                    <a:pt x="48691" y="69953"/>
                  </a:lnTo>
                  <a:cubicBezTo>
                    <a:pt x="48691" y="69953"/>
                    <a:pt x="46210" y="66565"/>
                    <a:pt x="46210" y="49878"/>
                  </a:cubicBezTo>
                  <a:cubicBezTo>
                    <a:pt x="46210" y="33191"/>
                    <a:pt x="43429" y="20997"/>
                    <a:pt x="40005" y="15649"/>
                  </a:cubicBezTo>
                  <a:cubicBezTo>
                    <a:pt x="36583" y="10300"/>
                    <a:pt x="33374" y="8162"/>
                    <a:pt x="31876" y="8162"/>
                  </a:cubicBezTo>
                  <a:cubicBezTo>
                    <a:pt x="30378" y="8162"/>
                    <a:pt x="31448" y="10087"/>
                    <a:pt x="33588" y="12867"/>
                  </a:cubicBezTo>
                  <a:cubicBezTo>
                    <a:pt x="35727" y="15649"/>
                    <a:pt x="37652" y="17146"/>
                    <a:pt x="38508" y="20569"/>
                  </a:cubicBezTo>
                  <a:cubicBezTo>
                    <a:pt x="39324" y="23832"/>
                    <a:pt x="39362" y="27873"/>
                    <a:pt x="38437" y="27873"/>
                  </a:cubicBezTo>
                  <a:cubicBezTo>
                    <a:pt x="38392" y="27873"/>
                    <a:pt x="38345" y="27863"/>
                    <a:pt x="38295" y="27843"/>
                  </a:cubicBezTo>
                  <a:cubicBezTo>
                    <a:pt x="37225" y="27414"/>
                    <a:pt x="35514" y="18857"/>
                    <a:pt x="34015" y="15649"/>
                  </a:cubicBezTo>
                  <a:cubicBezTo>
                    <a:pt x="32518" y="12440"/>
                    <a:pt x="28881" y="8375"/>
                    <a:pt x="26742" y="6450"/>
                  </a:cubicBezTo>
                  <a:cubicBezTo>
                    <a:pt x="24844" y="4741"/>
                    <a:pt x="20923" y="0"/>
                    <a:pt x="1856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357750" y="2598200"/>
              <a:ext cx="1235475" cy="2182950"/>
            </a:xfrm>
            <a:custGeom>
              <a:avLst/>
              <a:gdLst/>
              <a:ahLst/>
              <a:cxnLst/>
              <a:rect l="l" t="t" r="r" b="b"/>
              <a:pathLst>
                <a:path w="49419" h="87318" extrusionOk="0">
                  <a:moveTo>
                    <a:pt x="30849" y="1"/>
                  </a:moveTo>
                  <a:cubicBezTo>
                    <a:pt x="28496" y="1"/>
                    <a:pt x="24576" y="4742"/>
                    <a:pt x="22677" y="6450"/>
                  </a:cubicBezTo>
                  <a:cubicBezTo>
                    <a:pt x="20538" y="8375"/>
                    <a:pt x="16902" y="12440"/>
                    <a:pt x="15405" y="15650"/>
                  </a:cubicBezTo>
                  <a:cubicBezTo>
                    <a:pt x="13906" y="18858"/>
                    <a:pt x="12195" y="27415"/>
                    <a:pt x="11125" y="27843"/>
                  </a:cubicBezTo>
                  <a:cubicBezTo>
                    <a:pt x="11075" y="27863"/>
                    <a:pt x="11027" y="27873"/>
                    <a:pt x="10982" y="27873"/>
                  </a:cubicBezTo>
                  <a:cubicBezTo>
                    <a:pt x="10057" y="27873"/>
                    <a:pt x="10096" y="23832"/>
                    <a:pt x="10912" y="20570"/>
                  </a:cubicBezTo>
                  <a:cubicBezTo>
                    <a:pt x="11767" y="17147"/>
                    <a:pt x="13693" y="15650"/>
                    <a:pt x="15832" y="12868"/>
                  </a:cubicBezTo>
                  <a:cubicBezTo>
                    <a:pt x="17972" y="10087"/>
                    <a:pt x="19042" y="8162"/>
                    <a:pt x="17543" y="8162"/>
                  </a:cubicBezTo>
                  <a:cubicBezTo>
                    <a:pt x="16045" y="8162"/>
                    <a:pt x="12837" y="10301"/>
                    <a:pt x="9415" y="15650"/>
                  </a:cubicBezTo>
                  <a:cubicBezTo>
                    <a:pt x="5991" y="20997"/>
                    <a:pt x="3210" y="33192"/>
                    <a:pt x="3210" y="49879"/>
                  </a:cubicBezTo>
                  <a:cubicBezTo>
                    <a:pt x="3210" y="66565"/>
                    <a:pt x="1" y="77048"/>
                    <a:pt x="1" y="77048"/>
                  </a:cubicBezTo>
                  <a:lnTo>
                    <a:pt x="17757" y="87317"/>
                  </a:lnTo>
                  <a:cubicBezTo>
                    <a:pt x="17757" y="87317"/>
                    <a:pt x="21609" y="77903"/>
                    <a:pt x="23320" y="73625"/>
                  </a:cubicBezTo>
                  <a:cubicBezTo>
                    <a:pt x="25032" y="69346"/>
                    <a:pt x="37439" y="53729"/>
                    <a:pt x="40649" y="47953"/>
                  </a:cubicBezTo>
                  <a:cubicBezTo>
                    <a:pt x="43858" y="42177"/>
                    <a:pt x="43858" y="31907"/>
                    <a:pt x="44928" y="28057"/>
                  </a:cubicBezTo>
                  <a:cubicBezTo>
                    <a:pt x="45996" y="24207"/>
                    <a:pt x="46852" y="23352"/>
                    <a:pt x="46424" y="21640"/>
                  </a:cubicBezTo>
                  <a:cubicBezTo>
                    <a:pt x="46310" y="21186"/>
                    <a:pt x="46016" y="20973"/>
                    <a:pt x="45617" y="20973"/>
                  </a:cubicBezTo>
                  <a:cubicBezTo>
                    <a:pt x="44512" y="20973"/>
                    <a:pt x="42603" y="22605"/>
                    <a:pt x="41503" y="25277"/>
                  </a:cubicBezTo>
                  <a:cubicBezTo>
                    <a:pt x="40005" y="28914"/>
                    <a:pt x="37225" y="37686"/>
                    <a:pt x="36369" y="39396"/>
                  </a:cubicBezTo>
                  <a:cubicBezTo>
                    <a:pt x="36313" y="39509"/>
                    <a:pt x="36268" y="39562"/>
                    <a:pt x="36233" y="39562"/>
                  </a:cubicBezTo>
                  <a:cubicBezTo>
                    <a:pt x="35737" y="39562"/>
                    <a:pt x="37322" y="28845"/>
                    <a:pt x="38722" y="24848"/>
                  </a:cubicBezTo>
                  <a:cubicBezTo>
                    <a:pt x="40220" y="20570"/>
                    <a:pt x="45996" y="12440"/>
                    <a:pt x="47494" y="10943"/>
                  </a:cubicBezTo>
                  <a:cubicBezTo>
                    <a:pt x="48991" y="9445"/>
                    <a:pt x="49419" y="7306"/>
                    <a:pt x="47708" y="6450"/>
                  </a:cubicBezTo>
                  <a:cubicBezTo>
                    <a:pt x="47617" y="6404"/>
                    <a:pt x="47509" y="6383"/>
                    <a:pt x="47389" y="6383"/>
                  </a:cubicBezTo>
                  <a:cubicBezTo>
                    <a:pt x="45253" y="6383"/>
                    <a:pt x="38810" y="13208"/>
                    <a:pt x="36582" y="15435"/>
                  </a:cubicBezTo>
                  <a:cubicBezTo>
                    <a:pt x="34230" y="17788"/>
                    <a:pt x="31448" y="24848"/>
                    <a:pt x="29737" y="26560"/>
                  </a:cubicBezTo>
                  <a:cubicBezTo>
                    <a:pt x="29557" y="26739"/>
                    <a:pt x="29406" y="26822"/>
                    <a:pt x="29281" y="26822"/>
                  </a:cubicBezTo>
                  <a:cubicBezTo>
                    <a:pt x="28218" y="26822"/>
                    <a:pt x="29083" y="20807"/>
                    <a:pt x="30807" y="17360"/>
                  </a:cubicBezTo>
                  <a:cubicBezTo>
                    <a:pt x="32732" y="13510"/>
                    <a:pt x="38509" y="7092"/>
                    <a:pt x="40220" y="5594"/>
                  </a:cubicBezTo>
                  <a:cubicBezTo>
                    <a:pt x="41873" y="4147"/>
                    <a:pt x="41729" y="1305"/>
                    <a:pt x="39984" y="1305"/>
                  </a:cubicBezTo>
                  <a:cubicBezTo>
                    <a:pt x="39922" y="1305"/>
                    <a:pt x="39858" y="1308"/>
                    <a:pt x="39792" y="1316"/>
                  </a:cubicBezTo>
                  <a:cubicBezTo>
                    <a:pt x="37867" y="1529"/>
                    <a:pt x="29310" y="8589"/>
                    <a:pt x="27170" y="11156"/>
                  </a:cubicBezTo>
                  <a:cubicBezTo>
                    <a:pt x="25049" y="13701"/>
                    <a:pt x="21248" y="25493"/>
                    <a:pt x="19930" y="25493"/>
                  </a:cubicBezTo>
                  <a:cubicBezTo>
                    <a:pt x="19918" y="25493"/>
                    <a:pt x="19907" y="25492"/>
                    <a:pt x="19896" y="25490"/>
                  </a:cubicBezTo>
                  <a:cubicBezTo>
                    <a:pt x="18613" y="25275"/>
                    <a:pt x="20109" y="17147"/>
                    <a:pt x="22463" y="13938"/>
                  </a:cubicBezTo>
                  <a:cubicBezTo>
                    <a:pt x="24817" y="10728"/>
                    <a:pt x="29952" y="5594"/>
                    <a:pt x="31235" y="4738"/>
                  </a:cubicBezTo>
                  <a:cubicBezTo>
                    <a:pt x="32519" y="3883"/>
                    <a:pt x="33802" y="1743"/>
                    <a:pt x="31662" y="246"/>
                  </a:cubicBezTo>
                  <a:cubicBezTo>
                    <a:pt x="31421" y="77"/>
                    <a:pt x="31148" y="1"/>
                    <a:pt x="308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350075" y="2591500"/>
              <a:ext cx="1238300" cy="2196425"/>
            </a:xfrm>
            <a:custGeom>
              <a:avLst/>
              <a:gdLst/>
              <a:ahLst/>
              <a:cxnLst/>
              <a:rect l="l" t="t" r="r" b="b"/>
              <a:pathLst>
                <a:path w="49532" h="87857" extrusionOk="0">
                  <a:moveTo>
                    <a:pt x="31171" y="0"/>
                  </a:moveTo>
                  <a:cubicBezTo>
                    <a:pt x="29242" y="0"/>
                    <a:pt x="26506" y="2791"/>
                    <a:pt x="24424" y="4916"/>
                  </a:cubicBezTo>
                  <a:cubicBezTo>
                    <a:pt x="23791" y="5561"/>
                    <a:pt x="23244" y="6120"/>
                    <a:pt x="22803" y="6517"/>
                  </a:cubicBezTo>
                  <a:cubicBezTo>
                    <a:pt x="20801" y="8319"/>
                    <a:pt x="17037" y="12434"/>
                    <a:pt x="15465" y="15802"/>
                  </a:cubicBezTo>
                  <a:cubicBezTo>
                    <a:pt x="14799" y="17230"/>
                    <a:pt x="14103" y="19662"/>
                    <a:pt x="13428" y="22016"/>
                  </a:cubicBezTo>
                  <a:cubicBezTo>
                    <a:pt x="12744" y="24401"/>
                    <a:pt x="11808" y="27668"/>
                    <a:pt x="11332" y="27860"/>
                  </a:cubicBezTo>
                  <a:cubicBezTo>
                    <a:pt x="11314" y="27867"/>
                    <a:pt x="11302" y="27870"/>
                    <a:pt x="11292" y="27870"/>
                  </a:cubicBezTo>
                  <a:cubicBezTo>
                    <a:pt x="11275" y="27870"/>
                    <a:pt x="11266" y="27862"/>
                    <a:pt x="11251" y="27850"/>
                  </a:cubicBezTo>
                  <a:cubicBezTo>
                    <a:pt x="10711" y="27378"/>
                    <a:pt x="10727" y="23927"/>
                    <a:pt x="11483" y="20904"/>
                  </a:cubicBezTo>
                  <a:cubicBezTo>
                    <a:pt x="12114" y="18379"/>
                    <a:pt x="13312" y="16961"/>
                    <a:pt x="14830" y="15166"/>
                  </a:cubicBezTo>
                  <a:cubicBezTo>
                    <a:pt x="15321" y="14586"/>
                    <a:pt x="15828" y="13986"/>
                    <a:pt x="16355" y="13303"/>
                  </a:cubicBezTo>
                  <a:cubicBezTo>
                    <a:pt x="18389" y="10657"/>
                    <a:pt x="19079" y="9293"/>
                    <a:pt x="18736" y="8597"/>
                  </a:cubicBezTo>
                  <a:cubicBezTo>
                    <a:pt x="18638" y="8397"/>
                    <a:pt x="18403" y="8159"/>
                    <a:pt x="17850" y="8159"/>
                  </a:cubicBezTo>
                  <a:cubicBezTo>
                    <a:pt x="16115" y="8159"/>
                    <a:pt x="12858" y="10513"/>
                    <a:pt x="9493" y="15772"/>
                  </a:cubicBezTo>
                  <a:cubicBezTo>
                    <a:pt x="5640" y="21791"/>
                    <a:pt x="3246" y="34964"/>
                    <a:pt x="3246" y="50147"/>
                  </a:cubicBezTo>
                  <a:cubicBezTo>
                    <a:pt x="3246" y="66595"/>
                    <a:pt x="80" y="77132"/>
                    <a:pt x="48" y="77236"/>
                  </a:cubicBezTo>
                  <a:cubicBezTo>
                    <a:pt x="1" y="77382"/>
                    <a:pt x="81" y="77538"/>
                    <a:pt x="227" y="77583"/>
                  </a:cubicBezTo>
                  <a:cubicBezTo>
                    <a:pt x="253" y="77591"/>
                    <a:pt x="280" y="77595"/>
                    <a:pt x="306" y="77595"/>
                  </a:cubicBezTo>
                  <a:cubicBezTo>
                    <a:pt x="425" y="77595"/>
                    <a:pt x="535" y="77517"/>
                    <a:pt x="569" y="77395"/>
                  </a:cubicBezTo>
                  <a:cubicBezTo>
                    <a:pt x="600" y="77291"/>
                    <a:pt x="3789" y="66683"/>
                    <a:pt x="3789" y="50147"/>
                  </a:cubicBezTo>
                  <a:cubicBezTo>
                    <a:pt x="3789" y="32116"/>
                    <a:pt x="6972" y="20717"/>
                    <a:pt x="9951" y="16065"/>
                  </a:cubicBezTo>
                  <a:cubicBezTo>
                    <a:pt x="13408" y="10663"/>
                    <a:pt x="16569" y="8702"/>
                    <a:pt x="17851" y="8702"/>
                  </a:cubicBezTo>
                  <a:cubicBezTo>
                    <a:pt x="18001" y="8702"/>
                    <a:pt x="18193" y="8725"/>
                    <a:pt x="18248" y="8838"/>
                  </a:cubicBezTo>
                  <a:cubicBezTo>
                    <a:pt x="18401" y="9146"/>
                    <a:pt x="18121" y="10114"/>
                    <a:pt x="15923" y="12970"/>
                  </a:cubicBezTo>
                  <a:cubicBezTo>
                    <a:pt x="15406" y="13644"/>
                    <a:pt x="14901" y="14239"/>
                    <a:pt x="14415" y="14815"/>
                  </a:cubicBezTo>
                  <a:cubicBezTo>
                    <a:pt x="12914" y="16590"/>
                    <a:pt x="11618" y="18125"/>
                    <a:pt x="10956" y="20773"/>
                  </a:cubicBezTo>
                  <a:cubicBezTo>
                    <a:pt x="10225" y="23694"/>
                    <a:pt x="10042" y="27516"/>
                    <a:pt x="10892" y="28259"/>
                  </a:cubicBezTo>
                  <a:cubicBezTo>
                    <a:pt x="11010" y="28361"/>
                    <a:pt x="11145" y="28413"/>
                    <a:pt x="11288" y="28413"/>
                  </a:cubicBezTo>
                  <a:cubicBezTo>
                    <a:pt x="11368" y="28413"/>
                    <a:pt x="11451" y="28397"/>
                    <a:pt x="11534" y="28364"/>
                  </a:cubicBezTo>
                  <a:cubicBezTo>
                    <a:pt x="12188" y="28101"/>
                    <a:pt x="12773" y="26274"/>
                    <a:pt x="13951" y="22166"/>
                  </a:cubicBezTo>
                  <a:cubicBezTo>
                    <a:pt x="14618" y="19833"/>
                    <a:pt x="15309" y="17420"/>
                    <a:pt x="15956" y="16033"/>
                  </a:cubicBezTo>
                  <a:cubicBezTo>
                    <a:pt x="17495" y="12737"/>
                    <a:pt x="21196" y="8695"/>
                    <a:pt x="23166" y="6921"/>
                  </a:cubicBezTo>
                  <a:cubicBezTo>
                    <a:pt x="23620" y="6512"/>
                    <a:pt x="24172" y="5949"/>
                    <a:pt x="24812" y="5296"/>
                  </a:cubicBezTo>
                  <a:cubicBezTo>
                    <a:pt x="26718" y="3350"/>
                    <a:pt x="29474" y="540"/>
                    <a:pt x="31146" y="540"/>
                  </a:cubicBezTo>
                  <a:cubicBezTo>
                    <a:pt x="31394" y="540"/>
                    <a:pt x="31619" y="602"/>
                    <a:pt x="31813" y="738"/>
                  </a:cubicBezTo>
                  <a:cubicBezTo>
                    <a:pt x="32503" y="1219"/>
                    <a:pt x="32848" y="1798"/>
                    <a:pt x="32842" y="2453"/>
                  </a:cubicBezTo>
                  <a:cubicBezTo>
                    <a:pt x="32830" y="3395"/>
                    <a:pt x="32082" y="4320"/>
                    <a:pt x="31391" y="4781"/>
                  </a:cubicBezTo>
                  <a:cubicBezTo>
                    <a:pt x="30133" y="5619"/>
                    <a:pt x="24960" y="10760"/>
                    <a:pt x="22551" y="14045"/>
                  </a:cubicBezTo>
                  <a:cubicBezTo>
                    <a:pt x="20490" y="16855"/>
                    <a:pt x="18922" y="23789"/>
                    <a:pt x="19633" y="25539"/>
                  </a:cubicBezTo>
                  <a:cubicBezTo>
                    <a:pt x="19778" y="25894"/>
                    <a:pt x="19999" y="26000"/>
                    <a:pt x="20159" y="26027"/>
                  </a:cubicBezTo>
                  <a:cubicBezTo>
                    <a:pt x="20184" y="26031"/>
                    <a:pt x="20210" y="26033"/>
                    <a:pt x="20235" y="26033"/>
                  </a:cubicBezTo>
                  <a:cubicBezTo>
                    <a:pt x="21035" y="26033"/>
                    <a:pt x="21986" y="23968"/>
                    <a:pt x="24045" y="19089"/>
                  </a:cubicBezTo>
                  <a:cubicBezTo>
                    <a:pt x="25357" y="15981"/>
                    <a:pt x="26712" y="12768"/>
                    <a:pt x="27686" y="11599"/>
                  </a:cubicBezTo>
                  <a:cubicBezTo>
                    <a:pt x="29756" y="9116"/>
                    <a:pt x="38318" y="2055"/>
                    <a:pt x="40129" y="1855"/>
                  </a:cubicBezTo>
                  <a:cubicBezTo>
                    <a:pt x="40187" y="1848"/>
                    <a:pt x="40243" y="1845"/>
                    <a:pt x="40295" y="1845"/>
                  </a:cubicBezTo>
                  <a:cubicBezTo>
                    <a:pt x="40849" y="1845"/>
                    <a:pt x="41123" y="2194"/>
                    <a:pt x="41259" y="2500"/>
                  </a:cubicBezTo>
                  <a:cubicBezTo>
                    <a:pt x="41620" y="3319"/>
                    <a:pt x="41374" y="4760"/>
                    <a:pt x="40348" y="5658"/>
                  </a:cubicBezTo>
                  <a:cubicBezTo>
                    <a:pt x="38526" y="7252"/>
                    <a:pt x="32773" y="13704"/>
                    <a:pt x="30872" y="17506"/>
                  </a:cubicBezTo>
                  <a:cubicBezTo>
                    <a:pt x="29348" y="20553"/>
                    <a:pt x="28210" y="26493"/>
                    <a:pt x="29275" y="27261"/>
                  </a:cubicBezTo>
                  <a:cubicBezTo>
                    <a:pt x="29344" y="27311"/>
                    <a:pt x="29448" y="27362"/>
                    <a:pt x="29584" y="27362"/>
                  </a:cubicBezTo>
                  <a:cubicBezTo>
                    <a:pt x="29754" y="27362"/>
                    <a:pt x="29973" y="27282"/>
                    <a:pt x="30236" y="27020"/>
                  </a:cubicBezTo>
                  <a:cubicBezTo>
                    <a:pt x="31054" y="26203"/>
                    <a:pt x="32088" y="24244"/>
                    <a:pt x="33182" y="22171"/>
                  </a:cubicBezTo>
                  <a:cubicBezTo>
                    <a:pt x="34429" y="19812"/>
                    <a:pt x="35842" y="17137"/>
                    <a:pt x="37083" y="15895"/>
                  </a:cubicBezTo>
                  <a:cubicBezTo>
                    <a:pt x="37337" y="15641"/>
                    <a:pt x="37647" y="15326"/>
                    <a:pt x="37998" y="14970"/>
                  </a:cubicBezTo>
                  <a:cubicBezTo>
                    <a:pt x="40217" y="12713"/>
                    <a:pt x="45929" y="6911"/>
                    <a:pt x="47655" y="6911"/>
                  </a:cubicBezTo>
                  <a:cubicBezTo>
                    <a:pt x="47746" y="6911"/>
                    <a:pt x="47826" y="6927"/>
                    <a:pt x="47893" y="6961"/>
                  </a:cubicBezTo>
                  <a:cubicBezTo>
                    <a:pt x="48426" y="7228"/>
                    <a:pt x="48740" y="7634"/>
                    <a:pt x="48827" y="8172"/>
                  </a:cubicBezTo>
                  <a:cubicBezTo>
                    <a:pt x="48967" y="9037"/>
                    <a:pt x="48500" y="10128"/>
                    <a:pt x="47609" y="11019"/>
                  </a:cubicBezTo>
                  <a:cubicBezTo>
                    <a:pt x="46126" y="12500"/>
                    <a:pt x="40305" y="20650"/>
                    <a:pt x="38772" y="25027"/>
                  </a:cubicBezTo>
                  <a:cubicBezTo>
                    <a:pt x="38155" y="26791"/>
                    <a:pt x="37424" y="30086"/>
                    <a:pt x="36819" y="33841"/>
                  </a:cubicBezTo>
                  <a:cubicBezTo>
                    <a:pt x="35854" y="39838"/>
                    <a:pt x="36222" y="39994"/>
                    <a:pt x="36421" y="40077"/>
                  </a:cubicBezTo>
                  <a:cubicBezTo>
                    <a:pt x="36458" y="40093"/>
                    <a:pt x="36500" y="40104"/>
                    <a:pt x="36545" y="40104"/>
                  </a:cubicBezTo>
                  <a:cubicBezTo>
                    <a:pt x="36660" y="40104"/>
                    <a:pt x="36796" y="40032"/>
                    <a:pt x="36919" y="39785"/>
                  </a:cubicBezTo>
                  <a:cubicBezTo>
                    <a:pt x="37365" y="38892"/>
                    <a:pt x="38319" y="36132"/>
                    <a:pt x="39331" y="33208"/>
                  </a:cubicBezTo>
                  <a:cubicBezTo>
                    <a:pt x="40316" y="30360"/>
                    <a:pt x="41333" y="27414"/>
                    <a:pt x="42061" y="25648"/>
                  </a:cubicBezTo>
                  <a:cubicBezTo>
                    <a:pt x="43171" y="22953"/>
                    <a:pt x="44997" y="21512"/>
                    <a:pt x="45912" y="21512"/>
                  </a:cubicBezTo>
                  <a:cubicBezTo>
                    <a:pt x="45935" y="21512"/>
                    <a:pt x="45958" y="21512"/>
                    <a:pt x="45980" y="21514"/>
                  </a:cubicBezTo>
                  <a:cubicBezTo>
                    <a:pt x="46143" y="21526"/>
                    <a:pt x="46371" y="21586"/>
                    <a:pt x="46467" y="21974"/>
                  </a:cubicBezTo>
                  <a:cubicBezTo>
                    <a:pt x="46726" y="23009"/>
                    <a:pt x="46474" y="23721"/>
                    <a:pt x="45971" y="25138"/>
                  </a:cubicBezTo>
                  <a:cubicBezTo>
                    <a:pt x="45693" y="25925"/>
                    <a:pt x="45346" y="26902"/>
                    <a:pt x="44971" y="28252"/>
                  </a:cubicBezTo>
                  <a:cubicBezTo>
                    <a:pt x="44614" y="29541"/>
                    <a:pt x="44376" y="31513"/>
                    <a:pt x="44101" y="33797"/>
                  </a:cubicBezTo>
                  <a:cubicBezTo>
                    <a:pt x="43540" y="38459"/>
                    <a:pt x="42842" y="44261"/>
                    <a:pt x="40717" y="48089"/>
                  </a:cubicBezTo>
                  <a:cubicBezTo>
                    <a:pt x="39265" y="50701"/>
                    <a:pt x="35835" y="55457"/>
                    <a:pt x="32519" y="60058"/>
                  </a:cubicBezTo>
                  <a:cubicBezTo>
                    <a:pt x="28487" y="65647"/>
                    <a:pt x="24319" y="71428"/>
                    <a:pt x="23374" y="73791"/>
                  </a:cubicBezTo>
                  <a:cubicBezTo>
                    <a:pt x="21683" y="78020"/>
                    <a:pt x="17851" y="87388"/>
                    <a:pt x="17813" y="87482"/>
                  </a:cubicBezTo>
                  <a:cubicBezTo>
                    <a:pt x="17739" y="87661"/>
                    <a:pt x="17871" y="87857"/>
                    <a:pt x="18064" y="87857"/>
                  </a:cubicBezTo>
                  <a:cubicBezTo>
                    <a:pt x="18176" y="87857"/>
                    <a:pt x="18275" y="87789"/>
                    <a:pt x="18317" y="87687"/>
                  </a:cubicBezTo>
                  <a:cubicBezTo>
                    <a:pt x="18356" y="87593"/>
                    <a:pt x="22187" y="78224"/>
                    <a:pt x="23879" y="73994"/>
                  </a:cubicBezTo>
                  <a:cubicBezTo>
                    <a:pt x="24800" y="71693"/>
                    <a:pt x="28949" y="65940"/>
                    <a:pt x="32961" y="60376"/>
                  </a:cubicBezTo>
                  <a:cubicBezTo>
                    <a:pt x="36439" y="55551"/>
                    <a:pt x="39725" y="50994"/>
                    <a:pt x="41194" y="48353"/>
                  </a:cubicBezTo>
                  <a:cubicBezTo>
                    <a:pt x="43371" y="44433"/>
                    <a:pt x="44076" y="38572"/>
                    <a:pt x="44643" y="33862"/>
                  </a:cubicBezTo>
                  <a:cubicBezTo>
                    <a:pt x="44914" y="31600"/>
                    <a:pt x="45149" y="29647"/>
                    <a:pt x="45497" y="28398"/>
                  </a:cubicBezTo>
                  <a:cubicBezTo>
                    <a:pt x="45866" y="27066"/>
                    <a:pt x="46209" y="26098"/>
                    <a:pt x="46485" y="25321"/>
                  </a:cubicBezTo>
                  <a:cubicBezTo>
                    <a:pt x="47006" y="23847"/>
                    <a:pt x="47294" y="23037"/>
                    <a:pt x="46996" y="21841"/>
                  </a:cubicBezTo>
                  <a:cubicBezTo>
                    <a:pt x="46865" y="21317"/>
                    <a:pt x="46518" y="21007"/>
                    <a:pt x="46021" y="20971"/>
                  </a:cubicBezTo>
                  <a:cubicBezTo>
                    <a:pt x="45992" y="20969"/>
                    <a:pt x="45961" y="20968"/>
                    <a:pt x="45931" y="20968"/>
                  </a:cubicBezTo>
                  <a:cubicBezTo>
                    <a:pt x="44705" y="20968"/>
                    <a:pt x="42715" y="22635"/>
                    <a:pt x="41561" y="25440"/>
                  </a:cubicBezTo>
                  <a:cubicBezTo>
                    <a:pt x="40826" y="27222"/>
                    <a:pt x="39806" y="30176"/>
                    <a:pt x="38817" y="33032"/>
                  </a:cubicBezTo>
                  <a:cubicBezTo>
                    <a:pt x="38003" y="35390"/>
                    <a:pt x="37223" y="37642"/>
                    <a:pt x="36729" y="38867"/>
                  </a:cubicBezTo>
                  <a:cubicBezTo>
                    <a:pt x="36884" y="36287"/>
                    <a:pt x="38106" y="28579"/>
                    <a:pt x="39286" y="25207"/>
                  </a:cubicBezTo>
                  <a:cubicBezTo>
                    <a:pt x="40765" y="20983"/>
                    <a:pt x="46576" y="12822"/>
                    <a:pt x="47993" y="11404"/>
                  </a:cubicBezTo>
                  <a:cubicBezTo>
                    <a:pt x="49007" y="10391"/>
                    <a:pt x="49531" y="9120"/>
                    <a:pt x="49364" y="8086"/>
                  </a:cubicBezTo>
                  <a:cubicBezTo>
                    <a:pt x="49249" y="7376"/>
                    <a:pt x="48824" y="6820"/>
                    <a:pt x="48137" y="6476"/>
                  </a:cubicBezTo>
                  <a:cubicBezTo>
                    <a:pt x="48014" y="6414"/>
                    <a:pt x="47872" y="6384"/>
                    <a:pt x="47713" y="6384"/>
                  </a:cubicBezTo>
                  <a:cubicBezTo>
                    <a:pt x="46046" y="6384"/>
                    <a:pt x="42445" y="9677"/>
                    <a:pt x="37611" y="14590"/>
                  </a:cubicBezTo>
                  <a:cubicBezTo>
                    <a:pt x="37260" y="14946"/>
                    <a:pt x="36952" y="15258"/>
                    <a:pt x="36699" y="15512"/>
                  </a:cubicBezTo>
                  <a:cubicBezTo>
                    <a:pt x="35400" y="16811"/>
                    <a:pt x="34028" y="19408"/>
                    <a:pt x="32702" y="21919"/>
                  </a:cubicBezTo>
                  <a:cubicBezTo>
                    <a:pt x="31626" y="23955"/>
                    <a:pt x="30611" y="25877"/>
                    <a:pt x="29852" y="26636"/>
                  </a:cubicBezTo>
                  <a:cubicBezTo>
                    <a:pt x="29676" y="26813"/>
                    <a:pt x="29594" y="26818"/>
                    <a:pt x="29594" y="26821"/>
                  </a:cubicBezTo>
                  <a:cubicBezTo>
                    <a:pt x="29014" y="26497"/>
                    <a:pt x="29655" y="21156"/>
                    <a:pt x="31358" y="17751"/>
                  </a:cubicBezTo>
                  <a:cubicBezTo>
                    <a:pt x="33230" y="14006"/>
                    <a:pt x="38909" y="7642"/>
                    <a:pt x="40707" y="6068"/>
                  </a:cubicBezTo>
                  <a:cubicBezTo>
                    <a:pt x="41934" y="4993"/>
                    <a:pt x="42205" y="3300"/>
                    <a:pt x="41757" y="2281"/>
                  </a:cubicBezTo>
                  <a:cubicBezTo>
                    <a:pt x="41480" y="1651"/>
                    <a:pt x="40951" y="1302"/>
                    <a:pt x="40292" y="1302"/>
                  </a:cubicBezTo>
                  <a:cubicBezTo>
                    <a:pt x="40219" y="1302"/>
                    <a:pt x="40145" y="1306"/>
                    <a:pt x="40070" y="1315"/>
                  </a:cubicBezTo>
                  <a:cubicBezTo>
                    <a:pt x="37970" y="1548"/>
                    <a:pt x="29308" y="8805"/>
                    <a:pt x="27269" y="11252"/>
                  </a:cubicBezTo>
                  <a:cubicBezTo>
                    <a:pt x="26244" y="12482"/>
                    <a:pt x="24871" y="15732"/>
                    <a:pt x="23544" y="18877"/>
                  </a:cubicBezTo>
                  <a:cubicBezTo>
                    <a:pt x="22387" y="21620"/>
                    <a:pt x="20802" y="25377"/>
                    <a:pt x="20249" y="25490"/>
                  </a:cubicBezTo>
                  <a:cubicBezTo>
                    <a:pt x="20224" y="25486"/>
                    <a:pt x="20180" y="25436"/>
                    <a:pt x="20138" y="25334"/>
                  </a:cubicBezTo>
                  <a:cubicBezTo>
                    <a:pt x="19542" y="23868"/>
                    <a:pt x="20922" y="17189"/>
                    <a:pt x="22991" y="14367"/>
                  </a:cubicBezTo>
                  <a:cubicBezTo>
                    <a:pt x="25370" y="11121"/>
                    <a:pt x="30460" y="6056"/>
                    <a:pt x="31693" y="5234"/>
                  </a:cubicBezTo>
                  <a:cubicBezTo>
                    <a:pt x="32527" y="4678"/>
                    <a:pt x="33373" y="3605"/>
                    <a:pt x="33386" y="2460"/>
                  </a:cubicBezTo>
                  <a:cubicBezTo>
                    <a:pt x="33393" y="1878"/>
                    <a:pt x="33179" y="1029"/>
                    <a:pt x="32126" y="291"/>
                  </a:cubicBezTo>
                  <a:cubicBezTo>
                    <a:pt x="31839" y="91"/>
                    <a:pt x="31518" y="0"/>
                    <a:pt x="311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4132050" y="2598200"/>
              <a:ext cx="1235500" cy="2182950"/>
            </a:xfrm>
            <a:custGeom>
              <a:avLst/>
              <a:gdLst/>
              <a:ahLst/>
              <a:cxnLst/>
              <a:rect l="l" t="t" r="r" b="b"/>
              <a:pathLst>
                <a:path w="49420" h="87318" extrusionOk="0">
                  <a:moveTo>
                    <a:pt x="18570" y="1"/>
                  </a:moveTo>
                  <a:cubicBezTo>
                    <a:pt x="18272" y="1"/>
                    <a:pt x="17998" y="77"/>
                    <a:pt x="17757" y="246"/>
                  </a:cubicBezTo>
                  <a:cubicBezTo>
                    <a:pt x="15618" y="1743"/>
                    <a:pt x="16901" y="3883"/>
                    <a:pt x="18185" y="4738"/>
                  </a:cubicBezTo>
                  <a:cubicBezTo>
                    <a:pt x="19468" y="5594"/>
                    <a:pt x="24603" y="10728"/>
                    <a:pt x="26957" y="13938"/>
                  </a:cubicBezTo>
                  <a:cubicBezTo>
                    <a:pt x="29310" y="17147"/>
                    <a:pt x="30807" y="25275"/>
                    <a:pt x="29524" y="25490"/>
                  </a:cubicBezTo>
                  <a:cubicBezTo>
                    <a:pt x="29513" y="25492"/>
                    <a:pt x="29501" y="25493"/>
                    <a:pt x="29490" y="25493"/>
                  </a:cubicBezTo>
                  <a:cubicBezTo>
                    <a:pt x="28172" y="25493"/>
                    <a:pt x="24369" y="13702"/>
                    <a:pt x="22250" y="11156"/>
                  </a:cubicBezTo>
                  <a:cubicBezTo>
                    <a:pt x="20110" y="8589"/>
                    <a:pt x="11553" y="1529"/>
                    <a:pt x="9628" y="1316"/>
                  </a:cubicBezTo>
                  <a:cubicBezTo>
                    <a:pt x="9562" y="1308"/>
                    <a:pt x="9498" y="1305"/>
                    <a:pt x="9436" y="1305"/>
                  </a:cubicBezTo>
                  <a:cubicBezTo>
                    <a:pt x="7689" y="1305"/>
                    <a:pt x="7547" y="4147"/>
                    <a:pt x="9199" y="5594"/>
                  </a:cubicBezTo>
                  <a:cubicBezTo>
                    <a:pt x="10911" y="7092"/>
                    <a:pt x="16688" y="13509"/>
                    <a:pt x="18613" y="17360"/>
                  </a:cubicBezTo>
                  <a:cubicBezTo>
                    <a:pt x="20336" y="20806"/>
                    <a:pt x="21202" y="26822"/>
                    <a:pt x="20139" y="26822"/>
                  </a:cubicBezTo>
                  <a:cubicBezTo>
                    <a:pt x="20014" y="26822"/>
                    <a:pt x="19862" y="26739"/>
                    <a:pt x="19683" y="26560"/>
                  </a:cubicBezTo>
                  <a:cubicBezTo>
                    <a:pt x="17971" y="24848"/>
                    <a:pt x="15189" y="17788"/>
                    <a:pt x="12836" y="15435"/>
                  </a:cubicBezTo>
                  <a:cubicBezTo>
                    <a:pt x="10609" y="13208"/>
                    <a:pt x="4166" y="6381"/>
                    <a:pt x="2031" y="6381"/>
                  </a:cubicBezTo>
                  <a:cubicBezTo>
                    <a:pt x="1910" y="6381"/>
                    <a:pt x="1803" y="6403"/>
                    <a:pt x="1711" y="6449"/>
                  </a:cubicBezTo>
                  <a:cubicBezTo>
                    <a:pt x="1" y="7306"/>
                    <a:pt x="429" y="9445"/>
                    <a:pt x="1926" y="10943"/>
                  </a:cubicBezTo>
                  <a:cubicBezTo>
                    <a:pt x="3423" y="12439"/>
                    <a:pt x="9199" y="20568"/>
                    <a:pt x="10698" y="24848"/>
                  </a:cubicBezTo>
                  <a:cubicBezTo>
                    <a:pt x="12096" y="28844"/>
                    <a:pt x="13681" y="39561"/>
                    <a:pt x="13187" y="39561"/>
                  </a:cubicBezTo>
                  <a:cubicBezTo>
                    <a:pt x="13152" y="39561"/>
                    <a:pt x="13107" y="39508"/>
                    <a:pt x="13051" y="39395"/>
                  </a:cubicBezTo>
                  <a:cubicBezTo>
                    <a:pt x="12195" y="37684"/>
                    <a:pt x="9413" y="28912"/>
                    <a:pt x="7917" y="25277"/>
                  </a:cubicBezTo>
                  <a:cubicBezTo>
                    <a:pt x="6817" y="22605"/>
                    <a:pt x="4909" y="20972"/>
                    <a:pt x="3804" y="20972"/>
                  </a:cubicBezTo>
                  <a:cubicBezTo>
                    <a:pt x="3404" y="20972"/>
                    <a:pt x="3110" y="21185"/>
                    <a:pt x="2996" y="21640"/>
                  </a:cubicBezTo>
                  <a:cubicBezTo>
                    <a:pt x="2568" y="23350"/>
                    <a:pt x="3425" y="24207"/>
                    <a:pt x="4493" y="28057"/>
                  </a:cubicBezTo>
                  <a:cubicBezTo>
                    <a:pt x="5563" y="31907"/>
                    <a:pt x="5563" y="42177"/>
                    <a:pt x="8773" y="47953"/>
                  </a:cubicBezTo>
                  <a:cubicBezTo>
                    <a:pt x="11982" y="53729"/>
                    <a:pt x="24390" y="69346"/>
                    <a:pt x="26100" y="73625"/>
                  </a:cubicBezTo>
                  <a:cubicBezTo>
                    <a:pt x="27812" y="77903"/>
                    <a:pt x="31662" y="87317"/>
                    <a:pt x="31662" y="87317"/>
                  </a:cubicBezTo>
                  <a:lnTo>
                    <a:pt x="49419" y="77048"/>
                  </a:lnTo>
                  <a:cubicBezTo>
                    <a:pt x="49419" y="77048"/>
                    <a:pt x="46210" y="66565"/>
                    <a:pt x="46210" y="49879"/>
                  </a:cubicBezTo>
                  <a:cubicBezTo>
                    <a:pt x="46210" y="33192"/>
                    <a:pt x="43429" y="20997"/>
                    <a:pt x="40005" y="15650"/>
                  </a:cubicBezTo>
                  <a:cubicBezTo>
                    <a:pt x="36583" y="10301"/>
                    <a:pt x="33374" y="8162"/>
                    <a:pt x="31877" y="8162"/>
                  </a:cubicBezTo>
                  <a:cubicBezTo>
                    <a:pt x="30378" y="8162"/>
                    <a:pt x="31448" y="10087"/>
                    <a:pt x="33588" y="12868"/>
                  </a:cubicBezTo>
                  <a:cubicBezTo>
                    <a:pt x="35727" y="15650"/>
                    <a:pt x="37652" y="17147"/>
                    <a:pt x="38508" y="20570"/>
                  </a:cubicBezTo>
                  <a:cubicBezTo>
                    <a:pt x="39324" y="23832"/>
                    <a:pt x="39362" y="27873"/>
                    <a:pt x="38438" y="27873"/>
                  </a:cubicBezTo>
                  <a:cubicBezTo>
                    <a:pt x="38392" y="27873"/>
                    <a:pt x="38345" y="27863"/>
                    <a:pt x="38295" y="27843"/>
                  </a:cubicBezTo>
                  <a:cubicBezTo>
                    <a:pt x="37225" y="27415"/>
                    <a:pt x="35514" y="18858"/>
                    <a:pt x="34015" y="15650"/>
                  </a:cubicBezTo>
                  <a:cubicBezTo>
                    <a:pt x="32518" y="12440"/>
                    <a:pt x="28881" y="8375"/>
                    <a:pt x="26742" y="6450"/>
                  </a:cubicBezTo>
                  <a:cubicBezTo>
                    <a:pt x="24844" y="4742"/>
                    <a:pt x="20923" y="1"/>
                    <a:pt x="18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4136900" y="2591500"/>
              <a:ext cx="1238225" cy="2196425"/>
            </a:xfrm>
            <a:custGeom>
              <a:avLst/>
              <a:gdLst/>
              <a:ahLst/>
              <a:cxnLst/>
              <a:rect l="l" t="t" r="r" b="b"/>
              <a:pathLst>
                <a:path w="49529" h="87857" extrusionOk="0">
                  <a:moveTo>
                    <a:pt x="18361" y="0"/>
                  </a:moveTo>
                  <a:cubicBezTo>
                    <a:pt x="18014" y="0"/>
                    <a:pt x="17693" y="90"/>
                    <a:pt x="17406" y="291"/>
                  </a:cubicBezTo>
                  <a:cubicBezTo>
                    <a:pt x="16353" y="1029"/>
                    <a:pt x="16140" y="1878"/>
                    <a:pt x="16147" y="2459"/>
                  </a:cubicBezTo>
                  <a:cubicBezTo>
                    <a:pt x="16160" y="3604"/>
                    <a:pt x="17006" y="4678"/>
                    <a:pt x="17839" y="5233"/>
                  </a:cubicBezTo>
                  <a:cubicBezTo>
                    <a:pt x="19073" y="6055"/>
                    <a:pt x="24162" y="11121"/>
                    <a:pt x="26542" y="14366"/>
                  </a:cubicBezTo>
                  <a:cubicBezTo>
                    <a:pt x="28611" y="17187"/>
                    <a:pt x="29991" y="23867"/>
                    <a:pt x="29395" y="25334"/>
                  </a:cubicBezTo>
                  <a:cubicBezTo>
                    <a:pt x="29353" y="25435"/>
                    <a:pt x="29309" y="25485"/>
                    <a:pt x="29300" y="25489"/>
                  </a:cubicBezTo>
                  <a:cubicBezTo>
                    <a:pt x="28730" y="25375"/>
                    <a:pt x="27145" y="21619"/>
                    <a:pt x="25988" y="18877"/>
                  </a:cubicBezTo>
                  <a:cubicBezTo>
                    <a:pt x="24662" y="15732"/>
                    <a:pt x="23290" y="12480"/>
                    <a:pt x="22264" y="11250"/>
                  </a:cubicBezTo>
                  <a:cubicBezTo>
                    <a:pt x="20225" y="8804"/>
                    <a:pt x="11563" y="1547"/>
                    <a:pt x="9463" y="1313"/>
                  </a:cubicBezTo>
                  <a:cubicBezTo>
                    <a:pt x="9388" y="1305"/>
                    <a:pt x="9314" y="1301"/>
                    <a:pt x="9241" y="1301"/>
                  </a:cubicBezTo>
                  <a:cubicBezTo>
                    <a:pt x="8576" y="1301"/>
                    <a:pt x="8053" y="1650"/>
                    <a:pt x="7776" y="2281"/>
                  </a:cubicBezTo>
                  <a:cubicBezTo>
                    <a:pt x="7327" y="3298"/>
                    <a:pt x="7599" y="4993"/>
                    <a:pt x="8826" y="6067"/>
                  </a:cubicBezTo>
                  <a:cubicBezTo>
                    <a:pt x="10624" y="7641"/>
                    <a:pt x="16303" y="14006"/>
                    <a:pt x="18175" y="17750"/>
                  </a:cubicBezTo>
                  <a:cubicBezTo>
                    <a:pt x="19878" y="21156"/>
                    <a:pt x="20519" y="26497"/>
                    <a:pt x="19944" y="26818"/>
                  </a:cubicBezTo>
                  <a:cubicBezTo>
                    <a:pt x="19941" y="26818"/>
                    <a:pt x="19861" y="26816"/>
                    <a:pt x="19679" y="26636"/>
                  </a:cubicBezTo>
                  <a:cubicBezTo>
                    <a:pt x="18921" y="25876"/>
                    <a:pt x="17906" y="23953"/>
                    <a:pt x="16830" y="21917"/>
                  </a:cubicBezTo>
                  <a:cubicBezTo>
                    <a:pt x="15505" y="19406"/>
                    <a:pt x="14133" y="16810"/>
                    <a:pt x="12834" y="15511"/>
                  </a:cubicBezTo>
                  <a:cubicBezTo>
                    <a:pt x="12581" y="15257"/>
                    <a:pt x="12271" y="14944"/>
                    <a:pt x="11922" y="14588"/>
                  </a:cubicBezTo>
                  <a:cubicBezTo>
                    <a:pt x="7087" y="9675"/>
                    <a:pt x="3485" y="6383"/>
                    <a:pt x="1819" y="6383"/>
                  </a:cubicBezTo>
                  <a:cubicBezTo>
                    <a:pt x="1660" y="6383"/>
                    <a:pt x="1519" y="6413"/>
                    <a:pt x="1396" y="6475"/>
                  </a:cubicBezTo>
                  <a:cubicBezTo>
                    <a:pt x="709" y="6819"/>
                    <a:pt x="285" y="7375"/>
                    <a:pt x="168" y="8085"/>
                  </a:cubicBezTo>
                  <a:cubicBezTo>
                    <a:pt x="0" y="9119"/>
                    <a:pt x="526" y="10390"/>
                    <a:pt x="1540" y="11403"/>
                  </a:cubicBezTo>
                  <a:cubicBezTo>
                    <a:pt x="2957" y="12821"/>
                    <a:pt x="8768" y="20982"/>
                    <a:pt x="10247" y="25206"/>
                  </a:cubicBezTo>
                  <a:cubicBezTo>
                    <a:pt x="11427" y="28578"/>
                    <a:pt x="12649" y="36285"/>
                    <a:pt x="12804" y="38866"/>
                  </a:cubicBezTo>
                  <a:cubicBezTo>
                    <a:pt x="12308" y="37640"/>
                    <a:pt x="11530" y="35388"/>
                    <a:pt x="10714" y="33028"/>
                  </a:cubicBezTo>
                  <a:cubicBezTo>
                    <a:pt x="9728" y="30174"/>
                    <a:pt x="8707" y="27222"/>
                    <a:pt x="7973" y="25440"/>
                  </a:cubicBezTo>
                  <a:cubicBezTo>
                    <a:pt x="6818" y="22634"/>
                    <a:pt x="4837" y="20968"/>
                    <a:pt x="3602" y="20968"/>
                  </a:cubicBezTo>
                  <a:cubicBezTo>
                    <a:pt x="3572" y="20968"/>
                    <a:pt x="3542" y="20969"/>
                    <a:pt x="3513" y="20971"/>
                  </a:cubicBezTo>
                  <a:cubicBezTo>
                    <a:pt x="3015" y="21007"/>
                    <a:pt x="2669" y="21317"/>
                    <a:pt x="2538" y="21841"/>
                  </a:cubicBezTo>
                  <a:cubicBezTo>
                    <a:pt x="2239" y="23037"/>
                    <a:pt x="2526" y="23847"/>
                    <a:pt x="3048" y="25321"/>
                  </a:cubicBezTo>
                  <a:cubicBezTo>
                    <a:pt x="3325" y="26097"/>
                    <a:pt x="3668" y="27066"/>
                    <a:pt x="4037" y="28398"/>
                  </a:cubicBezTo>
                  <a:cubicBezTo>
                    <a:pt x="4384" y="29647"/>
                    <a:pt x="4618" y="31600"/>
                    <a:pt x="4891" y="33861"/>
                  </a:cubicBezTo>
                  <a:cubicBezTo>
                    <a:pt x="5458" y="38572"/>
                    <a:pt x="6162" y="44432"/>
                    <a:pt x="8340" y="48353"/>
                  </a:cubicBezTo>
                  <a:cubicBezTo>
                    <a:pt x="9807" y="50994"/>
                    <a:pt x="13094" y="55551"/>
                    <a:pt x="16573" y="60376"/>
                  </a:cubicBezTo>
                  <a:cubicBezTo>
                    <a:pt x="20585" y="65940"/>
                    <a:pt x="24733" y="71693"/>
                    <a:pt x="25655" y="73994"/>
                  </a:cubicBezTo>
                  <a:cubicBezTo>
                    <a:pt x="27345" y="78224"/>
                    <a:pt x="31178" y="87593"/>
                    <a:pt x="31217" y="87687"/>
                  </a:cubicBezTo>
                  <a:cubicBezTo>
                    <a:pt x="31259" y="87789"/>
                    <a:pt x="31358" y="87856"/>
                    <a:pt x="31468" y="87857"/>
                  </a:cubicBezTo>
                  <a:lnTo>
                    <a:pt x="31468" y="87857"/>
                  </a:lnTo>
                  <a:cubicBezTo>
                    <a:pt x="31661" y="87856"/>
                    <a:pt x="31793" y="87660"/>
                    <a:pt x="31720" y="87480"/>
                  </a:cubicBezTo>
                  <a:cubicBezTo>
                    <a:pt x="31682" y="87386"/>
                    <a:pt x="27850" y="78020"/>
                    <a:pt x="26159" y="73791"/>
                  </a:cubicBezTo>
                  <a:cubicBezTo>
                    <a:pt x="25214" y="71428"/>
                    <a:pt x="21046" y="65647"/>
                    <a:pt x="17014" y="60058"/>
                  </a:cubicBezTo>
                  <a:cubicBezTo>
                    <a:pt x="13697" y="55457"/>
                    <a:pt x="10267" y="50701"/>
                    <a:pt x="8816" y="48089"/>
                  </a:cubicBezTo>
                  <a:cubicBezTo>
                    <a:pt x="6689" y="44261"/>
                    <a:pt x="5991" y="38458"/>
                    <a:pt x="5431" y="33796"/>
                  </a:cubicBezTo>
                  <a:cubicBezTo>
                    <a:pt x="5157" y="31512"/>
                    <a:pt x="4919" y="29541"/>
                    <a:pt x="4561" y="28252"/>
                  </a:cubicBezTo>
                  <a:cubicBezTo>
                    <a:pt x="4185" y="26902"/>
                    <a:pt x="3839" y="25923"/>
                    <a:pt x="3560" y="25138"/>
                  </a:cubicBezTo>
                  <a:cubicBezTo>
                    <a:pt x="3059" y="23720"/>
                    <a:pt x="2806" y="23009"/>
                    <a:pt x="3065" y="21972"/>
                  </a:cubicBezTo>
                  <a:cubicBezTo>
                    <a:pt x="3162" y="21586"/>
                    <a:pt x="3388" y="21525"/>
                    <a:pt x="3551" y="21513"/>
                  </a:cubicBezTo>
                  <a:cubicBezTo>
                    <a:pt x="3576" y="21511"/>
                    <a:pt x="3601" y="21510"/>
                    <a:pt x="3627" y="21510"/>
                  </a:cubicBezTo>
                  <a:cubicBezTo>
                    <a:pt x="4553" y="21510"/>
                    <a:pt x="6364" y="22960"/>
                    <a:pt x="7470" y="25647"/>
                  </a:cubicBezTo>
                  <a:cubicBezTo>
                    <a:pt x="8197" y="27414"/>
                    <a:pt x="9215" y="30358"/>
                    <a:pt x="10201" y="33206"/>
                  </a:cubicBezTo>
                  <a:cubicBezTo>
                    <a:pt x="11212" y="36130"/>
                    <a:pt x="12167" y="38892"/>
                    <a:pt x="12613" y="39785"/>
                  </a:cubicBezTo>
                  <a:cubicBezTo>
                    <a:pt x="12737" y="40032"/>
                    <a:pt x="12873" y="40104"/>
                    <a:pt x="12988" y="40104"/>
                  </a:cubicBezTo>
                  <a:cubicBezTo>
                    <a:pt x="13033" y="40104"/>
                    <a:pt x="13075" y="40093"/>
                    <a:pt x="13112" y="40077"/>
                  </a:cubicBezTo>
                  <a:cubicBezTo>
                    <a:pt x="13309" y="39994"/>
                    <a:pt x="13679" y="39838"/>
                    <a:pt x="12712" y="33841"/>
                  </a:cubicBezTo>
                  <a:cubicBezTo>
                    <a:pt x="12107" y="30086"/>
                    <a:pt x="11378" y="26791"/>
                    <a:pt x="10759" y="25026"/>
                  </a:cubicBezTo>
                  <a:cubicBezTo>
                    <a:pt x="9227" y="20648"/>
                    <a:pt x="3406" y="12500"/>
                    <a:pt x="1924" y="11019"/>
                  </a:cubicBezTo>
                  <a:cubicBezTo>
                    <a:pt x="1032" y="10126"/>
                    <a:pt x="566" y="9035"/>
                    <a:pt x="706" y="8172"/>
                  </a:cubicBezTo>
                  <a:cubicBezTo>
                    <a:pt x="793" y="7634"/>
                    <a:pt x="1107" y="7227"/>
                    <a:pt x="1639" y="6961"/>
                  </a:cubicBezTo>
                  <a:cubicBezTo>
                    <a:pt x="1707" y="6926"/>
                    <a:pt x="1788" y="6910"/>
                    <a:pt x="1880" y="6910"/>
                  </a:cubicBezTo>
                  <a:cubicBezTo>
                    <a:pt x="3607" y="6910"/>
                    <a:pt x="9316" y="12714"/>
                    <a:pt x="11535" y="14970"/>
                  </a:cubicBezTo>
                  <a:cubicBezTo>
                    <a:pt x="11887" y="15326"/>
                    <a:pt x="12196" y="15641"/>
                    <a:pt x="12450" y="15895"/>
                  </a:cubicBezTo>
                  <a:cubicBezTo>
                    <a:pt x="13691" y="17136"/>
                    <a:pt x="15103" y="19810"/>
                    <a:pt x="16349" y="22171"/>
                  </a:cubicBezTo>
                  <a:cubicBezTo>
                    <a:pt x="17444" y="24244"/>
                    <a:pt x="18478" y="26203"/>
                    <a:pt x="19295" y="27020"/>
                  </a:cubicBezTo>
                  <a:cubicBezTo>
                    <a:pt x="19558" y="27281"/>
                    <a:pt x="19777" y="27361"/>
                    <a:pt x="19947" y="27361"/>
                  </a:cubicBezTo>
                  <a:cubicBezTo>
                    <a:pt x="20083" y="27361"/>
                    <a:pt x="20188" y="27310"/>
                    <a:pt x="20258" y="27259"/>
                  </a:cubicBezTo>
                  <a:cubicBezTo>
                    <a:pt x="21322" y="26494"/>
                    <a:pt x="20184" y="20552"/>
                    <a:pt x="18661" y="17506"/>
                  </a:cubicBezTo>
                  <a:cubicBezTo>
                    <a:pt x="16761" y="13705"/>
                    <a:pt x="11006" y="7252"/>
                    <a:pt x="9185" y="5658"/>
                  </a:cubicBezTo>
                  <a:cubicBezTo>
                    <a:pt x="8159" y="4760"/>
                    <a:pt x="7913" y="3319"/>
                    <a:pt x="8274" y="2500"/>
                  </a:cubicBezTo>
                  <a:cubicBezTo>
                    <a:pt x="8410" y="2193"/>
                    <a:pt x="8683" y="1845"/>
                    <a:pt x="9243" y="1845"/>
                  </a:cubicBezTo>
                  <a:cubicBezTo>
                    <a:pt x="9294" y="1845"/>
                    <a:pt x="9347" y="1848"/>
                    <a:pt x="9403" y="1854"/>
                  </a:cubicBezTo>
                  <a:cubicBezTo>
                    <a:pt x="11215" y="2055"/>
                    <a:pt x="19779" y="9115"/>
                    <a:pt x="21847" y="11599"/>
                  </a:cubicBezTo>
                  <a:cubicBezTo>
                    <a:pt x="22820" y="12766"/>
                    <a:pt x="24177" y="15981"/>
                    <a:pt x="25488" y="19089"/>
                  </a:cubicBezTo>
                  <a:cubicBezTo>
                    <a:pt x="27549" y="23975"/>
                    <a:pt x="28526" y="26033"/>
                    <a:pt x="29301" y="26033"/>
                  </a:cubicBezTo>
                  <a:cubicBezTo>
                    <a:pt x="29326" y="26033"/>
                    <a:pt x="29350" y="26031"/>
                    <a:pt x="29374" y="26027"/>
                  </a:cubicBezTo>
                  <a:cubicBezTo>
                    <a:pt x="29534" y="26000"/>
                    <a:pt x="29755" y="25893"/>
                    <a:pt x="29898" y="25539"/>
                  </a:cubicBezTo>
                  <a:cubicBezTo>
                    <a:pt x="30610" y="23789"/>
                    <a:pt x="29041" y="16855"/>
                    <a:pt x="26981" y="14045"/>
                  </a:cubicBezTo>
                  <a:cubicBezTo>
                    <a:pt x="24573" y="10760"/>
                    <a:pt x="19400" y="5619"/>
                    <a:pt x="18142" y="4781"/>
                  </a:cubicBezTo>
                  <a:cubicBezTo>
                    <a:pt x="17451" y="4319"/>
                    <a:pt x="16702" y="3395"/>
                    <a:pt x="16691" y="2453"/>
                  </a:cubicBezTo>
                  <a:cubicBezTo>
                    <a:pt x="16683" y="1797"/>
                    <a:pt x="17030" y="1219"/>
                    <a:pt x="17720" y="738"/>
                  </a:cubicBezTo>
                  <a:cubicBezTo>
                    <a:pt x="17914" y="601"/>
                    <a:pt x="18139" y="539"/>
                    <a:pt x="18387" y="539"/>
                  </a:cubicBezTo>
                  <a:cubicBezTo>
                    <a:pt x="20059" y="539"/>
                    <a:pt x="22815" y="3352"/>
                    <a:pt x="24722" y="5296"/>
                  </a:cubicBezTo>
                  <a:cubicBezTo>
                    <a:pt x="25361" y="5949"/>
                    <a:pt x="25913" y="6512"/>
                    <a:pt x="26366" y="6921"/>
                  </a:cubicBezTo>
                  <a:cubicBezTo>
                    <a:pt x="28337" y="8694"/>
                    <a:pt x="32036" y="12736"/>
                    <a:pt x="33576" y="16033"/>
                  </a:cubicBezTo>
                  <a:cubicBezTo>
                    <a:pt x="34224" y="17420"/>
                    <a:pt x="34915" y="19833"/>
                    <a:pt x="35582" y="22164"/>
                  </a:cubicBezTo>
                  <a:cubicBezTo>
                    <a:pt x="36759" y="26274"/>
                    <a:pt x="37344" y="28101"/>
                    <a:pt x="38000" y="28364"/>
                  </a:cubicBezTo>
                  <a:cubicBezTo>
                    <a:pt x="38082" y="28397"/>
                    <a:pt x="38165" y="28414"/>
                    <a:pt x="38246" y="28414"/>
                  </a:cubicBezTo>
                  <a:cubicBezTo>
                    <a:pt x="38389" y="28414"/>
                    <a:pt x="38525" y="28361"/>
                    <a:pt x="38641" y="28259"/>
                  </a:cubicBezTo>
                  <a:cubicBezTo>
                    <a:pt x="39491" y="27516"/>
                    <a:pt x="39309" y="23694"/>
                    <a:pt x="38578" y="20772"/>
                  </a:cubicBezTo>
                  <a:cubicBezTo>
                    <a:pt x="37916" y="18123"/>
                    <a:pt x="36619" y="16589"/>
                    <a:pt x="35117" y="14813"/>
                  </a:cubicBezTo>
                  <a:cubicBezTo>
                    <a:pt x="34630" y="14239"/>
                    <a:pt x="34128" y="13644"/>
                    <a:pt x="33609" y="12970"/>
                  </a:cubicBezTo>
                  <a:cubicBezTo>
                    <a:pt x="31413" y="10113"/>
                    <a:pt x="31133" y="9145"/>
                    <a:pt x="31284" y="8837"/>
                  </a:cubicBezTo>
                  <a:cubicBezTo>
                    <a:pt x="31339" y="8725"/>
                    <a:pt x="31531" y="8702"/>
                    <a:pt x="31682" y="8702"/>
                  </a:cubicBezTo>
                  <a:cubicBezTo>
                    <a:pt x="32963" y="8702"/>
                    <a:pt x="36125" y="10663"/>
                    <a:pt x="39582" y="16063"/>
                  </a:cubicBezTo>
                  <a:cubicBezTo>
                    <a:pt x="42561" y="20717"/>
                    <a:pt x="45743" y="32115"/>
                    <a:pt x="45743" y="50147"/>
                  </a:cubicBezTo>
                  <a:cubicBezTo>
                    <a:pt x="45743" y="66683"/>
                    <a:pt x="48932" y="77291"/>
                    <a:pt x="48964" y="77395"/>
                  </a:cubicBezTo>
                  <a:cubicBezTo>
                    <a:pt x="49000" y="77513"/>
                    <a:pt x="49107" y="77588"/>
                    <a:pt x="49223" y="77588"/>
                  </a:cubicBezTo>
                  <a:cubicBezTo>
                    <a:pt x="49250" y="77588"/>
                    <a:pt x="49277" y="77584"/>
                    <a:pt x="49304" y="77575"/>
                  </a:cubicBezTo>
                  <a:cubicBezTo>
                    <a:pt x="49447" y="77532"/>
                    <a:pt x="49528" y="77379"/>
                    <a:pt x="49485" y="77236"/>
                  </a:cubicBezTo>
                  <a:cubicBezTo>
                    <a:pt x="49453" y="77132"/>
                    <a:pt x="46287" y="66602"/>
                    <a:pt x="46287" y="50147"/>
                  </a:cubicBezTo>
                  <a:cubicBezTo>
                    <a:pt x="46287" y="34964"/>
                    <a:pt x="43893" y="21792"/>
                    <a:pt x="40040" y="15771"/>
                  </a:cubicBezTo>
                  <a:cubicBezTo>
                    <a:pt x="36676" y="10512"/>
                    <a:pt x="33417" y="8157"/>
                    <a:pt x="31683" y="8157"/>
                  </a:cubicBezTo>
                  <a:cubicBezTo>
                    <a:pt x="31129" y="8157"/>
                    <a:pt x="30896" y="8397"/>
                    <a:pt x="30797" y="8597"/>
                  </a:cubicBezTo>
                  <a:cubicBezTo>
                    <a:pt x="30454" y="9293"/>
                    <a:pt x="31144" y="10656"/>
                    <a:pt x="33178" y="13301"/>
                  </a:cubicBezTo>
                  <a:cubicBezTo>
                    <a:pt x="33705" y="13986"/>
                    <a:pt x="34212" y="14586"/>
                    <a:pt x="34703" y="15166"/>
                  </a:cubicBezTo>
                  <a:cubicBezTo>
                    <a:pt x="36220" y="16960"/>
                    <a:pt x="37420" y="18378"/>
                    <a:pt x="38050" y="20904"/>
                  </a:cubicBezTo>
                  <a:cubicBezTo>
                    <a:pt x="38806" y="23927"/>
                    <a:pt x="38822" y="27378"/>
                    <a:pt x="38282" y="27849"/>
                  </a:cubicBezTo>
                  <a:cubicBezTo>
                    <a:pt x="38267" y="27861"/>
                    <a:pt x="38258" y="27869"/>
                    <a:pt x="38242" y="27869"/>
                  </a:cubicBezTo>
                  <a:cubicBezTo>
                    <a:pt x="38232" y="27869"/>
                    <a:pt x="38219" y="27866"/>
                    <a:pt x="38201" y="27859"/>
                  </a:cubicBezTo>
                  <a:cubicBezTo>
                    <a:pt x="37724" y="27668"/>
                    <a:pt x="36788" y="24401"/>
                    <a:pt x="36105" y="22015"/>
                  </a:cubicBezTo>
                  <a:cubicBezTo>
                    <a:pt x="35431" y="19662"/>
                    <a:pt x="34734" y="17230"/>
                    <a:pt x="34068" y="15802"/>
                  </a:cubicBezTo>
                  <a:cubicBezTo>
                    <a:pt x="32495" y="12434"/>
                    <a:pt x="28732" y="8319"/>
                    <a:pt x="26730" y="6516"/>
                  </a:cubicBezTo>
                  <a:cubicBezTo>
                    <a:pt x="26289" y="6118"/>
                    <a:pt x="25742" y="5561"/>
                    <a:pt x="25109" y="4916"/>
                  </a:cubicBezTo>
                  <a:cubicBezTo>
                    <a:pt x="23027" y="2791"/>
                    <a:pt x="20292" y="0"/>
                    <a:pt x="18361" y="0"/>
                  </a:cubicBezTo>
                  <a:close/>
                  <a:moveTo>
                    <a:pt x="31468" y="87857"/>
                  </a:moveTo>
                  <a:lnTo>
                    <a:pt x="31468" y="87857"/>
                  </a:lnTo>
                  <a:cubicBezTo>
                    <a:pt x="31468" y="87857"/>
                    <a:pt x="31467" y="87857"/>
                    <a:pt x="31467" y="87857"/>
                  </a:cubicBezTo>
                  <a:lnTo>
                    <a:pt x="31468" y="87857"/>
                  </a:lnTo>
                  <a:cubicBezTo>
                    <a:pt x="31468" y="87857"/>
                    <a:pt x="31468" y="87857"/>
                    <a:pt x="31468" y="8785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019225" y="4411150"/>
              <a:ext cx="1127850" cy="928500"/>
            </a:xfrm>
            <a:custGeom>
              <a:avLst/>
              <a:gdLst/>
              <a:ahLst/>
              <a:cxnLst/>
              <a:rect l="l" t="t" r="r" b="b"/>
              <a:pathLst>
                <a:path w="45114" h="37140" extrusionOk="0">
                  <a:moveTo>
                    <a:pt x="6469" y="1"/>
                  </a:moveTo>
                  <a:cubicBezTo>
                    <a:pt x="4217" y="1"/>
                    <a:pt x="2939" y="161"/>
                    <a:pt x="2939" y="161"/>
                  </a:cubicBezTo>
                  <a:cubicBezTo>
                    <a:pt x="2939" y="161"/>
                    <a:pt x="5751" y="10193"/>
                    <a:pt x="3483" y="21369"/>
                  </a:cubicBezTo>
                  <a:cubicBezTo>
                    <a:pt x="1876" y="29289"/>
                    <a:pt x="756" y="34297"/>
                    <a:pt x="1" y="37140"/>
                  </a:cubicBezTo>
                  <a:lnTo>
                    <a:pt x="32601" y="37140"/>
                  </a:lnTo>
                  <a:cubicBezTo>
                    <a:pt x="33028" y="35510"/>
                    <a:pt x="33557" y="33682"/>
                    <a:pt x="34219" y="31699"/>
                  </a:cubicBezTo>
                  <a:cubicBezTo>
                    <a:pt x="36782" y="24009"/>
                    <a:pt x="45113" y="14397"/>
                    <a:pt x="45113" y="14397"/>
                  </a:cubicBezTo>
                  <a:cubicBezTo>
                    <a:pt x="45113" y="14397"/>
                    <a:pt x="37103" y="6707"/>
                    <a:pt x="24605" y="2860"/>
                  </a:cubicBezTo>
                  <a:cubicBezTo>
                    <a:pt x="16774" y="451"/>
                    <a:pt x="10249" y="1"/>
                    <a:pt x="64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011500" y="4404550"/>
              <a:ext cx="1143050" cy="941875"/>
            </a:xfrm>
            <a:custGeom>
              <a:avLst/>
              <a:gdLst/>
              <a:ahLst/>
              <a:cxnLst/>
              <a:rect l="l" t="t" r="r" b="b"/>
              <a:pathLst>
                <a:path w="45722" h="37675" extrusionOk="0">
                  <a:moveTo>
                    <a:pt x="6736" y="544"/>
                  </a:moveTo>
                  <a:cubicBezTo>
                    <a:pt x="10500" y="544"/>
                    <a:pt x="17037" y="986"/>
                    <a:pt x="24835" y="3385"/>
                  </a:cubicBezTo>
                  <a:cubicBezTo>
                    <a:pt x="36084" y="6846"/>
                    <a:pt x="43767" y="13522"/>
                    <a:pt x="45045" y="14683"/>
                  </a:cubicBezTo>
                  <a:cubicBezTo>
                    <a:pt x="43840" y="16109"/>
                    <a:pt x="36616" y="24836"/>
                    <a:pt x="34270" y="31877"/>
                  </a:cubicBezTo>
                  <a:cubicBezTo>
                    <a:pt x="33695" y="33601"/>
                    <a:pt x="33167" y="35367"/>
                    <a:pt x="32700" y="37131"/>
                  </a:cubicBezTo>
                  <a:lnTo>
                    <a:pt x="662" y="37131"/>
                  </a:lnTo>
                  <a:cubicBezTo>
                    <a:pt x="1459" y="34070"/>
                    <a:pt x="2573" y="29009"/>
                    <a:pt x="4058" y="21687"/>
                  </a:cubicBezTo>
                  <a:cubicBezTo>
                    <a:pt x="6091" y="11668"/>
                    <a:pt x="4036" y="2454"/>
                    <a:pt x="3591" y="664"/>
                  </a:cubicBezTo>
                  <a:cubicBezTo>
                    <a:pt x="4089" y="620"/>
                    <a:pt x="5174" y="544"/>
                    <a:pt x="6736" y="544"/>
                  </a:cubicBezTo>
                  <a:close/>
                  <a:moveTo>
                    <a:pt x="6731" y="1"/>
                  </a:moveTo>
                  <a:cubicBezTo>
                    <a:pt x="4521" y="1"/>
                    <a:pt x="3249" y="151"/>
                    <a:pt x="3215" y="156"/>
                  </a:cubicBezTo>
                  <a:cubicBezTo>
                    <a:pt x="3049" y="176"/>
                    <a:pt x="2941" y="338"/>
                    <a:pt x="2986" y="499"/>
                  </a:cubicBezTo>
                  <a:cubicBezTo>
                    <a:pt x="3014" y="598"/>
                    <a:pt x="5754" y="10594"/>
                    <a:pt x="3525" y="21579"/>
                  </a:cubicBezTo>
                  <a:cubicBezTo>
                    <a:pt x="2006" y="29063"/>
                    <a:pt x="835" y="34365"/>
                    <a:pt x="46" y="37333"/>
                  </a:cubicBezTo>
                  <a:cubicBezTo>
                    <a:pt x="0" y="37506"/>
                    <a:pt x="131" y="37675"/>
                    <a:pt x="310" y="37675"/>
                  </a:cubicBezTo>
                  <a:lnTo>
                    <a:pt x="32910" y="37675"/>
                  </a:lnTo>
                  <a:cubicBezTo>
                    <a:pt x="33033" y="37675"/>
                    <a:pt x="33141" y="37592"/>
                    <a:pt x="33172" y="37472"/>
                  </a:cubicBezTo>
                  <a:cubicBezTo>
                    <a:pt x="33649" y="35652"/>
                    <a:pt x="34192" y="33827"/>
                    <a:pt x="34785" y="32049"/>
                  </a:cubicBezTo>
                  <a:cubicBezTo>
                    <a:pt x="37302" y="24499"/>
                    <a:pt x="45544" y="14935"/>
                    <a:pt x="45626" y="14838"/>
                  </a:cubicBezTo>
                  <a:cubicBezTo>
                    <a:pt x="45722" y="14729"/>
                    <a:pt x="45714" y="14565"/>
                    <a:pt x="45610" y="14465"/>
                  </a:cubicBezTo>
                  <a:cubicBezTo>
                    <a:pt x="45530" y="14386"/>
                    <a:pt x="37409" y="6685"/>
                    <a:pt x="24994" y="2866"/>
                  </a:cubicBezTo>
                  <a:cubicBezTo>
                    <a:pt x="17141" y="449"/>
                    <a:pt x="10542" y="1"/>
                    <a:pt x="67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4562500" y="4469550"/>
              <a:ext cx="1170150" cy="870100"/>
            </a:xfrm>
            <a:custGeom>
              <a:avLst/>
              <a:gdLst/>
              <a:ahLst/>
              <a:cxnLst/>
              <a:rect l="l" t="t" r="r" b="b"/>
              <a:pathLst>
                <a:path w="46806" h="34804" extrusionOk="0">
                  <a:moveTo>
                    <a:pt x="29657" y="0"/>
                  </a:moveTo>
                  <a:cubicBezTo>
                    <a:pt x="24789" y="0"/>
                    <a:pt x="18857" y="279"/>
                    <a:pt x="15060" y="1487"/>
                  </a:cubicBezTo>
                  <a:cubicBezTo>
                    <a:pt x="8011" y="3730"/>
                    <a:pt x="1" y="10138"/>
                    <a:pt x="1" y="10138"/>
                  </a:cubicBezTo>
                  <a:cubicBezTo>
                    <a:pt x="1" y="10138"/>
                    <a:pt x="5448" y="16226"/>
                    <a:pt x="9293" y="23916"/>
                  </a:cubicBezTo>
                  <a:cubicBezTo>
                    <a:pt x="11019" y="27372"/>
                    <a:pt x="12164" y="31405"/>
                    <a:pt x="12901" y="34804"/>
                  </a:cubicBezTo>
                  <a:lnTo>
                    <a:pt x="46805" y="34804"/>
                  </a:lnTo>
                  <a:cubicBezTo>
                    <a:pt x="45721" y="31985"/>
                    <a:pt x="43369" y="25870"/>
                    <a:pt x="41015" y="19751"/>
                  </a:cubicBezTo>
                  <a:cubicBezTo>
                    <a:pt x="37811" y="11420"/>
                    <a:pt x="39093" y="205"/>
                    <a:pt x="37811" y="205"/>
                  </a:cubicBezTo>
                  <a:cubicBezTo>
                    <a:pt x="37219" y="205"/>
                    <a:pt x="33829" y="0"/>
                    <a:pt x="296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4554850" y="4462700"/>
              <a:ext cx="1185825" cy="883725"/>
            </a:xfrm>
            <a:custGeom>
              <a:avLst/>
              <a:gdLst/>
              <a:ahLst/>
              <a:cxnLst/>
              <a:rect l="l" t="t" r="r" b="b"/>
              <a:pathLst>
                <a:path w="47433" h="35349" extrusionOk="0">
                  <a:moveTo>
                    <a:pt x="29916" y="545"/>
                  </a:moveTo>
                  <a:cubicBezTo>
                    <a:pt x="32938" y="545"/>
                    <a:pt x="35562" y="653"/>
                    <a:pt x="37033" y="714"/>
                  </a:cubicBezTo>
                  <a:cubicBezTo>
                    <a:pt x="37496" y="733"/>
                    <a:pt x="37836" y="745"/>
                    <a:pt x="38010" y="745"/>
                  </a:cubicBezTo>
                  <a:cubicBezTo>
                    <a:pt x="38041" y="745"/>
                    <a:pt x="38066" y="745"/>
                    <a:pt x="38087" y="744"/>
                  </a:cubicBezTo>
                  <a:cubicBezTo>
                    <a:pt x="38388" y="954"/>
                    <a:pt x="38501" y="3053"/>
                    <a:pt x="38610" y="5081"/>
                  </a:cubicBezTo>
                  <a:cubicBezTo>
                    <a:pt x="38823" y="9083"/>
                    <a:pt x="39146" y="15128"/>
                    <a:pt x="41067" y="20123"/>
                  </a:cubicBezTo>
                  <a:lnTo>
                    <a:pt x="46714" y="34805"/>
                  </a:lnTo>
                  <a:lnTo>
                    <a:pt x="13425" y="34805"/>
                  </a:lnTo>
                  <a:cubicBezTo>
                    <a:pt x="12494" y="30575"/>
                    <a:pt x="11288" y="26963"/>
                    <a:pt x="9842" y="24070"/>
                  </a:cubicBezTo>
                  <a:cubicBezTo>
                    <a:pt x="6429" y="17243"/>
                    <a:pt x="1702" y="11610"/>
                    <a:pt x="700" y="10450"/>
                  </a:cubicBezTo>
                  <a:cubicBezTo>
                    <a:pt x="2042" y="9407"/>
                    <a:pt x="9176" y="4016"/>
                    <a:pt x="15448" y="2020"/>
                  </a:cubicBezTo>
                  <a:cubicBezTo>
                    <a:pt x="19212" y="823"/>
                    <a:pt x="25074" y="545"/>
                    <a:pt x="29916" y="545"/>
                  </a:cubicBezTo>
                  <a:close/>
                  <a:moveTo>
                    <a:pt x="29934" y="0"/>
                  </a:moveTo>
                  <a:cubicBezTo>
                    <a:pt x="25049" y="0"/>
                    <a:pt x="19116" y="282"/>
                    <a:pt x="15285" y="1501"/>
                  </a:cubicBezTo>
                  <a:cubicBezTo>
                    <a:pt x="8268" y="3734"/>
                    <a:pt x="218" y="10135"/>
                    <a:pt x="137" y="10199"/>
                  </a:cubicBezTo>
                  <a:cubicBezTo>
                    <a:pt x="15" y="10297"/>
                    <a:pt x="1" y="10477"/>
                    <a:pt x="104" y="10593"/>
                  </a:cubicBezTo>
                  <a:cubicBezTo>
                    <a:pt x="158" y="10654"/>
                    <a:pt x="5571" y="16741"/>
                    <a:pt x="9356" y="24312"/>
                  </a:cubicBezTo>
                  <a:cubicBezTo>
                    <a:pt x="10807" y="27214"/>
                    <a:pt x="12014" y="30855"/>
                    <a:pt x="12942" y="35134"/>
                  </a:cubicBezTo>
                  <a:cubicBezTo>
                    <a:pt x="12970" y="35260"/>
                    <a:pt x="13080" y="35349"/>
                    <a:pt x="13207" y="35349"/>
                  </a:cubicBezTo>
                  <a:lnTo>
                    <a:pt x="47111" y="35349"/>
                  </a:lnTo>
                  <a:cubicBezTo>
                    <a:pt x="47302" y="35349"/>
                    <a:pt x="47433" y="35157"/>
                    <a:pt x="47364" y="34980"/>
                  </a:cubicBezTo>
                  <a:lnTo>
                    <a:pt x="41575" y="19927"/>
                  </a:lnTo>
                  <a:cubicBezTo>
                    <a:pt x="39685" y="15013"/>
                    <a:pt x="39366" y="9019"/>
                    <a:pt x="39154" y="5052"/>
                  </a:cubicBezTo>
                  <a:cubicBezTo>
                    <a:pt x="38962" y="1451"/>
                    <a:pt x="38857" y="206"/>
                    <a:pt x="38117" y="206"/>
                  </a:cubicBezTo>
                  <a:cubicBezTo>
                    <a:pt x="37957" y="206"/>
                    <a:pt x="37590" y="192"/>
                    <a:pt x="37056" y="169"/>
                  </a:cubicBezTo>
                  <a:cubicBezTo>
                    <a:pt x="35584" y="109"/>
                    <a:pt x="32960" y="0"/>
                    <a:pt x="299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1885375" y="4482500"/>
              <a:ext cx="1031750" cy="994175"/>
            </a:xfrm>
            <a:custGeom>
              <a:avLst/>
              <a:gdLst/>
              <a:ahLst/>
              <a:cxnLst/>
              <a:rect l="l" t="t" r="r" b="b"/>
              <a:pathLst>
                <a:path w="41270" h="39767" extrusionOk="0">
                  <a:moveTo>
                    <a:pt x="21099" y="5567"/>
                  </a:moveTo>
                  <a:cubicBezTo>
                    <a:pt x="21738" y="5567"/>
                    <a:pt x="22257" y="5982"/>
                    <a:pt x="22257" y="6494"/>
                  </a:cubicBezTo>
                  <a:cubicBezTo>
                    <a:pt x="22257" y="7005"/>
                    <a:pt x="21738" y="7421"/>
                    <a:pt x="21099" y="7421"/>
                  </a:cubicBezTo>
                  <a:cubicBezTo>
                    <a:pt x="20458" y="7421"/>
                    <a:pt x="19940" y="7005"/>
                    <a:pt x="19940" y="6494"/>
                  </a:cubicBezTo>
                  <a:cubicBezTo>
                    <a:pt x="19940" y="5983"/>
                    <a:pt x="20458" y="5567"/>
                    <a:pt x="21099" y="5567"/>
                  </a:cubicBezTo>
                  <a:close/>
                  <a:moveTo>
                    <a:pt x="21331" y="1"/>
                  </a:moveTo>
                  <a:cubicBezTo>
                    <a:pt x="19477" y="1"/>
                    <a:pt x="19244" y="3247"/>
                    <a:pt x="19244" y="3247"/>
                  </a:cubicBezTo>
                  <a:cubicBezTo>
                    <a:pt x="19244" y="3247"/>
                    <a:pt x="18108" y="2794"/>
                    <a:pt x="17135" y="2794"/>
                  </a:cubicBezTo>
                  <a:cubicBezTo>
                    <a:pt x="16405" y="2794"/>
                    <a:pt x="15766" y="3049"/>
                    <a:pt x="15766" y="3943"/>
                  </a:cubicBezTo>
                  <a:cubicBezTo>
                    <a:pt x="15766" y="6028"/>
                    <a:pt x="18085" y="6029"/>
                    <a:pt x="18085" y="6029"/>
                  </a:cubicBezTo>
                  <a:cubicBezTo>
                    <a:pt x="18085" y="6029"/>
                    <a:pt x="15302" y="9506"/>
                    <a:pt x="17390" y="10203"/>
                  </a:cubicBezTo>
                  <a:cubicBezTo>
                    <a:pt x="17641" y="10286"/>
                    <a:pt x="17881" y="10323"/>
                    <a:pt x="18110" y="10323"/>
                  </a:cubicBezTo>
                  <a:cubicBezTo>
                    <a:pt x="19790" y="10323"/>
                    <a:pt x="20867" y="8348"/>
                    <a:pt x="20867" y="8348"/>
                  </a:cubicBezTo>
                  <a:cubicBezTo>
                    <a:pt x="20867" y="8348"/>
                    <a:pt x="21833" y="9957"/>
                    <a:pt x="23229" y="9957"/>
                  </a:cubicBezTo>
                  <a:cubicBezTo>
                    <a:pt x="23508" y="9957"/>
                    <a:pt x="23804" y="9893"/>
                    <a:pt x="24114" y="9738"/>
                  </a:cubicBezTo>
                  <a:cubicBezTo>
                    <a:pt x="25969" y="8810"/>
                    <a:pt x="24577" y="6723"/>
                    <a:pt x="24577" y="6723"/>
                  </a:cubicBezTo>
                  <a:cubicBezTo>
                    <a:pt x="24577" y="6723"/>
                    <a:pt x="25967" y="4871"/>
                    <a:pt x="25736" y="3943"/>
                  </a:cubicBezTo>
                  <a:cubicBezTo>
                    <a:pt x="25678" y="3711"/>
                    <a:pt x="25417" y="3624"/>
                    <a:pt x="25058" y="3624"/>
                  </a:cubicBezTo>
                  <a:cubicBezTo>
                    <a:pt x="23982" y="3624"/>
                    <a:pt x="22026" y="4406"/>
                    <a:pt x="22026" y="4406"/>
                  </a:cubicBezTo>
                  <a:cubicBezTo>
                    <a:pt x="22026" y="4406"/>
                    <a:pt x="23184" y="1"/>
                    <a:pt x="21331" y="1"/>
                  </a:cubicBezTo>
                  <a:close/>
                  <a:moveTo>
                    <a:pt x="35704" y="15303"/>
                  </a:moveTo>
                  <a:cubicBezTo>
                    <a:pt x="35704" y="15303"/>
                    <a:pt x="36873" y="17640"/>
                    <a:pt x="39634" y="17640"/>
                  </a:cubicBezTo>
                  <a:cubicBezTo>
                    <a:pt x="40128" y="17640"/>
                    <a:pt x="40672" y="17565"/>
                    <a:pt x="41269" y="17390"/>
                  </a:cubicBezTo>
                  <a:cubicBezTo>
                    <a:pt x="41269" y="17390"/>
                    <a:pt x="40109" y="15303"/>
                    <a:pt x="38254" y="15303"/>
                  </a:cubicBezTo>
                  <a:close/>
                  <a:moveTo>
                    <a:pt x="23228" y="13546"/>
                  </a:moveTo>
                  <a:cubicBezTo>
                    <a:pt x="23228" y="13546"/>
                    <a:pt x="21536" y="16755"/>
                    <a:pt x="24773" y="19284"/>
                  </a:cubicBezTo>
                  <a:cubicBezTo>
                    <a:pt x="24773" y="19284"/>
                    <a:pt x="25794" y="17126"/>
                    <a:pt x="24714" y="15618"/>
                  </a:cubicBezTo>
                  <a:lnTo>
                    <a:pt x="23228" y="13546"/>
                  </a:lnTo>
                  <a:close/>
                  <a:moveTo>
                    <a:pt x="14842" y="16505"/>
                  </a:moveTo>
                  <a:cubicBezTo>
                    <a:pt x="14841" y="16505"/>
                    <a:pt x="12456" y="16581"/>
                    <a:pt x="11607" y="18229"/>
                  </a:cubicBezTo>
                  <a:lnTo>
                    <a:pt x="10439" y="20497"/>
                  </a:lnTo>
                  <a:cubicBezTo>
                    <a:pt x="10439" y="20497"/>
                    <a:pt x="10441" y="20497"/>
                    <a:pt x="10444" y="20497"/>
                  </a:cubicBezTo>
                  <a:cubicBezTo>
                    <a:pt x="10587" y="20497"/>
                    <a:pt x="14084" y="20456"/>
                    <a:pt x="14842" y="16505"/>
                  </a:cubicBezTo>
                  <a:close/>
                  <a:moveTo>
                    <a:pt x="10897" y="29910"/>
                  </a:moveTo>
                  <a:cubicBezTo>
                    <a:pt x="10897" y="29910"/>
                    <a:pt x="12066" y="32247"/>
                    <a:pt x="14827" y="32247"/>
                  </a:cubicBezTo>
                  <a:cubicBezTo>
                    <a:pt x="15321" y="32247"/>
                    <a:pt x="15865" y="32172"/>
                    <a:pt x="16462" y="31996"/>
                  </a:cubicBezTo>
                  <a:cubicBezTo>
                    <a:pt x="16462" y="31996"/>
                    <a:pt x="15302" y="29910"/>
                    <a:pt x="13447" y="29910"/>
                  </a:cubicBezTo>
                  <a:close/>
                  <a:moveTo>
                    <a:pt x="26199" y="31534"/>
                  </a:moveTo>
                  <a:cubicBezTo>
                    <a:pt x="26839" y="31534"/>
                    <a:pt x="27358" y="31949"/>
                    <a:pt x="27358" y="32461"/>
                  </a:cubicBezTo>
                  <a:cubicBezTo>
                    <a:pt x="27358" y="32972"/>
                    <a:pt x="26839" y="33388"/>
                    <a:pt x="26199" y="33388"/>
                  </a:cubicBezTo>
                  <a:cubicBezTo>
                    <a:pt x="25558" y="33388"/>
                    <a:pt x="25041" y="32972"/>
                    <a:pt x="25041" y="32461"/>
                  </a:cubicBezTo>
                  <a:cubicBezTo>
                    <a:pt x="25041" y="31949"/>
                    <a:pt x="25560" y="31534"/>
                    <a:pt x="26199" y="31534"/>
                  </a:cubicBezTo>
                  <a:close/>
                  <a:moveTo>
                    <a:pt x="33154" y="33388"/>
                  </a:moveTo>
                  <a:cubicBezTo>
                    <a:pt x="33154" y="33388"/>
                    <a:pt x="34323" y="35724"/>
                    <a:pt x="37085" y="35724"/>
                  </a:cubicBezTo>
                  <a:cubicBezTo>
                    <a:pt x="37578" y="35724"/>
                    <a:pt x="38122" y="35650"/>
                    <a:pt x="38719" y="35475"/>
                  </a:cubicBezTo>
                  <a:cubicBezTo>
                    <a:pt x="38719" y="35475"/>
                    <a:pt x="37559" y="33388"/>
                    <a:pt x="35704" y="33388"/>
                  </a:cubicBezTo>
                  <a:close/>
                  <a:moveTo>
                    <a:pt x="26431" y="25968"/>
                  </a:moveTo>
                  <a:cubicBezTo>
                    <a:pt x="24577" y="25968"/>
                    <a:pt x="24345" y="29214"/>
                    <a:pt x="24345" y="29214"/>
                  </a:cubicBezTo>
                  <a:cubicBezTo>
                    <a:pt x="24345" y="29214"/>
                    <a:pt x="23209" y="28760"/>
                    <a:pt x="22236" y="28760"/>
                  </a:cubicBezTo>
                  <a:cubicBezTo>
                    <a:pt x="21506" y="28760"/>
                    <a:pt x="20867" y="29015"/>
                    <a:pt x="20867" y="29910"/>
                  </a:cubicBezTo>
                  <a:cubicBezTo>
                    <a:pt x="20867" y="31995"/>
                    <a:pt x="23186" y="31996"/>
                    <a:pt x="23186" y="31996"/>
                  </a:cubicBezTo>
                  <a:cubicBezTo>
                    <a:pt x="23186" y="31996"/>
                    <a:pt x="20404" y="35473"/>
                    <a:pt x="22490" y="36168"/>
                  </a:cubicBezTo>
                  <a:cubicBezTo>
                    <a:pt x="22741" y="36252"/>
                    <a:pt x="22982" y="36289"/>
                    <a:pt x="23211" y="36289"/>
                  </a:cubicBezTo>
                  <a:cubicBezTo>
                    <a:pt x="24891" y="36289"/>
                    <a:pt x="25967" y="34315"/>
                    <a:pt x="25967" y="34315"/>
                  </a:cubicBezTo>
                  <a:cubicBezTo>
                    <a:pt x="25967" y="34315"/>
                    <a:pt x="26933" y="35924"/>
                    <a:pt x="28329" y="35924"/>
                  </a:cubicBezTo>
                  <a:cubicBezTo>
                    <a:pt x="28608" y="35924"/>
                    <a:pt x="28905" y="35860"/>
                    <a:pt x="29214" y="35705"/>
                  </a:cubicBezTo>
                  <a:cubicBezTo>
                    <a:pt x="31069" y="34775"/>
                    <a:pt x="29677" y="32690"/>
                    <a:pt x="29677" y="32690"/>
                  </a:cubicBezTo>
                  <a:cubicBezTo>
                    <a:pt x="29677" y="32690"/>
                    <a:pt x="31068" y="30838"/>
                    <a:pt x="30836" y="29910"/>
                  </a:cubicBezTo>
                  <a:cubicBezTo>
                    <a:pt x="30778" y="29678"/>
                    <a:pt x="30517" y="29591"/>
                    <a:pt x="30158" y="29591"/>
                  </a:cubicBezTo>
                  <a:cubicBezTo>
                    <a:pt x="29082" y="29591"/>
                    <a:pt x="27126" y="30373"/>
                    <a:pt x="27126" y="30373"/>
                  </a:cubicBezTo>
                  <a:cubicBezTo>
                    <a:pt x="27126" y="30373"/>
                    <a:pt x="28284" y="25968"/>
                    <a:pt x="26431" y="25968"/>
                  </a:cubicBezTo>
                  <a:close/>
                  <a:moveTo>
                    <a:pt x="5797" y="35011"/>
                  </a:moveTo>
                  <a:cubicBezTo>
                    <a:pt x="6437" y="35011"/>
                    <a:pt x="6956" y="35427"/>
                    <a:pt x="6956" y="35938"/>
                  </a:cubicBezTo>
                  <a:cubicBezTo>
                    <a:pt x="6956" y="36450"/>
                    <a:pt x="6437" y="36865"/>
                    <a:pt x="5797" y="36865"/>
                  </a:cubicBezTo>
                  <a:cubicBezTo>
                    <a:pt x="5156" y="36865"/>
                    <a:pt x="4639" y="36450"/>
                    <a:pt x="4639" y="35938"/>
                  </a:cubicBezTo>
                  <a:cubicBezTo>
                    <a:pt x="4639" y="35427"/>
                    <a:pt x="5158" y="35011"/>
                    <a:pt x="5797" y="35011"/>
                  </a:cubicBezTo>
                  <a:close/>
                  <a:moveTo>
                    <a:pt x="6029" y="29446"/>
                  </a:moveTo>
                  <a:cubicBezTo>
                    <a:pt x="4175" y="29446"/>
                    <a:pt x="3942" y="32691"/>
                    <a:pt x="3942" y="32691"/>
                  </a:cubicBezTo>
                  <a:cubicBezTo>
                    <a:pt x="3942" y="32691"/>
                    <a:pt x="2807" y="32237"/>
                    <a:pt x="1834" y="32237"/>
                  </a:cubicBezTo>
                  <a:cubicBezTo>
                    <a:pt x="1104" y="32237"/>
                    <a:pt x="465" y="32493"/>
                    <a:pt x="465" y="33387"/>
                  </a:cubicBezTo>
                  <a:cubicBezTo>
                    <a:pt x="465" y="35472"/>
                    <a:pt x="2784" y="35473"/>
                    <a:pt x="2784" y="35473"/>
                  </a:cubicBezTo>
                  <a:cubicBezTo>
                    <a:pt x="2784" y="35473"/>
                    <a:pt x="0" y="38951"/>
                    <a:pt x="2088" y="39647"/>
                  </a:cubicBezTo>
                  <a:cubicBezTo>
                    <a:pt x="2339" y="39730"/>
                    <a:pt x="2579" y="39767"/>
                    <a:pt x="2808" y="39767"/>
                  </a:cubicBezTo>
                  <a:cubicBezTo>
                    <a:pt x="4489" y="39767"/>
                    <a:pt x="5565" y="37793"/>
                    <a:pt x="5565" y="37793"/>
                  </a:cubicBezTo>
                  <a:cubicBezTo>
                    <a:pt x="5565" y="37793"/>
                    <a:pt x="6531" y="39402"/>
                    <a:pt x="7925" y="39402"/>
                  </a:cubicBezTo>
                  <a:cubicBezTo>
                    <a:pt x="8205" y="39402"/>
                    <a:pt x="8501" y="39338"/>
                    <a:pt x="8811" y="39183"/>
                  </a:cubicBezTo>
                  <a:cubicBezTo>
                    <a:pt x="10666" y="38256"/>
                    <a:pt x="9274" y="36170"/>
                    <a:pt x="9274" y="36170"/>
                  </a:cubicBezTo>
                  <a:cubicBezTo>
                    <a:pt x="9274" y="36170"/>
                    <a:pt x="10666" y="34315"/>
                    <a:pt x="10434" y="33388"/>
                  </a:cubicBezTo>
                  <a:cubicBezTo>
                    <a:pt x="10376" y="33156"/>
                    <a:pt x="10115" y="33069"/>
                    <a:pt x="9756" y="33069"/>
                  </a:cubicBezTo>
                  <a:cubicBezTo>
                    <a:pt x="8680" y="33069"/>
                    <a:pt x="6724" y="33851"/>
                    <a:pt x="6724" y="33851"/>
                  </a:cubicBezTo>
                  <a:cubicBezTo>
                    <a:pt x="6724" y="33851"/>
                    <a:pt x="7882" y="29446"/>
                    <a:pt x="6029" y="29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4824000" y="4592650"/>
              <a:ext cx="823075" cy="884025"/>
            </a:xfrm>
            <a:custGeom>
              <a:avLst/>
              <a:gdLst/>
              <a:ahLst/>
              <a:cxnLst/>
              <a:rect l="l" t="t" r="r" b="b"/>
              <a:pathLst>
                <a:path w="32923" h="35361" extrusionOk="0">
                  <a:moveTo>
                    <a:pt x="12752" y="5566"/>
                  </a:moveTo>
                  <a:cubicBezTo>
                    <a:pt x="13392" y="5566"/>
                    <a:pt x="13911" y="5981"/>
                    <a:pt x="13911" y="6493"/>
                  </a:cubicBezTo>
                  <a:cubicBezTo>
                    <a:pt x="13911" y="7004"/>
                    <a:pt x="13393" y="7420"/>
                    <a:pt x="12752" y="7420"/>
                  </a:cubicBezTo>
                  <a:cubicBezTo>
                    <a:pt x="12113" y="7420"/>
                    <a:pt x="11594" y="7004"/>
                    <a:pt x="11594" y="6493"/>
                  </a:cubicBezTo>
                  <a:cubicBezTo>
                    <a:pt x="11594" y="5981"/>
                    <a:pt x="12113" y="5566"/>
                    <a:pt x="12752" y="5566"/>
                  </a:cubicBezTo>
                  <a:close/>
                  <a:moveTo>
                    <a:pt x="12985" y="0"/>
                  </a:moveTo>
                  <a:cubicBezTo>
                    <a:pt x="11130" y="0"/>
                    <a:pt x="10899" y="3247"/>
                    <a:pt x="10899" y="3247"/>
                  </a:cubicBezTo>
                  <a:cubicBezTo>
                    <a:pt x="10899" y="3247"/>
                    <a:pt x="9763" y="2793"/>
                    <a:pt x="8789" y="2793"/>
                  </a:cubicBezTo>
                  <a:cubicBezTo>
                    <a:pt x="8059" y="2793"/>
                    <a:pt x="7420" y="3048"/>
                    <a:pt x="7420" y="3942"/>
                  </a:cubicBezTo>
                  <a:cubicBezTo>
                    <a:pt x="7420" y="6027"/>
                    <a:pt x="9739" y="6028"/>
                    <a:pt x="9739" y="6028"/>
                  </a:cubicBezTo>
                  <a:cubicBezTo>
                    <a:pt x="9739" y="6028"/>
                    <a:pt x="6957" y="9505"/>
                    <a:pt x="9044" y="10202"/>
                  </a:cubicBezTo>
                  <a:cubicBezTo>
                    <a:pt x="9294" y="10285"/>
                    <a:pt x="9534" y="10322"/>
                    <a:pt x="9763" y="10322"/>
                  </a:cubicBezTo>
                  <a:cubicBezTo>
                    <a:pt x="11444" y="10322"/>
                    <a:pt x="12522" y="8347"/>
                    <a:pt x="12522" y="8347"/>
                  </a:cubicBezTo>
                  <a:cubicBezTo>
                    <a:pt x="12522" y="8347"/>
                    <a:pt x="13487" y="9956"/>
                    <a:pt x="14882" y="9956"/>
                  </a:cubicBezTo>
                  <a:cubicBezTo>
                    <a:pt x="15161" y="9956"/>
                    <a:pt x="15458" y="9892"/>
                    <a:pt x="15767" y="9737"/>
                  </a:cubicBezTo>
                  <a:cubicBezTo>
                    <a:pt x="17623" y="8809"/>
                    <a:pt x="16230" y="6722"/>
                    <a:pt x="16230" y="6722"/>
                  </a:cubicBezTo>
                  <a:cubicBezTo>
                    <a:pt x="16230" y="6722"/>
                    <a:pt x="17621" y="4870"/>
                    <a:pt x="17389" y="3942"/>
                  </a:cubicBezTo>
                  <a:cubicBezTo>
                    <a:pt x="17331" y="3710"/>
                    <a:pt x="17070" y="3623"/>
                    <a:pt x="16712" y="3623"/>
                  </a:cubicBezTo>
                  <a:cubicBezTo>
                    <a:pt x="15636" y="3623"/>
                    <a:pt x="13680" y="4405"/>
                    <a:pt x="13680" y="4405"/>
                  </a:cubicBezTo>
                  <a:cubicBezTo>
                    <a:pt x="13680" y="4405"/>
                    <a:pt x="14839" y="0"/>
                    <a:pt x="12985" y="0"/>
                  </a:cubicBezTo>
                  <a:close/>
                  <a:moveTo>
                    <a:pt x="14881" y="13545"/>
                  </a:moveTo>
                  <a:lnTo>
                    <a:pt x="14882" y="13546"/>
                  </a:lnTo>
                  <a:lnTo>
                    <a:pt x="14882" y="13546"/>
                  </a:lnTo>
                  <a:cubicBezTo>
                    <a:pt x="14882" y="13545"/>
                    <a:pt x="14883" y="13545"/>
                    <a:pt x="14883" y="13545"/>
                  </a:cubicBezTo>
                  <a:close/>
                  <a:moveTo>
                    <a:pt x="27359" y="15302"/>
                  </a:moveTo>
                  <a:cubicBezTo>
                    <a:pt x="27359" y="15302"/>
                    <a:pt x="28527" y="17639"/>
                    <a:pt x="31287" y="17639"/>
                  </a:cubicBezTo>
                  <a:cubicBezTo>
                    <a:pt x="31781" y="17639"/>
                    <a:pt x="32325" y="17565"/>
                    <a:pt x="32923" y="17389"/>
                  </a:cubicBezTo>
                  <a:cubicBezTo>
                    <a:pt x="32923" y="17389"/>
                    <a:pt x="31764" y="15302"/>
                    <a:pt x="29909" y="15302"/>
                  </a:cubicBezTo>
                  <a:close/>
                  <a:moveTo>
                    <a:pt x="14882" y="13546"/>
                  </a:moveTo>
                  <a:cubicBezTo>
                    <a:pt x="14847" y="13613"/>
                    <a:pt x="13225" y="16781"/>
                    <a:pt x="16428" y="19282"/>
                  </a:cubicBezTo>
                  <a:cubicBezTo>
                    <a:pt x="16428" y="19282"/>
                    <a:pt x="17449" y="17125"/>
                    <a:pt x="16368" y="15617"/>
                  </a:cubicBezTo>
                  <a:lnTo>
                    <a:pt x="14882" y="13546"/>
                  </a:lnTo>
                  <a:close/>
                  <a:moveTo>
                    <a:pt x="6496" y="16504"/>
                  </a:moveTo>
                  <a:cubicBezTo>
                    <a:pt x="6496" y="16504"/>
                    <a:pt x="4110" y="16580"/>
                    <a:pt x="3260" y="18229"/>
                  </a:cubicBezTo>
                  <a:lnTo>
                    <a:pt x="2094" y="20496"/>
                  </a:lnTo>
                  <a:cubicBezTo>
                    <a:pt x="2094" y="20496"/>
                    <a:pt x="2095" y="20496"/>
                    <a:pt x="2098" y="20496"/>
                  </a:cubicBezTo>
                  <a:cubicBezTo>
                    <a:pt x="2242" y="20496"/>
                    <a:pt x="5739" y="20455"/>
                    <a:pt x="6496" y="16504"/>
                  </a:cubicBezTo>
                  <a:close/>
                  <a:moveTo>
                    <a:pt x="23649" y="23650"/>
                  </a:moveTo>
                  <a:cubicBezTo>
                    <a:pt x="24290" y="23650"/>
                    <a:pt x="24808" y="24066"/>
                    <a:pt x="24808" y="24577"/>
                  </a:cubicBezTo>
                  <a:cubicBezTo>
                    <a:pt x="24808" y="25088"/>
                    <a:pt x="24290" y="25504"/>
                    <a:pt x="23649" y="25504"/>
                  </a:cubicBezTo>
                  <a:cubicBezTo>
                    <a:pt x="23009" y="25504"/>
                    <a:pt x="22490" y="25088"/>
                    <a:pt x="22490" y="24577"/>
                  </a:cubicBezTo>
                  <a:cubicBezTo>
                    <a:pt x="22490" y="24066"/>
                    <a:pt x="23009" y="23650"/>
                    <a:pt x="23649" y="23650"/>
                  </a:cubicBezTo>
                  <a:close/>
                  <a:moveTo>
                    <a:pt x="23882" y="18084"/>
                  </a:moveTo>
                  <a:cubicBezTo>
                    <a:pt x="22028" y="18084"/>
                    <a:pt x="21795" y="21330"/>
                    <a:pt x="21795" y="21330"/>
                  </a:cubicBezTo>
                  <a:cubicBezTo>
                    <a:pt x="21795" y="21330"/>
                    <a:pt x="20660" y="20876"/>
                    <a:pt x="19686" y="20876"/>
                  </a:cubicBezTo>
                  <a:cubicBezTo>
                    <a:pt x="18956" y="20876"/>
                    <a:pt x="18317" y="21132"/>
                    <a:pt x="18317" y="22025"/>
                  </a:cubicBezTo>
                  <a:cubicBezTo>
                    <a:pt x="18317" y="24111"/>
                    <a:pt x="20635" y="24112"/>
                    <a:pt x="20635" y="24112"/>
                  </a:cubicBezTo>
                  <a:cubicBezTo>
                    <a:pt x="20635" y="24112"/>
                    <a:pt x="17854" y="27589"/>
                    <a:pt x="19940" y="28285"/>
                  </a:cubicBezTo>
                  <a:cubicBezTo>
                    <a:pt x="20191" y="28369"/>
                    <a:pt x="20431" y="28405"/>
                    <a:pt x="20660" y="28405"/>
                  </a:cubicBezTo>
                  <a:cubicBezTo>
                    <a:pt x="22342" y="28405"/>
                    <a:pt x="23419" y="26430"/>
                    <a:pt x="23419" y="26430"/>
                  </a:cubicBezTo>
                  <a:cubicBezTo>
                    <a:pt x="23419" y="26430"/>
                    <a:pt x="24384" y="28041"/>
                    <a:pt x="25780" y="28041"/>
                  </a:cubicBezTo>
                  <a:cubicBezTo>
                    <a:pt x="26059" y="28041"/>
                    <a:pt x="26355" y="27976"/>
                    <a:pt x="26664" y="27822"/>
                  </a:cubicBezTo>
                  <a:cubicBezTo>
                    <a:pt x="28520" y="26894"/>
                    <a:pt x="27127" y="24807"/>
                    <a:pt x="27127" y="24807"/>
                  </a:cubicBezTo>
                  <a:cubicBezTo>
                    <a:pt x="27127" y="24807"/>
                    <a:pt x="28517" y="22954"/>
                    <a:pt x="28286" y="22025"/>
                  </a:cubicBezTo>
                  <a:cubicBezTo>
                    <a:pt x="28228" y="21794"/>
                    <a:pt x="27967" y="21707"/>
                    <a:pt x="27609" y="21707"/>
                  </a:cubicBezTo>
                  <a:cubicBezTo>
                    <a:pt x="26533" y="21707"/>
                    <a:pt x="24577" y="22489"/>
                    <a:pt x="24577" y="22489"/>
                  </a:cubicBezTo>
                  <a:cubicBezTo>
                    <a:pt x="24577" y="22489"/>
                    <a:pt x="25736" y="18084"/>
                    <a:pt x="23882" y="18084"/>
                  </a:cubicBezTo>
                  <a:close/>
                  <a:moveTo>
                    <a:pt x="0" y="28517"/>
                  </a:moveTo>
                  <a:cubicBezTo>
                    <a:pt x="0" y="28517"/>
                    <a:pt x="1169" y="30854"/>
                    <a:pt x="3931" y="30854"/>
                  </a:cubicBezTo>
                  <a:cubicBezTo>
                    <a:pt x="4424" y="30854"/>
                    <a:pt x="4968" y="30780"/>
                    <a:pt x="5565" y="30604"/>
                  </a:cubicBezTo>
                  <a:cubicBezTo>
                    <a:pt x="5565" y="30604"/>
                    <a:pt x="4405" y="28517"/>
                    <a:pt x="2551" y="28517"/>
                  </a:cubicBezTo>
                  <a:close/>
                  <a:moveTo>
                    <a:pt x="29951" y="26528"/>
                  </a:moveTo>
                  <a:cubicBezTo>
                    <a:pt x="29951" y="26529"/>
                    <a:pt x="28259" y="29738"/>
                    <a:pt x="31498" y="32265"/>
                  </a:cubicBezTo>
                  <a:cubicBezTo>
                    <a:pt x="31498" y="32265"/>
                    <a:pt x="32519" y="30109"/>
                    <a:pt x="31438" y="28601"/>
                  </a:cubicBezTo>
                  <a:lnTo>
                    <a:pt x="29951" y="26528"/>
                  </a:lnTo>
                  <a:close/>
                  <a:moveTo>
                    <a:pt x="12057" y="30605"/>
                  </a:moveTo>
                  <a:cubicBezTo>
                    <a:pt x="12698" y="30605"/>
                    <a:pt x="13216" y="31021"/>
                    <a:pt x="13216" y="31532"/>
                  </a:cubicBezTo>
                  <a:cubicBezTo>
                    <a:pt x="13216" y="32044"/>
                    <a:pt x="12697" y="32459"/>
                    <a:pt x="12057" y="32459"/>
                  </a:cubicBezTo>
                  <a:cubicBezTo>
                    <a:pt x="11416" y="32459"/>
                    <a:pt x="10897" y="32044"/>
                    <a:pt x="10897" y="31532"/>
                  </a:cubicBezTo>
                  <a:cubicBezTo>
                    <a:pt x="10897" y="31021"/>
                    <a:pt x="11416" y="30605"/>
                    <a:pt x="12057" y="30605"/>
                  </a:cubicBezTo>
                  <a:close/>
                  <a:moveTo>
                    <a:pt x="12289" y="25040"/>
                  </a:moveTo>
                  <a:cubicBezTo>
                    <a:pt x="10435" y="25040"/>
                    <a:pt x="10202" y="28285"/>
                    <a:pt x="10202" y="28285"/>
                  </a:cubicBezTo>
                  <a:cubicBezTo>
                    <a:pt x="10202" y="28285"/>
                    <a:pt x="9067" y="27831"/>
                    <a:pt x="8094" y="27831"/>
                  </a:cubicBezTo>
                  <a:cubicBezTo>
                    <a:pt x="7364" y="27831"/>
                    <a:pt x="6725" y="28087"/>
                    <a:pt x="6725" y="28981"/>
                  </a:cubicBezTo>
                  <a:cubicBezTo>
                    <a:pt x="6725" y="31066"/>
                    <a:pt x="9044" y="31067"/>
                    <a:pt x="9044" y="31067"/>
                  </a:cubicBezTo>
                  <a:cubicBezTo>
                    <a:pt x="9044" y="31067"/>
                    <a:pt x="6262" y="34545"/>
                    <a:pt x="8348" y="35241"/>
                  </a:cubicBezTo>
                  <a:cubicBezTo>
                    <a:pt x="8599" y="35324"/>
                    <a:pt x="8839" y="35361"/>
                    <a:pt x="9068" y="35361"/>
                  </a:cubicBezTo>
                  <a:cubicBezTo>
                    <a:pt x="10749" y="35361"/>
                    <a:pt x="11827" y="33386"/>
                    <a:pt x="11827" y="33386"/>
                  </a:cubicBezTo>
                  <a:cubicBezTo>
                    <a:pt x="11827" y="33386"/>
                    <a:pt x="12792" y="34996"/>
                    <a:pt x="14188" y="34996"/>
                  </a:cubicBezTo>
                  <a:cubicBezTo>
                    <a:pt x="14467" y="34996"/>
                    <a:pt x="14763" y="34932"/>
                    <a:pt x="15072" y="34777"/>
                  </a:cubicBezTo>
                  <a:cubicBezTo>
                    <a:pt x="16927" y="33849"/>
                    <a:pt x="15535" y="31762"/>
                    <a:pt x="15535" y="31762"/>
                  </a:cubicBezTo>
                  <a:cubicBezTo>
                    <a:pt x="15535" y="31762"/>
                    <a:pt x="16926" y="29909"/>
                    <a:pt x="16694" y="28982"/>
                  </a:cubicBezTo>
                  <a:cubicBezTo>
                    <a:pt x="16636" y="28750"/>
                    <a:pt x="16375" y="28663"/>
                    <a:pt x="16016" y="28663"/>
                  </a:cubicBezTo>
                  <a:cubicBezTo>
                    <a:pt x="14940" y="28663"/>
                    <a:pt x="12984" y="29445"/>
                    <a:pt x="12984" y="29445"/>
                  </a:cubicBezTo>
                  <a:cubicBezTo>
                    <a:pt x="12984" y="29445"/>
                    <a:pt x="14142" y="25040"/>
                    <a:pt x="12289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23"/>
          <p:cNvSpPr/>
          <p:nvPr/>
        </p:nvSpPr>
        <p:spPr>
          <a:xfrm rot="-1007578">
            <a:off x="-563439" y="1041212"/>
            <a:ext cx="1261884" cy="1429144"/>
          </a:xfrm>
          <a:custGeom>
            <a:avLst/>
            <a:gdLst/>
            <a:ahLst/>
            <a:cxnLst/>
            <a:rect l="l" t="t" r="r" b="b"/>
            <a:pathLst>
              <a:path w="50706" h="57427" extrusionOk="0">
                <a:moveTo>
                  <a:pt x="28365" y="1"/>
                </a:moveTo>
                <a:cubicBezTo>
                  <a:pt x="28364" y="1"/>
                  <a:pt x="18789" y="9461"/>
                  <a:pt x="18041" y="14018"/>
                </a:cubicBezTo>
                <a:cubicBezTo>
                  <a:pt x="17293" y="18574"/>
                  <a:pt x="18499" y="23452"/>
                  <a:pt x="18499" y="23452"/>
                </a:cubicBezTo>
                <a:cubicBezTo>
                  <a:pt x="18499" y="23452"/>
                  <a:pt x="16862" y="19173"/>
                  <a:pt x="11813" y="17341"/>
                </a:cubicBezTo>
                <a:cubicBezTo>
                  <a:pt x="8187" y="16026"/>
                  <a:pt x="5669" y="15841"/>
                  <a:pt x="4538" y="15841"/>
                </a:cubicBezTo>
                <a:cubicBezTo>
                  <a:pt x="4095" y="15841"/>
                  <a:pt x="3865" y="15869"/>
                  <a:pt x="3865" y="15869"/>
                </a:cubicBezTo>
                <a:cubicBezTo>
                  <a:pt x="3865" y="15869"/>
                  <a:pt x="6509" y="21151"/>
                  <a:pt x="8249" y="22773"/>
                </a:cubicBezTo>
                <a:lnTo>
                  <a:pt x="15207" y="29263"/>
                </a:lnTo>
                <a:cubicBezTo>
                  <a:pt x="15207" y="29263"/>
                  <a:pt x="12645" y="28795"/>
                  <a:pt x="9783" y="28795"/>
                </a:cubicBezTo>
                <a:cubicBezTo>
                  <a:pt x="7304" y="28795"/>
                  <a:pt x="4600" y="29146"/>
                  <a:pt x="3143" y="30459"/>
                </a:cubicBezTo>
                <a:cubicBezTo>
                  <a:pt x="5" y="33287"/>
                  <a:pt x="0" y="42478"/>
                  <a:pt x="0" y="42478"/>
                </a:cubicBezTo>
                <a:cubicBezTo>
                  <a:pt x="0" y="42478"/>
                  <a:pt x="2837" y="38432"/>
                  <a:pt x="6088" y="36960"/>
                </a:cubicBezTo>
                <a:cubicBezTo>
                  <a:pt x="9337" y="35486"/>
                  <a:pt x="15789" y="34874"/>
                  <a:pt x="15789" y="34874"/>
                </a:cubicBezTo>
                <a:lnTo>
                  <a:pt x="15789" y="34874"/>
                </a:lnTo>
                <a:cubicBezTo>
                  <a:pt x="15789" y="34874"/>
                  <a:pt x="8188" y="41481"/>
                  <a:pt x="8061" y="45305"/>
                </a:cubicBezTo>
                <a:cubicBezTo>
                  <a:pt x="7934" y="49129"/>
                  <a:pt x="11287" y="56198"/>
                  <a:pt x="11287" y="56198"/>
                </a:cubicBezTo>
                <a:cubicBezTo>
                  <a:pt x="11287" y="56198"/>
                  <a:pt x="12811" y="47923"/>
                  <a:pt x="14837" y="44746"/>
                </a:cubicBezTo>
                <a:cubicBezTo>
                  <a:pt x="16863" y="41570"/>
                  <a:pt x="19710" y="41536"/>
                  <a:pt x="19710" y="41536"/>
                </a:cubicBezTo>
                <a:cubicBezTo>
                  <a:pt x="19710" y="41536"/>
                  <a:pt x="20270" y="48313"/>
                  <a:pt x="21984" y="51102"/>
                </a:cubicBezTo>
                <a:cubicBezTo>
                  <a:pt x="23699" y="53890"/>
                  <a:pt x="29972" y="57427"/>
                  <a:pt x="29972" y="57427"/>
                </a:cubicBezTo>
                <a:cubicBezTo>
                  <a:pt x="29972" y="57427"/>
                  <a:pt x="27517" y="52010"/>
                  <a:pt x="26722" y="47700"/>
                </a:cubicBezTo>
                <a:cubicBezTo>
                  <a:pt x="25923" y="43391"/>
                  <a:pt x="25754" y="40355"/>
                  <a:pt x="25754" y="40354"/>
                </a:cubicBezTo>
                <a:lnTo>
                  <a:pt x="25754" y="40354"/>
                </a:lnTo>
                <a:cubicBezTo>
                  <a:pt x="25754" y="40355"/>
                  <a:pt x="30612" y="42323"/>
                  <a:pt x="34193" y="42910"/>
                </a:cubicBezTo>
                <a:cubicBezTo>
                  <a:pt x="37773" y="43496"/>
                  <a:pt x="43288" y="47577"/>
                  <a:pt x="43288" y="47577"/>
                </a:cubicBezTo>
                <a:cubicBezTo>
                  <a:pt x="43288" y="47577"/>
                  <a:pt x="39775" y="41485"/>
                  <a:pt x="37249" y="39567"/>
                </a:cubicBezTo>
                <a:cubicBezTo>
                  <a:pt x="34722" y="37647"/>
                  <a:pt x="28916" y="36360"/>
                  <a:pt x="28916" y="36360"/>
                </a:cubicBezTo>
                <a:cubicBezTo>
                  <a:pt x="28916" y="36360"/>
                  <a:pt x="35256" y="34392"/>
                  <a:pt x="39536" y="32755"/>
                </a:cubicBezTo>
                <a:cubicBezTo>
                  <a:pt x="41705" y="31925"/>
                  <a:pt x="44544" y="31720"/>
                  <a:pt x="46817" y="31720"/>
                </a:cubicBezTo>
                <a:cubicBezTo>
                  <a:pt x="49029" y="31720"/>
                  <a:pt x="50705" y="31914"/>
                  <a:pt x="50705" y="31914"/>
                </a:cubicBezTo>
                <a:cubicBezTo>
                  <a:pt x="50705" y="31914"/>
                  <a:pt x="43190" y="26781"/>
                  <a:pt x="38810" y="26781"/>
                </a:cubicBezTo>
                <a:cubicBezTo>
                  <a:pt x="38392" y="26781"/>
                  <a:pt x="38002" y="26828"/>
                  <a:pt x="37650" y="26930"/>
                </a:cubicBezTo>
                <a:cubicBezTo>
                  <a:pt x="33613" y="28106"/>
                  <a:pt x="27925" y="30181"/>
                  <a:pt x="27925" y="30181"/>
                </a:cubicBezTo>
                <a:cubicBezTo>
                  <a:pt x="27925" y="30181"/>
                  <a:pt x="38096" y="21153"/>
                  <a:pt x="39987" y="17786"/>
                </a:cubicBezTo>
                <a:cubicBezTo>
                  <a:pt x="41794" y="14567"/>
                  <a:pt x="44515" y="10428"/>
                  <a:pt x="44254" y="10428"/>
                </a:cubicBezTo>
                <a:cubicBezTo>
                  <a:pt x="44242" y="10428"/>
                  <a:pt x="44224" y="10437"/>
                  <a:pt x="44199" y="10455"/>
                </a:cubicBezTo>
                <a:cubicBezTo>
                  <a:pt x="43630" y="10863"/>
                  <a:pt x="33175" y="15498"/>
                  <a:pt x="29848" y="18462"/>
                </a:cubicBezTo>
                <a:cubicBezTo>
                  <a:pt x="26520" y="21426"/>
                  <a:pt x="24990" y="27693"/>
                  <a:pt x="24990" y="27693"/>
                </a:cubicBezTo>
                <a:cubicBezTo>
                  <a:pt x="24990" y="27693"/>
                  <a:pt x="27558" y="14075"/>
                  <a:pt x="27573" y="8897"/>
                </a:cubicBezTo>
                <a:cubicBezTo>
                  <a:pt x="27588" y="3717"/>
                  <a:pt x="28365" y="1"/>
                  <a:pt x="28365" y="1"/>
                </a:cubicBezTo>
                <a:close/>
              </a:path>
            </a:pathLst>
          </a:custGeom>
          <a:solidFill>
            <a:srgbClr val="C6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ctrTitle"/>
          </p:nvPr>
        </p:nvSpPr>
        <p:spPr>
          <a:xfrm>
            <a:off x="4232898" y="1457773"/>
            <a:ext cx="4660248" cy="930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 4</a:t>
            </a:r>
            <a:br>
              <a:rPr lang="en-US" b="1" dirty="0"/>
            </a:br>
            <a:r>
              <a:rPr lang="en-US" b="1" dirty="0"/>
              <a:t> Reading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85829-0DEF-4C54-907C-5E6F5EC801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04" t="23818" r="32758" b="11987"/>
          <a:stretch/>
        </p:blipFill>
        <p:spPr>
          <a:xfrm>
            <a:off x="-244550" y="0"/>
            <a:ext cx="9388549" cy="5143500"/>
          </a:xfrm>
          <a:prstGeom prst="rect">
            <a:avLst/>
          </a:prstGeom>
        </p:spPr>
      </p:pic>
      <p:pic>
        <p:nvPicPr>
          <p:cNvPr id="4" name="SG Bk 3 F-SA__18_1-24">
            <a:hlinkClick r:id="" action="ppaction://media"/>
            <a:extLst>
              <a:ext uri="{FF2B5EF4-FFF2-40B4-BE49-F238E27FC236}">
                <a16:creationId xmlns:a16="http://schemas.microsoft.com/office/drawing/2014/main" id="{80706668-E070-4872-8905-12E18E1F7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7870" y="370812"/>
            <a:ext cx="648584" cy="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5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DD358-2868-4BD2-BFEB-353446C99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6" t="42994" r="25116" b="2329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B6EC9-19AE-4199-9F4A-3D9245337AFE}"/>
              </a:ext>
            </a:extLst>
          </p:cNvPr>
          <p:cNvSpPr/>
          <p:nvPr/>
        </p:nvSpPr>
        <p:spPr>
          <a:xfrm>
            <a:off x="159487" y="2758669"/>
            <a:ext cx="273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planes attached to</a:t>
            </a:r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</a:b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cables</a:t>
            </a:r>
          </a:p>
          <a:p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</a:b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radio-controlled</a:t>
            </a:r>
          </a:p>
          <a:p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</a:b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jet-powered</a:t>
            </a:r>
            <a:endParaRPr lang="ar-S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10FA25-D196-4D10-A6E3-809F385C555A}"/>
              </a:ext>
            </a:extLst>
          </p:cNvPr>
          <p:cNvSpPr/>
          <p:nvPr/>
        </p:nvSpPr>
        <p:spPr>
          <a:xfrm>
            <a:off x="3179135" y="2774138"/>
            <a:ext cx="1297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23 cm</a:t>
            </a:r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</a:b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to 9 m</a:t>
            </a:r>
            <a:br>
              <a:rPr lang="en-US" sz="800" dirty="0">
                <a:solidFill>
                  <a:srgbClr val="231F20"/>
                </a:solidFill>
                <a:latin typeface="ProximaNova-Light"/>
              </a:rPr>
            </a:br>
            <a:br>
              <a:rPr lang="en-US" sz="800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33F84-4030-443C-8F7A-21C6A3A25D7B}"/>
              </a:ext>
            </a:extLst>
          </p:cNvPr>
          <p:cNvSpPr/>
          <p:nvPr/>
        </p:nvSpPr>
        <p:spPr>
          <a:xfrm>
            <a:off x="4189227" y="2758669"/>
            <a:ext cx="137957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$30 to several</a:t>
            </a:r>
            <a:b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thousand</a:t>
            </a:r>
            <a:b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dollars</a:t>
            </a:r>
            <a:br>
              <a:rPr lang="en-US" dirty="0"/>
            </a:br>
            <a:br>
              <a:rPr lang="en-US" dirty="0"/>
            </a:br>
            <a:br>
              <a:rPr lang="en-US" sz="800" dirty="0">
                <a:solidFill>
                  <a:srgbClr val="231F20"/>
                </a:solidFill>
                <a:latin typeface="ProximaNova-Light"/>
              </a:rPr>
            </a:br>
            <a:br>
              <a:rPr lang="en-US" sz="800" dirty="0">
                <a:solidFill>
                  <a:srgbClr val="231F20"/>
                </a:solidFill>
                <a:latin typeface="ProximaNova-Light"/>
              </a:rPr>
            </a:br>
            <a:endParaRPr lang="ar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B71749-F428-4658-9ADD-9C9B3C74A153}"/>
              </a:ext>
            </a:extLst>
          </p:cNvPr>
          <p:cNvSpPr/>
          <p:nvPr/>
        </p:nvSpPr>
        <p:spPr>
          <a:xfrm>
            <a:off x="5773478" y="2774138"/>
            <a:ext cx="1892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Electric</a:t>
            </a:r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</a:b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motors to jet</a:t>
            </a:r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</a:b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turbines</a:t>
            </a:r>
            <a:endParaRPr lang="ar-SA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8608F-9D91-4D50-80A2-7E31149D6A19}"/>
              </a:ext>
            </a:extLst>
          </p:cNvPr>
          <p:cNvSpPr/>
          <p:nvPr/>
        </p:nvSpPr>
        <p:spPr>
          <a:xfrm>
            <a:off x="7787022" y="2774138"/>
            <a:ext cx="1282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Up to 380 km</a:t>
            </a:r>
            <a:b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</a:b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ProximaNova-Light"/>
              </a:rPr>
              <a:t>per hour</a:t>
            </a:r>
            <a:endParaRPr lang="ar-SA" sz="4800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/>
          <p:nvPr/>
        </p:nvSpPr>
        <p:spPr>
          <a:xfrm>
            <a:off x="2349162" y="1754400"/>
            <a:ext cx="4445700" cy="2936400"/>
          </a:xfrm>
          <a:prstGeom prst="rect">
            <a:avLst/>
          </a:prstGeom>
          <a:noFill/>
          <a:ln w="2857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5"/>
          <p:cNvGrpSpPr/>
          <p:nvPr/>
        </p:nvGrpSpPr>
        <p:grpSpPr>
          <a:xfrm rot="-175744">
            <a:off x="5945904" y="585655"/>
            <a:ext cx="2004906" cy="2440897"/>
            <a:chOff x="-1185574" y="-247557"/>
            <a:chExt cx="2004893" cy="2440882"/>
          </a:xfrm>
        </p:grpSpPr>
        <p:sp>
          <p:nvSpPr>
            <p:cNvPr id="335" name="Google Shape;335;p25"/>
            <p:cNvSpPr/>
            <p:nvPr/>
          </p:nvSpPr>
          <p:spPr>
            <a:xfrm>
              <a:off x="-595486" y="-247557"/>
              <a:ext cx="551670" cy="1961250"/>
            </a:xfrm>
            <a:custGeom>
              <a:avLst/>
              <a:gdLst/>
              <a:ahLst/>
              <a:cxnLst/>
              <a:rect l="l" t="t" r="r" b="b"/>
              <a:pathLst>
                <a:path w="20992" h="74629" extrusionOk="0">
                  <a:moveTo>
                    <a:pt x="2633" y="0"/>
                  </a:moveTo>
                  <a:cubicBezTo>
                    <a:pt x="1257" y="0"/>
                    <a:pt x="177" y="1162"/>
                    <a:pt x="97" y="2544"/>
                  </a:cubicBezTo>
                  <a:cubicBezTo>
                    <a:pt x="10" y="4089"/>
                    <a:pt x="1165" y="5604"/>
                    <a:pt x="2279" y="6551"/>
                  </a:cubicBezTo>
                  <a:cubicBezTo>
                    <a:pt x="3420" y="7522"/>
                    <a:pt x="6388" y="8426"/>
                    <a:pt x="7127" y="8641"/>
                  </a:cubicBezTo>
                  <a:cubicBezTo>
                    <a:pt x="7401" y="9229"/>
                    <a:pt x="7687" y="9861"/>
                    <a:pt x="7988" y="10565"/>
                  </a:cubicBezTo>
                  <a:cubicBezTo>
                    <a:pt x="8508" y="11808"/>
                    <a:pt x="9084" y="13216"/>
                    <a:pt x="9606" y="14789"/>
                  </a:cubicBezTo>
                  <a:cubicBezTo>
                    <a:pt x="9746" y="15208"/>
                    <a:pt x="9879" y="15664"/>
                    <a:pt x="10017" y="16103"/>
                  </a:cubicBezTo>
                  <a:cubicBezTo>
                    <a:pt x="9631" y="15411"/>
                    <a:pt x="9088" y="14468"/>
                    <a:pt x="9025" y="14381"/>
                  </a:cubicBezTo>
                  <a:cubicBezTo>
                    <a:pt x="8010" y="12996"/>
                    <a:pt x="5448" y="11000"/>
                    <a:pt x="3431" y="11000"/>
                  </a:cubicBezTo>
                  <a:cubicBezTo>
                    <a:pt x="3150" y="11000"/>
                    <a:pt x="2880" y="11039"/>
                    <a:pt x="2626" y="11123"/>
                  </a:cubicBezTo>
                  <a:cubicBezTo>
                    <a:pt x="1127" y="11620"/>
                    <a:pt x="562" y="13320"/>
                    <a:pt x="1182" y="14703"/>
                  </a:cubicBezTo>
                  <a:cubicBezTo>
                    <a:pt x="1815" y="16114"/>
                    <a:pt x="3539" y="16927"/>
                    <a:pt x="4964" y="17254"/>
                  </a:cubicBezTo>
                  <a:cubicBezTo>
                    <a:pt x="5289" y="17329"/>
                    <a:pt x="5693" y="17359"/>
                    <a:pt x="6132" y="17359"/>
                  </a:cubicBezTo>
                  <a:cubicBezTo>
                    <a:pt x="7701" y="17359"/>
                    <a:pt x="9724" y="16976"/>
                    <a:pt x="10257" y="16869"/>
                  </a:cubicBezTo>
                  <a:cubicBezTo>
                    <a:pt x="10546" y="17848"/>
                    <a:pt x="10821" y="18860"/>
                    <a:pt x="11047" y="19933"/>
                  </a:cubicBezTo>
                  <a:cubicBezTo>
                    <a:pt x="11438" y="21776"/>
                    <a:pt x="11757" y="23761"/>
                    <a:pt x="11822" y="25819"/>
                  </a:cubicBezTo>
                  <a:cubicBezTo>
                    <a:pt x="11826" y="25933"/>
                    <a:pt x="11815" y="26052"/>
                    <a:pt x="11817" y="26167"/>
                  </a:cubicBezTo>
                  <a:cubicBezTo>
                    <a:pt x="11687" y="25793"/>
                    <a:pt x="10818" y="23784"/>
                    <a:pt x="10741" y="23651"/>
                  </a:cubicBezTo>
                  <a:cubicBezTo>
                    <a:pt x="9839" y="22084"/>
                    <a:pt x="7310" y="19658"/>
                    <a:pt x="5241" y="19658"/>
                  </a:cubicBezTo>
                  <a:cubicBezTo>
                    <a:pt x="5070" y="19658"/>
                    <a:pt x="4902" y="19675"/>
                    <a:pt x="4738" y="19710"/>
                  </a:cubicBezTo>
                  <a:cubicBezTo>
                    <a:pt x="3194" y="20040"/>
                    <a:pt x="2445" y="21667"/>
                    <a:pt x="2909" y="23108"/>
                  </a:cubicBezTo>
                  <a:cubicBezTo>
                    <a:pt x="3384" y="24582"/>
                    <a:pt x="5008" y="25579"/>
                    <a:pt x="6388" y="26061"/>
                  </a:cubicBezTo>
                  <a:cubicBezTo>
                    <a:pt x="7082" y="26302"/>
                    <a:pt x="8176" y="26372"/>
                    <a:pt x="9202" y="26372"/>
                  </a:cubicBezTo>
                  <a:cubicBezTo>
                    <a:pt x="10527" y="26372"/>
                    <a:pt x="11738" y="26256"/>
                    <a:pt x="11816" y="26248"/>
                  </a:cubicBezTo>
                  <a:lnTo>
                    <a:pt x="11816" y="26248"/>
                  </a:lnTo>
                  <a:cubicBezTo>
                    <a:pt x="11852" y="28176"/>
                    <a:pt x="11742" y="30158"/>
                    <a:pt x="11516" y="32165"/>
                  </a:cubicBezTo>
                  <a:cubicBezTo>
                    <a:pt x="11355" y="33620"/>
                    <a:pt x="11132" y="35086"/>
                    <a:pt x="10894" y="36557"/>
                  </a:cubicBezTo>
                  <a:cubicBezTo>
                    <a:pt x="10712" y="36072"/>
                    <a:pt x="9904" y="34207"/>
                    <a:pt x="9830" y="34078"/>
                  </a:cubicBezTo>
                  <a:cubicBezTo>
                    <a:pt x="8928" y="32512"/>
                    <a:pt x="6398" y="30085"/>
                    <a:pt x="4328" y="30085"/>
                  </a:cubicBezTo>
                  <a:cubicBezTo>
                    <a:pt x="4157" y="30085"/>
                    <a:pt x="3989" y="30101"/>
                    <a:pt x="3826" y="30136"/>
                  </a:cubicBezTo>
                  <a:cubicBezTo>
                    <a:pt x="2283" y="30466"/>
                    <a:pt x="1534" y="32095"/>
                    <a:pt x="1998" y="33536"/>
                  </a:cubicBezTo>
                  <a:cubicBezTo>
                    <a:pt x="2473" y="35008"/>
                    <a:pt x="4097" y="36006"/>
                    <a:pt x="5477" y="36488"/>
                  </a:cubicBezTo>
                  <a:cubicBezTo>
                    <a:pt x="6172" y="36730"/>
                    <a:pt x="7266" y="36800"/>
                    <a:pt x="8290" y="36800"/>
                  </a:cubicBezTo>
                  <a:cubicBezTo>
                    <a:pt x="9553" y="36800"/>
                    <a:pt x="10709" y="36694"/>
                    <a:pt x="10874" y="36679"/>
                  </a:cubicBezTo>
                  <a:lnTo>
                    <a:pt x="10874" y="36679"/>
                  </a:lnTo>
                  <a:cubicBezTo>
                    <a:pt x="10766" y="37346"/>
                    <a:pt x="10660" y="38012"/>
                    <a:pt x="10546" y="38681"/>
                  </a:cubicBezTo>
                  <a:cubicBezTo>
                    <a:pt x="10176" y="40862"/>
                    <a:pt x="9794" y="43047"/>
                    <a:pt x="9484" y="45214"/>
                  </a:cubicBezTo>
                  <a:cubicBezTo>
                    <a:pt x="9376" y="45964"/>
                    <a:pt x="9298" y="46709"/>
                    <a:pt x="9217" y="47455"/>
                  </a:cubicBezTo>
                  <a:cubicBezTo>
                    <a:pt x="8920" y="46737"/>
                    <a:pt x="8356" y="45441"/>
                    <a:pt x="8296" y="45334"/>
                  </a:cubicBezTo>
                  <a:cubicBezTo>
                    <a:pt x="7394" y="43768"/>
                    <a:pt x="4865" y="41341"/>
                    <a:pt x="2795" y="41341"/>
                  </a:cubicBezTo>
                  <a:cubicBezTo>
                    <a:pt x="2624" y="41341"/>
                    <a:pt x="2456" y="41358"/>
                    <a:pt x="2292" y="41393"/>
                  </a:cubicBezTo>
                  <a:cubicBezTo>
                    <a:pt x="748" y="41723"/>
                    <a:pt x="0" y="43350"/>
                    <a:pt x="465" y="44793"/>
                  </a:cubicBezTo>
                  <a:cubicBezTo>
                    <a:pt x="939" y="46265"/>
                    <a:pt x="2563" y="47263"/>
                    <a:pt x="3944" y="47744"/>
                  </a:cubicBezTo>
                  <a:cubicBezTo>
                    <a:pt x="4637" y="47986"/>
                    <a:pt x="5730" y="48055"/>
                    <a:pt x="6755" y="48055"/>
                  </a:cubicBezTo>
                  <a:cubicBezTo>
                    <a:pt x="7780" y="48055"/>
                    <a:pt x="8737" y="47986"/>
                    <a:pt x="9157" y="47950"/>
                  </a:cubicBezTo>
                  <a:lnTo>
                    <a:pt x="9157" y="47950"/>
                  </a:lnTo>
                  <a:cubicBezTo>
                    <a:pt x="9030" y="49191"/>
                    <a:pt x="8932" y="50424"/>
                    <a:pt x="8893" y="51643"/>
                  </a:cubicBezTo>
                  <a:cubicBezTo>
                    <a:pt x="8887" y="52169"/>
                    <a:pt x="8847" y="52705"/>
                    <a:pt x="8871" y="53210"/>
                  </a:cubicBezTo>
                  <a:cubicBezTo>
                    <a:pt x="8883" y="53720"/>
                    <a:pt x="8896" y="54224"/>
                    <a:pt x="8908" y="54723"/>
                  </a:cubicBezTo>
                  <a:cubicBezTo>
                    <a:pt x="8971" y="55757"/>
                    <a:pt x="9025" y="56716"/>
                    <a:pt x="9108" y="57675"/>
                  </a:cubicBezTo>
                  <a:cubicBezTo>
                    <a:pt x="9146" y="58161"/>
                    <a:pt x="9194" y="58617"/>
                    <a:pt x="9237" y="59088"/>
                  </a:cubicBezTo>
                  <a:cubicBezTo>
                    <a:pt x="9046" y="58315"/>
                    <a:pt x="8724" y="57097"/>
                    <a:pt x="8682" y="56989"/>
                  </a:cubicBezTo>
                  <a:cubicBezTo>
                    <a:pt x="7988" y="55202"/>
                    <a:pt x="5630" y="52180"/>
                    <a:pt x="3477" y="52180"/>
                  </a:cubicBezTo>
                  <a:cubicBezTo>
                    <a:pt x="3433" y="52180"/>
                    <a:pt x="3389" y="52182"/>
                    <a:pt x="3345" y="52184"/>
                  </a:cubicBezTo>
                  <a:cubicBezTo>
                    <a:pt x="1769" y="52277"/>
                    <a:pt x="783" y="53772"/>
                    <a:pt x="1023" y="55267"/>
                  </a:cubicBezTo>
                  <a:cubicBezTo>
                    <a:pt x="1269" y="56795"/>
                    <a:pt x="2723" y="58026"/>
                    <a:pt x="4014" y="58711"/>
                  </a:cubicBezTo>
                  <a:cubicBezTo>
                    <a:pt x="5439" y="59467"/>
                    <a:pt x="8874" y="59692"/>
                    <a:pt x="9295" y="59717"/>
                  </a:cubicBezTo>
                  <a:cubicBezTo>
                    <a:pt x="9406" y="60869"/>
                    <a:pt x="9525" y="61990"/>
                    <a:pt x="9657" y="63037"/>
                  </a:cubicBezTo>
                  <a:cubicBezTo>
                    <a:pt x="10065" y="66349"/>
                    <a:pt x="10531" y="69091"/>
                    <a:pt x="10882" y="71008"/>
                  </a:cubicBezTo>
                  <a:cubicBezTo>
                    <a:pt x="11235" y="72920"/>
                    <a:pt x="11484" y="74020"/>
                    <a:pt x="11484" y="74020"/>
                  </a:cubicBezTo>
                  <a:lnTo>
                    <a:pt x="11486" y="74029"/>
                  </a:lnTo>
                  <a:cubicBezTo>
                    <a:pt x="11487" y="74033"/>
                    <a:pt x="11489" y="74038"/>
                    <a:pt x="11490" y="74043"/>
                  </a:cubicBezTo>
                  <a:cubicBezTo>
                    <a:pt x="11575" y="74393"/>
                    <a:pt x="11890" y="74628"/>
                    <a:pt x="12237" y="74628"/>
                  </a:cubicBezTo>
                  <a:cubicBezTo>
                    <a:pt x="12298" y="74628"/>
                    <a:pt x="12361" y="74621"/>
                    <a:pt x="12423" y="74605"/>
                  </a:cubicBezTo>
                  <a:cubicBezTo>
                    <a:pt x="12836" y="74502"/>
                    <a:pt x="13087" y="74082"/>
                    <a:pt x="12983" y="73669"/>
                  </a:cubicBezTo>
                  <a:cubicBezTo>
                    <a:pt x="12983" y="73669"/>
                    <a:pt x="12716" y="72613"/>
                    <a:pt x="12325" y="70724"/>
                  </a:cubicBezTo>
                  <a:cubicBezTo>
                    <a:pt x="11935" y="68839"/>
                    <a:pt x="11415" y="66133"/>
                    <a:pt x="10940" y="62863"/>
                  </a:cubicBezTo>
                  <a:cubicBezTo>
                    <a:pt x="10801" y="61919"/>
                    <a:pt x="10669" y="60918"/>
                    <a:pt x="10544" y="59887"/>
                  </a:cubicBezTo>
                  <a:cubicBezTo>
                    <a:pt x="10965" y="59807"/>
                    <a:pt x="14336" y="59147"/>
                    <a:pt x="15650" y="58218"/>
                  </a:cubicBezTo>
                  <a:cubicBezTo>
                    <a:pt x="16845" y="57374"/>
                    <a:pt x="18130" y="55967"/>
                    <a:pt x="18179" y="54421"/>
                  </a:cubicBezTo>
                  <a:cubicBezTo>
                    <a:pt x="18226" y="52963"/>
                    <a:pt x="17146" y="51652"/>
                    <a:pt x="15661" y="51652"/>
                  </a:cubicBezTo>
                  <a:cubicBezTo>
                    <a:pt x="15602" y="51652"/>
                    <a:pt x="15543" y="51654"/>
                    <a:pt x="15484" y="51658"/>
                  </a:cubicBezTo>
                  <a:cubicBezTo>
                    <a:pt x="13297" y="51810"/>
                    <a:pt x="11273" y="55205"/>
                    <a:pt x="10802" y="57104"/>
                  </a:cubicBezTo>
                  <a:cubicBezTo>
                    <a:pt x="10772" y="57227"/>
                    <a:pt x="10579" y="58704"/>
                    <a:pt x="10496" y="59460"/>
                  </a:cubicBezTo>
                  <a:cubicBezTo>
                    <a:pt x="10423" y="58837"/>
                    <a:pt x="10347" y="58218"/>
                    <a:pt x="10281" y="57568"/>
                  </a:cubicBezTo>
                  <a:cubicBezTo>
                    <a:pt x="10180" y="56634"/>
                    <a:pt x="10104" y="55643"/>
                    <a:pt x="10023" y="54683"/>
                  </a:cubicBezTo>
                  <a:cubicBezTo>
                    <a:pt x="10000" y="54183"/>
                    <a:pt x="9976" y="53679"/>
                    <a:pt x="9952" y="53171"/>
                  </a:cubicBezTo>
                  <a:cubicBezTo>
                    <a:pt x="9918" y="52657"/>
                    <a:pt x="9948" y="52165"/>
                    <a:pt x="9942" y="51652"/>
                  </a:cubicBezTo>
                  <a:cubicBezTo>
                    <a:pt x="9949" y="50904"/>
                    <a:pt x="9994" y="50131"/>
                    <a:pt x="10039" y="49360"/>
                  </a:cubicBezTo>
                  <a:cubicBezTo>
                    <a:pt x="10996" y="49315"/>
                    <a:pt x="13803" y="49130"/>
                    <a:pt x="15070" y="48497"/>
                  </a:cubicBezTo>
                  <a:cubicBezTo>
                    <a:pt x="16378" y="47843"/>
                    <a:pt x="17862" y="46648"/>
                    <a:pt x="18145" y="45126"/>
                  </a:cubicBezTo>
                  <a:cubicBezTo>
                    <a:pt x="18423" y="43637"/>
                    <a:pt x="17472" y="42118"/>
                    <a:pt x="15899" y="41987"/>
                  </a:cubicBezTo>
                  <a:cubicBezTo>
                    <a:pt x="15836" y="41982"/>
                    <a:pt x="15774" y="41979"/>
                    <a:pt x="15711" y="41979"/>
                  </a:cubicBezTo>
                  <a:cubicBezTo>
                    <a:pt x="13572" y="41979"/>
                    <a:pt x="11178" y="44907"/>
                    <a:pt x="10447" y="46662"/>
                  </a:cubicBezTo>
                  <a:cubicBezTo>
                    <a:pt x="10423" y="46720"/>
                    <a:pt x="10303" y="47119"/>
                    <a:pt x="10166" y="47593"/>
                  </a:cubicBezTo>
                  <a:cubicBezTo>
                    <a:pt x="10232" y="46841"/>
                    <a:pt x="10294" y="46091"/>
                    <a:pt x="10387" y="45332"/>
                  </a:cubicBezTo>
                  <a:cubicBezTo>
                    <a:pt x="10647" y="43179"/>
                    <a:pt x="10980" y="40993"/>
                    <a:pt x="11304" y="38802"/>
                  </a:cubicBezTo>
                  <a:cubicBezTo>
                    <a:pt x="11371" y="38345"/>
                    <a:pt x="11432" y="37887"/>
                    <a:pt x="11497" y="37430"/>
                  </a:cubicBezTo>
                  <a:cubicBezTo>
                    <a:pt x="12303" y="37395"/>
                    <a:pt x="15347" y="37224"/>
                    <a:pt x="16674" y="36560"/>
                  </a:cubicBezTo>
                  <a:cubicBezTo>
                    <a:pt x="17981" y="35907"/>
                    <a:pt x="19465" y="34711"/>
                    <a:pt x="19749" y="33190"/>
                  </a:cubicBezTo>
                  <a:cubicBezTo>
                    <a:pt x="20026" y="31700"/>
                    <a:pt x="19077" y="30182"/>
                    <a:pt x="17502" y="30051"/>
                  </a:cubicBezTo>
                  <a:cubicBezTo>
                    <a:pt x="17440" y="30046"/>
                    <a:pt x="17377" y="30043"/>
                    <a:pt x="17314" y="30043"/>
                  </a:cubicBezTo>
                  <a:cubicBezTo>
                    <a:pt x="15175" y="30043"/>
                    <a:pt x="12781" y="32971"/>
                    <a:pt x="12050" y="34725"/>
                  </a:cubicBezTo>
                  <a:cubicBezTo>
                    <a:pt x="12024" y="34790"/>
                    <a:pt x="11882" y="35265"/>
                    <a:pt x="11729" y="35800"/>
                  </a:cubicBezTo>
                  <a:cubicBezTo>
                    <a:pt x="11888" y="34608"/>
                    <a:pt x="12031" y="33415"/>
                    <a:pt x="12137" y="32229"/>
                  </a:cubicBezTo>
                  <a:cubicBezTo>
                    <a:pt x="12324" y="30154"/>
                    <a:pt x="12396" y="28100"/>
                    <a:pt x="12308" y="26105"/>
                  </a:cubicBezTo>
                  <a:cubicBezTo>
                    <a:pt x="12594" y="26095"/>
                    <a:pt x="16165" y="25965"/>
                    <a:pt x="17640" y="25228"/>
                  </a:cubicBezTo>
                  <a:cubicBezTo>
                    <a:pt x="18948" y="24575"/>
                    <a:pt x="20432" y="23378"/>
                    <a:pt x="20715" y="21858"/>
                  </a:cubicBezTo>
                  <a:cubicBezTo>
                    <a:pt x="20992" y="20367"/>
                    <a:pt x="20043" y="18849"/>
                    <a:pt x="18468" y="18718"/>
                  </a:cubicBezTo>
                  <a:cubicBezTo>
                    <a:pt x="18406" y="18713"/>
                    <a:pt x="18343" y="18711"/>
                    <a:pt x="18280" y="18711"/>
                  </a:cubicBezTo>
                  <a:cubicBezTo>
                    <a:pt x="16142" y="18711"/>
                    <a:pt x="13747" y="21638"/>
                    <a:pt x="13016" y="23393"/>
                  </a:cubicBezTo>
                  <a:cubicBezTo>
                    <a:pt x="12963" y="23521"/>
                    <a:pt x="12464" y="25247"/>
                    <a:pt x="12307" y="25870"/>
                  </a:cubicBezTo>
                  <a:cubicBezTo>
                    <a:pt x="12306" y="25846"/>
                    <a:pt x="12307" y="25821"/>
                    <a:pt x="12307" y="25798"/>
                  </a:cubicBezTo>
                  <a:cubicBezTo>
                    <a:pt x="12195" y="23704"/>
                    <a:pt x="11831" y="21719"/>
                    <a:pt x="11394" y="19852"/>
                  </a:cubicBezTo>
                  <a:cubicBezTo>
                    <a:pt x="10959" y="17991"/>
                    <a:pt x="10393" y="16275"/>
                    <a:pt x="9831" y="14709"/>
                  </a:cubicBezTo>
                  <a:cubicBezTo>
                    <a:pt x="9272" y="13142"/>
                    <a:pt x="8665" y="11742"/>
                    <a:pt x="8117" y="10507"/>
                  </a:cubicBezTo>
                  <a:cubicBezTo>
                    <a:pt x="7815" y="9841"/>
                    <a:pt x="7527" y="9238"/>
                    <a:pt x="7252" y="8677"/>
                  </a:cubicBezTo>
                  <a:lnTo>
                    <a:pt x="7252" y="8677"/>
                  </a:lnTo>
                  <a:cubicBezTo>
                    <a:pt x="7261" y="8680"/>
                    <a:pt x="7297" y="8690"/>
                    <a:pt x="7297" y="8690"/>
                  </a:cubicBezTo>
                  <a:cubicBezTo>
                    <a:pt x="7297" y="8690"/>
                    <a:pt x="7297" y="8690"/>
                    <a:pt x="7297" y="8690"/>
                  </a:cubicBezTo>
                  <a:cubicBezTo>
                    <a:pt x="7336" y="8690"/>
                    <a:pt x="7232" y="6040"/>
                    <a:pt x="7207" y="5874"/>
                  </a:cubicBezTo>
                  <a:cubicBezTo>
                    <a:pt x="6908" y="3938"/>
                    <a:pt x="5193" y="377"/>
                    <a:pt x="3029" y="32"/>
                  </a:cubicBezTo>
                  <a:cubicBezTo>
                    <a:pt x="2895" y="10"/>
                    <a:pt x="2763" y="0"/>
                    <a:pt x="2633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>
              <a:off x="-367701" y="-53367"/>
              <a:ext cx="189347" cy="231579"/>
            </a:xfrm>
            <a:custGeom>
              <a:avLst/>
              <a:gdLst/>
              <a:ahLst/>
              <a:cxnLst/>
              <a:rect l="l" t="t" r="r" b="b"/>
              <a:pathLst>
                <a:path w="7205" h="8812" extrusionOk="0">
                  <a:moveTo>
                    <a:pt x="4538" y="1"/>
                  </a:moveTo>
                  <a:cubicBezTo>
                    <a:pt x="4388" y="1"/>
                    <a:pt x="4235" y="15"/>
                    <a:pt x="4080" y="44"/>
                  </a:cubicBezTo>
                  <a:cubicBezTo>
                    <a:pt x="1925" y="446"/>
                    <a:pt x="304" y="4052"/>
                    <a:pt x="56" y="5992"/>
                  </a:cubicBezTo>
                  <a:cubicBezTo>
                    <a:pt x="34" y="6160"/>
                    <a:pt x="1" y="8811"/>
                    <a:pt x="39" y="8811"/>
                  </a:cubicBezTo>
                  <a:cubicBezTo>
                    <a:pt x="39" y="8811"/>
                    <a:pt x="39" y="8811"/>
                    <a:pt x="39" y="8811"/>
                  </a:cubicBezTo>
                  <a:cubicBezTo>
                    <a:pt x="41" y="8810"/>
                    <a:pt x="3722" y="7687"/>
                    <a:pt x="5000" y="6542"/>
                  </a:cubicBezTo>
                  <a:cubicBezTo>
                    <a:pt x="6088" y="5566"/>
                    <a:pt x="7205" y="4022"/>
                    <a:pt x="7075" y="2479"/>
                  </a:cubicBezTo>
                  <a:cubicBezTo>
                    <a:pt x="6962" y="1120"/>
                    <a:pt x="5884" y="1"/>
                    <a:pt x="4538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 rot="3435618">
              <a:off x="-854381" y="457402"/>
              <a:ext cx="1342509" cy="1520364"/>
            </a:xfrm>
            <a:custGeom>
              <a:avLst/>
              <a:gdLst/>
              <a:ahLst/>
              <a:cxnLst/>
              <a:rect l="l" t="t" r="r" b="b"/>
              <a:pathLst>
                <a:path w="51087" h="57855" extrusionOk="0">
                  <a:moveTo>
                    <a:pt x="17325" y="0"/>
                  </a:moveTo>
                  <a:cubicBezTo>
                    <a:pt x="16721" y="0"/>
                    <a:pt x="16118" y="216"/>
                    <a:pt x="15632" y="686"/>
                  </a:cubicBezTo>
                  <a:cubicBezTo>
                    <a:pt x="14057" y="2211"/>
                    <a:pt x="14693" y="6112"/>
                    <a:pt x="15557" y="7868"/>
                  </a:cubicBezTo>
                  <a:cubicBezTo>
                    <a:pt x="15631" y="8019"/>
                    <a:pt x="17052" y="10229"/>
                    <a:pt x="17096" y="10229"/>
                  </a:cubicBezTo>
                  <a:cubicBezTo>
                    <a:pt x="17097" y="10229"/>
                    <a:pt x="17097" y="10229"/>
                    <a:pt x="17097" y="10228"/>
                  </a:cubicBezTo>
                  <a:cubicBezTo>
                    <a:pt x="17100" y="10226"/>
                    <a:pt x="19549" y="7258"/>
                    <a:pt x="19983" y="5598"/>
                  </a:cubicBezTo>
                  <a:cubicBezTo>
                    <a:pt x="20353" y="4185"/>
                    <a:pt x="20431" y="2280"/>
                    <a:pt x="19473" y="1064"/>
                  </a:cubicBezTo>
                  <a:cubicBezTo>
                    <a:pt x="18937" y="385"/>
                    <a:pt x="18130" y="0"/>
                    <a:pt x="17325" y="0"/>
                  </a:cubicBezTo>
                  <a:close/>
                  <a:moveTo>
                    <a:pt x="2960" y="365"/>
                  </a:moveTo>
                  <a:cubicBezTo>
                    <a:pt x="2551" y="365"/>
                    <a:pt x="2165" y="434"/>
                    <a:pt x="1821" y="590"/>
                  </a:cubicBezTo>
                  <a:cubicBezTo>
                    <a:pt x="384" y="1242"/>
                    <a:pt x="1" y="2993"/>
                    <a:pt x="763" y="4302"/>
                  </a:cubicBezTo>
                  <a:cubicBezTo>
                    <a:pt x="1542" y="5640"/>
                    <a:pt x="3342" y="6267"/>
                    <a:pt x="4793" y="6442"/>
                  </a:cubicBezTo>
                  <a:cubicBezTo>
                    <a:pt x="4928" y="6458"/>
                    <a:pt x="5076" y="6466"/>
                    <a:pt x="5233" y="6466"/>
                  </a:cubicBezTo>
                  <a:cubicBezTo>
                    <a:pt x="6802" y="6466"/>
                    <a:pt x="9322" y="5718"/>
                    <a:pt x="9990" y="5511"/>
                  </a:cubicBezTo>
                  <a:cubicBezTo>
                    <a:pt x="10542" y="5849"/>
                    <a:pt x="11129" y="6218"/>
                    <a:pt x="11769" y="6639"/>
                  </a:cubicBezTo>
                  <a:cubicBezTo>
                    <a:pt x="12888" y="7390"/>
                    <a:pt x="14145" y="8247"/>
                    <a:pt x="15448" y="9271"/>
                  </a:cubicBezTo>
                  <a:cubicBezTo>
                    <a:pt x="15796" y="9543"/>
                    <a:pt x="16159" y="9850"/>
                    <a:pt x="16516" y="10141"/>
                  </a:cubicBezTo>
                  <a:cubicBezTo>
                    <a:pt x="15813" y="9776"/>
                    <a:pt x="14839" y="9287"/>
                    <a:pt x="14739" y="9251"/>
                  </a:cubicBezTo>
                  <a:cubicBezTo>
                    <a:pt x="13937" y="8955"/>
                    <a:pt x="12732" y="8743"/>
                    <a:pt x="11516" y="8743"/>
                  </a:cubicBezTo>
                  <a:cubicBezTo>
                    <a:pt x="9950" y="8743"/>
                    <a:pt x="8366" y="9094"/>
                    <a:pt x="7603" y="10064"/>
                  </a:cubicBezTo>
                  <a:cubicBezTo>
                    <a:pt x="6629" y="11305"/>
                    <a:pt x="7094" y="13035"/>
                    <a:pt x="8375" y="13847"/>
                  </a:cubicBezTo>
                  <a:cubicBezTo>
                    <a:pt x="8973" y="14225"/>
                    <a:pt x="9693" y="14373"/>
                    <a:pt x="10430" y="14373"/>
                  </a:cubicBezTo>
                  <a:cubicBezTo>
                    <a:pt x="11301" y="14373"/>
                    <a:pt x="12195" y="14166"/>
                    <a:pt x="12936" y="13887"/>
                  </a:cubicBezTo>
                  <a:cubicBezTo>
                    <a:pt x="14365" y="13352"/>
                    <a:pt x="16646" y="11137"/>
                    <a:pt x="17139" y="10647"/>
                  </a:cubicBezTo>
                  <a:cubicBezTo>
                    <a:pt x="17920" y="11304"/>
                    <a:pt x="18709" y="11996"/>
                    <a:pt x="19488" y="12767"/>
                  </a:cubicBezTo>
                  <a:cubicBezTo>
                    <a:pt x="20832" y="14088"/>
                    <a:pt x="22193" y="15568"/>
                    <a:pt x="23382" y="17249"/>
                  </a:cubicBezTo>
                  <a:cubicBezTo>
                    <a:pt x="23448" y="17342"/>
                    <a:pt x="23504" y="17447"/>
                    <a:pt x="23570" y="17542"/>
                  </a:cubicBezTo>
                  <a:cubicBezTo>
                    <a:pt x="23254" y="17300"/>
                    <a:pt x="21421" y="16105"/>
                    <a:pt x="21284" y="16037"/>
                  </a:cubicBezTo>
                  <a:cubicBezTo>
                    <a:pt x="20300" y="15544"/>
                    <a:pt x="18636" y="15118"/>
                    <a:pt x="17096" y="15118"/>
                  </a:cubicBezTo>
                  <a:cubicBezTo>
                    <a:pt x="15897" y="15118"/>
                    <a:pt x="14773" y="15376"/>
                    <a:pt x="14102" y="16061"/>
                  </a:cubicBezTo>
                  <a:cubicBezTo>
                    <a:pt x="12996" y="17188"/>
                    <a:pt x="13270" y="18958"/>
                    <a:pt x="14453" y="19905"/>
                  </a:cubicBezTo>
                  <a:cubicBezTo>
                    <a:pt x="15173" y="20480"/>
                    <a:pt x="16139" y="20690"/>
                    <a:pt x="17102" y="20690"/>
                  </a:cubicBezTo>
                  <a:cubicBezTo>
                    <a:pt x="17757" y="20690"/>
                    <a:pt x="18410" y="20593"/>
                    <a:pt x="18984" y="20447"/>
                  </a:cubicBezTo>
                  <a:cubicBezTo>
                    <a:pt x="20616" y="20032"/>
                    <a:pt x="23506" y="17698"/>
                    <a:pt x="23614" y="17609"/>
                  </a:cubicBezTo>
                  <a:cubicBezTo>
                    <a:pt x="24708" y="19197"/>
                    <a:pt x="25709" y="20910"/>
                    <a:pt x="26628" y="22709"/>
                  </a:cubicBezTo>
                  <a:cubicBezTo>
                    <a:pt x="27297" y="24011"/>
                    <a:pt x="27920" y="25358"/>
                    <a:pt x="28532" y="26715"/>
                  </a:cubicBezTo>
                  <a:cubicBezTo>
                    <a:pt x="28113" y="26412"/>
                    <a:pt x="26409" y="25301"/>
                    <a:pt x="26277" y="25234"/>
                  </a:cubicBezTo>
                  <a:cubicBezTo>
                    <a:pt x="25293" y="24742"/>
                    <a:pt x="23630" y="24317"/>
                    <a:pt x="22090" y="24317"/>
                  </a:cubicBezTo>
                  <a:cubicBezTo>
                    <a:pt x="20891" y="24317"/>
                    <a:pt x="19767" y="24575"/>
                    <a:pt x="19095" y="25259"/>
                  </a:cubicBezTo>
                  <a:cubicBezTo>
                    <a:pt x="17989" y="26386"/>
                    <a:pt x="18264" y="28156"/>
                    <a:pt x="19446" y="29103"/>
                  </a:cubicBezTo>
                  <a:cubicBezTo>
                    <a:pt x="20165" y="29678"/>
                    <a:pt x="21132" y="29889"/>
                    <a:pt x="22095" y="29889"/>
                  </a:cubicBezTo>
                  <a:cubicBezTo>
                    <a:pt x="22750" y="29889"/>
                    <a:pt x="23403" y="29791"/>
                    <a:pt x="23976" y="29646"/>
                  </a:cubicBezTo>
                  <a:cubicBezTo>
                    <a:pt x="25571" y="29240"/>
                    <a:pt x="28349" y="27016"/>
                    <a:pt x="28583" y="26828"/>
                  </a:cubicBezTo>
                  <a:cubicBezTo>
                    <a:pt x="28860" y="27444"/>
                    <a:pt x="29140" y="28058"/>
                    <a:pt x="29414" y="28679"/>
                  </a:cubicBezTo>
                  <a:cubicBezTo>
                    <a:pt x="30308" y="30702"/>
                    <a:pt x="31195" y="32735"/>
                    <a:pt x="32132" y="34714"/>
                  </a:cubicBezTo>
                  <a:cubicBezTo>
                    <a:pt x="32457" y="35399"/>
                    <a:pt x="32802" y="36063"/>
                    <a:pt x="33145" y="36730"/>
                  </a:cubicBezTo>
                  <a:cubicBezTo>
                    <a:pt x="32501" y="36294"/>
                    <a:pt x="31317" y="35524"/>
                    <a:pt x="31208" y="35470"/>
                  </a:cubicBezTo>
                  <a:cubicBezTo>
                    <a:pt x="30223" y="34977"/>
                    <a:pt x="28560" y="34551"/>
                    <a:pt x="27019" y="34551"/>
                  </a:cubicBezTo>
                  <a:cubicBezTo>
                    <a:pt x="25821" y="34551"/>
                    <a:pt x="24697" y="34809"/>
                    <a:pt x="24025" y="35494"/>
                  </a:cubicBezTo>
                  <a:cubicBezTo>
                    <a:pt x="22920" y="36621"/>
                    <a:pt x="23194" y="38391"/>
                    <a:pt x="24377" y="39338"/>
                  </a:cubicBezTo>
                  <a:cubicBezTo>
                    <a:pt x="25096" y="39913"/>
                    <a:pt x="26062" y="40123"/>
                    <a:pt x="27025" y="40123"/>
                  </a:cubicBezTo>
                  <a:cubicBezTo>
                    <a:pt x="27680" y="40123"/>
                    <a:pt x="28334" y="40026"/>
                    <a:pt x="28907" y="39880"/>
                  </a:cubicBezTo>
                  <a:cubicBezTo>
                    <a:pt x="30331" y="39519"/>
                    <a:pt x="32707" y="37698"/>
                    <a:pt x="33369" y="37176"/>
                  </a:cubicBezTo>
                  <a:cubicBezTo>
                    <a:pt x="33948" y="38280"/>
                    <a:pt x="34546" y="39363"/>
                    <a:pt x="35186" y="40401"/>
                  </a:cubicBezTo>
                  <a:cubicBezTo>
                    <a:pt x="35472" y="40844"/>
                    <a:pt x="35735" y="41313"/>
                    <a:pt x="36032" y="41721"/>
                  </a:cubicBezTo>
                  <a:cubicBezTo>
                    <a:pt x="36324" y="42139"/>
                    <a:pt x="36613" y="42553"/>
                    <a:pt x="36899" y="42962"/>
                  </a:cubicBezTo>
                  <a:cubicBezTo>
                    <a:pt x="37520" y="43789"/>
                    <a:pt x="38095" y="44559"/>
                    <a:pt x="38693" y="45314"/>
                  </a:cubicBezTo>
                  <a:cubicBezTo>
                    <a:pt x="38993" y="45697"/>
                    <a:pt x="39284" y="46052"/>
                    <a:pt x="39580" y="46422"/>
                  </a:cubicBezTo>
                  <a:cubicBezTo>
                    <a:pt x="38995" y="45883"/>
                    <a:pt x="38054" y="45044"/>
                    <a:pt x="37959" y="44978"/>
                  </a:cubicBezTo>
                  <a:cubicBezTo>
                    <a:pt x="36851" y="44191"/>
                    <a:pt x="34701" y="43349"/>
                    <a:pt x="32904" y="43349"/>
                  </a:cubicBezTo>
                  <a:cubicBezTo>
                    <a:pt x="32114" y="43349"/>
                    <a:pt x="31393" y="43511"/>
                    <a:pt x="30857" y="43912"/>
                  </a:cubicBezTo>
                  <a:cubicBezTo>
                    <a:pt x="29594" y="44859"/>
                    <a:pt x="29596" y="46651"/>
                    <a:pt x="30622" y="47765"/>
                  </a:cubicBezTo>
                  <a:cubicBezTo>
                    <a:pt x="31491" y="48709"/>
                    <a:pt x="32940" y="49025"/>
                    <a:pt x="34238" y="49025"/>
                  </a:cubicBezTo>
                  <a:cubicBezTo>
                    <a:pt x="34506" y="49025"/>
                    <a:pt x="34768" y="49012"/>
                    <a:pt x="35017" y="48988"/>
                  </a:cubicBezTo>
                  <a:cubicBezTo>
                    <a:pt x="36621" y="48833"/>
                    <a:pt x="39611" y="47124"/>
                    <a:pt x="39974" y="46913"/>
                  </a:cubicBezTo>
                  <a:cubicBezTo>
                    <a:pt x="40704" y="47813"/>
                    <a:pt x="41422" y="48682"/>
                    <a:pt x="42108" y="49481"/>
                  </a:cubicBezTo>
                  <a:cubicBezTo>
                    <a:pt x="44276" y="52019"/>
                    <a:pt x="46178" y="54050"/>
                    <a:pt x="47529" y="55454"/>
                  </a:cubicBezTo>
                  <a:cubicBezTo>
                    <a:pt x="48878" y="56854"/>
                    <a:pt x="49692" y="57634"/>
                    <a:pt x="49692" y="57634"/>
                  </a:cubicBezTo>
                  <a:lnTo>
                    <a:pt x="49699" y="57641"/>
                  </a:lnTo>
                  <a:lnTo>
                    <a:pt x="49708" y="57650"/>
                  </a:lnTo>
                  <a:cubicBezTo>
                    <a:pt x="49857" y="57787"/>
                    <a:pt x="50044" y="57855"/>
                    <a:pt x="50231" y="57855"/>
                  </a:cubicBezTo>
                  <a:cubicBezTo>
                    <a:pt x="50439" y="57855"/>
                    <a:pt x="50646" y="57771"/>
                    <a:pt x="50798" y="57605"/>
                  </a:cubicBezTo>
                  <a:cubicBezTo>
                    <a:pt x="51086" y="57291"/>
                    <a:pt x="51063" y="56803"/>
                    <a:pt x="50749" y="56516"/>
                  </a:cubicBezTo>
                  <a:cubicBezTo>
                    <a:pt x="50749" y="56516"/>
                    <a:pt x="49946" y="55780"/>
                    <a:pt x="48575" y="54422"/>
                  </a:cubicBezTo>
                  <a:cubicBezTo>
                    <a:pt x="47211" y="53063"/>
                    <a:pt x="45284" y="51093"/>
                    <a:pt x="43084" y="48628"/>
                  </a:cubicBezTo>
                  <a:cubicBezTo>
                    <a:pt x="42447" y="47918"/>
                    <a:pt x="41785" y="47155"/>
                    <a:pt x="41112" y="46364"/>
                  </a:cubicBezTo>
                  <a:cubicBezTo>
                    <a:pt x="41419" y="46065"/>
                    <a:pt x="43867" y="43656"/>
                    <a:pt x="44451" y="42156"/>
                  </a:cubicBezTo>
                  <a:cubicBezTo>
                    <a:pt x="44980" y="40793"/>
                    <a:pt x="45276" y="38910"/>
                    <a:pt x="44465" y="37593"/>
                  </a:cubicBezTo>
                  <a:cubicBezTo>
                    <a:pt x="43956" y="36768"/>
                    <a:pt x="43068" y="36272"/>
                    <a:pt x="42166" y="36272"/>
                  </a:cubicBezTo>
                  <a:cubicBezTo>
                    <a:pt x="41657" y="36272"/>
                    <a:pt x="41144" y="36429"/>
                    <a:pt x="40692" y="36776"/>
                  </a:cubicBezTo>
                  <a:cubicBezTo>
                    <a:pt x="38952" y="38109"/>
                    <a:pt x="39136" y="42058"/>
                    <a:pt x="39792" y="43902"/>
                  </a:cubicBezTo>
                  <a:cubicBezTo>
                    <a:pt x="39834" y="44019"/>
                    <a:pt x="40488" y="45359"/>
                    <a:pt x="40836" y="46035"/>
                  </a:cubicBezTo>
                  <a:cubicBezTo>
                    <a:pt x="40430" y="45557"/>
                    <a:pt x="40027" y="45081"/>
                    <a:pt x="39613" y="44576"/>
                  </a:cubicBezTo>
                  <a:cubicBezTo>
                    <a:pt x="39013" y="43852"/>
                    <a:pt x="38402" y="43069"/>
                    <a:pt x="37806" y="42313"/>
                  </a:cubicBezTo>
                  <a:lnTo>
                    <a:pt x="36913" y="41090"/>
                  </a:lnTo>
                  <a:cubicBezTo>
                    <a:pt x="36601" y="40681"/>
                    <a:pt x="36354" y="40253"/>
                    <a:pt x="36066" y="39830"/>
                  </a:cubicBezTo>
                  <a:cubicBezTo>
                    <a:pt x="35659" y="39201"/>
                    <a:pt x="35271" y="38531"/>
                    <a:pt x="34882" y="37864"/>
                  </a:cubicBezTo>
                  <a:cubicBezTo>
                    <a:pt x="35655" y="37298"/>
                    <a:pt x="37896" y="35596"/>
                    <a:pt x="38603" y="34369"/>
                  </a:cubicBezTo>
                  <a:cubicBezTo>
                    <a:pt x="39334" y="33102"/>
                    <a:pt x="39911" y="31286"/>
                    <a:pt x="39308" y="29862"/>
                  </a:cubicBezTo>
                  <a:cubicBezTo>
                    <a:pt x="38880" y="28849"/>
                    <a:pt x="37903" y="28179"/>
                    <a:pt x="36870" y="28179"/>
                  </a:cubicBezTo>
                  <a:cubicBezTo>
                    <a:pt x="36480" y="28179"/>
                    <a:pt x="36082" y="28275"/>
                    <a:pt x="35702" y="28483"/>
                  </a:cubicBezTo>
                  <a:cubicBezTo>
                    <a:pt x="33781" y="29537"/>
                    <a:pt x="33364" y="33467"/>
                    <a:pt x="33734" y="35389"/>
                  </a:cubicBezTo>
                  <a:cubicBezTo>
                    <a:pt x="33746" y="35452"/>
                    <a:pt x="33866" y="35849"/>
                    <a:pt x="34014" y="36321"/>
                  </a:cubicBezTo>
                  <a:cubicBezTo>
                    <a:pt x="33654" y="35658"/>
                    <a:pt x="33292" y="34997"/>
                    <a:pt x="32950" y="34313"/>
                  </a:cubicBezTo>
                  <a:cubicBezTo>
                    <a:pt x="31979" y="32374"/>
                    <a:pt x="31052" y="30367"/>
                    <a:pt x="30112" y="28360"/>
                  </a:cubicBezTo>
                  <a:cubicBezTo>
                    <a:pt x="29916" y="27943"/>
                    <a:pt x="29715" y="27528"/>
                    <a:pt x="29518" y="27110"/>
                  </a:cubicBezTo>
                  <a:cubicBezTo>
                    <a:pt x="30171" y="26636"/>
                    <a:pt x="32614" y="24813"/>
                    <a:pt x="33355" y="23529"/>
                  </a:cubicBezTo>
                  <a:cubicBezTo>
                    <a:pt x="34086" y="22262"/>
                    <a:pt x="34664" y="20446"/>
                    <a:pt x="34060" y="19021"/>
                  </a:cubicBezTo>
                  <a:cubicBezTo>
                    <a:pt x="33632" y="18008"/>
                    <a:pt x="32655" y="17339"/>
                    <a:pt x="31622" y="17339"/>
                  </a:cubicBezTo>
                  <a:cubicBezTo>
                    <a:pt x="31232" y="17339"/>
                    <a:pt x="30834" y="17434"/>
                    <a:pt x="30454" y="17642"/>
                  </a:cubicBezTo>
                  <a:cubicBezTo>
                    <a:pt x="28533" y="18696"/>
                    <a:pt x="28116" y="22626"/>
                    <a:pt x="28486" y="24549"/>
                  </a:cubicBezTo>
                  <a:cubicBezTo>
                    <a:pt x="28499" y="24617"/>
                    <a:pt x="28644" y="25093"/>
                    <a:pt x="28810" y="25622"/>
                  </a:cubicBezTo>
                  <a:cubicBezTo>
                    <a:pt x="28284" y="24539"/>
                    <a:pt x="27747" y="23467"/>
                    <a:pt x="27181" y="22419"/>
                  </a:cubicBezTo>
                  <a:cubicBezTo>
                    <a:pt x="26193" y="20585"/>
                    <a:pt x="25120" y="18832"/>
                    <a:pt x="23946" y="17216"/>
                  </a:cubicBezTo>
                  <a:cubicBezTo>
                    <a:pt x="24178" y="17052"/>
                    <a:pt x="27085" y="14972"/>
                    <a:pt x="27909" y="13544"/>
                  </a:cubicBezTo>
                  <a:cubicBezTo>
                    <a:pt x="28640" y="12277"/>
                    <a:pt x="29217" y="10461"/>
                    <a:pt x="28614" y="9035"/>
                  </a:cubicBezTo>
                  <a:cubicBezTo>
                    <a:pt x="28186" y="8023"/>
                    <a:pt x="27208" y="7354"/>
                    <a:pt x="26175" y="7354"/>
                  </a:cubicBezTo>
                  <a:cubicBezTo>
                    <a:pt x="25785" y="7354"/>
                    <a:pt x="25387" y="7449"/>
                    <a:pt x="25008" y="7657"/>
                  </a:cubicBezTo>
                  <a:cubicBezTo>
                    <a:pt x="23087" y="8711"/>
                    <a:pt x="22670" y="12642"/>
                    <a:pt x="23040" y="14564"/>
                  </a:cubicBezTo>
                  <a:cubicBezTo>
                    <a:pt x="23066" y="14700"/>
                    <a:pt x="23603" y="16415"/>
                    <a:pt x="23814" y="17021"/>
                  </a:cubicBezTo>
                  <a:cubicBezTo>
                    <a:pt x="23800" y="17002"/>
                    <a:pt x="23789" y="16980"/>
                    <a:pt x="23773" y="16961"/>
                  </a:cubicBezTo>
                  <a:cubicBezTo>
                    <a:pt x="22526" y="15276"/>
                    <a:pt x="21127" y="13823"/>
                    <a:pt x="19733" y="12507"/>
                  </a:cubicBezTo>
                  <a:cubicBezTo>
                    <a:pt x="18344" y="11193"/>
                    <a:pt x="16924" y="10075"/>
                    <a:pt x="15592" y="9079"/>
                  </a:cubicBezTo>
                  <a:cubicBezTo>
                    <a:pt x="14261" y="8080"/>
                    <a:pt x="12983" y="7247"/>
                    <a:pt x="11846" y="6520"/>
                  </a:cubicBezTo>
                  <a:cubicBezTo>
                    <a:pt x="11226" y="6131"/>
                    <a:pt x="10653" y="5786"/>
                    <a:pt x="10114" y="5471"/>
                  </a:cubicBezTo>
                  <a:lnTo>
                    <a:pt x="10159" y="5457"/>
                  </a:lnTo>
                  <a:cubicBezTo>
                    <a:pt x="10197" y="5445"/>
                    <a:pt x="8643" y="3283"/>
                    <a:pt x="8530" y="3157"/>
                  </a:cubicBezTo>
                  <a:cubicBezTo>
                    <a:pt x="7440" y="1959"/>
                    <a:pt x="4926" y="365"/>
                    <a:pt x="2960" y="365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" name="Google Shape;338;p25"/>
          <p:cNvGrpSpPr/>
          <p:nvPr/>
        </p:nvGrpSpPr>
        <p:grpSpPr>
          <a:xfrm rot="619398">
            <a:off x="1215684" y="2159065"/>
            <a:ext cx="1587267" cy="2409020"/>
            <a:chOff x="-5996547" y="2193313"/>
            <a:chExt cx="1587287" cy="2409050"/>
          </a:xfrm>
        </p:grpSpPr>
        <p:sp>
          <p:nvSpPr>
            <p:cNvPr id="339" name="Google Shape;339;p25"/>
            <p:cNvSpPr/>
            <p:nvPr/>
          </p:nvSpPr>
          <p:spPr>
            <a:xfrm>
              <a:off x="-5996547" y="2193313"/>
              <a:ext cx="1342566" cy="1520429"/>
            </a:xfrm>
            <a:custGeom>
              <a:avLst/>
              <a:gdLst/>
              <a:ahLst/>
              <a:cxnLst/>
              <a:rect l="l" t="t" r="r" b="b"/>
              <a:pathLst>
                <a:path w="51087" h="57855" extrusionOk="0">
                  <a:moveTo>
                    <a:pt x="17325" y="0"/>
                  </a:moveTo>
                  <a:cubicBezTo>
                    <a:pt x="16721" y="0"/>
                    <a:pt x="16118" y="216"/>
                    <a:pt x="15632" y="686"/>
                  </a:cubicBezTo>
                  <a:cubicBezTo>
                    <a:pt x="14057" y="2211"/>
                    <a:pt x="14693" y="6112"/>
                    <a:pt x="15557" y="7868"/>
                  </a:cubicBezTo>
                  <a:cubicBezTo>
                    <a:pt x="15631" y="8019"/>
                    <a:pt x="17052" y="10229"/>
                    <a:pt x="17096" y="10229"/>
                  </a:cubicBezTo>
                  <a:cubicBezTo>
                    <a:pt x="17097" y="10229"/>
                    <a:pt x="17097" y="10229"/>
                    <a:pt x="17097" y="10228"/>
                  </a:cubicBezTo>
                  <a:cubicBezTo>
                    <a:pt x="17100" y="10226"/>
                    <a:pt x="19549" y="7258"/>
                    <a:pt x="19983" y="5598"/>
                  </a:cubicBezTo>
                  <a:cubicBezTo>
                    <a:pt x="20353" y="4185"/>
                    <a:pt x="20431" y="2280"/>
                    <a:pt x="19473" y="1064"/>
                  </a:cubicBezTo>
                  <a:cubicBezTo>
                    <a:pt x="18937" y="385"/>
                    <a:pt x="18130" y="0"/>
                    <a:pt x="17325" y="0"/>
                  </a:cubicBezTo>
                  <a:close/>
                  <a:moveTo>
                    <a:pt x="2960" y="365"/>
                  </a:moveTo>
                  <a:cubicBezTo>
                    <a:pt x="2551" y="365"/>
                    <a:pt x="2165" y="434"/>
                    <a:pt x="1821" y="590"/>
                  </a:cubicBezTo>
                  <a:cubicBezTo>
                    <a:pt x="384" y="1242"/>
                    <a:pt x="1" y="2993"/>
                    <a:pt x="763" y="4302"/>
                  </a:cubicBezTo>
                  <a:cubicBezTo>
                    <a:pt x="1542" y="5640"/>
                    <a:pt x="3342" y="6267"/>
                    <a:pt x="4793" y="6442"/>
                  </a:cubicBezTo>
                  <a:cubicBezTo>
                    <a:pt x="4928" y="6458"/>
                    <a:pt x="5076" y="6466"/>
                    <a:pt x="5233" y="6466"/>
                  </a:cubicBezTo>
                  <a:cubicBezTo>
                    <a:pt x="6802" y="6466"/>
                    <a:pt x="9322" y="5718"/>
                    <a:pt x="9990" y="5511"/>
                  </a:cubicBezTo>
                  <a:cubicBezTo>
                    <a:pt x="10542" y="5849"/>
                    <a:pt x="11129" y="6218"/>
                    <a:pt x="11769" y="6639"/>
                  </a:cubicBezTo>
                  <a:cubicBezTo>
                    <a:pt x="12888" y="7390"/>
                    <a:pt x="14145" y="8247"/>
                    <a:pt x="15448" y="9271"/>
                  </a:cubicBezTo>
                  <a:cubicBezTo>
                    <a:pt x="15796" y="9543"/>
                    <a:pt x="16159" y="9850"/>
                    <a:pt x="16516" y="10141"/>
                  </a:cubicBezTo>
                  <a:cubicBezTo>
                    <a:pt x="15813" y="9776"/>
                    <a:pt x="14839" y="9287"/>
                    <a:pt x="14739" y="9251"/>
                  </a:cubicBezTo>
                  <a:cubicBezTo>
                    <a:pt x="13937" y="8955"/>
                    <a:pt x="12732" y="8743"/>
                    <a:pt x="11516" y="8743"/>
                  </a:cubicBezTo>
                  <a:cubicBezTo>
                    <a:pt x="9950" y="8743"/>
                    <a:pt x="8366" y="9094"/>
                    <a:pt x="7603" y="10064"/>
                  </a:cubicBezTo>
                  <a:cubicBezTo>
                    <a:pt x="6629" y="11305"/>
                    <a:pt x="7094" y="13035"/>
                    <a:pt x="8375" y="13847"/>
                  </a:cubicBezTo>
                  <a:cubicBezTo>
                    <a:pt x="8973" y="14225"/>
                    <a:pt x="9693" y="14373"/>
                    <a:pt x="10430" y="14373"/>
                  </a:cubicBezTo>
                  <a:cubicBezTo>
                    <a:pt x="11301" y="14373"/>
                    <a:pt x="12195" y="14166"/>
                    <a:pt x="12936" y="13887"/>
                  </a:cubicBezTo>
                  <a:cubicBezTo>
                    <a:pt x="14365" y="13352"/>
                    <a:pt x="16646" y="11137"/>
                    <a:pt x="17139" y="10647"/>
                  </a:cubicBezTo>
                  <a:cubicBezTo>
                    <a:pt x="17920" y="11304"/>
                    <a:pt x="18709" y="11996"/>
                    <a:pt x="19488" y="12767"/>
                  </a:cubicBezTo>
                  <a:cubicBezTo>
                    <a:pt x="20832" y="14088"/>
                    <a:pt x="22193" y="15568"/>
                    <a:pt x="23382" y="17249"/>
                  </a:cubicBezTo>
                  <a:cubicBezTo>
                    <a:pt x="23448" y="17342"/>
                    <a:pt x="23504" y="17447"/>
                    <a:pt x="23570" y="17542"/>
                  </a:cubicBezTo>
                  <a:cubicBezTo>
                    <a:pt x="23254" y="17300"/>
                    <a:pt x="21421" y="16105"/>
                    <a:pt x="21284" y="16037"/>
                  </a:cubicBezTo>
                  <a:cubicBezTo>
                    <a:pt x="20300" y="15544"/>
                    <a:pt x="18636" y="15118"/>
                    <a:pt x="17096" y="15118"/>
                  </a:cubicBezTo>
                  <a:cubicBezTo>
                    <a:pt x="15897" y="15118"/>
                    <a:pt x="14773" y="15376"/>
                    <a:pt x="14102" y="16061"/>
                  </a:cubicBezTo>
                  <a:cubicBezTo>
                    <a:pt x="12996" y="17188"/>
                    <a:pt x="13270" y="18958"/>
                    <a:pt x="14453" y="19905"/>
                  </a:cubicBezTo>
                  <a:cubicBezTo>
                    <a:pt x="15173" y="20480"/>
                    <a:pt x="16139" y="20690"/>
                    <a:pt x="17102" y="20690"/>
                  </a:cubicBezTo>
                  <a:cubicBezTo>
                    <a:pt x="17757" y="20690"/>
                    <a:pt x="18410" y="20593"/>
                    <a:pt x="18984" y="20447"/>
                  </a:cubicBezTo>
                  <a:cubicBezTo>
                    <a:pt x="20616" y="20032"/>
                    <a:pt x="23506" y="17698"/>
                    <a:pt x="23614" y="17609"/>
                  </a:cubicBezTo>
                  <a:cubicBezTo>
                    <a:pt x="24708" y="19197"/>
                    <a:pt x="25709" y="20910"/>
                    <a:pt x="26628" y="22709"/>
                  </a:cubicBezTo>
                  <a:cubicBezTo>
                    <a:pt x="27297" y="24011"/>
                    <a:pt x="27920" y="25358"/>
                    <a:pt x="28532" y="26715"/>
                  </a:cubicBezTo>
                  <a:cubicBezTo>
                    <a:pt x="28113" y="26412"/>
                    <a:pt x="26409" y="25301"/>
                    <a:pt x="26277" y="25234"/>
                  </a:cubicBezTo>
                  <a:cubicBezTo>
                    <a:pt x="25293" y="24742"/>
                    <a:pt x="23630" y="24317"/>
                    <a:pt x="22090" y="24317"/>
                  </a:cubicBezTo>
                  <a:cubicBezTo>
                    <a:pt x="20891" y="24317"/>
                    <a:pt x="19767" y="24575"/>
                    <a:pt x="19095" y="25259"/>
                  </a:cubicBezTo>
                  <a:cubicBezTo>
                    <a:pt x="17989" y="26386"/>
                    <a:pt x="18264" y="28156"/>
                    <a:pt x="19446" y="29103"/>
                  </a:cubicBezTo>
                  <a:cubicBezTo>
                    <a:pt x="20165" y="29678"/>
                    <a:pt x="21132" y="29889"/>
                    <a:pt x="22095" y="29889"/>
                  </a:cubicBezTo>
                  <a:cubicBezTo>
                    <a:pt x="22750" y="29889"/>
                    <a:pt x="23403" y="29791"/>
                    <a:pt x="23976" y="29646"/>
                  </a:cubicBezTo>
                  <a:cubicBezTo>
                    <a:pt x="25571" y="29240"/>
                    <a:pt x="28349" y="27016"/>
                    <a:pt x="28583" y="26828"/>
                  </a:cubicBezTo>
                  <a:cubicBezTo>
                    <a:pt x="28860" y="27444"/>
                    <a:pt x="29140" y="28058"/>
                    <a:pt x="29414" y="28679"/>
                  </a:cubicBezTo>
                  <a:cubicBezTo>
                    <a:pt x="30308" y="30702"/>
                    <a:pt x="31195" y="32735"/>
                    <a:pt x="32132" y="34714"/>
                  </a:cubicBezTo>
                  <a:cubicBezTo>
                    <a:pt x="32457" y="35399"/>
                    <a:pt x="32802" y="36063"/>
                    <a:pt x="33145" y="36730"/>
                  </a:cubicBezTo>
                  <a:cubicBezTo>
                    <a:pt x="32501" y="36294"/>
                    <a:pt x="31317" y="35524"/>
                    <a:pt x="31208" y="35470"/>
                  </a:cubicBezTo>
                  <a:cubicBezTo>
                    <a:pt x="30223" y="34977"/>
                    <a:pt x="28560" y="34551"/>
                    <a:pt x="27019" y="34551"/>
                  </a:cubicBezTo>
                  <a:cubicBezTo>
                    <a:pt x="25821" y="34551"/>
                    <a:pt x="24697" y="34809"/>
                    <a:pt x="24025" y="35494"/>
                  </a:cubicBezTo>
                  <a:cubicBezTo>
                    <a:pt x="22920" y="36621"/>
                    <a:pt x="23194" y="38391"/>
                    <a:pt x="24377" y="39338"/>
                  </a:cubicBezTo>
                  <a:cubicBezTo>
                    <a:pt x="25096" y="39913"/>
                    <a:pt x="26062" y="40123"/>
                    <a:pt x="27025" y="40123"/>
                  </a:cubicBezTo>
                  <a:cubicBezTo>
                    <a:pt x="27680" y="40123"/>
                    <a:pt x="28334" y="40026"/>
                    <a:pt x="28907" y="39880"/>
                  </a:cubicBezTo>
                  <a:cubicBezTo>
                    <a:pt x="30331" y="39519"/>
                    <a:pt x="32707" y="37698"/>
                    <a:pt x="33369" y="37176"/>
                  </a:cubicBezTo>
                  <a:cubicBezTo>
                    <a:pt x="33948" y="38280"/>
                    <a:pt x="34546" y="39363"/>
                    <a:pt x="35186" y="40401"/>
                  </a:cubicBezTo>
                  <a:cubicBezTo>
                    <a:pt x="35472" y="40844"/>
                    <a:pt x="35735" y="41313"/>
                    <a:pt x="36032" y="41721"/>
                  </a:cubicBezTo>
                  <a:cubicBezTo>
                    <a:pt x="36324" y="42139"/>
                    <a:pt x="36613" y="42553"/>
                    <a:pt x="36899" y="42962"/>
                  </a:cubicBezTo>
                  <a:cubicBezTo>
                    <a:pt x="37520" y="43789"/>
                    <a:pt x="38095" y="44559"/>
                    <a:pt x="38693" y="45314"/>
                  </a:cubicBezTo>
                  <a:cubicBezTo>
                    <a:pt x="38993" y="45697"/>
                    <a:pt x="39284" y="46052"/>
                    <a:pt x="39580" y="46422"/>
                  </a:cubicBezTo>
                  <a:cubicBezTo>
                    <a:pt x="38995" y="45883"/>
                    <a:pt x="38054" y="45044"/>
                    <a:pt x="37959" y="44978"/>
                  </a:cubicBezTo>
                  <a:cubicBezTo>
                    <a:pt x="36851" y="44191"/>
                    <a:pt x="34701" y="43349"/>
                    <a:pt x="32904" y="43349"/>
                  </a:cubicBezTo>
                  <a:cubicBezTo>
                    <a:pt x="32114" y="43349"/>
                    <a:pt x="31393" y="43511"/>
                    <a:pt x="30857" y="43912"/>
                  </a:cubicBezTo>
                  <a:cubicBezTo>
                    <a:pt x="29594" y="44859"/>
                    <a:pt x="29596" y="46651"/>
                    <a:pt x="30622" y="47765"/>
                  </a:cubicBezTo>
                  <a:cubicBezTo>
                    <a:pt x="31491" y="48709"/>
                    <a:pt x="32940" y="49025"/>
                    <a:pt x="34238" y="49025"/>
                  </a:cubicBezTo>
                  <a:cubicBezTo>
                    <a:pt x="34506" y="49025"/>
                    <a:pt x="34768" y="49012"/>
                    <a:pt x="35017" y="48988"/>
                  </a:cubicBezTo>
                  <a:cubicBezTo>
                    <a:pt x="36621" y="48833"/>
                    <a:pt x="39611" y="47124"/>
                    <a:pt x="39974" y="46913"/>
                  </a:cubicBezTo>
                  <a:cubicBezTo>
                    <a:pt x="40704" y="47813"/>
                    <a:pt x="41422" y="48682"/>
                    <a:pt x="42108" y="49481"/>
                  </a:cubicBezTo>
                  <a:cubicBezTo>
                    <a:pt x="44276" y="52019"/>
                    <a:pt x="46178" y="54050"/>
                    <a:pt x="47529" y="55454"/>
                  </a:cubicBezTo>
                  <a:cubicBezTo>
                    <a:pt x="48878" y="56854"/>
                    <a:pt x="49692" y="57634"/>
                    <a:pt x="49692" y="57634"/>
                  </a:cubicBezTo>
                  <a:lnTo>
                    <a:pt x="49699" y="57641"/>
                  </a:lnTo>
                  <a:lnTo>
                    <a:pt x="49708" y="57650"/>
                  </a:lnTo>
                  <a:cubicBezTo>
                    <a:pt x="49857" y="57787"/>
                    <a:pt x="50044" y="57855"/>
                    <a:pt x="50231" y="57855"/>
                  </a:cubicBezTo>
                  <a:cubicBezTo>
                    <a:pt x="50439" y="57855"/>
                    <a:pt x="50646" y="57771"/>
                    <a:pt x="50798" y="57605"/>
                  </a:cubicBezTo>
                  <a:cubicBezTo>
                    <a:pt x="51086" y="57291"/>
                    <a:pt x="51063" y="56803"/>
                    <a:pt x="50749" y="56516"/>
                  </a:cubicBezTo>
                  <a:cubicBezTo>
                    <a:pt x="50749" y="56516"/>
                    <a:pt x="49946" y="55780"/>
                    <a:pt x="48575" y="54422"/>
                  </a:cubicBezTo>
                  <a:cubicBezTo>
                    <a:pt x="47211" y="53063"/>
                    <a:pt x="45284" y="51093"/>
                    <a:pt x="43084" y="48628"/>
                  </a:cubicBezTo>
                  <a:cubicBezTo>
                    <a:pt x="42447" y="47918"/>
                    <a:pt x="41785" y="47155"/>
                    <a:pt x="41112" y="46364"/>
                  </a:cubicBezTo>
                  <a:cubicBezTo>
                    <a:pt x="41419" y="46065"/>
                    <a:pt x="43867" y="43656"/>
                    <a:pt x="44451" y="42156"/>
                  </a:cubicBezTo>
                  <a:cubicBezTo>
                    <a:pt x="44980" y="40793"/>
                    <a:pt x="45276" y="38910"/>
                    <a:pt x="44465" y="37593"/>
                  </a:cubicBezTo>
                  <a:cubicBezTo>
                    <a:pt x="43956" y="36768"/>
                    <a:pt x="43068" y="36272"/>
                    <a:pt x="42166" y="36272"/>
                  </a:cubicBezTo>
                  <a:cubicBezTo>
                    <a:pt x="41657" y="36272"/>
                    <a:pt x="41144" y="36429"/>
                    <a:pt x="40692" y="36776"/>
                  </a:cubicBezTo>
                  <a:cubicBezTo>
                    <a:pt x="38952" y="38109"/>
                    <a:pt x="39136" y="42058"/>
                    <a:pt x="39792" y="43902"/>
                  </a:cubicBezTo>
                  <a:cubicBezTo>
                    <a:pt x="39834" y="44019"/>
                    <a:pt x="40488" y="45359"/>
                    <a:pt x="40836" y="46035"/>
                  </a:cubicBezTo>
                  <a:cubicBezTo>
                    <a:pt x="40430" y="45557"/>
                    <a:pt x="40027" y="45081"/>
                    <a:pt x="39613" y="44576"/>
                  </a:cubicBezTo>
                  <a:cubicBezTo>
                    <a:pt x="39013" y="43852"/>
                    <a:pt x="38402" y="43069"/>
                    <a:pt x="37806" y="42313"/>
                  </a:cubicBezTo>
                  <a:lnTo>
                    <a:pt x="36913" y="41090"/>
                  </a:lnTo>
                  <a:cubicBezTo>
                    <a:pt x="36601" y="40681"/>
                    <a:pt x="36354" y="40253"/>
                    <a:pt x="36066" y="39830"/>
                  </a:cubicBezTo>
                  <a:cubicBezTo>
                    <a:pt x="35659" y="39201"/>
                    <a:pt x="35271" y="38531"/>
                    <a:pt x="34882" y="37864"/>
                  </a:cubicBezTo>
                  <a:cubicBezTo>
                    <a:pt x="35655" y="37298"/>
                    <a:pt x="37896" y="35596"/>
                    <a:pt x="38603" y="34369"/>
                  </a:cubicBezTo>
                  <a:cubicBezTo>
                    <a:pt x="39334" y="33102"/>
                    <a:pt x="39911" y="31286"/>
                    <a:pt x="39308" y="29862"/>
                  </a:cubicBezTo>
                  <a:cubicBezTo>
                    <a:pt x="38880" y="28849"/>
                    <a:pt x="37903" y="28179"/>
                    <a:pt x="36870" y="28179"/>
                  </a:cubicBezTo>
                  <a:cubicBezTo>
                    <a:pt x="36480" y="28179"/>
                    <a:pt x="36082" y="28275"/>
                    <a:pt x="35702" y="28483"/>
                  </a:cubicBezTo>
                  <a:cubicBezTo>
                    <a:pt x="33781" y="29537"/>
                    <a:pt x="33364" y="33467"/>
                    <a:pt x="33734" y="35389"/>
                  </a:cubicBezTo>
                  <a:cubicBezTo>
                    <a:pt x="33746" y="35452"/>
                    <a:pt x="33866" y="35849"/>
                    <a:pt x="34014" y="36321"/>
                  </a:cubicBezTo>
                  <a:cubicBezTo>
                    <a:pt x="33654" y="35658"/>
                    <a:pt x="33292" y="34997"/>
                    <a:pt x="32950" y="34313"/>
                  </a:cubicBezTo>
                  <a:cubicBezTo>
                    <a:pt x="31979" y="32374"/>
                    <a:pt x="31052" y="30367"/>
                    <a:pt x="30112" y="28360"/>
                  </a:cubicBezTo>
                  <a:cubicBezTo>
                    <a:pt x="29916" y="27943"/>
                    <a:pt x="29715" y="27528"/>
                    <a:pt x="29518" y="27110"/>
                  </a:cubicBezTo>
                  <a:cubicBezTo>
                    <a:pt x="30171" y="26636"/>
                    <a:pt x="32614" y="24813"/>
                    <a:pt x="33355" y="23529"/>
                  </a:cubicBezTo>
                  <a:cubicBezTo>
                    <a:pt x="34086" y="22262"/>
                    <a:pt x="34664" y="20446"/>
                    <a:pt x="34060" y="19021"/>
                  </a:cubicBezTo>
                  <a:cubicBezTo>
                    <a:pt x="33632" y="18008"/>
                    <a:pt x="32655" y="17339"/>
                    <a:pt x="31622" y="17339"/>
                  </a:cubicBezTo>
                  <a:cubicBezTo>
                    <a:pt x="31232" y="17339"/>
                    <a:pt x="30834" y="17434"/>
                    <a:pt x="30454" y="17642"/>
                  </a:cubicBezTo>
                  <a:cubicBezTo>
                    <a:pt x="28533" y="18696"/>
                    <a:pt x="28116" y="22626"/>
                    <a:pt x="28486" y="24549"/>
                  </a:cubicBezTo>
                  <a:cubicBezTo>
                    <a:pt x="28499" y="24617"/>
                    <a:pt x="28644" y="25093"/>
                    <a:pt x="28810" y="25622"/>
                  </a:cubicBezTo>
                  <a:cubicBezTo>
                    <a:pt x="28284" y="24539"/>
                    <a:pt x="27747" y="23467"/>
                    <a:pt x="27181" y="22419"/>
                  </a:cubicBezTo>
                  <a:cubicBezTo>
                    <a:pt x="26193" y="20585"/>
                    <a:pt x="25120" y="18832"/>
                    <a:pt x="23946" y="17216"/>
                  </a:cubicBezTo>
                  <a:cubicBezTo>
                    <a:pt x="24178" y="17052"/>
                    <a:pt x="27085" y="14972"/>
                    <a:pt x="27909" y="13544"/>
                  </a:cubicBezTo>
                  <a:cubicBezTo>
                    <a:pt x="28640" y="12277"/>
                    <a:pt x="29217" y="10461"/>
                    <a:pt x="28614" y="9035"/>
                  </a:cubicBezTo>
                  <a:cubicBezTo>
                    <a:pt x="28186" y="8023"/>
                    <a:pt x="27208" y="7354"/>
                    <a:pt x="26175" y="7354"/>
                  </a:cubicBezTo>
                  <a:cubicBezTo>
                    <a:pt x="25785" y="7354"/>
                    <a:pt x="25387" y="7449"/>
                    <a:pt x="25008" y="7657"/>
                  </a:cubicBezTo>
                  <a:cubicBezTo>
                    <a:pt x="23087" y="8711"/>
                    <a:pt x="22670" y="12642"/>
                    <a:pt x="23040" y="14564"/>
                  </a:cubicBezTo>
                  <a:cubicBezTo>
                    <a:pt x="23066" y="14700"/>
                    <a:pt x="23603" y="16415"/>
                    <a:pt x="23814" y="17021"/>
                  </a:cubicBezTo>
                  <a:cubicBezTo>
                    <a:pt x="23800" y="17002"/>
                    <a:pt x="23789" y="16980"/>
                    <a:pt x="23773" y="16961"/>
                  </a:cubicBezTo>
                  <a:cubicBezTo>
                    <a:pt x="22526" y="15276"/>
                    <a:pt x="21127" y="13823"/>
                    <a:pt x="19733" y="12507"/>
                  </a:cubicBezTo>
                  <a:cubicBezTo>
                    <a:pt x="18344" y="11193"/>
                    <a:pt x="16924" y="10075"/>
                    <a:pt x="15592" y="9079"/>
                  </a:cubicBezTo>
                  <a:cubicBezTo>
                    <a:pt x="14261" y="8080"/>
                    <a:pt x="12983" y="7247"/>
                    <a:pt x="11846" y="6520"/>
                  </a:cubicBezTo>
                  <a:cubicBezTo>
                    <a:pt x="11226" y="6131"/>
                    <a:pt x="10653" y="5786"/>
                    <a:pt x="10114" y="5471"/>
                  </a:cubicBezTo>
                  <a:lnTo>
                    <a:pt x="10159" y="5457"/>
                  </a:lnTo>
                  <a:cubicBezTo>
                    <a:pt x="10197" y="5445"/>
                    <a:pt x="8643" y="3283"/>
                    <a:pt x="8530" y="3157"/>
                  </a:cubicBezTo>
                  <a:cubicBezTo>
                    <a:pt x="7440" y="1959"/>
                    <a:pt x="4926" y="365"/>
                    <a:pt x="2960" y="365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-4979089" y="2647684"/>
              <a:ext cx="569829" cy="1948294"/>
            </a:xfrm>
            <a:custGeom>
              <a:avLst/>
              <a:gdLst/>
              <a:ahLst/>
              <a:cxnLst/>
              <a:rect l="l" t="t" r="r" b="b"/>
              <a:pathLst>
                <a:path w="21683" h="74136" extrusionOk="0">
                  <a:moveTo>
                    <a:pt x="2549" y="0"/>
                  </a:moveTo>
                  <a:cubicBezTo>
                    <a:pt x="1121" y="0"/>
                    <a:pt x="40" y="1235"/>
                    <a:pt x="20" y="2655"/>
                  </a:cubicBezTo>
                  <a:cubicBezTo>
                    <a:pt x="0" y="4202"/>
                    <a:pt x="1222" y="5666"/>
                    <a:pt x="2376" y="6562"/>
                  </a:cubicBezTo>
                  <a:cubicBezTo>
                    <a:pt x="3558" y="7481"/>
                    <a:pt x="6563" y="8254"/>
                    <a:pt x="7311" y="8437"/>
                  </a:cubicBezTo>
                  <a:cubicBezTo>
                    <a:pt x="7611" y="9012"/>
                    <a:pt x="7924" y="9630"/>
                    <a:pt x="8257" y="10320"/>
                  </a:cubicBezTo>
                  <a:cubicBezTo>
                    <a:pt x="8830" y="11539"/>
                    <a:pt x="9466" y="12920"/>
                    <a:pt x="10058" y="14468"/>
                  </a:cubicBezTo>
                  <a:cubicBezTo>
                    <a:pt x="10216" y="14881"/>
                    <a:pt x="10370" y="15331"/>
                    <a:pt x="10527" y="15764"/>
                  </a:cubicBezTo>
                  <a:cubicBezTo>
                    <a:pt x="10111" y="15089"/>
                    <a:pt x="9528" y="14170"/>
                    <a:pt x="9460" y="14087"/>
                  </a:cubicBezTo>
                  <a:cubicBezTo>
                    <a:pt x="8410" y="12779"/>
                    <a:pt x="5859" y="10952"/>
                    <a:pt x="3863" y="10952"/>
                  </a:cubicBezTo>
                  <a:cubicBezTo>
                    <a:pt x="3531" y="10952"/>
                    <a:pt x="3215" y="11003"/>
                    <a:pt x="2923" y="11114"/>
                  </a:cubicBezTo>
                  <a:cubicBezTo>
                    <a:pt x="1447" y="11677"/>
                    <a:pt x="958" y="13400"/>
                    <a:pt x="1639" y="14754"/>
                  </a:cubicBezTo>
                  <a:cubicBezTo>
                    <a:pt x="2334" y="16136"/>
                    <a:pt x="4092" y="16872"/>
                    <a:pt x="5530" y="17136"/>
                  </a:cubicBezTo>
                  <a:cubicBezTo>
                    <a:pt x="5765" y="17179"/>
                    <a:pt x="6038" y="17198"/>
                    <a:pt x="6335" y="17198"/>
                  </a:cubicBezTo>
                  <a:cubicBezTo>
                    <a:pt x="7939" y="17198"/>
                    <a:pt x="10231" y="16659"/>
                    <a:pt x="10801" y="16518"/>
                  </a:cubicBezTo>
                  <a:cubicBezTo>
                    <a:pt x="11133" y="17483"/>
                    <a:pt x="11452" y="18483"/>
                    <a:pt x="11725" y="19544"/>
                  </a:cubicBezTo>
                  <a:cubicBezTo>
                    <a:pt x="12197" y="21369"/>
                    <a:pt x="12603" y="23338"/>
                    <a:pt x="12758" y="25390"/>
                  </a:cubicBezTo>
                  <a:cubicBezTo>
                    <a:pt x="12768" y="25504"/>
                    <a:pt x="12762" y="25624"/>
                    <a:pt x="12770" y="25738"/>
                  </a:cubicBezTo>
                  <a:cubicBezTo>
                    <a:pt x="12621" y="25369"/>
                    <a:pt x="11666" y="23402"/>
                    <a:pt x="11583" y="23272"/>
                  </a:cubicBezTo>
                  <a:cubicBezTo>
                    <a:pt x="10632" y="21776"/>
                    <a:pt x="8080" y="19523"/>
                    <a:pt x="6031" y="19523"/>
                  </a:cubicBezTo>
                  <a:cubicBezTo>
                    <a:pt x="5818" y="19523"/>
                    <a:pt x="5611" y="19547"/>
                    <a:pt x="5411" y="19599"/>
                  </a:cubicBezTo>
                  <a:cubicBezTo>
                    <a:pt x="3884" y="19997"/>
                    <a:pt x="3208" y="21656"/>
                    <a:pt x="3736" y="23075"/>
                  </a:cubicBezTo>
                  <a:cubicBezTo>
                    <a:pt x="4275" y="24526"/>
                    <a:pt x="5940" y="25450"/>
                    <a:pt x="7341" y="25870"/>
                  </a:cubicBezTo>
                  <a:cubicBezTo>
                    <a:pt x="7854" y="26024"/>
                    <a:pt x="8575" y="26077"/>
                    <a:pt x="9324" y="26077"/>
                  </a:cubicBezTo>
                  <a:cubicBezTo>
                    <a:pt x="10935" y="26077"/>
                    <a:pt x="12678" y="25833"/>
                    <a:pt x="12771" y="25819"/>
                  </a:cubicBezTo>
                  <a:lnTo>
                    <a:pt x="12771" y="25819"/>
                  </a:lnTo>
                  <a:cubicBezTo>
                    <a:pt x="12891" y="27744"/>
                    <a:pt x="12870" y="29729"/>
                    <a:pt x="12733" y="31744"/>
                  </a:cubicBezTo>
                  <a:cubicBezTo>
                    <a:pt x="12636" y="33204"/>
                    <a:pt x="12477" y="34679"/>
                    <a:pt x="12305" y="36159"/>
                  </a:cubicBezTo>
                  <a:cubicBezTo>
                    <a:pt x="12102" y="35682"/>
                    <a:pt x="11211" y="33853"/>
                    <a:pt x="11132" y="33730"/>
                  </a:cubicBezTo>
                  <a:cubicBezTo>
                    <a:pt x="10181" y="32234"/>
                    <a:pt x="7629" y="29980"/>
                    <a:pt x="5580" y="29980"/>
                  </a:cubicBezTo>
                  <a:cubicBezTo>
                    <a:pt x="5368" y="29980"/>
                    <a:pt x="5161" y="30004"/>
                    <a:pt x="4961" y="30056"/>
                  </a:cubicBezTo>
                  <a:cubicBezTo>
                    <a:pt x="3432" y="30454"/>
                    <a:pt x="2758" y="32113"/>
                    <a:pt x="3285" y="33533"/>
                  </a:cubicBezTo>
                  <a:cubicBezTo>
                    <a:pt x="3824" y="34984"/>
                    <a:pt x="5490" y="35908"/>
                    <a:pt x="6891" y="36328"/>
                  </a:cubicBezTo>
                  <a:cubicBezTo>
                    <a:pt x="7404" y="36482"/>
                    <a:pt x="8125" y="36535"/>
                    <a:pt x="8874" y="36535"/>
                  </a:cubicBezTo>
                  <a:cubicBezTo>
                    <a:pt x="10423" y="36535"/>
                    <a:pt x="12091" y="36309"/>
                    <a:pt x="12291" y="36281"/>
                  </a:cubicBezTo>
                  <a:lnTo>
                    <a:pt x="12291" y="36281"/>
                  </a:lnTo>
                  <a:cubicBezTo>
                    <a:pt x="12212" y="36952"/>
                    <a:pt x="12137" y="37623"/>
                    <a:pt x="12053" y="38296"/>
                  </a:cubicBezTo>
                  <a:cubicBezTo>
                    <a:pt x="11778" y="40491"/>
                    <a:pt x="11493" y="42691"/>
                    <a:pt x="11278" y="44870"/>
                  </a:cubicBezTo>
                  <a:cubicBezTo>
                    <a:pt x="11204" y="45625"/>
                    <a:pt x="11158" y="46372"/>
                    <a:pt x="11110" y="47120"/>
                  </a:cubicBezTo>
                  <a:cubicBezTo>
                    <a:pt x="10783" y="46416"/>
                    <a:pt x="10162" y="45146"/>
                    <a:pt x="10098" y="45043"/>
                  </a:cubicBezTo>
                  <a:cubicBezTo>
                    <a:pt x="9146" y="43547"/>
                    <a:pt x="6594" y="41293"/>
                    <a:pt x="4545" y="41293"/>
                  </a:cubicBezTo>
                  <a:cubicBezTo>
                    <a:pt x="4332" y="41293"/>
                    <a:pt x="4125" y="41318"/>
                    <a:pt x="3926" y="41370"/>
                  </a:cubicBezTo>
                  <a:cubicBezTo>
                    <a:pt x="2398" y="41768"/>
                    <a:pt x="1722" y="43427"/>
                    <a:pt x="2249" y="44847"/>
                  </a:cubicBezTo>
                  <a:cubicBezTo>
                    <a:pt x="2788" y="46297"/>
                    <a:pt x="4455" y="47221"/>
                    <a:pt x="5855" y="47642"/>
                  </a:cubicBezTo>
                  <a:cubicBezTo>
                    <a:pt x="6366" y="47796"/>
                    <a:pt x="7085" y="47848"/>
                    <a:pt x="7832" y="47848"/>
                  </a:cubicBezTo>
                  <a:cubicBezTo>
                    <a:pt x="9141" y="47848"/>
                    <a:pt x="10540" y="47686"/>
                    <a:pt x="11073" y="47618"/>
                  </a:cubicBezTo>
                  <a:lnTo>
                    <a:pt x="11073" y="47618"/>
                  </a:lnTo>
                  <a:cubicBezTo>
                    <a:pt x="11001" y="48863"/>
                    <a:pt x="10957" y="50099"/>
                    <a:pt x="10971" y="51320"/>
                  </a:cubicBezTo>
                  <a:cubicBezTo>
                    <a:pt x="10989" y="51844"/>
                    <a:pt x="10974" y="52383"/>
                    <a:pt x="11019" y="52886"/>
                  </a:cubicBezTo>
                  <a:cubicBezTo>
                    <a:pt x="11054" y="53394"/>
                    <a:pt x="11089" y="53897"/>
                    <a:pt x="11124" y="54397"/>
                  </a:cubicBezTo>
                  <a:cubicBezTo>
                    <a:pt x="11232" y="55425"/>
                    <a:pt x="11329" y="56381"/>
                    <a:pt x="11454" y="57336"/>
                  </a:cubicBezTo>
                  <a:cubicBezTo>
                    <a:pt x="11514" y="57819"/>
                    <a:pt x="11581" y="58273"/>
                    <a:pt x="11645" y="58742"/>
                  </a:cubicBezTo>
                  <a:cubicBezTo>
                    <a:pt x="11420" y="57979"/>
                    <a:pt x="11043" y="56775"/>
                    <a:pt x="10998" y="56670"/>
                  </a:cubicBezTo>
                  <a:cubicBezTo>
                    <a:pt x="10237" y="54942"/>
                    <a:pt x="7815" y="52092"/>
                    <a:pt x="5688" y="52092"/>
                  </a:cubicBezTo>
                  <a:cubicBezTo>
                    <a:pt x="5609" y="52092"/>
                    <a:pt x="5531" y="52096"/>
                    <a:pt x="5453" y="52104"/>
                  </a:cubicBezTo>
                  <a:cubicBezTo>
                    <a:pt x="3882" y="52266"/>
                    <a:pt x="2963" y="53804"/>
                    <a:pt x="3269" y="55287"/>
                  </a:cubicBezTo>
                  <a:cubicBezTo>
                    <a:pt x="3582" y="56803"/>
                    <a:pt x="5091" y="57968"/>
                    <a:pt x="6411" y="58596"/>
                  </a:cubicBezTo>
                  <a:cubicBezTo>
                    <a:pt x="7865" y="59288"/>
                    <a:pt x="11308" y="59360"/>
                    <a:pt x="11730" y="59367"/>
                  </a:cubicBezTo>
                  <a:cubicBezTo>
                    <a:pt x="11892" y="60512"/>
                    <a:pt x="12061" y="61627"/>
                    <a:pt x="12239" y="62668"/>
                  </a:cubicBezTo>
                  <a:cubicBezTo>
                    <a:pt x="12792" y="65958"/>
                    <a:pt x="13379" y="68678"/>
                    <a:pt x="13814" y="70577"/>
                  </a:cubicBezTo>
                  <a:cubicBezTo>
                    <a:pt x="14251" y="72472"/>
                    <a:pt x="14548" y="73560"/>
                    <a:pt x="14548" y="73560"/>
                  </a:cubicBezTo>
                  <a:lnTo>
                    <a:pt x="14550" y="73569"/>
                  </a:lnTo>
                  <a:cubicBezTo>
                    <a:pt x="14551" y="73573"/>
                    <a:pt x="14552" y="73578"/>
                    <a:pt x="14554" y="73581"/>
                  </a:cubicBezTo>
                  <a:cubicBezTo>
                    <a:pt x="14652" y="73917"/>
                    <a:pt x="14959" y="74135"/>
                    <a:pt x="15293" y="74135"/>
                  </a:cubicBezTo>
                  <a:cubicBezTo>
                    <a:pt x="15365" y="74135"/>
                    <a:pt x="15439" y="74125"/>
                    <a:pt x="15512" y="74103"/>
                  </a:cubicBezTo>
                  <a:cubicBezTo>
                    <a:pt x="15920" y="73982"/>
                    <a:pt x="16153" y="73551"/>
                    <a:pt x="16030" y="73143"/>
                  </a:cubicBezTo>
                  <a:cubicBezTo>
                    <a:pt x="16030" y="73143"/>
                    <a:pt x="15721" y="72099"/>
                    <a:pt x="15247" y="70229"/>
                  </a:cubicBezTo>
                  <a:cubicBezTo>
                    <a:pt x="14774" y="68363"/>
                    <a:pt x="14135" y="65682"/>
                    <a:pt x="13517" y="62436"/>
                  </a:cubicBezTo>
                  <a:cubicBezTo>
                    <a:pt x="13335" y="61500"/>
                    <a:pt x="13160" y="60505"/>
                    <a:pt x="12990" y="59480"/>
                  </a:cubicBezTo>
                  <a:cubicBezTo>
                    <a:pt x="13407" y="59383"/>
                    <a:pt x="16746" y="58575"/>
                    <a:pt x="18017" y="57589"/>
                  </a:cubicBezTo>
                  <a:cubicBezTo>
                    <a:pt x="19173" y="56692"/>
                    <a:pt x="20396" y="55231"/>
                    <a:pt x="20376" y="53682"/>
                  </a:cubicBezTo>
                  <a:cubicBezTo>
                    <a:pt x="20358" y="52262"/>
                    <a:pt x="19278" y="51026"/>
                    <a:pt x="17850" y="51026"/>
                  </a:cubicBezTo>
                  <a:cubicBezTo>
                    <a:pt x="17755" y="51026"/>
                    <a:pt x="17659" y="51031"/>
                    <a:pt x="17561" y="51042"/>
                  </a:cubicBezTo>
                  <a:cubicBezTo>
                    <a:pt x="15383" y="51291"/>
                    <a:pt x="13511" y="54771"/>
                    <a:pt x="13124" y="56690"/>
                  </a:cubicBezTo>
                  <a:cubicBezTo>
                    <a:pt x="13100" y="56814"/>
                    <a:pt x="12972" y="58298"/>
                    <a:pt x="12923" y="59056"/>
                  </a:cubicBezTo>
                  <a:cubicBezTo>
                    <a:pt x="12822" y="58437"/>
                    <a:pt x="12720" y="57823"/>
                    <a:pt x="12625" y="57176"/>
                  </a:cubicBezTo>
                  <a:cubicBezTo>
                    <a:pt x="12482" y="56247"/>
                    <a:pt x="12362" y="55261"/>
                    <a:pt x="12240" y="54305"/>
                  </a:cubicBezTo>
                  <a:cubicBezTo>
                    <a:pt x="12194" y="53808"/>
                    <a:pt x="12149" y="53306"/>
                    <a:pt x="12102" y="52798"/>
                  </a:cubicBezTo>
                  <a:cubicBezTo>
                    <a:pt x="12044" y="52287"/>
                    <a:pt x="12053" y="51792"/>
                    <a:pt x="12024" y="51281"/>
                  </a:cubicBezTo>
                  <a:cubicBezTo>
                    <a:pt x="11999" y="50532"/>
                    <a:pt x="12011" y="49759"/>
                    <a:pt x="12020" y="48987"/>
                  </a:cubicBezTo>
                  <a:cubicBezTo>
                    <a:pt x="12974" y="48898"/>
                    <a:pt x="15772" y="48591"/>
                    <a:pt x="17009" y="47902"/>
                  </a:cubicBezTo>
                  <a:cubicBezTo>
                    <a:pt x="18286" y="47191"/>
                    <a:pt x="19716" y="45931"/>
                    <a:pt x="19931" y="44400"/>
                  </a:cubicBezTo>
                  <a:cubicBezTo>
                    <a:pt x="20142" y="42900"/>
                    <a:pt x="19127" y="41424"/>
                    <a:pt x="17549" y="41362"/>
                  </a:cubicBezTo>
                  <a:cubicBezTo>
                    <a:pt x="17520" y="41361"/>
                    <a:pt x="17491" y="41361"/>
                    <a:pt x="17462" y="41361"/>
                  </a:cubicBezTo>
                  <a:cubicBezTo>
                    <a:pt x="15296" y="41361"/>
                    <a:pt x="12971" y="44459"/>
                    <a:pt x="12308" y="46273"/>
                  </a:cubicBezTo>
                  <a:cubicBezTo>
                    <a:pt x="12287" y="46333"/>
                    <a:pt x="12185" y="46735"/>
                    <a:pt x="12068" y="47215"/>
                  </a:cubicBezTo>
                  <a:cubicBezTo>
                    <a:pt x="12101" y="46462"/>
                    <a:pt x="12131" y="45709"/>
                    <a:pt x="12189" y="44947"/>
                  </a:cubicBezTo>
                  <a:cubicBezTo>
                    <a:pt x="12354" y="42784"/>
                    <a:pt x="12590" y="40586"/>
                    <a:pt x="12817" y="38383"/>
                  </a:cubicBezTo>
                  <a:cubicBezTo>
                    <a:pt x="12864" y="37923"/>
                    <a:pt x="12905" y="37463"/>
                    <a:pt x="12950" y="37004"/>
                  </a:cubicBezTo>
                  <a:cubicBezTo>
                    <a:pt x="13754" y="36934"/>
                    <a:pt x="16787" y="36627"/>
                    <a:pt x="18083" y="35907"/>
                  </a:cubicBezTo>
                  <a:cubicBezTo>
                    <a:pt x="19361" y="35195"/>
                    <a:pt x="20790" y="33935"/>
                    <a:pt x="21006" y="32403"/>
                  </a:cubicBezTo>
                  <a:cubicBezTo>
                    <a:pt x="21216" y="30902"/>
                    <a:pt x="20201" y="29427"/>
                    <a:pt x="18623" y="29366"/>
                  </a:cubicBezTo>
                  <a:cubicBezTo>
                    <a:pt x="18594" y="29365"/>
                    <a:pt x="18565" y="29365"/>
                    <a:pt x="18536" y="29365"/>
                  </a:cubicBezTo>
                  <a:cubicBezTo>
                    <a:pt x="16370" y="29365"/>
                    <a:pt x="14045" y="32463"/>
                    <a:pt x="13382" y="34277"/>
                  </a:cubicBezTo>
                  <a:cubicBezTo>
                    <a:pt x="13358" y="34343"/>
                    <a:pt x="13238" y="34824"/>
                    <a:pt x="13109" y="35364"/>
                  </a:cubicBezTo>
                  <a:cubicBezTo>
                    <a:pt x="13215" y="34165"/>
                    <a:pt x="13305" y="32969"/>
                    <a:pt x="13359" y="31780"/>
                  </a:cubicBezTo>
                  <a:cubicBezTo>
                    <a:pt x="13454" y="29699"/>
                    <a:pt x="13436" y="27643"/>
                    <a:pt x="13260" y="25653"/>
                  </a:cubicBezTo>
                  <a:cubicBezTo>
                    <a:pt x="13544" y="25632"/>
                    <a:pt x="17107" y="25344"/>
                    <a:pt x="18547" y="24542"/>
                  </a:cubicBezTo>
                  <a:cubicBezTo>
                    <a:pt x="19825" y="23831"/>
                    <a:pt x="21255" y="22571"/>
                    <a:pt x="21471" y="21039"/>
                  </a:cubicBezTo>
                  <a:cubicBezTo>
                    <a:pt x="21682" y="19539"/>
                    <a:pt x="20666" y="18064"/>
                    <a:pt x="19089" y="18003"/>
                  </a:cubicBezTo>
                  <a:cubicBezTo>
                    <a:pt x="19060" y="18002"/>
                    <a:pt x="19031" y="18001"/>
                    <a:pt x="19001" y="18001"/>
                  </a:cubicBezTo>
                  <a:cubicBezTo>
                    <a:pt x="16836" y="18001"/>
                    <a:pt x="14511" y="21099"/>
                    <a:pt x="13848" y="22913"/>
                  </a:cubicBezTo>
                  <a:cubicBezTo>
                    <a:pt x="13800" y="23044"/>
                    <a:pt x="13377" y="24790"/>
                    <a:pt x="13248" y="25418"/>
                  </a:cubicBezTo>
                  <a:cubicBezTo>
                    <a:pt x="13245" y="25395"/>
                    <a:pt x="13247" y="25370"/>
                    <a:pt x="13244" y="25346"/>
                  </a:cubicBezTo>
                  <a:cubicBezTo>
                    <a:pt x="13040" y="23260"/>
                    <a:pt x="12588" y="21293"/>
                    <a:pt x="12069" y="19449"/>
                  </a:cubicBezTo>
                  <a:cubicBezTo>
                    <a:pt x="11554" y="17608"/>
                    <a:pt x="10912" y="15918"/>
                    <a:pt x="10282" y="14380"/>
                  </a:cubicBezTo>
                  <a:cubicBezTo>
                    <a:pt x="9655" y="12837"/>
                    <a:pt x="8986" y="11466"/>
                    <a:pt x="8385" y="10257"/>
                  </a:cubicBezTo>
                  <a:cubicBezTo>
                    <a:pt x="8054" y="9604"/>
                    <a:pt x="7739" y="9014"/>
                    <a:pt x="7439" y="8467"/>
                  </a:cubicBezTo>
                  <a:lnTo>
                    <a:pt x="7439" y="8467"/>
                  </a:lnTo>
                  <a:lnTo>
                    <a:pt x="7485" y="8478"/>
                  </a:lnTo>
                  <a:cubicBezTo>
                    <a:pt x="7485" y="8478"/>
                    <a:pt x="7485" y="8478"/>
                    <a:pt x="7485" y="8478"/>
                  </a:cubicBezTo>
                  <a:cubicBezTo>
                    <a:pt x="7524" y="8478"/>
                    <a:pt x="7303" y="5833"/>
                    <a:pt x="7270" y="5668"/>
                  </a:cubicBezTo>
                  <a:cubicBezTo>
                    <a:pt x="6886" y="3748"/>
                    <a:pt x="5015" y="267"/>
                    <a:pt x="2838" y="17"/>
                  </a:cubicBezTo>
                  <a:cubicBezTo>
                    <a:pt x="2740" y="6"/>
                    <a:pt x="2644" y="0"/>
                    <a:pt x="254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-4693767" y="2835218"/>
              <a:ext cx="185773" cy="236599"/>
            </a:xfrm>
            <a:custGeom>
              <a:avLst/>
              <a:gdLst/>
              <a:ahLst/>
              <a:cxnLst/>
              <a:rect l="l" t="t" r="r" b="b"/>
              <a:pathLst>
                <a:path w="7069" h="9003" extrusionOk="0">
                  <a:moveTo>
                    <a:pt x="4334" y="0"/>
                  </a:moveTo>
                  <a:cubicBezTo>
                    <a:pt x="4150" y="0"/>
                    <a:pt x="3962" y="21"/>
                    <a:pt x="3771" y="66"/>
                  </a:cubicBezTo>
                  <a:cubicBezTo>
                    <a:pt x="1636" y="564"/>
                    <a:pt x="177" y="4236"/>
                    <a:pt x="13" y="6186"/>
                  </a:cubicBezTo>
                  <a:cubicBezTo>
                    <a:pt x="0" y="6355"/>
                    <a:pt x="83" y="9003"/>
                    <a:pt x="120" y="9003"/>
                  </a:cubicBezTo>
                  <a:cubicBezTo>
                    <a:pt x="120" y="9003"/>
                    <a:pt x="120" y="9003"/>
                    <a:pt x="120" y="9003"/>
                  </a:cubicBezTo>
                  <a:cubicBezTo>
                    <a:pt x="124" y="9003"/>
                    <a:pt x="3751" y="7718"/>
                    <a:pt x="4977" y="6518"/>
                  </a:cubicBezTo>
                  <a:cubicBezTo>
                    <a:pt x="6022" y="5494"/>
                    <a:pt x="7069" y="3901"/>
                    <a:pt x="6871" y="2366"/>
                  </a:cubicBezTo>
                  <a:cubicBezTo>
                    <a:pt x="6703" y="1050"/>
                    <a:pt x="5631" y="0"/>
                    <a:pt x="4334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-5968321" y="3147582"/>
              <a:ext cx="1404140" cy="1454782"/>
            </a:xfrm>
            <a:custGeom>
              <a:avLst/>
              <a:gdLst/>
              <a:ahLst/>
              <a:cxnLst/>
              <a:rect l="l" t="t" r="r" b="b"/>
              <a:pathLst>
                <a:path w="53430" h="55357" extrusionOk="0">
                  <a:moveTo>
                    <a:pt x="3009" y="0"/>
                  </a:moveTo>
                  <a:cubicBezTo>
                    <a:pt x="2537" y="0"/>
                    <a:pt x="2096" y="85"/>
                    <a:pt x="1714" y="279"/>
                  </a:cubicBezTo>
                  <a:cubicBezTo>
                    <a:pt x="306" y="994"/>
                    <a:pt x="0" y="2760"/>
                    <a:pt x="820" y="4034"/>
                  </a:cubicBezTo>
                  <a:cubicBezTo>
                    <a:pt x="1656" y="5335"/>
                    <a:pt x="3483" y="5882"/>
                    <a:pt x="4940" y="5994"/>
                  </a:cubicBezTo>
                  <a:cubicBezTo>
                    <a:pt x="5018" y="6000"/>
                    <a:pt x="5100" y="6003"/>
                    <a:pt x="5186" y="6003"/>
                  </a:cubicBezTo>
                  <a:cubicBezTo>
                    <a:pt x="6734" y="6003"/>
                    <a:pt x="9404" y="5080"/>
                    <a:pt x="10090" y="4833"/>
                  </a:cubicBezTo>
                  <a:cubicBezTo>
                    <a:pt x="10658" y="5149"/>
                    <a:pt x="11261" y="5490"/>
                    <a:pt x="11918" y="5882"/>
                  </a:cubicBezTo>
                  <a:cubicBezTo>
                    <a:pt x="13069" y="6583"/>
                    <a:pt x="14363" y="7384"/>
                    <a:pt x="15709" y="8350"/>
                  </a:cubicBezTo>
                  <a:cubicBezTo>
                    <a:pt x="16069" y="8605"/>
                    <a:pt x="16446" y="8896"/>
                    <a:pt x="16816" y="9171"/>
                  </a:cubicBezTo>
                  <a:cubicBezTo>
                    <a:pt x="16096" y="8837"/>
                    <a:pt x="15102" y="8393"/>
                    <a:pt x="15000" y="8361"/>
                  </a:cubicBezTo>
                  <a:cubicBezTo>
                    <a:pt x="14292" y="8134"/>
                    <a:pt x="13283" y="7985"/>
                    <a:pt x="12234" y="7985"/>
                  </a:cubicBezTo>
                  <a:cubicBezTo>
                    <a:pt x="10520" y="7985"/>
                    <a:pt x="8699" y="8382"/>
                    <a:pt x="7908" y="9487"/>
                  </a:cubicBezTo>
                  <a:cubicBezTo>
                    <a:pt x="6988" y="10772"/>
                    <a:pt x="7531" y="12478"/>
                    <a:pt x="8845" y="13232"/>
                  </a:cubicBezTo>
                  <a:cubicBezTo>
                    <a:pt x="9394" y="13547"/>
                    <a:pt x="10033" y="13674"/>
                    <a:pt x="10688" y="13674"/>
                  </a:cubicBezTo>
                  <a:cubicBezTo>
                    <a:pt x="11632" y="13674"/>
                    <a:pt x="12610" y="13411"/>
                    <a:pt x="13404" y="13072"/>
                  </a:cubicBezTo>
                  <a:cubicBezTo>
                    <a:pt x="14807" y="12474"/>
                    <a:pt x="16987" y="10161"/>
                    <a:pt x="17459" y="9649"/>
                  </a:cubicBezTo>
                  <a:cubicBezTo>
                    <a:pt x="18269" y="10271"/>
                    <a:pt x="19086" y="10928"/>
                    <a:pt x="19899" y="11663"/>
                  </a:cubicBezTo>
                  <a:cubicBezTo>
                    <a:pt x="21299" y="12924"/>
                    <a:pt x="22725" y="14343"/>
                    <a:pt x="23986" y="15969"/>
                  </a:cubicBezTo>
                  <a:cubicBezTo>
                    <a:pt x="24057" y="16059"/>
                    <a:pt x="24118" y="16162"/>
                    <a:pt x="24188" y="16254"/>
                  </a:cubicBezTo>
                  <a:cubicBezTo>
                    <a:pt x="23861" y="16027"/>
                    <a:pt x="21977" y="14913"/>
                    <a:pt x="21837" y="14851"/>
                  </a:cubicBezTo>
                  <a:cubicBezTo>
                    <a:pt x="20916" y="14439"/>
                    <a:pt x="19428" y="14109"/>
                    <a:pt x="18002" y="14109"/>
                  </a:cubicBezTo>
                  <a:cubicBezTo>
                    <a:pt x="16660" y="14109"/>
                    <a:pt x="15374" y="14401"/>
                    <a:pt x="14664" y="15191"/>
                  </a:cubicBezTo>
                  <a:cubicBezTo>
                    <a:pt x="13609" y="16366"/>
                    <a:pt x="13961" y="18123"/>
                    <a:pt x="15184" y="19017"/>
                  </a:cubicBezTo>
                  <a:cubicBezTo>
                    <a:pt x="15855" y="19507"/>
                    <a:pt x="16713" y="19691"/>
                    <a:pt x="17582" y="19691"/>
                  </a:cubicBezTo>
                  <a:cubicBezTo>
                    <a:pt x="18330" y="19691"/>
                    <a:pt x="19085" y="19554"/>
                    <a:pt x="19733" y="19359"/>
                  </a:cubicBezTo>
                  <a:cubicBezTo>
                    <a:pt x="21346" y="18872"/>
                    <a:pt x="24130" y="16412"/>
                    <a:pt x="24235" y="16320"/>
                  </a:cubicBezTo>
                  <a:cubicBezTo>
                    <a:pt x="25396" y="17858"/>
                    <a:pt x="26473" y="19526"/>
                    <a:pt x="27470" y="21283"/>
                  </a:cubicBezTo>
                  <a:cubicBezTo>
                    <a:pt x="28195" y="22554"/>
                    <a:pt x="28877" y="23872"/>
                    <a:pt x="29549" y="25200"/>
                  </a:cubicBezTo>
                  <a:cubicBezTo>
                    <a:pt x="29117" y="24916"/>
                    <a:pt x="27366" y="23881"/>
                    <a:pt x="27231" y="23821"/>
                  </a:cubicBezTo>
                  <a:cubicBezTo>
                    <a:pt x="26310" y="23410"/>
                    <a:pt x="24822" y="23080"/>
                    <a:pt x="23395" y="23080"/>
                  </a:cubicBezTo>
                  <a:cubicBezTo>
                    <a:pt x="22054" y="23080"/>
                    <a:pt x="20767" y="23372"/>
                    <a:pt x="20057" y="24162"/>
                  </a:cubicBezTo>
                  <a:cubicBezTo>
                    <a:pt x="19002" y="25337"/>
                    <a:pt x="19354" y="27094"/>
                    <a:pt x="20577" y="27988"/>
                  </a:cubicBezTo>
                  <a:cubicBezTo>
                    <a:pt x="21248" y="28478"/>
                    <a:pt x="22107" y="28662"/>
                    <a:pt x="22975" y="28662"/>
                  </a:cubicBezTo>
                  <a:cubicBezTo>
                    <a:pt x="23723" y="28662"/>
                    <a:pt x="24479" y="28525"/>
                    <a:pt x="25126" y="28330"/>
                  </a:cubicBezTo>
                  <a:cubicBezTo>
                    <a:pt x="26702" y="27855"/>
                    <a:pt x="29379" y="25510"/>
                    <a:pt x="29604" y="25312"/>
                  </a:cubicBezTo>
                  <a:cubicBezTo>
                    <a:pt x="29909" y="25914"/>
                    <a:pt x="30216" y="26517"/>
                    <a:pt x="30517" y="27124"/>
                  </a:cubicBezTo>
                  <a:cubicBezTo>
                    <a:pt x="31499" y="29106"/>
                    <a:pt x="32475" y="31097"/>
                    <a:pt x="33498" y="33033"/>
                  </a:cubicBezTo>
                  <a:cubicBezTo>
                    <a:pt x="33853" y="33704"/>
                    <a:pt x="34227" y="34352"/>
                    <a:pt x="34599" y="35003"/>
                  </a:cubicBezTo>
                  <a:cubicBezTo>
                    <a:pt x="33937" y="34596"/>
                    <a:pt x="32719" y="33879"/>
                    <a:pt x="32608" y="33829"/>
                  </a:cubicBezTo>
                  <a:cubicBezTo>
                    <a:pt x="31687" y="33418"/>
                    <a:pt x="30199" y="33087"/>
                    <a:pt x="28772" y="33087"/>
                  </a:cubicBezTo>
                  <a:cubicBezTo>
                    <a:pt x="27431" y="33087"/>
                    <a:pt x="26144" y="33379"/>
                    <a:pt x="25435" y="34170"/>
                  </a:cubicBezTo>
                  <a:cubicBezTo>
                    <a:pt x="24379" y="35345"/>
                    <a:pt x="24730" y="37101"/>
                    <a:pt x="25954" y="37996"/>
                  </a:cubicBezTo>
                  <a:cubicBezTo>
                    <a:pt x="26625" y="38485"/>
                    <a:pt x="27484" y="38669"/>
                    <a:pt x="28352" y="38669"/>
                  </a:cubicBezTo>
                  <a:cubicBezTo>
                    <a:pt x="29101" y="38669"/>
                    <a:pt x="29856" y="38533"/>
                    <a:pt x="30504" y="38338"/>
                  </a:cubicBezTo>
                  <a:cubicBezTo>
                    <a:pt x="31909" y="37914"/>
                    <a:pt x="34204" y="35990"/>
                    <a:pt x="34842" y="35439"/>
                  </a:cubicBezTo>
                  <a:cubicBezTo>
                    <a:pt x="35469" y="36517"/>
                    <a:pt x="36114" y="37573"/>
                    <a:pt x="36800" y="38582"/>
                  </a:cubicBezTo>
                  <a:cubicBezTo>
                    <a:pt x="37104" y="39011"/>
                    <a:pt x="37388" y="39468"/>
                    <a:pt x="37703" y="39863"/>
                  </a:cubicBezTo>
                  <a:cubicBezTo>
                    <a:pt x="38014" y="40267"/>
                    <a:pt x="38320" y="40668"/>
                    <a:pt x="38624" y="41064"/>
                  </a:cubicBezTo>
                  <a:cubicBezTo>
                    <a:pt x="39281" y="41863"/>
                    <a:pt x="39890" y="42607"/>
                    <a:pt x="40520" y="43335"/>
                  </a:cubicBezTo>
                  <a:cubicBezTo>
                    <a:pt x="40837" y="43704"/>
                    <a:pt x="41144" y="44046"/>
                    <a:pt x="41455" y="44402"/>
                  </a:cubicBezTo>
                  <a:cubicBezTo>
                    <a:pt x="40846" y="43889"/>
                    <a:pt x="39869" y="43094"/>
                    <a:pt x="39772" y="43031"/>
                  </a:cubicBezTo>
                  <a:cubicBezTo>
                    <a:pt x="38685" y="42331"/>
                    <a:pt x="36657" y="41622"/>
                    <a:pt x="34918" y="41622"/>
                  </a:cubicBezTo>
                  <a:cubicBezTo>
                    <a:pt x="34024" y="41622"/>
                    <a:pt x="33206" y="41809"/>
                    <a:pt x="32631" y="42281"/>
                  </a:cubicBezTo>
                  <a:cubicBezTo>
                    <a:pt x="31409" y="43282"/>
                    <a:pt x="31490" y="45072"/>
                    <a:pt x="32565" y="46141"/>
                  </a:cubicBezTo>
                  <a:cubicBezTo>
                    <a:pt x="33394" y="46965"/>
                    <a:pt x="34682" y="47247"/>
                    <a:pt x="35887" y="47247"/>
                  </a:cubicBezTo>
                  <a:cubicBezTo>
                    <a:pt x="36276" y="47247"/>
                    <a:pt x="36656" y="47218"/>
                    <a:pt x="37010" y="47168"/>
                  </a:cubicBezTo>
                  <a:cubicBezTo>
                    <a:pt x="38606" y="46942"/>
                    <a:pt x="41516" y="45104"/>
                    <a:pt x="41870" y="44877"/>
                  </a:cubicBezTo>
                  <a:cubicBezTo>
                    <a:pt x="42638" y="45742"/>
                    <a:pt x="43393" y="46579"/>
                    <a:pt x="44115" y="47348"/>
                  </a:cubicBezTo>
                  <a:cubicBezTo>
                    <a:pt x="46392" y="49788"/>
                    <a:pt x="48382" y="51733"/>
                    <a:pt x="49793" y="53076"/>
                  </a:cubicBezTo>
                  <a:cubicBezTo>
                    <a:pt x="51203" y="54416"/>
                    <a:pt x="52050" y="55159"/>
                    <a:pt x="52050" y="55159"/>
                  </a:cubicBezTo>
                  <a:lnTo>
                    <a:pt x="52058" y="55165"/>
                  </a:lnTo>
                  <a:lnTo>
                    <a:pt x="52067" y="55174"/>
                  </a:lnTo>
                  <a:cubicBezTo>
                    <a:pt x="52212" y="55296"/>
                    <a:pt x="52389" y="55357"/>
                    <a:pt x="52566" y="55357"/>
                  </a:cubicBezTo>
                  <a:cubicBezTo>
                    <a:pt x="52785" y="55357"/>
                    <a:pt x="53003" y="55263"/>
                    <a:pt x="53156" y="55081"/>
                  </a:cubicBezTo>
                  <a:cubicBezTo>
                    <a:pt x="53429" y="54755"/>
                    <a:pt x="53386" y="54266"/>
                    <a:pt x="53057" y="53994"/>
                  </a:cubicBezTo>
                  <a:cubicBezTo>
                    <a:pt x="53057" y="53994"/>
                    <a:pt x="52224" y="53293"/>
                    <a:pt x="50797" y="51996"/>
                  </a:cubicBezTo>
                  <a:cubicBezTo>
                    <a:pt x="49374" y="50700"/>
                    <a:pt x="47363" y="48816"/>
                    <a:pt x="45055" y="46449"/>
                  </a:cubicBezTo>
                  <a:cubicBezTo>
                    <a:pt x="44388" y="45769"/>
                    <a:pt x="43693" y="45035"/>
                    <a:pt x="42985" y="44276"/>
                  </a:cubicBezTo>
                  <a:cubicBezTo>
                    <a:pt x="43279" y="43964"/>
                    <a:pt x="45619" y="41447"/>
                    <a:pt x="46135" y="39923"/>
                  </a:cubicBezTo>
                  <a:cubicBezTo>
                    <a:pt x="46604" y="38539"/>
                    <a:pt x="46818" y="36644"/>
                    <a:pt x="45948" y="35365"/>
                  </a:cubicBezTo>
                  <a:cubicBezTo>
                    <a:pt x="45426" y="34596"/>
                    <a:pt x="44568" y="34144"/>
                    <a:pt x="43702" y="34144"/>
                  </a:cubicBezTo>
                  <a:cubicBezTo>
                    <a:pt x="43158" y="34144"/>
                    <a:pt x="42610" y="34323"/>
                    <a:pt x="42142" y="34716"/>
                  </a:cubicBezTo>
                  <a:cubicBezTo>
                    <a:pt x="40462" y="36123"/>
                    <a:pt x="40821" y="40060"/>
                    <a:pt x="41559" y="41873"/>
                  </a:cubicBezTo>
                  <a:cubicBezTo>
                    <a:pt x="41606" y="41989"/>
                    <a:pt x="42318" y="43299"/>
                    <a:pt x="42696" y="43959"/>
                  </a:cubicBezTo>
                  <a:cubicBezTo>
                    <a:pt x="42270" y="43498"/>
                    <a:pt x="41846" y="43041"/>
                    <a:pt x="41410" y="42553"/>
                  </a:cubicBezTo>
                  <a:cubicBezTo>
                    <a:pt x="40778" y="41857"/>
                    <a:pt x="40133" y="41101"/>
                    <a:pt x="39505" y="40373"/>
                  </a:cubicBezTo>
                  <a:lnTo>
                    <a:pt x="38559" y="39191"/>
                  </a:lnTo>
                  <a:cubicBezTo>
                    <a:pt x="38229" y="38796"/>
                    <a:pt x="37964" y="38380"/>
                    <a:pt x="37658" y="37969"/>
                  </a:cubicBezTo>
                  <a:cubicBezTo>
                    <a:pt x="37223" y="37358"/>
                    <a:pt x="36806" y="36707"/>
                    <a:pt x="36388" y="36057"/>
                  </a:cubicBezTo>
                  <a:cubicBezTo>
                    <a:pt x="37136" y="35457"/>
                    <a:pt x="39298" y="33657"/>
                    <a:pt x="39951" y="32401"/>
                  </a:cubicBezTo>
                  <a:cubicBezTo>
                    <a:pt x="40624" y="31103"/>
                    <a:pt x="41122" y="29264"/>
                    <a:pt x="40456" y="27867"/>
                  </a:cubicBezTo>
                  <a:cubicBezTo>
                    <a:pt x="39999" y="26908"/>
                    <a:pt x="39046" y="26292"/>
                    <a:pt x="38052" y="26292"/>
                  </a:cubicBezTo>
                  <a:cubicBezTo>
                    <a:pt x="37628" y="26292"/>
                    <a:pt x="37197" y="26404"/>
                    <a:pt x="36794" y="26649"/>
                  </a:cubicBezTo>
                  <a:cubicBezTo>
                    <a:pt x="34920" y="27785"/>
                    <a:pt x="34679" y="31731"/>
                    <a:pt x="35131" y="33636"/>
                  </a:cubicBezTo>
                  <a:cubicBezTo>
                    <a:pt x="35147" y="33697"/>
                    <a:pt x="35284" y="34089"/>
                    <a:pt x="35452" y="34554"/>
                  </a:cubicBezTo>
                  <a:cubicBezTo>
                    <a:pt x="35063" y="33907"/>
                    <a:pt x="34673" y="33264"/>
                    <a:pt x="34301" y="32595"/>
                  </a:cubicBezTo>
                  <a:cubicBezTo>
                    <a:pt x="33246" y="30699"/>
                    <a:pt x="32230" y="28736"/>
                    <a:pt x="31204" y="26772"/>
                  </a:cubicBezTo>
                  <a:cubicBezTo>
                    <a:pt x="30990" y="26364"/>
                    <a:pt x="30769" y="25959"/>
                    <a:pt x="30554" y="25549"/>
                  </a:cubicBezTo>
                  <a:cubicBezTo>
                    <a:pt x="31186" y="25048"/>
                    <a:pt x="33546" y="23119"/>
                    <a:pt x="34230" y="21803"/>
                  </a:cubicBezTo>
                  <a:cubicBezTo>
                    <a:pt x="34903" y="20505"/>
                    <a:pt x="35400" y="18666"/>
                    <a:pt x="34735" y="17269"/>
                  </a:cubicBezTo>
                  <a:cubicBezTo>
                    <a:pt x="34278" y="16309"/>
                    <a:pt x="33324" y="15693"/>
                    <a:pt x="32330" y="15693"/>
                  </a:cubicBezTo>
                  <a:cubicBezTo>
                    <a:pt x="31907" y="15693"/>
                    <a:pt x="31476" y="15805"/>
                    <a:pt x="31073" y="16050"/>
                  </a:cubicBezTo>
                  <a:cubicBezTo>
                    <a:pt x="29199" y="17187"/>
                    <a:pt x="28957" y="21133"/>
                    <a:pt x="29411" y="23036"/>
                  </a:cubicBezTo>
                  <a:cubicBezTo>
                    <a:pt x="29426" y="23105"/>
                    <a:pt x="29592" y="23573"/>
                    <a:pt x="29782" y="24095"/>
                  </a:cubicBezTo>
                  <a:cubicBezTo>
                    <a:pt x="29209" y="23036"/>
                    <a:pt x="28625" y="21989"/>
                    <a:pt x="28013" y="20966"/>
                  </a:cubicBezTo>
                  <a:cubicBezTo>
                    <a:pt x="26945" y="19178"/>
                    <a:pt x="25795" y="17474"/>
                    <a:pt x="24552" y="15911"/>
                  </a:cubicBezTo>
                  <a:cubicBezTo>
                    <a:pt x="24776" y="15736"/>
                    <a:pt x="27589" y="13531"/>
                    <a:pt x="28349" y="12066"/>
                  </a:cubicBezTo>
                  <a:cubicBezTo>
                    <a:pt x="29022" y="10769"/>
                    <a:pt x="29519" y="8929"/>
                    <a:pt x="28854" y="7532"/>
                  </a:cubicBezTo>
                  <a:cubicBezTo>
                    <a:pt x="28397" y="6574"/>
                    <a:pt x="27444" y="5958"/>
                    <a:pt x="26449" y="5958"/>
                  </a:cubicBezTo>
                  <a:cubicBezTo>
                    <a:pt x="26026" y="5958"/>
                    <a:pt x="25595" y="6070"/>
                    <a:pt x="25191" y="6314"/>
                  </a:cubicBezTo>
                  <a:cubicBezTo>
                    <a:pt x="23318" y="7452"/>
                    <a:pt x="23075" y="11397"/>
                    <a:pt x="23529" y="13301"/>
                  </a:cubicBezTo>
                  <a:cubicBezTo>
                    <a:pt x="23561" y="13436"/>
                    <a:pt x="24172" y="15125"/>
                    <a:pt x="24411" y="15722"/>
                  </a:cubicBezTo>
                  <a:cubicBezTo>
                    <a:pt x="24396" y="15704"/>
                    <a:pt x="24382" y="15682"/>
                    <a:pt x="24368" y="15664"/>
                  </a:cubicBezTo>
                  <a:cubicBezTo>
                    <a:pt x="23047" y="14036"/>
                    <a:pt x="21585" y="12645"/>
                    <a:pt x="20134" y="11392"/>
                  </a:cubicBezTo>
                  <a:cubicBezTo>
                    <a:pt x="18689" y="10141"/>
                    <a:pt x="17221" y="9087"/>
                    <a:pt x="15846" y="8151"/>
                  </a:cubicBezTo>
                  <a:cubicBezTo>
                    <a:pt x="14472" y="7212"/>
                    <a:pt x="13158" y="6437"/>
                    <a:pt x="11989" y="5760"/>
                  </a:cubicBezTo>
                  <a:cubicBezTo>
                    <a:pt x="11354" y="5399"/>
                    <a:pt x="10766" y="5079"/>
                    <a:pt x="10214" y="4789"/>
                  </a:cubicBezTo>
                  <a:lnTo>
                    <a:pt x="10257" y="4773"/>
                  </a:lnTo>
                  <a:cubicBezTo>
                    <a:pt x="10296" y="4759"/>
                    <a:pt x="8647" y="2667"/>
                    <a:pt x="8528" y="2547"/>
                  </a:cubicBezTo>
                  <a:cubicBezTo>
                    <a:pt x="7419" y="1430"/>
                    <a:pt x="4950" y="0"/>
                    <a:pt x="300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-5600269" y="3121407"/>
              <a:ext cx="167640" cy="268923"/>
            </a:xfrm>
            <a:custGeom>
              <a:avLst/>
              <a:gdLst/>
              <a:ahLst/>
              <a:cxnLst/>
              <a:rect l="l" t="t" r="r" b="b"/>
              <a:pathLst>
                <a:path w="6379" h="10233" extrusionOk="0">
                  <a:moveTo>
                    <a:pt x="3280" y="1"/>
                  </a:moveTo>
                  <a:cubicBezTo>
                    <a:pt x="2638" y="1"/>
                    <a:pt x="2001" y="242"/>
                    <a:pt x="1507" y="764"/>
                  </a:cubicBezTo>
                  <a:cubicBezTo>
                    <a:pt x="0" y="2356"/>
                    <a:pt x="809" y="6225"/>
                    <a:pt x="1749" y="7942"/>
                  </a:cubicBezTo>
                  <a:cubicBezTo>
                    <a:pt x="1831" y="8089"/>
                    <a:pt x="3347" y="10233"/>
                    <a:pt x="3392" y="10233"/>
                  </a:cubicBezTo>
                  <a:cubicBezTo>
                    <a:pt x="3392" y="10233"/>
                    <a:pt x="3393" y="10233"/>
                    <a:pt x="3393" y="10233"/>
                  </a:cubicBezTo>
                  <a:cubicBezTo>
                    <a:pt x="3394" y="10230"/>
                    <a:pt x="5711" y="7157"/>
                    <a:pt x="6071" y="5479"/>
                  </a:cubicBezTo>
                  <a:cubicBezTo>
                    <a:pt x="6379" y="4050"/>
                    <a:pt x="6373" y="2144"/>
                    <a:pt x="5362" y="973"/>
                  </a:cubicBezTo>
                  <a:cubicBezTo>
                    <a:pt x="4822" y="347"/>
                    <a:pt x="4048" y="1"/>
                    <a:pt x="3280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-5968321" y="3147582"/>
              <a:ext cx="1404140" cy="1454782"/>
            </a:xfrm>
            <a:custGeom>
              <a:avLst/>
              <a:gdLst/>
              <a:ahLst/>
              <a:cxnLst/>
              <a:rect l="l" t="t" r="r" b="b"/>
              <a:pathLst>
                <a:path w="53430" h="55357" extrusionOk="0">
                  <a:moveTo>
                    <a:pt x="3009" y="0"/>
                  </a:moveTo>
                  <a:cubicBezTo>
                    <a:pt x="2537" y="0"/>
                    <a:pt x="2096" y="85"/>
                    <a:pt x="1714" y="279"/>
                  </a:cubicBezTo>
                  <a:cubicBezTo>
                    <a:pt x="306" y="994"/>
                    <a:pt x="0" y="2760"/>
                    <a:pt x="820" y="4034"/>
                  </a:cubicBezTo>
                  <a:cubicBezTo>
                    <a:pt x="1656" y="5335"/>
                    <a:pt x="3483" y="5882"/>
                    <a:pt x="4940" y="5994"/>
                  </a:cubicBezTo>
                  <a:cubicBezTo>
                    <a:pt x="5018" y="6000"/>
                    <a:pt x="5100" y="6003"/>
                    <a:pt x="5186" y="6003"/>
                  </a:cubicBezTo>
                  <a:cubicBezTo>
                    <a:pt x="6734" y="6003"/>
                    <a:pt x="9404" y="5080"/>
                    <a:pt x="10090" y="4833"/>
                  </a:cubicBezTo>
                  <a:cubicBezTo>
                    <a:pt x="10658" y="5149"/>
                    <a:pt x="11261" y="5490"/>
                    <a:pt x="11918" y="5882"/>
                  </a:cubicBezTo>
                  <a:cubicBezTo>
                    <a:pt x="13069" y="6583"/>
                    <a:pt x="14363" y="7384"/>
                    <a:pt x="15709" y="8350"/>
                  </a:cubicBezTo>
                  <a:cubicBezTo>
                    <a:pt x="16069" y="8605"/>
                    <a:pt x="16446" y="8896"/>
                    <a:pt x="16816" y="9171"/>
                  </a:cubicBezTo>
                  <a:cubicBezTo>
                    <a:pt x="16096" y="8837"/>
                    <a:pt x="15102" y="8393"/>
                    <a:pt x="15000" y="8361"/>
                  </a:cubicBezTo>
                  <a:cubicBezTo>
                    <a:pt x="14292" y="8134"/>
                    <a:pt x="13283" y="7985"/>
                    <a:pt x="12234" y="7985"/>
                  </a:cubicBezTo>
                  <a:cubicBezTo>
                    <a:pt x="10520" y="7985"/>
                    <a:pt x="8699" y="8382"/>
                    <a:pt x="7908" y="9487"/>
                  </a:cubicBezTo>
                  <a:cubicBezTo>
                    <a:pt x="6988" y="10772"/>
                    <a:pt x="7531" y="12478"/>
                    <a:pt x="8845" y="13232"/>
                  </a:cubicBezTo>
                  <a:cubicBezTo>
                    <a:pt x="9394" y="13547"/>
                    <a:pt x="10033" y="13674"/>
                    <a:pt x="10688" y="13674"/>
                  </a:cubicBezTo>
                  <a:cubicBezTo>
                    <a:pt x="11632" y="13674"/>
                    <a:pt x="12610" y="13411"/>
                    <a:pt x="13404" y="13072"/>
                  </a:cubicBezTo>
                  <a:cubicBezTo>
                    <a:pt x="14807" y="12474"/>
                    <a:pt x="16987" y="10161"/>
                    <a:pt x="17459" y="9649"/>
                  </a:cubicBezTo>
                  <a:cubicBezTo>
                    <a:pt x="18269" y="10271"/>
                    <a:pt x="19086" y="10928"/>
                    <a:pt x="19899" y="11663"/>
                  </a:cubicBezTo>
                  <a:cubicBezTo>
                    <a:pt x="21299" y="12924"/>
                    <a:pt x="22725" y="14343"/>
                    <a:pt x="23986" y="15969"/>
                  </a:cubicBezTo>
                  <a:cubicBezTo>
                    <a:pt x="24057" y="16059"/>
                    <a:pt x="24118" y="16162"/>
                    <a:pt x="24188" y="16254"/>
                  </a:cubicBezTo>
                  <a:cubicBezTo>
                    <a:pt x="23861" y="16027"/>
                    <a:pt x="21977" y="14913"/>
                    <a:pt x="21837" y="14851"/>
                  </a:cubicBezTo>
                  <a:cubicBezTo>
                    <a:pt x="20916" y="14439"/>
                    <a:pt x="19428" y="14109"/>
                    <a:pt x="18002" y="14109"/>
                  </a:cubicBezTo>
                  <a:cubicBezTo>
                    <a:pt x="16660" y="14109"/>
                    <a:pt x="15374" y="14401"/>
                    <a:pt x="14664" y="15191"/>
                  </a:cubicBezTo>
                  <a:cubicBezTo>
                    <a:pt x="13609" y="16366"/>
                    <a:pt x="13961" y="18123"/>
                    <a:pt x="15184" y="19017"/>
                  </a:cubicBezTo>
                  <a:cubicBezTo>
                    <a:pt x="15855" y="19507"/>
                    <a:pt x="16713" y="19691"/>
                    <a:pt x="17582" y="19691"/>
                  </a:cubicBezTo>
                  <a:cubicBezTo>
                    <a:pt x="18330" y="19691"/>
                    <a:pt x="19085" y="19554"/>
                    <a:pt x="19733" y="19359"/>
                  </a:cubicBezTo>
                  <a:cubicBezTo>
                    <a:pt x="21346" y="18872"/>
                    <a:pt x="24130" y="16412"/>
                    <a:pt x="24235" y="16320"/>
                  </a:cubicBezTo>
                  <a:cubicBezTo>
                    <a:pt x="25396" y="17858"/>
                    <a:pt x="26473" y="19526"/>
                    <a:pt x="27470" y="21283"/>
                  </a:cubicBezTo>
                  <a:cubicBezTo>
                    <a:pt x="28195" y="22554"/>
                    <a:pt x="28877" y="23872"/>
                    <a:pt x="29549" y="25200"/>
                  </a:cubicBezTo>
                  <a:cubicBezTo>
                    <a:pt x="29117" y="24916"/>
                    <a:pt x="27366" y="23881"/>
                    <a:pt x="27231" y="23821"/>
                  </a:cubicBezTo>
                  <a:cubicBezTo>
                    <a:pt x="26310" y="23410"/>
                    <a:pt x="24822" y="23080"/>
                    <a:pt x="23395" y="23080"/>
                  </a:cubicBezTo>
                  <a:cubicBezTo>
                    <a:pt x="22054" y="23080"/>
                    <a:pt x="20767" y="23372"/>
                    <a:pt x="20057" y="24162"/>
                  </a:cubicBezTo>
                  <a:cubicBezTo>
                    <a:pt x="19002" y="25337"/>
                    <a:pt x="19354" y="27094"/>
                    <a:pt x="20577" y="27988"/>
                  </a:cubicBezTo>
                  <a:cubicBezTo>
                    <a:pt x="21248" y="28478"/>
                    <a:pt x="22107" y="28662"/>
                    <a:pt x="22975" y="28662"/>
                  </a:cubicBezTo>
                  <a:cubicBezTo>
                    <a:pt x="23723" y="28662"/>
                    <a:pt x="24479" y="28525"/>
                    <a:pt x="25126" y="28330"/>
                  </a:cubicBezTo>
                  <a:cubicBezTo>
                    <a:pt x="26702" y="27855"/>
                    <a:pt x="29379" y="25510"/>
                    <a:pt x="29604" y="25312"/>
                  </a:cubicBezTo>
                  <a:cubicBezTo>
                    <a:pt x="29909" y="25914"/>
                    <a:pt x="30216" y="26517"/>
                    <a:pt x="30517" y="27124"/>
                  </a:cubicBezTo>
                  <a:cubicBezTo>
                    <a:pt x="31499" y="29106"/>
                    <a:pt x="32475" y="31097"/>
                    <a:pt x="33498" y="33033"/>
                  </a:cubicBezTo>
                  <a:cubicBezTo>
                    <a:pt x="33853" y="33704"/>
                    <a:pt x="34227" y="34352"/>
                    <a:pt x="34599" y="35003"/>
                  </a:cubicBezTo>
                  <a:cubicBezTo>
                    <a:pt x="33937" y="34596"/>
                    <a:pt x="32719" y="33879"/>
                    <a:pt x="32608" y="33829"/>
                  </a:cubicBezTo>
                  <a:cubicBezTo>
                    <a:pt x="31687" y="33418"/>
                    <a:pt x="30199" y="33087"/>
                    <a:pt x="28772" y="33087"/>
                  </a:cubicBezTo>
                  <a:cubicBezTo>
                    <a:pt x="27431" y="33087"/>
                    <a:pt x="26144" y="33379"/>
                    <a:pt x="25435" y="34170"/>
                  </a:cubicBezTo>
                  <a:cubicBezTo>
                    <a:pt x="24379" y="35345"/>
                    <a:pt x="24730" y="37101"/>
                    <a:pt x="25954" y="37996"/>
                  </a:cubicBezTo>
                  <a:cubicBezTo>
                    <a:pt x="26625" y="38485"/>
                    <a:pt x="27484" y="38669"/>
                    <a:pt x="28352" y="38669"/>
                  </a:cubicBezTo>
                  <a:cubicBezTo>
                    <a:pt x="29101" y="38669"/>
                    <a:pt x="29856" y="38533"/>
                    <a:pt x="30504" y="38338"/>
                  </a:cubicBezTo>
                  <a:cubicBezTo>
                    <a:pt x="31909" y="37914"/>
                    <a:pt x="34204" y="35990"/>
                    <a:pt x="34842" y="35439"/>
                  </a:cubicBezTo>
                  <a:cubicBezTo>
                    <a:pt x="35469" y="36517"/>
                    <a:pt x="36114" y="37573"/>
                    <a:pt x="36800" y="38582"/>
                  </a:cubicBezTo>
                  <a:cubicBezTo>
                    <a:pt x="37104" y="39011"/>
                    <a:pt x="37388" y="39468"/>
                    <a:pt x="37703" y="39863"/>
                  </a:cubicBezTo>
                  <a:cubicBezTo>
                    <a:pt x="38014" y="40267"/>
                    <a:pt x="38320" y="40668"/>
                    <a:pt x="38624" y="41064"/>
                  </a:cubicBezTo>
                  <a:cubicBezTo>
                    <a:pt x="39281" y="41863"/>
                    <a:pt x="39890" y="42607"/>
                    <a:pt x="40520" y="43335"/>
                  </a:cubicBezTo>
                  <a:cubicBezTo>
                    <a:pt x="40837" y="43704"/>
                    <a:pt x="41144" y="44046"/>
                    <a:pt x="41455" y="44402"/>
                  </a:cubicBezTo>
                  <a:cubicBezTo>
                    <a:pt x="40846" y="43889"/>
                    <a:pt x="39869" y="43094"/>
                    <a:pt x="39772" y="43031"/>
                  </a:cubicBezTo>
                  <a:cubicBezTo>
                    <a:pt x="38685" y="42331"/>
                    <a:pt x="36657" y="41622"/>
                    <a:pt x="34918" y="41622"/>
                  </a:cubicBezTo>
                  <a:cubicBezTo>
                    <a:pt x="34024" y="41622"/>
                    <a:pt x="33206" y="41809"/>
                    <a:pt x="32631" y="42281"/>
                  </a:cubicBezTo>
                  <a:cubicBezTo>
                    <a:pt x="31409" y="43282"/>
                    <a:pt x="31490" y="45072"/>
                    <a:pt x="32565" y="46141"/>
                  </a:cubicBezTo>
                  <a:cubicBezTo>
                    <a:pt x="33394" y="46965"/>
                    <a:pt x="34682" y="47247"/>
                    <a:pt x="35887" y="47247"/>
                  </a:cubicBezTo>
                  <a:cubicBezTo>
                    <a:pt x="36276" y="47247"/>
                    <a:pt x="36656" y="47218"/>
                    <a:pt x="37010" y="47168"/>
                  </a:cubicBezTo>
                  <a:cubicBezTo>
                    <a:pt x="38606" y="46942"/>
                    <a:pt x="41516" y="45104"/>
                    <a:pt x="41870" y="44877"/>
                  </a:cubicBezTo>
                  <a:cubicBezTo>
                    <a:pt x="42638" y="45742"/>
                    <a:pt x="43393" y="46579"/>
                    <a:pt x="44115" y="47348"/>
                  </a:cubicBezTo>
                  <a:cubicBezTo>
                    <a:pt x="46392" y="49788"/>
                    <a:pt x="48382" y="51733"/>
                    <a:pt x="49793" y="53076"/>
                  </a:cubicBezTo>
                  <a:cubicBezTo>
                    <a:pt x="51203" y="54416"/>
                    <a:pt x="52050" y="55159"/>
                    <a:pt x="52050" y="55159"/>
                  </a:cubicBezTo>
                  <a:lnTo>
                    <a:pt x="52058" y="55165"/>
                  </a:lnTo>
                  <a:lnTo>
                    <a:pt x="52067" y="55174"/>
                  </a:lnTo>
                  <a:cubicBezTo>
                    <a:pt x="52212" y="55296"/>
                    <a:pt x="52389" y="55357"/>
                    <a:pt x="52566" y="55357"/>
                  </a:cubicBezTo>
                  <a:cubicBezTo>
                    <a:pt x="52785" y="55357"/>
                    <a:pt x="53003" y="55263"/>
                    <a:pt x="53156" y="55081"/>
                  </a:cubicBezTo>
                  <a:cubicBezTo>
                    <a:pt x="53429" y="54755"/>
                    <a:pt x="53386" y="54266"/>
                    <a:pt x="53057" y="53994"/>
                  </a:cubicBezTo>
                  <a:cubicBezTo>
                    <a:pt x="53057" y="53994"/>
                    <a:pt x="52224" y="53293"/>
                    <a:pt x="50797" y="51996"/>
                  </a:cubicBezTo>
                  <a:cubicBezTo>
                    <a:pt x="49374" y="50700"/>
                    <a:pt x="47363" y="48816"/>
                    <a:pt x="45055" y="46449"/>
                  </a:cubicBezTo>
                  <a:cubicBezTo>
                    <a:pt x="44388" y="45769"/>
                    <a:pt x="43693" y="45035"/>
                    <a:pt x="42985" y="44276"/>
                  </a:cubicBezTo>
                  <a:cubicBezTo>
                    <a:pt x="43279" y="43964"/>
                    <a:pt x="45619" y="41447"/>
                    <a:pt x="46135" y="39923"/>
                  </a:cubicBezTo>
                  <a:cubicBezTo>
                    <a:pt x="46604" y="38539"/>
                    <a:pt x="46818" y="36644"/>
                    <a:pt x="45948" y="35365"/>
                  </a:cubicBezTo>
                  <a:cubicBezTo>
                    <a:pt x="45426" y="34596"/>
                    <a:pt x="44568" y="34144"/>
                    <a:pt x="43702" y="34144"/>
                  </a:cubicBezTo>
                  <a:cubicBezTo>
                    <a:pt x="43158" y="34144"/>
                    <a:pt x="42610" y="34323"/>
                    <a:pt x="42142" y="34716"/>
                  </a:cubicBezTo>
                  <a:cubicBezTo>
                    <a:pt x="40462" y="36123"/>
                    <a:pt x="40821" y="40060"/>
                    <a:pt x="41559" y="41873"/>
                  </a:cubicBezTo>
                  <a:cubicBezTo>
                    <a:pt x="41606" y="41989"/>
                    <a:pt x="42318" y="43299"/>
                    <a:pt x="42696" y="43959"/>
                  </a:cubicBezTo>
                  <a:cubicBezTo>
                    <a:pt x="42270" y="43498"/>
                    <a:pt x="41846" y="43041"/>
                    <a:pt x="41410" y="42553"/>
                  </a:cubicBezTo>
                  <a:cubicBezTo>
                    <a:pt x="40778" y="41857"/>
                    <a:pt x="40133" y="41101"/>
                    <a:pt x="39505" y="40373"/>
                  </a:cubicBezTo>
                  <a:lnTo>
                    <a:pt x="38559" y="39191"/>
                  </a:lnTo>
                  <a:cubicBezTo>
                    <a:pt x="38229" y="38796"/>
                    <a:pt x="37964" y="38380"/>
                    <a:pt x="37658" y="37969"/>
                  </a:cubicBezTo>
                  <a:cubicBezTo>
                    <a:pt x="37223" y="37358"/>
                    <a:pt x="36806" y="36707"/>
                    <a:pt x="36388" y="36057"/>
                  </a:cubicBezTo>
                  <a:cubicBezTo>
                    <a:pt x="37136" y="35457"/>
                    <a:pt x="39298" y="33657"/>
                    <a:pt x="39951" y="32401"/>
                  </a:cubicBezTo>
                  <a:cubicBezTo>
                    <a:pt x="40624" y="31103"/>
                    <a:pt x="41122" y="29264"/>
                    <a:pt x="40456" y="27867"/>
                  </a:cubicBezTo>
                  <a:cubicBezTo>
                    <a:pt x="39999" y="26908"/>
                    <a:pt x="39046" y="26292"/>
                    <a:pt x="38052" y="26292"/>
                  </a:cubicBezTo>
                  <a:cubicBezTo>
                    <a:pt x="37628" y="26292"/>
                    <a:pt x="37197" y="26404"/>
                    <a:pt x="36794" y="26649"/>
                  </a:cubicBezTo>
                  <a:cubicBezTo>
                    <a:pt x="34920" y="27785"/>
                    <a:pt x="34679" y="31731"/>
                    <a:pt x="35131" y="33636"/>
                  </a:cubicBezTo>
                  <a:cubicBezTo>
                    <a:pt x="35147" y="33697"/>
                    <a:pt x="35284" y="34089"/>
                    <a:pt x="35452" y="34554"/>
                  </a:cubicBezTo>
                  <a:cubicBezTo>
                    <a:pt x="35063" y="33907"/>
                    <a:pt x="34673" y="33264"/>
                    <a:pt x="34301" y="32595"/>
                  </a:cubicBezTo>
                  <a:cubicBezTo>
                    <a:pt x="33246" y="30699"/>
                    <a:pt x="32230" y="28736"/>
                    <a:pt x="31204" y="26772"/>
                  </a:cubicBezTo>
                  <a:cubicBezTo>
                    <a:pt x="30990" y="26364"/>
                    <a:pt x="30769" y="25959"/>
                    <a:pt x="30554" y="25549"/>
                  </a:cubicBezTo>
                  <a:cubicBezTo>
                    <a:pt x="31186" y="25048"/>
                    <a:pt x="33546" y="23119"/>
                    <a:pt x="34230" y="21803"/>
                  </a:cubicBezTo>
                  <a:cubicBezTo>
                    <a:pt x="34903" y="20505"/>
                    <a:pt x="35400" y="18666"/>
                    <a:pt x="34735" y="17269"/>
                  </a:cubicBezTo>
                  <a:cubicBezTo>
                    <a:pt x="34278" y="16309"/>
                    <a:pt x="33324" y="15693"/>
                    <a:pt x="32330" y="15693"/>
                  </a:cubicBezTo>
                  <a:cubicBezTo>
                    <a:pt x="31907" y="15693"/>
                    <a:pt x="31476" y="15805"/>
                    <a:pt x="31073" y="16050"/>
                  </a:cubicBezTo>
                  <a:cubicBezTo>
                    <a:pt x="29199" y="17187"/>
                    <a:pt x="28957" y="21133"/>
                    <a:pt x="29411" y="23036"/>
                  </a:cubicBezTo>
                  <a:cubicBezTo>
                    <a:pt x="29426" y="23105"/>
                    <a:pt x="29592" y="23573"/>
                    <a:pt x="29782" y="24095"/>
                  </a:cubicBezTo>
                  <a:cubicBezTo>
                    <a:pt x="29209" y="23036"/>
                    <a:pt x="28625" y="21989"/>
                    <a:pt x="28013" y="20966"/>
                  </a:cubicBezTo>
                  <a:cubicBezTo>
                    <a:pt x="26945" y="19178"/>
                    <a:pt x="25795" y="17474"/>
                    <a:pt x="24552" y="15911"/>
                  </a:cubicBezTo>
                  <a:cubicBezTo>
                    <a:pt x="24776" y="15736"/>
                    <a:pt x="27589" y="13531"/>
                    <a:pt x="28349" y="12066"/>
                  </a:cubicBezTo>
                  <a:cubicBezTo>
                    <a:pt x="29022" y="10769"/>
                    <a:pt x="29519" y="8929"/>
                    <a:pt x="28854" y="7532"/>
                  </a:cubicBezTo>
                  <a:cubicBezTo>
                    <a:pt x="28397" y="6574"/>
                    <a:pt x="27444" y="5958"/>
                    <a:pt x="26449" y="5958"/>
                  </a:cubicBezTo>
                  <a:cubicBezTo>
                    <a:pt x="26026" y="5958"/>
                    <a:pt x="25595" y="6070"/>
                    <a:pt x="25191" y="6314"/>
                  </a:cubicBezTo>
                  <a:cubicBezTo>
                    <a:pt x="23318" y="7452"/>
                    <a:pt x="23075" y="11397"/>
                    <a:pt x="23529" y="13301"/>
                  </a:cubicBezTo>
                  <a:cubicBezTo>
                    <a:pt x="23561" y="13436"/>
                    <a:pt x="24172" y="15125"/>
                    <a:pt x="24411" y="15722"/>
                  </a:cubicBezTo>
                  <a:cubicBezTo>
                    <a:pt x="24396" y="15704"/>
                    <a:pt x="24382" y="15682"/>
                    <a:pt x="24368" y="15664"/>
                  </a:cubicBezTo>
                  <a:cubicBezTo>
                    <a:pt x="23047" y="14036"/>
                    <a:pt x="21585" y="12645"/>
                    <a:pt x="20134" y="11392"/>
                  </a:cubicBezTo>
                  <a:cubicBezTo>
                    <a:pt x="18689" y="10141"/>
                    <a:pt x="17221" y="9087"/>
                    <a:pt x="15846" y="8151"/>
                  </a:cubicBezTo>
                  <a:cubicBezTo>
                    <a:pt x="14472" y="7212"/>
                    <a:pt x="13158" y="6437"/>
                    <a:pt x="11989" y="5760"/>
                  </a:cubicBezTo>
                  <a:cubicBezTo>
                    <a:pt x="11354" y="5399"/>
                    <a:pt x="10766" y="5079"/>
                    <a:pt x="10214" y="4789"/>
                  </a:cubicBezTo>
                  <a:lnTo>
                    <a:pt x="10257" y="4773"/>
                  </a:lnTo>
                  <a:cubicBezTo>
                    <a:pt x="10296" y="4759"/>
                    <a:pt x="8647" y="2667"/>
                    <a:pt x="8528" y="2547"/>
                  </a:cubicBezTo>
                  <a:cubicBezTo>
                    <a:pt x="7419" y="1430"/>
                    <a:pt x="4950" y="0"/>
                    <a:pt x="300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-5600269" y="3121407"/>
              <a:ext cx="167640" cy="268923"/>
            </a:xfrm>
            <a:custGeom>
              <a:avLst/>
              <a:gdLst/>
              <a:ahLst/>
              <a:cxnLst/>
              <a:rect l="l" t="t" r="r" b="b"/>
              <a:pathLst>
                <a:path w="6379" h="10233" extrusionOk="0">
                  <a:moveTo>
                    <a:pt x="3280" y="1"/>
                  </a:moveTo>
                  <a:cubicBezTo>
                    <a:pt x="2638" y="1"/>
                    <a:pt x="2001" y="242"/>
                    <a:pt x="1507" y="764"/>
                  </a:cubicBezTo>
                  <a:cubicBezTo>
                    <a:pt x="0" y="2356"/>
                    <a:pt x="809" y="6225"/>
                    <a:pt x="1749" y="7942"/>
                  </a:cubicBezTo>
                  <a:cubicBezTo>
                    <a:pt x="1831" y="8089"/>
                    <a:pt x="3347" y="10233"/>
                    <a:pt x="3392" y="10233"/>
                  </a:cubicBezTo>
                  <a:cubicBezTo>
                    <a:pt x="3392" y="10233"/>
                    <a:pt x="3393" y="10233"/>
                    <a:pt x="3393" y="10233"/>
                  </a:cubicBezTo>
                  <a:cubicBezTo>
                    <a:pt x="3394" y="10230"/>
                    <a:pt x="5711" y="7157"/>
                    <a:pt x="6071" y="5479"/>
                  </a:cubicBezTo>
                  <a:cubicBezTo>
                    <a:pt x="6379" y="4050"/>
                    <a:pt x="6373" y="2144"/>
                    <a:pt x="5362" y="973"/>
                  </a:cubicBezTo>
                  <a:cubicBezTo>
                    <a:pt x="4822" y="347"/>
                    <a:pt x="4048" y="1"/>
                    <a:pt x="3280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8F738AB-C212-4178-8549-B5FD747015FA}"/>
              </a:ext>
            </a:extLst>
          </p:cNvPr>
          <p:cNvSpPr/>
          <p:nvPr/>
        </p:nvSpPr>
        <p:spPr>
          <a:xfrm>
            <a:off x="2522405" y="1992677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231F20"/>
                </a:solidFill>
                <a:latin typeface="ProximaNova-BoldIt"/>
              </a:rPr>
              <a:t>How much does the hobby cost locally? Where can people get </a:t>
            </a:r>
            <a:r>
              <a:rPr lang="en-US" sz="2400" b="1" dirty="0" err="1">
                <a:solidFill>
                  <a:srgbClr val="231F20"/>
                </a:solidFill>
                <a:latin typeface="ProximaNova-BoldIt"/>
              </a:rPr>
              <a:t>aeromodels</a:t>
            </a:r>
            <a:r>
              <a:rPr lang="en-US" sz="2400" b="1" dirty="0">
                <a:solidFill>
                  <a:srgbClr val="231F20"/>
                </a:solidFill>
                <a:latin typeface="ProximaNova-BoldIt"/>
              </a:rPr>
              <a:t>?</a:t>
            </a:r>
          </a:p>
          <a:p>
            <a:r>
              <a:rPr lang="en-US" sz="2400" b="1" dirty="0">
                <a:solidFill>
                  <a:srgbClr val="231F20"/>
                </a:solidFill>
                <a:latin typeface="ProximaNova-BoldIt"/>
              </a:rPr>
              <a:t> Are there clubs or competitions</a:t>
            </a:r>
            <a:br>
              <a:rPr lang="en-US" sz="2400" b="1" dirty="0">
                <a:solidFill>
                  <a:srgbClr val="231F20"/>
                </a:solidFill>
                <a:latin typeface="ProximaNova-BoldIt"/>
              </a:rPr>
            </a:br>
            <a:r>
              <a:rPr lang="en-US" sz="2400" b="1" dirty="0">
                <a:solidFill>
                  <a:srgbClr val="231F20"/>
                </a:solidFill>
                <a:latin typeface="ProximaNova-BoldIt"/>
              </a:rPr>
              <a:t>anywhere in the country?</a:t>
            </a:r>
            <a:br>
              <a:rPr lang="en-US" b="1" dirty="0">
                <a:solidFill>
                  <a:srgbClr val="231F20"/>
                </a:solidFill>
                <a:latin typeface="ProximaNova-BoldIt"/>
              </a:rPr>
            </a:br>
            <a:br>
              <a:rPr lang="en-US" b="1" dirty="0">
                <a:solidFill>
                  <a:srgbClr val="231F20"/>
                </a:solidFill>
                <a:latin typeface="ProximaNova-BoldIt"/>
              </a:rPr>
            </a:b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oogle Shape;1189;p34"/>
          <p:cNvGrpSpPr/>
          <p:nvPr/>
        </p:nvGrpSpPr>
        <p:grpSpPr>
          <a:xfrm>
            <a:off x="1703575" y="2350400"/>
            <a:ext cx="895350" cy="2620375"/>
            <a:chOff x="1703575" y="2350400"/>
            <a:chExt cx="895350" cy="2620375"/>
          </a:xfrm>
        </p:grpSpPr>
        <p:sp>
          <p:nvSpPr>
            <p:cNvPr id="1190" name="Google Shape;1190;p34"/>
            <p:cNvSpPr/>
            <p:nvPr/>
          </p:nvSpPr>
          <p:spPr>
            <a:xfrm>
              <a:off x="1703575" y="4745975"/>
              <a:ext cx="895350" cy="224800"/>
            </a:xfrm>
            <a:custGeom>
              <a:avLst/>
              <a:gdLst/>
              <a:ahLst/>
              <a:cxnLst/>
              <a:rect l="l" t="t" r="r" b="b"/>
              <a:pathLst>
                <a:path w="35814" h="8992" extrusionOk="0">
                  <a:moveTo>
                    <a:pt x="17907" y="0"/>
                  </a:moveTo>
                  <a:cubicBezTo>
                    <a:pt x="13158" y="0"/>
                    <a:pt x="8603" y="474"/>
                    <a:pt x="5245" y="1317"/>
                  </a:cubicBezTo>
                  <a:cubicBezTo>
                    <a:pt x="1887" y="2160"/>
                    <a:pt x="0" y="3304"/>
                    <a:pt x="0" y="4496"/>
                  </a:cubicBezTo>
                  <a:cubicBezTo>
                    <a:pt x="0" y="5688"/>
                    <a:pt x="1887" y="6832"/>
                    <a:pt x="5245" y="7675"/>
                  </a:cubicBezTo>
                  <a:cubicBezTo>
                    <a:pt x="8603" y="8518"/>
                    <a:pt x="13158" y="8991"/>
                    <a:pt x="17907" y="8991"/>
                  </a:cubicBezTo>
                  <a:cubicBezTo>
                    <a:pt x="22657" y="8991"/>
                    <a:pt x="27211" y="8518"/>
                    <a:pt x="30569" y="7675"/>
                  </a:cubicBezTo>
                  <a:cubicBezTo>
                    <a:pt x="33927" y="6832"/>
                    <a:pt x="35814" y="5688"/>
                    <a:pt x="35814" y="4496"/>
                  </a:cubicBezTo>
                  <a:cubicBezTo>
                    <a:pt x="35814" y="3304"/>
                    <a:pt x="33927" y="2160"/>
                    <a:pt x="30569" y="1317"/>
                  </a:cubicBezTo>
                  <a:cubicBezTo>
                    <a:pt x="27211" y="474"/>
                    <a:pt x="22657" y="0"/>
                    <a:pt x="17907" y="0"/>
                  </a:cubicBezTo>
                  <a:close/>
                </a:path>
              </a:pathLst>
            </a:custGeom>
            <a:solidFill>
              <a:srgbClr val="ECFF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1714750" y="2350400"/>
              <a:ext cx="527300" cy="2031600"/>
            </a:xfrm>
            <a:custGeom>
              <a:avLst/>
              <a:gdLst/>
              <a:ahLst/>
              <a:cxnLst/>
              <a:rect l="l" t="t" r="r" b="b"/>
              <a:pathLst>
                <a:path w="21092" h="81264" extrusionOk="0">
                  <a:moveTo>
                    <a:pt x="8285" y="28884"/>
                  </a:moveTo>
                  <a:lnTo>
                    <a:pt x="8285" y="28884"/>
                  </a:lnTo>
                  <a:cubicBezTo>
                    <a:pt x="8856" y="30285"/>
                    <a:pt x="11471" y="33832"/>
                    <a:pt x="12682" y="35439"/>
                  </a:cubicBezTo>
                  <a:cubicBezTo>
                    <a:pt x="12682" y="35462"/>
                    <a:pt x="12682" y="35485"/>
                    <a:pt x="12684" y="35508"/>
                  </a:cubicBezTo>
                  <a:cubicBezTo>
                    <a:pt x="12271" y="36258"/>
                    <a:pt x="11715" y="37480"/>
                    <a:pt x="11212" y="39293"/>
                  </a:cubicBezTo>
                  <a:cubicBezTo>
                    <a:pt x="10261" y="42714"/>
                    <a:pt x="11591" y="45184"/>
                    <a:pt x="11591" y="45184"/>
                  </a:cubicBezTo>
                  <a:cubicBezTo>
                    <a:pt x="11591" y="45184"/>
                    <a:pt x="12322" y="43512"/>
                    <a:pt x="12841" y="40931"/>
                  </a:cubicBezTo>
                  <a:cubicBezTo>
                    <a:pt x="12959" y="43518"/>
                    <a:pt x="13144" y="46125"/>
                    <a:pt x="13420" y="48664"/>
                  </a:cubicBezTo>
                  <a:cubicBezTo>
                    <a:pt x="13554" y="49894"/>
                    <a:pt x="13655" y="51131"/>
                    <a:pt x="13733" y="52368"/>
                  </a:cubicBezTo>
                  <a:cubicBezTo>
                    <a:pt x="13478" y="52109"/>
                    <a:pt x="13211" y="51862"/>
                    <a:pt x="12922" y="51645"/>
                  </a:cubicBezTo>
                  <a:cubicBezTo>
                    <a:pt x="9882" y="49364"/>
                    <a:pt x="9882" y="48605"/>
                    <a:pt x="9882" y="48605"/>
                  </a:cubicBezTo>
                  <a:cubicBezTo>
                    <a:pt x="9882" y="48605"/>
                    <a:pt x="9846" y="49072"/>
                    <a:pt x="9868" y="49723"/>
                  </a:cubicBezTo>
                  <a:cubicBezTo>
                    <a:pt x="9693" y="47335"/>
                    <a:pt x="9489" y="44841"/>
                    <a:pt x="9254" y="42265"/>
                  </a:cubicBezTo>
                  <a:cubicBezTo>
                    <a:pt x="9334" y="40746"/>
                    <a:pt x="9041" y="39232"/>
                    <a:pt x="8955" y="38833"/>
                  </a:cubicBezTo>
                  <a:cubicBezTo>
                    <a:pt x="8673" y="35413"/>
                    <a:pt x="8454" y="32077"/>
                    <a:pt x="8285" y="28884"/>
                  </a:cubicBezTo>
                  <a:close/>
                  <a:moveTo>
                    <a:pt x="7563" y="1"/>
                  </a:moveTo>
                  <a:cubicBezTo>
                    <a:pt x="7426" y="1"/>
                    <a:pt x="7296" y="124"/>
                    <a:pt x="7290" y="274"/>
                  </a:cubicBezTo>
                  <a:cubicBezTo>
                    <a:pt x="7288" y="336"/>
                    <a:pt x="7219" y="2412"/>
                    <a:pt x="7194" y="5919"/>
                  </a:cubicBezTo>
                  <a:cubicBezTo>
                    <a:pt x="6575" y="5568"/>
                    <a:pt x="5684" y="5164"/>
                    <a:pt x="4870" y="5164"/>
                  </a:cubicBezTo>
                  <a:cubicBezTo>
                    <a:pt x="4631" y="5164"/>
                    <a:pt x="4398" y="5199"/>
                    <a:pt x="4182" y="5280"/>
                  </a:cubicBezTo>
                  <a:cubicBezTo>
                    <a:pt x="2661" y="5849"/>
                    <a:pt x="1710" y="12310"/>
                    <a:pt x="1710" y="12310"/>
                  </a:cubicBezTo>
                  <a:cubicBezTo>
                    <a:pt x="1710" y="12310"/>
                    <a:pt x="4271" y="7512"/>
                    <a:pt x="7190" y="6575"/>
                  </a:cubicBezTo>
                  <a:lnTo>
                    <a:pt x="7190" y="6575"/>
                  </a:lnTo>
                  <a:cubicBezTo>
                    <a:pt x="7170" y="10362"/>
                    <a:pt x="7205" y="15640"/>
                    <a:pt x="7415" y="21784"/>
                  </a:cubicBezTo>
                  <a:cubicBezTo>
                    <a:pt x="7215" y="21757"/>
                    <a:pt x="6865" y="21720"/>
                    <a:pt x="6442" y="21720"/>
                  </a:cubicBezTo>
                  <a:cubicBezTo>
                    <a:pt x="5441" y="21720"/>
                    <a:pt x="4030" y="21926"/>
                    <a:pt x="3231" y="22952"/>
                  </a:cubicBezTo>
                  <a:cubicBezTo>
                    <a:pt x="1901" y="24662"/>
                    <a:pt x="0" y="30553"/>
                    <a:pt x="0" y="30553"/>
                  </a:cubicBezTo>
                  <a:lnTo>
                    <a:pt x="7422" y="22017"/>
                  </a:lnTo>
                  <a:cubicBezTo>
                    <a:pt x="7463" y="23216"/>
                    <a:pt x="7512" y="24444"/>
                    <a:pt x="7568" y="25702"/>
                  </a:cubicBezTo>
                  <a:cubicBezTo>
                    <a:pt x="7402" y="25881"/>
                    <a:pt x="7467" y="26226"/>
                    <a:pt x="7610" y="26633"/>
                  </a:cubicBezTo>
                  <a:cubicBezTo>
                    <a:pt x="7796" y="30614"/>
                    <a:pt x="8058" y="34858"/>
                    <a:pt x="8423" y="39230"/>
                  </a:cubicBezTo>
                  <a:cubicBezTo>
                    <a:pt x="7855" y="39840"/>
                    <a:pt x="6836" y="41046"/>
                    <a:pt x="5510" y="43095"/>
                  </a:cubicBezTo>
                  <a:cubicBezTo>
                    <a:pt x="3421" y="46325"/>
                    <a:pt x="3231" y="51265"/>
                    <a:pt x="3231" y="51265"/>
                  </a:cubicBezTo>
                  <a:cubicBezTo>
                    <a:pt x="3231" y="51265"/>
                    <a:pt x="7937" y="46374"/>
                    <a:pt x="8862" y="44200"/>
                  </a:cubicBezTo>
                  <a:cubicBezTo>
                    <a:pt x="9243" y="48587"/>
                    <a:pt x="9528" y="52700"/>
                    <a:pt x="9743" y="56462"/>
                  </a:cubicBezTo>
                  <a:cubicBezTo>
                    <a:pt x="9508" y="57113"/>
                    <a:pt x="8922" y="58422"/>
                    <a:pt x="7602" y="60006"/>
                  </a:cubicBezTo>
                  <a:cubicBezTo>
                    <a:pt x="5702" y="62287"/>
                    <a:pt x="5702" y="67417"/>
                    <a:pt x="5702" y="67417"/>
                  </a:cubicBezTo>
                  <a:cubicBezTo>
                    <a:pt x="5702" y="67417"/>
                    <a:pt x="9290" y="65746"/>
                    <a:pt x="9939" y="60199"/>
                  </a:cubicBezTo>
                  <a:cubicBezTo>
                    <a:pt x="10506" y="72002"/>
                    <a:pt x="10357" y="79506"/>
                    <a:pt x="10354" y="79614"/>
                  </a:cubicBezTo>
                  <a:cubicBezTo>
                    <a:pt x="10350" y="79770"/>
                    <a:pt x="10474" y="79897"/>
                    <a:pt x="10629" y="79901"/>
                  </a:cubicBezTo>
                  <a:lnTo>
                    <a:pt x="10635" y="79901"/>
                  </a:lnTo>
                  <a:cubicBezTo>
                    <a:pt x="10788" y="79901"/>
                    <a:pt x="10913" y="79779"/>
                    <a:pt x="10916" y="79626"/>
                  </a:cubicBezTo>
                  <a:cubicBezTo>
                    <a:pt x="10920" y="79492"/>
                    <a:pt x="11151" y="67786"/>
                    <a:pt x="9927" y="50573"/>
                  </a:cubicBezTo>
                  <a:lnTo>
                    <a:pt x="9927" y="50573"/>
                  </a:lnTo>
                  <a:cubicBezTo>
                    <a:pt x="10002" y="51256"/>
                    <a:pt x="10153" y="51999"/>
                    <a:pt x="10451" y="52595"/>
                  </a:cubicBezTo>
                  <a:cubicBezTo>
                    <a:pt x="10818" y="53329"/>
                    <a:pt x="12379" y="54815"/>
                    <a:pt x="13898" y="56156"/>
                  </a:cubicBezTo>
                  <a:cubicBezTo>
                    <a:pt x="13936" y="57787"/>
                    <a:pt x="13936" y="59400"/>
                    <a:pt x="13905" y="60973"/>
                  </a:cubicBezTo>
                  <a:cubicBezTo>
                    <a:pt x="13522" y="61266"/>
                    <a:pt x="12912" y="61943"/>
                    <a:pt x="12541" y="63427"/>
                  </a:cubicBezTo>
                  <a:cubicBezTo>
                    <a:pt x="11971" y="65708"/>
                    <a:pt x="11591" y="69698"/>
                    <a:pt x="11591" y="69698"/>
                  </a:cubicBezTo>
                  <a:cubicBezTo>
                    <a:pt x="11591" y="69698"/>
                    <a:pt x="12930" y="68514"/>
                    <a:pt x="13720" y="65886"/>
                  </a:cubicBezTo>
                  <a:lnTo>
                    <a:pt x="13720" y="65886"/>
                  </a:lnTo>
                  <a:cubicBezTo>
                    <a:pt x="13236" y="74415"/>
                    <a:pt x="12080" y="80828"/>
                    <a:pt x="12061" y="80933"/>
                  </a:cubicBezTo>
                  <a:cubicBezTo>
                    <a:pt x="12031" y="81085"/>
                    <a:pt x="12134" y="81231"/>
                    <a:pt x="12287" y="81259"/>
                  </a:cubicBezTo>
                  <a:cubicBezTo>
                    <a:pt x="12303" y="81262"/>
                    <a:pt x="12320" y="81263"/>
                    <a:pt x="12338" y="81263"/>
                  </a:cubicBezTo>
                  <a:cubicBezTo>
                    <a:pt x="12473" y="81263"/>
                    <a:pt x="12589" y="81166"/>
                    <a:pt x="12614" y="81033"/>
                  </a:cubicBezTo>
                  <a:cubicBezTo>
                    <a:pt x="12636" y="80911"/>
                    <a:pt x="14246" y="71982"/>
                    <a:pt x="14464" y="61139"/>
                  </a:cubicBezTo>
                  <a:cubicBezTo>
                    <a:pt x="14815" y="61743"/>
                    <a:pt x="15573" y="63009"/>
                    <a:pt x="16531" y="64378"/>
                  </a:cubicBezTo>
                  <a:cubicBezTo>
                    <a:pt x="17861" y="66278"/>
                    <a:pt x="21091" y="69128"/>
                    <a:pt x="21091" y="69128"/>
                  </a:cubicBezTo>
                  <a:cubicBezTo>
                    <a:pt x="21091" y="69128"/>
                    <a:pt x="20714" y="66277"/>
                    <a:pt x="17862" y="62857"/>
                  </a:cubicBezTo>
                  <a:cubicBezTo>
                    <a:pt x="16260" y="60934"/>
                    <a:pt x="15321" y="60513"/>
                    <a:pt x="14804" y="60513"/>
                  </a:cubicBezTo>
                  <a:cubicBezTo>
                    <a:pt x="14666" y="60513"/>
                    <a:pt x="14558" y="60543"/>
                    <a:pt x="14476" y="60583"/>
                  </a:cubicBezTo>
                  <a:cubicBezTo>
                    <a:pt x="14496" y="59295"/>
                    <a:pt x="14495" y="57983"/>
                    <a:pt x="14469" y="56657"/>
                  </a:cubicBezTo>
                  <a:lnTo>
                    <a:pt x="14469" y="56657"/>
                  </a:lnTo>
                  <a:cubicBezTo>
                    <a:pt x="15876" y="57877"/>
                    <a:pt x="17103" y="58866"/>
                    <a:pt x="17103" y="58866"/>
                  </a:cubicBezTo>
                  <a:cubicBezTo>
                    <a:pt x="17103" y="58866"/>
                    <a:pt x="16321" y="55500"/>
                    <a:pt x="14338" y="53043"/>
                  </a:cubicBezTo>
                  <a:cubicBezTo>
                    <a:pt x="14256" y="51562"/>
                    <a:pt x="14139" y="50078"/>
                    <a:pt x="13979" y="48604"/>
                  </a:cubicBezTo>
                  <a:cubicBezTo>
                    <a:pt x="13861" y="47519"/>
                    <a:pt x="13761" y="46420"/>
                    <a:pt x="13674" y="45317"/>
                  </a:cubicBezTo>
                  <a:lnTo>
                    <a:pt x="13674" y="45317"/>
                  </a:lnTo>
                  <a:cubicBezTo>
                    <a:pt x="14161" y="47240"/>
                    <a:pt x="14630" y="49363"/>
                    <a:pt x="16152" y="50886"/>
                  </a:cubicBezTo>
                  <a:cubicBezTo>
                    <a:pt x="17862" y="52596"/>
                    <a:pt x="19763" y="55256"/>
                    <a:pt x="19763" y="55256"/>
                  </a:cubicBezTo>
                  <a:cubicBezTo>
                    <a:pt x="19763" y="55256"/>
                    <a:pt x="18623" y="50315"/>
                    <a:pt x="16342" y="48226"/>
                  </a:cubicBezTo>
                  <a:cubicBezTo>
                    <a:pt x="14686" y="46707"/>
                    <a:pt x="13935" y="45493"/>
                    <a:pt x="13646" y="44940"/>
                  </a:cubicBezTo>
                  <a:cubicBezTo>
                    <a:pt x="13462" y="42510"/>
                    <a:pt x="13349" y="40058"/>
                    <a:pt x="13287" y="37657"/>
                  </a:cubicBezTo>
                  <a:cubicBezTo>
                    <a:pt x="13361" y="36621"/>
                    <a:pt x="13367" y="35580"/>
                    <a:pt x="13301" y="34544"/>
                  </a:cubicBezTo>
                  <a:lnTo>
                    <a:pt x="13301" y="34544"/>
                  </a:lnTo>
                  <a:cubicBezTo>
                    <a:pt x="13301" y="34544"/>
                    <a:pt x="13277" y="34572"/>
                    <a:pt x="13236" y="34626"/>
                  </a:cubicBezTo>
                  <a:cubicBezTo>
                    <a:pt x="13234" y="34253"/>
                    <a:pt x="13231" y="33881"/>
                    <a:pt x="13230" y="33513"/>
                  </a:cubicBezTo>
                  <a:lnTo>
                    <a:pt x="13230" y="33513"/>
                  </a:lnTo>
                  <a:cubicBezTo>
                    <a:pt x="13332" y="38808"/>
                    <a:pt x="17672" y="41384"/>
                    <a:pt x="17672" y="41384"/>
                  </a:cubicBezTo>
                  <a:cubicBezTo>
                    <a:pt x="17672" y="41384"/>
                    <a:pt x="17672" y="36824"/>
                    <a:pt x="15581" y="34164"/>
                  </a:cubicBezTo>
                  <a:cubicBezTo>
                    <a:pt x="14118" y="32301"/>
                    <a:pt x="13586" y="32022"/>
                    <a:pt x="13399" y="32022"/>
                  </a:cubicBezTo>
                  <a:cubicBezTo>
                    <a:pt x="13319" y="32022"/>
                    <a:pt x="13301" y="32073"/>
                    <a:pt x="13301" y="32073"/>
                  </a:cubicBezTo>
                  <a:cubicBezTo>
                    <a:pt x="13258" y="32428"/>
                    <a:pt x="13236" y="32771"/>
                    <a:pt x="13230" y="33104"/>
                  </a:cubicBezTo>
                  <a:cubicBezTo>
                    <a:pt x="13227" y="29731"/>
                    <a:pt x="13310" y="26571"/>
                    <a:pt x="13423" y="23867"/>
                  </a:cubicBezTo>
                  <a:cubicBezTo>
                    <a:pt x="13559" y="24871"/>
                    <a:pt x="13894" y="25941"/>
                    <a:pt x="14632" y="26753"/>
                  </a:cubicBezTo>
                  <a:cubicBezTo>
                    <a:pt x="16532" y="28843"/>
                    <a:pt x="18431" y="28843"/>
                    <a:pt x="18431" y="28843"/>
                  </a:cubicBezTo>
                  <a:cubicBezTo>
                    <a:pt x="18431" y="28843"/>
                    <a:pt x="17672" y="24473"/>
                    <a:pt x="16342" y="23143"/>
                  </a:cubicBezTo>
                  <a:cubicBezTo>
                    <a:pt x="15184" y="21985"/>
                    <a:pt x="13885" y="21116"/>
                    <a:pt x="13566" y="20909"/>
                  </a:cubicBezTo>
                  <a:cubicBezTo>
                    <a:pt x="13762" y="17303"/>
                    <a:pt x="13973" y="15015"/>
                    <a:pt x="13979" y="14951"/>
                  </a:cubicBezTo>
                  <a:cubicBezTo>
                    <a:pt x="13993" y="14797"/>
                    <a:pt x="13880" y="14660"/>
                    <a:pt x="13725" y="14645"/>
                  </a:cubicBezTo>
                  <a:cubicBezTo>
                    <a:pt x="13721" y="14644"/>
                    <a:pt x="13717" y="14644"/>
                    <a:pt x="13713" y="14644"/>
                  </a:cubicBezTo>
                  <a:cubicBezTo>
                    <a:pt x="13574" y="14644"/>
                    <a:pt x="13434" y="14747"/>
                    <a:pt x="13419" y="14899"/>
                  </a:cubicBezTo>
                  <a:cubicBezTo>
                    <a:pt x="13409" y="15015"/>
                    <a:pt x="12704" y="22655"/>
                    <a:pt x="12670" y="32240"/>
                  </a:cubicBezTo>
                  <a:cubicBezTo>
                    <a:pt x="12345" y="30541"/>
                    <a:pt x="11911" y="28723"/>
                    <a:pt x="11402" y="27704"/>
                  </a:cubicBezTo>
                  <a:cubicBezTo>
                    <a:pt x="10424" y="25749"/>
                    <a:pt x="8889" y="25609"/>
                    <a:pt x="8470" y="25609"/>
                  </a:cubicBezTo>
                  <a:cubicBezTo>
                    <a:pt x="8401" y="25609"/>
                    <a:pt x="8362" y="25613"/>
                    <a:pt x="8362" y="25613"/>
                  </a:cubicBezTo>
                  <a:cubicBezTo>
                    <a:pt x="8283" y="25598"/>
                    <a:pt x="8204" y="25587"/>
                    <a:pt x="8124" y="25581"/>
                  </a:cubicBezTo>
                  <a:cubicBezTo>
                    <a:pt x="7895" y="20341"/>
                    <a:pt x="7794" y="15590"/>
                    <a:pt x="7761" y="11659"/>
                  </a:cubicBezTo>
                  <a:lnTo>
                    <a:pt x="7761" y="11659"/>
                  </a:lnTo>
                  <a:cubicBezTo>
                    <a:pt x="8599" y="14148"/>
                    <a:pt x="12352" y="19153"/>
                    <a:pt x="12352" y="19153"/>
                  </a:cubicBezTo>
                  <a:cubicBezTo>
                    <a:pt x="12352" y="19153"/>
                    <a:pt x="12352" y="12121"/>
                    <a:pt x="10832" y="11172"/>
                  </a:cubicBezTo>
                  <a:cubicBezTo>
                    <a:pt x="10247" y="10806"/>
                    <a:pt x="9634" y="10693"/>
                    <a:pt x="9101" y="10693"/>
                  </a:cubicBezTo>
                  <a:cubicBezTo>
                    <a:pt x="8496" y="10693"/>
                    <a:pt x="7995" y="10838"/>
                    <a:pt x="7755" y="10923"/>
                  </a:cubicBezTo>
                  <a:cubicBezTo>
                    <a:pt x="7744" y="9265"/>
                    <a:pt x="7745" y="7762"/>
                    <a:pt x="7753" y="6446"/>
                  </a:cubicBezTo>
                  <a:cubicBezTo>
                    <a:pt x="7828" y="6436"/>
                    <a:pt x="7905" y="6426"/>
                    <a:pt x="7981" y="6421"/>
                  </a:cubicBezTo>
                  <a:cubicBezTo>
                    <a:pt x="7981" y="6421"/>
                    <a:pt x="7898" y="6358"/>
                    <a:pt x="7754" y="6262"/>
                  </a:cubicBezTo>
                  <a:cubicBezTo>
                    <a:pt x="7776" y="2560"/>
                    <a:pt x="7850" y="358"/>
                    <a:pt x="7852" y="293"/>
                  </a:cubicBezTo>
                  <a:cubicBezTo>
                    <a:pt x="7858" y="138"/>
                    <a:pt x="7736" y="8"/>
                    <a:pt x="7581" y="2"/>
                  </a:cubicBezTo>
                  <a:cubicBezTo>
                    <a:pt x="7575" y="1"/>
                    <a:pt x="7569" y="1"/>
                    <a:pt x="75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1825600" y="4285925"/>
              <a:ext cx="357825" cy="563875"/>
            </a:xfrm>
            <a:custGeom>
              <a:avLst/>
              <a:gdLst/>
              <a:ahLst/>
              <a:cxnLst/>
              <a:rect l="l" t="t" r="r" b="b"/>
              <a:pathLst>
                <a:path w="14313" h="22555" extrusionOk="0">
                  <a:moveTo>
                    <a:pt x="0" y="0"/>
                  </a:moveTo>
                  <a:lnTo>
                    <a:pt x="2147" y="22554"/>
                  </a:lnTo>
                  <a:lnTo>
                    <a:pt x="12166" y="22554"/>
                  </a:lnTo>
                  <a:lnTo>
                    <a:pt x="143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" name="Google Shape;1193;p34"/>
          <p:cNvGrpSpPr/>
          <p:nvPr/>
        </p:nvGrpSpPr>
        <p:grpSpPr>
          <a:xfrm>
            <a:off x="6453900" y="1577550"/>
            <a:ext cx="1256825" cy="3399950"/>
            <a:chOff x="5860200" y="1683775"/>
            <a:chExt cx="1256825" cy="3399950"/>
          </a:xfrm>
        </p:grpSpPr>
        <p:sp>
          <p:nvSpPr>
            <p:cNvPr id="1194" name="Google Shape;1194;p34"/>
            <p:cNvSpPr/>
            <p:nvPr/>
          </p:nvSpPr>
          <p:spPr>
            <a:xfrm>
              <a:off x="5860200" y="4760525"/>
              <a:ext cx="1096625" cy="323200"/>
            </a:xfrm>
            <a:custGeom>
              <a:avLst/>
              <a:gdLst/>
              <a:ahLst/>
              <a:cxnLst/>
              <a:rect l="l" t="t" r="r" b="b"/>
              <a:pathLst>
                <a:path w="43865" h="12928" extrusionOk="0">
                  <a:moveTo>
                    <a:pt x="21932" y="0"/>
                  </a:moveTo>
                  <a:cubicBezTo>
                    <a:pt x="16115" y="0"/>
                    <a:pt x="10537" y="681"/>
                    <a:pt x="6423" y="1893"/>
                  </a:cubicBezTo>
                  <a:cubicBezTo>
                    <a:pt x="2311" y="3106"/>
                    <a:pt x="0" y="4750"/>
                    <a:pt x="0" y="6464"/>
                  </a:cubicBezTo>
                  <a:cubicBezTo>
                    <a:pt x="0" y="8178"/>
                    <a:pt x="2311" y="9822"/>
                    <a:pt x="6423" y="11035"/>
                  </a:cubicBezTo>
                  <a:cubicBezTo>
                    <a:pt x="10537" y="12247"/>
                    <a:pt x="16115" y="12928"/>
                    <a:pt x="21932" y="12928"/>
                  </a:cubicBezTo>
                  <a:cubicBezTo>
                    <a:pt x="27748" y="12928"/>
                    <a:pt x="33327" y="12247"/>
                    <a:pt x="37440" y="11035"/>
                  </a:cubicBezTo>
                  <a:cubicBezTo>
                    <a:pt x="41554" y="9822"/>
                    <a:pt x="43864" y="8178"/>
                    <a:pt x="43864" y="6464"/>
                  </a:cubicBezTo>
                  <a:cubicBezTo>
                    <a:pt x="43864" y="4750"/>
                    <a:pt x="41554" y="3106"/>
                    <a:pt x="37440" y="1893"/>
                  </a:cubicBezTo>
                  <a:cubicBezTo>
                    <a:pt x="33327" y="681"/>
                    <a:pt x="27748" y="0"/>
                    <a:pt x="21932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5934375" y="3361750"/>
              <a:ext cx="95100" cy="244625"/>
            </a:xfrm>
            <a:custGeom>
              <a:avLst/>
              <a:gdLst/>
              <a:ahLst/>
              <a:cxnLst/>
              <a:rect l="l" t="t" r="r" b="b"/>
              <a:pathLst>
                <a:path w="3804" h="9785" extrusionOk="0">
                  <a:moveTo>
                    <a:pt x="2234" y="1"/>
                  </a:moveTo>
                  <a:cubicBezTo>
                    <a:pt x="1623" y="1"/>
                    <a:pt x="1191" y="1533"/>
                    <a:pt x="662" y="2457"/>
                  </a:cubicBezTo>
                  <a:cubicBezTo>
                    <a:pt x="1" y="3615"/>
                    <a:pt x="1" y="6425"/>
                    <a:pt x="1" y="7417"/>
                  </a:cubicBezTo>
                  <a:cubicBezTo>
                    <a:pt x="1" y="8409"/>
                    <a:pt x="828" y="9401"/>
                    <a:pt x="1655" y="9731"/>
                  </a:cubicBezTo>
                  <a:cubicBezTo>
                    <a:pt x="1747" y="9768"/>
                    <a:pt x="1824" y="9784"/>
                    <a:pt x="1890" y="9784"/>
                  </a:cubicBezTo>
                  <a:cubicBezTo>
                    <a:pt x="2412" y="9784"/>
                    <a:pt x="2150" y="8739"/>
                    <a:pt x="2150" y="8739"/>
                  </a:cubicBezTo>
                  <a:lnTo>
                    <a:pt x="2316" y="5764"/>
                  </a:lnTo>
                  <a:cubicBezTo>
                    <a:pt x="2316" y="5764"/>
                    <a:pt x="2481" y="6920"/>
                    <a:pt x="2812" y="7583"/>
                  </a:cubicBezTo>
                  <a:cubicBezTo>
                    <a:pt x="2894" y="7748"/>
                    <a:pt x="2977" y="7820"/>
                    <a:pt x="3054" y="7820"/>
                  </a:cubicBezTo>
                  <a:cubicBezTo>
                    <a:pt x="3287" y="7820"/>
                    <a:pt x="3473" y="7169"/>
                    <a:pt x="3473" y="6425"/>
                  </a:cubicBezTo>
                  <a:cubicBezTo>
                    <a:pt x="3473" y="5433"/>
                    <a:pt x="3803" y="4276"/>
                    <a:pt x="3803" y="3450"/>
                  </a:cubicBezTo>
                  <a:cubicBezTo>
                    <a:pt x="3803" y="2623"/>
                    <a:pt x="2736" y="328"/>
                    <a:pt x="2736" y="328"/>
                  </a:cubicBezTo>
                  <a:cubicBezTo>
                    <a:pt x="2555" y="98"/>
                    <a:pt x="2389" y="1"/>
                    <a:pt x="2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5926925" y="3354250"/>
              <a:ext cx="110050" cy="259600"/>
            </a:xfrm>
            <a:custGeom>
              <a:avLst/>
              <a:gdLst/>
              <a:ahLst/>
              <a:cxnLst/>
              <a:rect l="l" t="t" r="r" b="b"/>
              <a:pathLst>
                <a:path w="4402" h="10384" extrusionOk="0">
                  <a:moveTo>
                    <a:pt x="2528" y="599"/>
                  </a:moveTo>
                  <a:cubicBezTo>
                    <a:pt x="2529" y="599"/>
                    <a:pt x="2530" y="599"/>
                    <a:pt x="2531" y="600"/>
                  </a:cubicBezTo>
                  <a:cubicBezTo>
                    <a:pt x="2577" y="600"/>
                    <a:pt x="2664" y="649"/>
                    <a:pt x="2778" y="786"/>
                  </a:cubicBezTo>
                  <a:cubicBezTo>
                    <a:pt x="3078" y="1434"/>
                    <a:pt x="3803" y="3136"/>
                    <a:pt x="3803" y="3747"/>
                  </a:cubicBezTo>
                  <a:cubicBezTo>
                    <a:pt x="3803" y="4119"/>
                    <a:pt x="3730" y="4574"/>
                    <a:pt x="3652" y="5056"/>
                  </a:cubicBezTo>
                  <a:cubicBezTo>
                    <a:pt x="3564" y="5610"/>
                    <a:pt x="3472" y="6181"/>
                    <a:pt x="3472" y="6724"/>
                  </a:cubicBezTo>
                  <a:cubicBezTo>
                    <a:pt x="3472" y="7155"/>
                    <a:pt x="3407" y="7486"/>
                    <a:pt x="3343" y="7676"/>
                  </a:cubicBezTo>
                  <a:cubicBezTo>
                    <a:pt x="3061" y="7056"/>
                    <a:pt x="2912" y="6031"/>
                    <a:pt x="2910" y="6021"/>
                  </a:cubicBezTo>
                  <a:lnTo>
                    <a:pt x="2316" y="6046"/>
                  </a:lnTo>
                  <a:lnTo>
                    <a:pt x="2147" y="9067"/>
                  </a:lnTo>
                  <a:lnTo>
                    <a:pt x="2159" y="9111"/>
                  </a:lnTo>
                  <a:cubicBezTo>
                    <a:pt x="2225" y="9379"/>
                    <a:pt x="2234" y="9725"/>
                    <a:pt x="2196" y="9783"/>
                  </a:cubicBezTo>
                  <a:cubicBezTo>
                    <a:pt x="2196" y="9783"/>
                    <a:pt x="2193" y="9784"/>
                    <a:pt x="2188" y="9784"/>
                  </a:cubicBezTo>
                  <a:cubicBezTo>
                    <a:pt x="2172" y="9784"/>
                    <a:pt x="2134" y="9780"/>
                    <a:pt x="2064" y="9753"/>
                  </a:cubicBezTo>
                  <a:cubicBezTo>
                    <a:pt x="1356" y="9469"/>
                    <a:pt x="599" y="8584"/>
                    <a:pt x="599" y="7716"/>
                  </a:cubicBezTo>
                  <a:cubicBezTo>
                    <a:pt x="599" y="6795"/>
                    <a:pt x="599" y="3992"/>
                    <a:pt x="1221" y="2905"/>
                  </a:cubicBezTo>
                  <a:cubicBezTo>
                    <a:pt x="1385" y="2616"/>
                    <a:pt x="1540" y="2276"/>
                    <a:pt x="1688" y="1946"/>
                  </a:cubicBezTo>
                  <a:cubicBezTo>
                    <a:pt x="1925" y="1422"/>
                    <a:pt x="2283" y="629"/>
                    <a:pt x="2524" y="600"/>
                  </a:cubicBezTo>
                  <a:cubicBezTo>
                    <a:pt x="2525" y="599"/>
                    <a:pt x="2526" y="599"/>
                    <a:pt x="2528" y="599"/>
                  </a:cubicBezTo>
                  <a:close/>
                  <a:moveTo>
                    <a:pt x="2536" y="1"/>
                  </a:moveTo>
                  <a:cubicBezTo>
                    <a:pt x="2508" y="1"/>
                    <a:pt x="2479" y="2"/>
                    <a:pt x="2451" y="6"/>
                  </a:cubicBezTo>
                  <a:cubicBezTo>
                    <a:pt x="1875" y="76"/>
                    <a:pt x="1536" y="829"/>
                    <a:pt x="1143" y="1701"/>
                  </a:cubicBezTo>
                  <a:cubicBezTo>
                    <a:pt x="1000" y="2018"/>
                    <a:pt x="852" y="2345"/>
                    <a:pt x="701" y="2609"/>
                  </a:cubicBezTo>
                  <a:cubicBezTo>
                    <a:pt x="73" y="3706"/>
                    <a:pt x="0" y="6050"/>
                    <a:pt x="0" y="7717"/>
                  </a:cubicBezTo>
                  <a:cubicBezTo>
                    <a:pt x="0" y="8878"/>
                    <a:pt x="937" y="9947"/>
                    <a:pt x="1842" y="10309"/>
                  </a:cubicBezTo>
                  <a:cubicBezTo>
                    <a:pt x="1952" y="10355"/>
                    <a:pt x="2069" y="10381"/>
                    <a:pt x="2189" y="10383"/>
                  </a:cubicBezTo>
                  <a:cubicBezTo>
                    <a:pt x="2193" y="10383"/>
                    <a:pt x="2196" y="10383"/>
                    <a:pt x="2200" y="10383"/>
                  </a:cubicBezTo>
                  <a:cubicBezTo>
                    <a:pt x="2336" y="10383"/>
                    <a:pt x="2469" y="10334"/>
                    <a:pt x="2574" y="10244"/>
                  </a:cubicBezTo>
                  <a:cubicBezTo>
                    <a:pt x="2921" y="9940"/>
                    <a:pt x="2811" y="9273"/>
                    <a:pt x="2751" y="9013"/>
                  </a:cubicBezTo>
                  <a:lnTo>
                    <a:pt x="2810" y="7947"/>
                  </a:lnTo>
                  <a:cubicBezTo>
                    <a:pt x="2820" y="7971"/>
                    <a:pt x="2831" y="7993"/>
                    <a:pt x="2842" y="8016"/>
                  </a:cubicBezTo>
                  <a:cubicBezTo>
                    <a:pt x="3006" y="8344"/>
                    <a:pt x="3204" y="8420"/>
                    <a:pt x="3349" y="8420"/>
                  </a:cubicBezTo>
                  <a:cubicBezTo>
                    <a:pt x="3387" y="8420"/>
                    <a:pt x="3421" y="8415"/>
                    <a:pt x="3450" y="8407"/>
                  </a:cubicBezTo>
                  <a:cubicBezTo>
                    <a:pt x="4040" y="8268"/>
                    <a:pt x="4071" y="6982"/>
                    <a:pt x="4071" y="6725"/>
                  </a:cubicBezTo>
                  <a:cubicBezTo>
                    <a:pt x="4071" y="6230"/>
                    <a:pt x="4158" y="5682"/>
                    <a:pt x="4243" y="5151"/>
                  </a:cubicBezTo>
                  <a:cubicBezTo>
                    <a:pt x="4325" y="4645"/>
                    <a:pt x="4401" y="4167"/>
                    <a:pt x="4401" y="3749"/>
                  </a:cubicBezTo>
                  <a:cubicBezTo>
                    <a:pt x="4401" y="2882"/>
                    <a:pt x="3417" y="741"/>
                    <a:pt x="3305" y="500"/>
                  </a:cubicBezTo>
                  <a:lnTo>
                    <a:pt x="3269" y="441"/>
                  </a:lnTo>
                  <a:cubicBezTo>
                    <a:pt x="3037" y="150"/>
                    <a:pt x="2790" y="1"/>
                    <a:pt x="25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6521400" y="2402425"/>
              <a:ext cx="281075" cy="881575"/>
            </a:xfrm>
            <a:custGeom>
              <a:avLst/>
              <a:gdLst/>
              <a:ahLst/>
              <a:cxnLst/>
              <a:rect l="l" t="t" r="r" b="b"/>
              <a:pathLst>
                <a:path w="11243" h="35263" extrusionOk="0">
                  <a:moveTo>
                    <a:pt x="8887" y="0"/>
                  </a:moveTo>
                  <a:cubicBezTo>
                    <a:pt x="6410" y="0"/>
                    <a:pt x="4498" y="9562"/>
                    <a:pt x="4498" y="9562"/>
                  </a:cubicBezTo>
                  <a:lnTo>
                    <a:pt x="5059" y="23612"/>
                  </a:lnTo>
                  <a:lnTo>
                    <a:pt x="1" y="29514"/>
                  </a:lnTo>
                  <a:cubicBezTo>
                    <a:pt x="1" y="29514"/>
                    <a:pt x="1437" y="35262"/>
                    <a:pt x="2542" y="35262"/>
                  </a:cubicBezTo>
                  <a:cubicBezTo>
                    <a:pt x="2634" y="35262"/>
                    <a:pt x="2724" y="35222"/>
                    <a:pt x="2810" y="35136"/>
                  </a:cubicBezTo>
                  <a:cubicBezTo>
                    <a:pt x="3935" y="34011"/>
                    <a:pt x="11242" y="28391"/>
                    <a:pt x="10679" y="25300"/>
                  </a:cubicBezTo>
                  <a:cubicBezTo>
                    <a:pt x="10118" y="22208"/>
                    <a:pt x="10118" y="10685"/>
                    <a:pt x="10398" y="6470"/>
                  </a:cubicBezTo>
                  <a:cubicBezTo>
                    <a:pt x="10679" y="2254"/>
                    <a:pt x="8993" y="6"/>
                    <a:pt x="8993" y="6"/>
                  </a:cubicBezTo>
                  <a:cubicBezTo>
                    <a:pt x="8957" y="2"/>
                    <a:pt x="8922" y="0"/>
                    <a:pt x="888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6513200" y="2394950"/>
              <a:ext cx="295000" cy="896500"/>
            </a:xfrm>
            <a:custGeom>
              <a:avLst/>
              <a:gdLst/>
              <a:ahLst/>
              <a:cxnLst/>
              <a:rect l="l" t="t" r="r" b="b"/>
              <a:pathLst>
                <a:path w="11800" h="35860" extrusionOk="0">
                  <a:moveTo>
                    <a:pt x="9160" y="600"/>
                  </a:moveTo>
                  <a:cubicBezTo>
                    <a:pt x="9479" y="1103"/>
                    <a:pt x="10663" y="3228"/>
                    <a:pt x="10428" y="6749"/>
                  </a:cubicBezTo>
                  <a:cubicBezTo>
                    <a:pt x="10164" y="10711"/>
                    <a:pt x="10129" y="22440"/>
                    <a:pt x="10714" y="25651"/>
                  </a:cubicBezTo>
                  <a:cubicBezTo>
                    <a:pt x="11150" y="28053"/>
                    <a:pt x="6120" y="32422"/>
                    <a:pt x="3973" y="34289"/>
                  </a:cubicBezTo>
                  <a:cubicBezTo>
                    <a:pt x="3498" y="34700"/>
                    <a:pt x="3124" y="35025"/>
                    <a:pt x="2928" y="35223"/>
                  </a:cubicBezTo>
                  <a:cubicBezTo>
                    <a:pt x="2897" y="35254"/>
                    <a:pt x="2879" y="35261"/>
                    <a:pt x="2868" y="35261"/>
                  </a:cubicBezTo>
                  <a:cubicBezTo>
                    <a:pt x="2864" y="35261"/>
                    <a:pt x="2860" y="35260"/>
                    <a:pt x="2857" y="35259"/>
                  </a:cubicBezTo>
                  <a:cubicBezTo>
                    <a:pt x="2298" y="35104"/>
                    <a:pt x="1292" y="32382"/>
                    <a:pt x="657" y="29890"/>
                  </a:cubicBezTo>
                  <a:lnTo>
                    <a:pt x="5691" y="24017"/>
                  </a:lnTo>
                  <a:lnTo>
                    <a:pt x="5126" y="9885"/>
                  </a:lnTo>
                  <a:cubicBezTo>
                    <a:pt x="5851" y="6280"/>
                    <a:pt x="7557" y="720"/>
                    <a:pt x="9160" y="600"/>
                  </a:cubicBezTo>
                  <a:close/>
                  <a:moveTo>
                    <a:pt x="9223" y="1"/>
                  </a:moveTo>
                  <a:cubicBezTo>
                    <a:pt x="6578" y="1"/>
                    <a:pt x="4735" y="8785"/>
                    <a:pt x="4532" y="9803"/>
                  </a:cubicBezTo>
                  <a:lnTo>
                    <a:pt x="4524" y="9838"/>
                  </a:lnTo>
                  <a:lnTo>
                    <a:pt x="5083" y="23807"/>
                  </a:lnTo>
                  <a:lnTo>
                    <a:pt x="1" y="29737"/>
                  </a:lnTo>
                  <a:lnTo>
                    <a:pt x="38" y="29886"/>
                  </a:lnTo>
                  <a:cubicBezTo>
                    <a:pt x="366" y="31200"/>
                    <a:pt x="1529" y="35511"/>
                    <a:pt x="2698" y="35836"/>
                  </a:cubicBezTo>
                  <a:cubicBezTo>
                    <a:pt x="2754" y="35851"/>
                    <a:pt x="2811" y="35860"/>
                    <a:pt x="2870" y="35860"/>
                  </a:cubicBezTo>
                  <a:cubicBezTo>
                    <a:pt x="3044" y="35860"/>
                    <a:pt x="3210" y="35787"/>
                    <a:pt x="3350" y="35647"/>
                  </a:cubicBezTo>
                  <a:cubicBezTo>
                    <a:pt x="3533" y="35464"/>
                    <a:pt x="3900" y="35145"/>
                    <a:pt x="4365" y="34740"/>
                  </a:cubicBezTo>
                  <a:cubicBezTo>
                    <a:pt x="6778" y="32644"/>
                    <a:pt x="11800" y="28282"/>
                    <a:pt x="11302" y="25545"/>
                  </a:cubicBezTo>
                  <a:cubicBezTo>
                    <a:pt x="10758" y="22558"/>
                    <a:pt x="10732" y="11199"/>
                    <a:pt x="11025" y="6789"/>
                  </a:cubicBezTo>
                  <a:cubicBezTo>
                    <a:pt x="11310" y="2512"/>
                    <a:pt x="9633" y="222"/>
                    <a:pt x="9561" y="127"/>
                  </a:cubicBezTo>
                  <a:lnTo>
                    <a:pt x="9483" y="23"/>
                  </a:lnTo>
                  <a:lnTo>
                    <a:pt x="9354" y="8"/>
                  </a:lnTo>
                  <a:cubicBezTo>
                    <a:pt x="9310" y="3"/>
                    <a:pt x="9267" y="1"/>
                    <a:pt x="92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6120925" y="2163500"/>
              <a:ext cx="654200" cy="2610700"/>
            </a:xfrm>
            <a:custGeom>
              <a:avLst/>
              <a:gdLst/>
              <a:ahLst/>
              <a:cxnLst/>
              <a:rect l="l" t="t" r="r" b="b"/>
              <a:pathLst>
                <a:path w="26168" h="104428" extrusionOk="0">
                  <a:moveTo>
                    <a:pt x="16640" y="0"/>
                  </a:moveTo>
                  <a:cubicBezTo>
                    <a:pt x="16635" y="0"/>
                    <a:pt x="16625" y="11"/>
                    <a:pt x="16608" y="36"/>
                  </a:cubicBezTo>
                  <a:cubicBezTo>
                    <a:pt x="16211" y="631"/>
                    <a:pt x="15143" y="1089"/>
                    <a:pt x="13949" y="1325"/>
                  </a:cubicBezTo>
                  <a:cubicBezTo>
                    <a:pt x="14012" y="2469"/>
                    <a:pt x="13454" y="5550"/>
                    <a:pt x="12595" y="6580"/>
                  </a:cubicBezTo>
                  <a:cubicBezTo>
                    <a:pt x="11339" y="8089"/>
                    <a:pt x="5308" y="9094"/>
                    <a:pt x="4805" y="10852"/>
                  </a:cubicBezTo>
                  <a:cubicBezTo>
                    <a:pt x="4302" y="12613"/>
                    <a:pt x="785" y="32466"/>
                    <a:pt x="785" y="42016"/>
                  </a:cubicBezTo>
                  <a:cubicBezTo>
                    <a:pt x="785" y="45179"/>
                    <a:pt x="435" y="49886"/>
                    <a:pt x="1" y="54967"/>
                  </a:cubicBezTo>
                  <a:lnTo>
                    <a:pt x="9556" y="56497"/>
                  </a:lnTo>
                  <a:lnTo>
                    <a:pt x="7589" y="63804"/>
                  </a:lnTo>
                  <a:cubicBezTo>
                    <a:pt x="7589" y="63804"/>
                    <a:pt x="6102" y="74794"/>
                    <a:pt x="6102" y="75995"/>
                  </a:cubicBezTo>
                  <a:cubicBezTo>
                    <a:pt x="6102" y="77195"/>
                    <a:pt x="9832" y="86999"/>
                    <a:pt x="9832" y="86999"/>
                  </a:cubicBezTo>
                  <a:lnTo>
                    <a:pt x="12346" y="104428"/>
                  </a:lnTo>
                  <a:lnTo>
                    <a:pt x="15863" y="104341"/>
                  </a:lnTo>
                  <a:cubicBezTo>
                    <a:pt x="15863" y="104341"/>
                    <a:pt x="16114" y="92026"/>
                    <a:pt x="16114" y="88257"/>
                  </a:cubicBezTo>
                  <a:cubicBezTo>
                    <a:pt x="16114" y="84486"/>
                    <a:pt x="12847" y="74686"/>
                    <a:pt x="12847" y="74686"/>
                  </a:cubicBezTo>
                  <a:cubicBezTo>
                    <a:pt x="12847" y="74686"/>
                    <a:pt x="20638" y="51816"/>
                    <a:pt x="20638" y="46287"/>
                  </a:cubicBezTo>
                  <a:cubicBezTo>
                    <a:pt x="20638" y="40759"/>
                    <a:pt x="17370" y="37994"/>
                    <a:pt x="17370" y="32465"/>
                  </a:cubicBezTo>
                  <a:cubicBezTo>
                    <a:pt x="17370" y="26937"/>
                    <a:pt x="26167" y="11606"/>
                    <a:pt x="26167" y="11606"/>
                  </a:cubicBezTo>
                  <a:cubicBezTo>
                    <a:pt x="26167" y="11606"/>
                    <a:pt x="24659" y="6832"/>
                    <a:pt x="22900" y="6580"/>
                  </a:cubicBezTo>
                  <a:cubicBezTo>
                    <a:pt x="21141" y="6329"/>
                    <a:pt x="17622" y="6329"/>
                    <a:pt x="17622" y="6329"/>
                  </a:cubicBezTo>
                  <a:lnTo>
                    <a:pt x="17120" y="298"/>
                  </a:lnTo>
                  <a:lnTo>
                    <a:pt x="16523" y="497"/>
                  </a:lnTo>
                  <a:cubicBezTo>
                    <a:pt x="16508" y="519"/>
                    <a:pt x="16499" y="529"/>
                    <a:pt x="16494" y="529"/>
                  </a:cubicBezTo>
                  <a:cubicBezTo>
                    <a:pt x="16461" y="529"/>
                    <a:pt x="16674" y="0"/>
                    <a:pt x="166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6112850" y="2154750"/>
              <a:ext cx="670350" cy="2627100"/>
            </a:xfrm>
            <a:custGeom>
              <a:avLst/>
              <a:gdLst/>
              <a:ahLst/>
              <a:cxnLst/>
              <a:rect l="l" t="t" r="r" b="b"/>
              <a:pathLst>
                <a:path w="26814" h="105084" extrusionOk="0">
                  <a:moveTo>
                    <a:pt x="17175" y="1051"/>
                  </a:moveTo>
                  <a:lnTo>
                    <a:pt x="17669" y="6978"/>
                  </a:lnTo>
                  <a:lnTo>
                    <a:pt x="17943" y="6978"/>
                  </a:lnTo>
                  <a:cubicBezTo>
                    <a:pt x="17978" y="6978"/>
                    <a:pt x="21461" y="6980"/>
                    <a:pt x="23179" y="7226"/>
                  </a:cubicBezTo>
                  <a:cubicBezTo>
                    <a:pt x="24429" y="7405"/>
                    <a:pt x="25717" y="10564"/>
                    <a:pt x="26163" y="11922"/>
                  </a:cubicBezTo>
                  <a:cubicBezTo>
                    <a:pt x="25293" y="13450"/>
                    <a:pt x="17393" y="27461"/>
                    <a:pt x="17393" y="32815"/>
                  </a:cubicBezTo>
                  <a:cubicBezTo>
                    <a:pt x="17393" y="35637"/>
                    <a:pt x="18234" y="37771"/>
                    <a:pt x="19047" y="39836"/>
                  </a:cubicBezTo>
                  <a:cubicBezTo>
                    <a:pt x="19877" y="41941"/>
                    <a:pt x="20661" y="43930"/>
                    <a:pt x="20661" y="46638"/>
                  </a:cubicBezTo>
                  <a:cubicBezTo>
                    <a:pt x="20661" y="52054"/>
                    <a:pt x="12963" y="74710"/>
                    <a:pt x="12885" y="74939"/>
                  </a:cubicBezTo>
                  <a:lnTo>
                    <a:pt x="12853" y="75035"/>
                  </a:lnTo>
                  <a:lnTo>
                    <a:pt x="12885" y="75130"/>
                  </a:lnTo>
                  <a:cubicBezTo>
                    <a:pt x="12918" y="75229"/>
                    <a:pt x="16137" y="84928"/>
                    <a:pt x="16137" y="88607"/>
                  </a:cubicBezTo>
                  <a:cubicBezTo>
                    <a:pt x="16137" y="92012"/>
                    <a:pt x="15929" y="102527"/>
                    <a:pt x="15892" y="104400"/>
                  </a:cubicBezTo>
                  <a:lnTo>
                    <a:pt x="12927" y="104473"/>
                  </a:lnTo>
                  <a:lnTo>
                    <a:pt x="10451" y="87309"/>
                  </a:lnTo>
                  <a:lnTo>
                    <a:pt x="10434" y="87245"/>
                  </a:lnTo>
                  <a:cubicBezTo>
                    <a:pt x="8942" y="83325"/>
                    <a:pt x="6724" y="77187"/>
                    <a:pt x="6724" y="76347"/>
                  </a:cubicBezTo>
                  <a:cubicBezTo>
                    <a:pt x="6724" y="75178"/>
                    <a:pt x="8193" y="64303"/>
                    <a:pt x="8201" y="64231"/>
                  </a:cubicBezTo>
                  <a:lnTo>
                    <a:pt x="10254" y="56603"/>
                  </a:lnTo>
                  <a:lnTo>
                    <a:pt x="646" y="55065"/>
                  </a:lnTo>
                  <a:lnTo>
                    <a:pt x="646" y="55064"/>
                  </a:lnTo>
                  <a:cubicBezTo>
                    <a:pt x="1025" y="50594"/>
                    <a:pt x="1406" y="45640"/>
                    <a:pt x="1405" y="42365"/>
                  </a:cubicBezTo>
                  <a:cubicBezTo>
                    <a:pt x="1405" y="32679"/>
                    <a:pt x="4948" y="12913"/>
                    <a:pt x="5414" y="11284"/>
                  </a:cubicBezTo>
                  <a:cubicBezTo>
                    <a:pt x="5650" y="10457"/>
                    <a:pt x="7635" y="9708"/>
                    <a:pt x="9386" y="9045"/>
                  </a:cubicBezTo>
                  <a:cubicBezTo>
                    <a:pt x="11005" y="8434"/>
                    <a:pt x="12534" y="7857"/>
                    <a:pt x="13147" y="7122"/>
                  </a:cubicBezTo>
                  <a:cubicBezTo>
                    <a:pt x="14004" y="6093"/>
                    <a:pt x="14558" y="3245"/>
                    <a:pt x="14575" y="1915"/>
                  </a:cubicBezTo>
                  <a:cubicBezTo>
                    <a:pt x="15125" y="1791"/>
                    <a:pt x="15985" y="1541"/>
                    <a:pt x="16615" y="1102"/>
                  </a:cubicBezTo>
                  <a:cubicBezTo>
                    <a:pt x="16635" y="1120"/>
                    <a:pt x="16659" y="1134"/>
                    <a:pt x="16684" y="1146"/>
                  </a:cubicBezTo>
                  <a:lnTo>
                    <a:pt x="16948" y="1230"/>
                  </a:lnTo>
                  <a:lnTo>
                    <a:pt x="17037" y="1097"/>
                  </a:lnTo>
                  <a:lnTo>
                    <a:pt x="17175" y="1051"/>
                  </a:lnTo>
                  <a:close/>
                  <a:moveTo>
                    <a:pt x="16827" y="1"/>
                  </a:moveTo>
                  <a:lnTo>
                    <a:pt x="16681" y="220"/>
                  </a:lnTo>
                  <a:cubicBezTo>
                    <a:pt x="16362" y="699"/>
                    <a:pt x="15416" y="1144"/>
                    <a:pt x="14215" y="1380"/>
                  </a:cubicBezTo>
                  <a:lnTo>
                    <a:pt x="13960" y="1430"/>
                  </a:lnTo>
                  <a:lnTo>
                    <a:pt x="13974" y="1691"/>
                  </a:lnTo>
                  <a:cubicBezTo>
                    <a:pt x="14032" y="2773"/>
                    <a:pt x="13476" y="5794"/>
                    <a:pt x="12688" y="6739"/>
                  </a:cubicBezTo>
                  <a:cubicBezTo>
                    <a:pt x="12175" y="7354"/>
                    <a:pt x="10650" y="7930"/>
                    <a:pt x="9176" y="8486"/>
                  </a:cubicBezTo>
                  <a:cubicBezTo>
                    <a:pt x="7109" y="9267"/>
                    <a:pt x="5158" y="10004"/>
                    <a:pt x="4840" y="11120"/>
                  </a:cubicBezTo>
                  <a:cubicBezTo>
                    <a:pt x="4371" y="12757"/>
                    <a:pt x="808" y="32632"/>
                    <a:pt x="808" y="42365"/>
                  </a:cubicBezTo>
                  <a:cubicBezTo>
                    <a:pt x="808" y="45686"/>
                    <a:pt x="412" y="50762"/>
                    <a:pt x="25" y="55290"/>
                  </a:cubicBezTo>
                  <a:lnTo>
                    <a:pt x="1" y="55567"/>
                  </a:lnTo>
                  <a:lnTo>
                    <a:pt x="9504" y="57088"/>
                  </a:lnTo>
                  <a:lnTo>
                    <a:pt x="7615" y="64112"/>
                  </a:lnTo>
                  <a:cubicBezTo>
                    <a:pt x="7555" y="64562"/>
                    <a:pt x="6126" y="75137"/>
                    <a:pt x="6126" y="76345"/>
                  </a:cubicBezTo>
                  <a:cubicBezTo>
                    <a:pt x="6126" y="77556"/>
                    <a:pt x="9427" y="86280"/>
                    <a:pt x="9862" y="87426"/>
                  </a:cubicBezTo>
                  <a:lnTo>
                    <a:pt x="12411" y="105084"/>
                  </a:lnTo>
                  <a:lnTo>
                    <a:pt x="16478" y="104983"/>
                  </a:lnTo>
                  <a:lnTo>
                    <a:pt x="16484" y="104696"/>
                  </a:lnTo>
                  <a:cubicBezTo>
                    <a:pt x="16487" y="104573"/>
                    <a:pt x="16736" y="92335"/>
                    <a:pt x="16736" y="88607"/>
                  </a:cubicBezTo>
                  <a:cubicBezTo>
                    <a:pt x="16736" y="84988"/>
                    <a:pt x="13842" y="76120"/>
                    <a:pt x="13485" y="75036"/>
                  </a:cubicBezTo>
                  <a:cubicBezTo>
                    <a:pt x="14105" y="73209"/>
                    <a:pt x="21260" y="52027"/>
                    <a:pt x="21260" y="46637"/>
                  </a:cubicBezTo>
                  <a:cubicBezTo>
                    <a:pt x="21260" y="43816"/>
                    <a:pt x="20418" y="41681"/>
                    <a:pt x="19605" y="39615"/>
                  </a:cubicBezTo>
                  <a:cubicBezTo>
                    <a:pt x="18776" y="37511"/>
                    <a:pt x="17992" y="35522"/>
                    <a:pt x="17992" y="32815"/>
                  </a:cubicBezTo>
                  <a:cubicBezTo>
                    <a:pt x="17992" y="27428"/>
                    <a:pt x="26660" y="12257"/>
                    <a:pt x="26748" y="12105"/>
                  </a:cubicBezTo>
                  <a:lnTo>
                    <a:pt x="26813" y="11990"/>
                  </a:lnTo>
                  <a:lnTo>
                    <a:pt x="26774" y="11865"/>
                  </a:lnTo>
                  <a:cubicBezTo>
                    <a:pt x="26613" y="11358"/>
                    <a:pt x="25155" y="6904"/>
                    <a:pt x="23263" y="6633"/>
                  </a:cubicBezTo>
                  <a:cubicBezTo>
                    <a:pt x="21771" y="6420"/>
                    <a:pt x="19088" y="6385"/>
                    <a:pt x="18219" y="6380"/>
                  </a:cubicBezTo>
                  <a:lnTo>
                    <a:pt x="17709" y="242"/>
                  </a:lnTo>
                  <a:lnTo>
                    <a:pt x="17259" y="393"/>
                  </a:lnTo>
                  <a:cubicBezTo>
                    <a:pt x="17273" y="260"/>
                    <a:pt x="17239" y="151"/>
                    <a:pt x="17096" y="81"/>
                  </a:cubicBezTo>
                  <a:lnTo>
                    <a:pt x="1682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6482100" y="3418375"/>
              <a:ext cx="116975" cy="81500"/>
            </a:xfrm>
            <a:custGeom>
              <a:avLst/>
              <a:gdLst/>
              <a:ahLst/>
              <a:cxnLst/>
              <a:rect l="l" t="t" r="r" b="b"/>
              <a:pathLst>
                <a:path w="4679" h="3260" extrusionOk="0">
                  <a:moveTo>
                    <a:pt x="4509" y="1"/>
                  </a:moveTo>
                  <a:cubicBezTo>
                    <a:pt x="4466" y="1"/>
                    <a:pt x="4422" y="20"/>
                    <a:pt x="4394" y="57"/>
                  </a:cubicBezTo>
                  <a:cubicBezTo>
                    <a:pt x="3218" y="1492"/>
                    <a:pt x="174" y="2960"/>
                    <a:pt x="143" y="2974"/>
                  </a:cubicBezTo>
                  <a:cubicBezTo>
                    <a:pt x="0" y="3043"/>
                    <a:pt x="49" y="3258"/>
                    <a:pt x="207" y="3259"/>
                  </a:cubicBezTo>
                  <a:cubicBezTo>
                    <a:pt x="230" y="3259"/>
                    <a:pt x="252" y="3254"/>
                    <a:pt x="272" y="3244"/>
                  </a:cubicBezTo>
                  <a:cubicBezTo>
                    <a:pt x="400" y="3184"/>
                    <a:pt x="3407" y="1734"/>
                    <a:pt x="4625" y="247"/>
                  </a:cubicBezTo>
                  <a:cubicBezTo>
                    <a:pt x="4678" y="183"/>
                    <a:pt x="4669" y="87"/>
                    <a:pt x="4604" y="35"/>
                  </a:cubicBezTo>
                  <a:cubicBezTo>
                    <a:pt x="4576" y="12"/>
                    <a:pt x="4543" y="1"/>
                    <a:pt x="4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6244000" y="4772000"/>
              <a:ext cx="281450" cy="104275"/>
            </a:xfrm>
            <a:custGeom>
              <a:avLst/>
              <a:gdLst/>
              <a:ahLst/>
              <a:cxnLst/>
              <a:rect l="l" t="t" r="r" b="b"/>
              <a:pathLst>
                <a:path w="11258" h="4171" extrusionOk="0">
                  <a:moveTo>
                    <a:pt x="10940" y="1"/>
                  </a:moveTo>
                  <a:lnTo>
                    <a:pt x="7423" y="89"/>
                  </a:lnTo>
                  <a:cubicBezTo>
                    <a:pt x="7423" y="89"/>
                    <a:pt x="4826" y="1697"/>
                    <a:pt x="3959" y="1943"/>
                  </a:cubicBezTo>
                  <a:cubicBezTo>
                    <a:pt x="3094" y="2191"/>
                    <a:pt x="1" y="2563"/>
                    <a:pt x="1" y="3058"/>
                  </a:cubicBezTo>
                  <a:cubicBezTo>
                    <a:pt x="1" y="3553"/>
                    <a:pt x="4578" y="4171"/>
                    <a:pt x="6310" y="4171"/>
                  </a:cubicBezTo>
                  <a:cubicBezTo>
                    <a:pt x="8041" y="4171"/>
                    <a:pt x="9527" y="4171"/>
                    <a:pt x="10392" y="4047"/>
                  </a:cubicBezTo>
                  <a:cubicBezTo>
                    <a:pt x="11258" y="3923"/>
                    <a:pt x="10940" y="1"/>
                    <a:pt x="109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6236525" y="4764375"/>
              <a:ext cx="293275" cy="119375"/>
            </a:xfrm>
            <a:custGeom>
              <a:avLst/>
              <a:gdLst/>
              <a:ahLst/>
              <a:cxnLst/>
              <a:rect l="l" t="t" r="r" b="b"/>
              <a:pathLst>
                <a:path w="11731" h="4775" extrusionOk="0">
                  <a:moveTo>
                    <a:pt x="10962" y="612"/>
                  </a:moveTo>
                  <a:cubicBezTo>
                    <a:pt x="11086" y="2481"/>
                    <a:pt x="10907" y="3953"/>
                    <a:pt x="10649" y="4056"/>
                  </a:cubicBezTo>
                  <a:cubicBezTo>
                    <a:pt x="9804" y="4177"/>
                    <a:pt x="8323" y="4177"/>
                    <a:pt x="6608" y="4177"/>
                  </a:cubicBezTo>
                  <a:cubicBezTo>
                    <a:pt x="4947" y="4177"/>
                    <a:pt x="1656" y="3691"/>
                    <a:pt x="758" y="3345"/>
                  </a:cubicBezTo>
                  <a:cubicBezTo>
                    <a:pt x="1246" y="3141"/>
                    <a:pt x="2467" y="2914"/>
                    <a:pt x="3106" y="2795"/>
                  </a:cubicBezTo>
                  <a:cubicBezTo>
                    <a:pt x="3624" y="2698"/>
                    <a:pt x="4072" y="2614"/>
                    <a:pt x="4340" y="2537"/>
                  </a:cubicBezTo>
                  <a:cubicBezTo>
                    <a:pt x="5166" y="2302"/>
                    <a:pt x="7380" y="954"/>
                    <a:pt x="7810" y="690"/>
                  </a:cubicBezTo>
                  <a:lnTo>
                    <a:pt x="10962" y="612"/>
                  </a:lnTo>
                  <a:close/>
                  <a:moveTo>
                    <a:pt x="11514" y="1"/>
                  </a:moveTo>
                  <a:lnTo>
                    <a:pt x="7634" y="96"/>
                  </a:lnTo>
                  <a:lnTo>
                    <a:pt x="7565" y="140"/>
                  </a:lnTo>
                  <a:cubicBezTo>
                    <a:pt x="6853" y="580"/>
                    <a:pt x="4854" y="1769"/>
                    <a:pt x="4176" y="1961"/>
                  </a:cubicBezTo>
                  <a:cubicBezTo>
                    <a:pt x="3934" y="2030"/>
                    <a:pt x="3478" y="2116"/>
                    <a:pt x="2996" y="2206"/>
                  </a:cubicBezTo>
                  <a:cubicBezTo>
                    <a:pt x="868" y="2603"/>
                    <a:pt x="0" y="2819"/>
                    <a:pt x="0" y="3363"/>
                  </a:cubicBezTo>
                  <a:cubicBezTo>
                    <a:pt x="0" y="4446"/>
                    <a:pt x="6543" y="4775"/>
                    <a:pt x="6608" y="4775"/>
                  </a:cubicBezTo>
                  <a:cubicBezTo>
                    <a:pt x="8346" y="4775"/>
                    <a:pt x="9846" y="4775"/>
                    <a:pt x="10735" y="4649"/>
                  </a:cubicBezTo>
                  <a:cubicBezTo>
                    <a:pt x="11730" y="4506"/>
                    <a:pt x="11665" y="1853"/>
                    <a:pt x="11537" y="283"/>
                  </a:cubicBezTo>
                  <a:lnTo>
                    <a:pt x="1151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6244000" y="4839200"/>
              <a:ext cx="271325" cy="37075"/>
            </a:xfrm>
            <a:custGeom>
              <a:avLst/>
              <a:gdLst/>
              <a:ahLst/>
              <a:cxnLst/>
              <a:rect l="l" t="t" r="r" b="b"/>
              <a:pathLst>
                <a:path w="10853" h="1483" extrusionOk="0">
                  <a:moveTo>
                    <a:pt x="563" y="1"/>
                  </a:moveTo>
                  <a:cubicBezTo>
                    <a:pt x="224" y="115"/>
                    <a:pt x="1" y="237"/>
                    <a:pt x="1" y="370"/>
                  </a:cubicBezTo>
                  <a:cubicBezTo>
                    <a:pt x="1" y="864"/>
                    <a:pt x="4578" y="1483"/>
                    <a:pt x="6310" y="1483"/>
                  </a:cubicBezTo>
                  <a:cubicBezTo>
                    <a:pt x="8041" y="1483"/>
                    <a:pt x="9527" y="1483"/>
                    <a:pt x="10392" y="1359"/>
                  </a:cubicBezTo>
                  <a:cubicBezTo>
                    <a:pt x="10617" y="1327"/>
                    <a:pt x="10761" y="1035"/>
                    <a:pt x="10853" y="625"/>
                  </a:cubicBezTo>
                  <a:cubicBezTo>
                    <a:pt x="10090" y="611"/>
                    <a:pt x="9205" y="602"/>
                    <a:pt x="8247" y="602"/>
                  </a:cubicBezTo>
                  <a:cubicBezTo>
                    <a:pt x="5954" y="602"/>
                    <a:pt x="2207" y="194"/>
                    <a:pt x="5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6236525" y="4831575"/>
              <a:ext cx="288125" cy="52175"/>
            </a:xfrm>
            <a:custGeom>
              <a:avLst/>
              <a:gdLst/>
              <a:ahLst/>
              <a:cxnLst/>
              <a:rect l="l" t="t" r="r" b="b"/>
              <a:pathLst>
                <a:path w="11525" h="2087" extrusionOk="0">
                  <a:moveTo>
                    <a:pt x="896" y="611"/>
                  </a:moveTo>
                  <a:cubicBezTo>
                    <a:pt x="2485" y="796"/>
                    <a:pt x="6256" y="1206"/>
                    <a:pt x="8546" y="1206"/>
                  </a:cubicBezTo>
                  <a:cubicBezTo>
                    <a:pt x="9338" y="1206"/>
                    <a:pt x="10082" y="1212"/>
                    <a:pt x="10747" y="1222"/>
                  </a:cubicBezTo>
                  <a:cubicBezTo>
                    <a:pt x="10691" y="1345"/>
                    <a:pt x="10649" y="1368"/>
                    <a:pt x="10649" y="1368"/>
                  </a:cubicBezTo>
                  <a:cubicBezTo>
                    <a:pt x="9804" y="1489"/>
                    <a:pt x="8323" y="1489"/>
                    <a:pt x="6608" y="1489"/>
                  </a:cubicBezTo>
                  <a:cubicBezTo>
                    <a:pt x="4952" y="1489"/>
                    <a:pt x="1675" y="1007"/>
                    <a:pt x="766" y="661"/>
                  </a:cubicBezTo>
                  <a:cubicBezTo>
                    <a:pt x="803" y="645"/>
                    <a:pt x="845" y="629"/>
                    <a:pt x="896" y="611"/>
                  </a:cubicBezTo>
                  <a:close/>
                  <a:moveTo>
                    <a:pt x="830" y="1"/>
                  </a:moveTo>
                  <a:lnTo>
                    <a:pt x="766" y="23"/>
                  </a:lnTo>
                  <a:cubicBezTo>
                    <a:pt x="387" y="150"/>
                    <a:pt x="0" y="328"/>
                    <a:pt x="0" y="675"/>
                  </a:cubicBezTo>
                  <a:cubicBezTo>
                    <a:pt x="0" y="1758"/>
                    <a:pt x="6543" y="2087"/>
                    <a:pt x="6608" y="2087"/>
                  </a:cubicBezTo>
                  <a:cubicBezTo>
                    <a:pt x="8346" y="2087"/>
                    <a:pt x="9846" y="2087"/>
                    <a:pt x="10735" y="1960"/>
                  </a:cubicBezTo>
                  <a:cubicBezTo>
                    <a:pt x="11245" y="1887"/>
                    <a:pt x="11395" y="1216"/>
                    <a:pt x="11444" y="996"/>
                  </a:cubicBezTo>
                  <a:lnTo>
                    <a:pt x="11525" y="639"/>
                  </a:lnTo>
                  <a:lnTo>
                    <a:pt x="11157" y="631"/>
                  </a:lnTo>
                  <a:cubicBezTo>
                    <a:pt x="10394" y="617"/>
                    <a:pt x="9505" y="607"/>
                    <a:pt x="8546" y="607"/>
                  </a:cubicBezTo>
                  <a:cubicBezTo>
                    <a:pt x="6253" y="607"/>
                    <a:pt x="2433" y="188"/>
                    <a:pt x="897" y="9"/>
                  </a:cubicBezTo>
                  <a:lnTo>
                    <a:pt x="83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6139850" y="2163475"/>
              <a:ext cx="635275" cy="1111150"/>
            </a:xfrm>
            <a:custGeom>
              <a:avLst/>
              <a:gdLst/>
              <a:ahLst/>
              <a:cxnLst/>
              <a:rect l="l" t="t" r="r" b="b"/>
              <a:pathLst>
                <a:path w="25411" h="44446" extrusionOk="0">
                  <a:moveTo>
                    <a:pt x="15883" y="1"/>
                  </a:moveTo>
                  <a:lnTo>
                    <a:pt x="15883" y="1"/>
                  </a:lnTo>
                  <a:cubicBezTo>
                    <a:pt x="15878" y="1"/>
                    <a:pt x="15868" y="12"/>
                    <a:pt x="15851" y="37"/>
                  </a:cubicBezTo>
                  <a:cubicBezTo>
                    <a:pt x="15454" y="632"/>
                    <a:pt x="14386" y="1090"/>
                    <a:pt x="13192" y="1325"/>
                  </a:cubicBezTo>
                  <a:cubicBezTo>
                    <a:pt x="13255" y="2469"/>
                    <a:pt x="12697" y="5551"/>
                    <a:pt x="11838" y="6581"/>
                  </a:cubicBezTo>
                  <a:cubicBezTo>
                    <a:pt x="10582" y="8089"/>
                    <a:pt x="4551" y="9095"/>
                    <a:pt x="4048" y="10853"/>
                  </a:cubicBezTo>
                  <a:cubicBezTo>
                    <a:pt x="3545" y="12612"/>
                    <a:pt x="28" y="32467"/>
                    <a:pt x="28" y="42017"/>
                  </a:cubicBezTo>
                  <a:cubicBezTo>
                    <a:pt x="28" y="42520"/>
                    <a:pt x="17" y="43065"/>
                    <a:pt x="1" y="43642"/>
                  </a:cubicBezTo>
                  <a:cubicBezTo>
                    <a:pt x="1876" y="44090"/>
                    <a:pt x="4324" y="44446"/>
                    <a:pt x="7364" y="44446"/>
                  </a:cubicBezTo>
                  <a:cubicBezTo>
                    <a:pt x="10677" y="44446"/>
                    <a:pt x="14693" y="44023"/>
                    <a:pt x="19434" y="42835"/>
                  </a:cubicBezTo>
                  <a:cubicBezTo>
                    <a:pt x="18542" y="39339"/>
                    <a:pt x="16615" y="36719"/>
                    <a:pt x="16615" y="32467"/>
                  </a:cubicBezTo>
                  <a:cubicBezTo>
                    <a:pt x="16615" y="26938"/>
                    <a:pt x="25410" y="11608"/>
                    <a:pt x="25410" y="11608"/>
                  </a:cubicBezTo>
                  <a:cubicBezTo>
                    <a:pt x="25410" y="11608"/>
                    <a:pt x="23902" y="6833"/>
                    <a:pt x="22143" y="6581"/>
                  </a:cubicBezTo>
                  <a:cubicBezTo>
                    <a:pt x="20384" y="6330"/>
                    <a:pt x="16865" y="6330"/>
                    <a:pt x="16865" y="6330"/>
                  </a:cubicBezTo>
                  <a:lnTo>
                    <a:pt x="16363" y="299"/>
                  </a:lnTo>
                  <a:lnTo>
                    <a:pt x="15766" y="497"/>
                  </a:lnTo>
                  <a:cubicBezTo>
                    <a:pt x="15751" y="519"/>
                    <a:pt x="15742" y="529"/>
                    <a:pt x="15737" y="529"/>
                  </a:cubicBezTo>
                  <a:cubicBezTo>
                    <a:pt x="15705" y="529"/>
                    <a:pt x="15917" y="1"/>
                    <a:pt x="1588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6132200" y="2154750"/>
              <a:ext cx="651025" cy="1127300"/>
            </a:xfrm>
            <a:custGeom>
              <a:avLst/>
              <a:gdLst/>
              <a:ahLst/>
              <a:cxnLst/>
              <a:rect l="l" t="t" r="r" b="b"/>
              <a:pathLst>
                <a:path w="26041" h="45092" extrusionOk="0">
                  <a:moveTo>
                    <a:pt x="16402" y="1051"/>
                  </a:moveTo>
                  <a:lnTo>
                    <a:pt x="16895" y="6978"/>
                  </a:lnTo>
                  <a:lnTo>
                    <a:pt x="17171" y="6978"/>
                  </a:lnTo>
                  <a:cubicBezTo>
                    <a:pt x="17205" y="6978"/>
                    <a:pt x="20688" y="6980"/>
                    <a:pt x="22407" y="7226"/>
                  </a:cubicBezTo>
                  <a:cubicBezTo>
                    <a:pt x="23656" y="7405"/>
                    <a:pt x="24944" y="10564"/>
                    <a:pt x="25389" y="11922"/>
                  </a:cubicBezTo>
                  <a:cubicBezTo>
                    <a:pt x="24520" y="13450"/>
                    <a:pt x="16621" y="27461"/>
                    <a:pt x="16621" y="32815"/>
                  </a:cubicBezTo>
                  <a:cubicBezTo>
                    <a:pt x="16621" y="35638"/>
                    <a:pt x="17460" y="37775"/>
                    <a:pt x="18273" y="39843"/>
                  </a:cubicBezTo>
                  <a:cubicBezTo>
                    <a:pt x="18665" y="40841"/>
                    <a:pt x="19071" y="41872"/>
                    <a:pt x="19372" y="42966"/>
                  </a:cubicBezTo>
                  <a:cubicBezTo>
                    <a:pt x="14772" y="44096"/>
                    <a:pt x="10875" y="44493"/>
                    <a:pt x="7670" y="44493"/>
                  </a:cubicBezTo>
                  <a:cubicBezTo>
                    <a:pt x="4746" y="44493"/>
                    <a:pt x="2397" y="44163"/>
                    <a:pt x="612" y="43755"/>
                  </a:cubicBezTo>
                  <a:cubicBezTo>
                    <a:pt x="626" y="43265"/>
                    <a:pt x="632" y="42799"/>
                    <a:pt x="631" y="42365"/>
                  </a:cubicBezTo>
                  <a:cubicBezTo>
                    <a:pt x="631" y="32681"/>
                    <a:pt x="4176" y="12913"/>
                    <a:pt x="4640" y="11284"/>
                  </a:cubicBezTo>
                  <a:cubicBezTo>
                    <a:pt x="4878" y="10458"/>
                    <a:pt x="6862" y="9708"/>
                    <a:pt x="8614" y="9047"/>
                  </a:cubicBezTo>
                  <a:cubicBezTo>
                    <a:pt x="10232" y="8435"/>
                    <a:pt x="11761" y="7857"/>
                    <a:pt x="12374" y="7122"/>
                  </a:cubicBezTo>
                  <a:cubicBezTo>
                    <a:pt x="13232" y="6093"/>
                    <a:pt x="13784" y="3245"/>
                    <a:pt x="13802" y="1915"/>
                  </a:cubicBezTo>
                  <a:cubicBezTo>
                    <a:pt x="14351" y="1791"/>
                    <a:pt x="15213" y="1541"/>
                    <a:pt x="15841" y="1102"/>
                  </a:cubicBezTo>
                  <a:cubicBezTo>
                    <a:pt x="15862" y="1120"/>
                    <a:pt x="15885" y="1134"/>
                    <a:pt x="15911" y="1146"/>
                  </a:cubicBezTo>
                  <a:lnTo>
                    <a:pt x="16175" y="1230"/>
                  </a:lnTo>
                  <a:lnTo>
                    <a:pt x="16264" y="1097"/>
                  </a:lnTo>
                  <a:lnTo>
                    <a:pt x="16402" y="1051"/>
                  </a:lnTo>
                  <a:close/>
                  <a:moveTo>
                    <a:pt x="16054" y="1"/>
                  </a:moveTo>
                  <a:lnTo>
                    <a:pt x="15908" y="220"/>
                  </a:lnTo>
                  <a:cubicBezTo>
                    <a:pt x="15588" y="699"/>
                    <a:pt x="14643" y="1144"/>
                    <a:pt x="13441" y="1380"/>
                  </a:cubicBezTo>
                  <a:lnTo>
                    <a:pt x="13186" y="1430"/>
                  </a:lnTo>
                  <a:lnTo>
                    <a:pt x="13200" y="1691"/>
                  </a:lnTo>
                  <a:cubicBezTo>
                    <a:pt x="13260" y="2773"/>
                    <a:pt x="12702" y="5794"/>
                    <a:pt x="11914" y="6739"/>
                  </a:cubicBezTo>
                  <a:cubicBezTo>
                    <a:pt x="11401" y="7354"/>
                    <a:pt x="9877" y="7930"/>
                    <a:pt x="8402" y="8486"/>
                  </a:cubicBezTo>
                  <a:cubicBezTo>
                    <a:pt x="6337" y="9267"/>
                    <a:pt x="4385" y="10004"/>
                    <a:pt x="4067" y="11120"/>
                  </a:cubicBezTo>
                  <a:cubicBezTo>
                    <a:pt x="3599" y="12757"/>
                    <a:pt x="34" y="32632"/>
                    <a:pt x="34" y="42365"/>
                  </a:cubicBezTo>
                  <a:cubicBezTo>
                    <a:pt x="34" y="42865"/>
                    <a:pt x="23" y="43409"/>
                    <a:pt x="8" y="43982"/>
                  </a:cubicBezTo>
                  <a:lnTo>
                    <a:pt x="0" y="44225"/>
                  </a:lnTo>
                  <a:lnTo>
                    <a:pt x="237" y="44282"/>
                  </a:lnTo>
                  <a:cubicBezTo>
                    <a:pt x="2085" y="44722"/>
                    <a:pt x="4560" y="45091"/>
                    <a:pt x="7669" y="45091"/>
                  </a:cubicBezTo>
                  <a:cubicBezTo>
                    <a:pt x="10989" y="45091"/>
                    <a:pt x="15033" y="44671"/>
                    <a:pt x="19813" y="43473"/>
                  </a:cubicBezTo>
                  <a:lnTo>
                    <a:pt x="20104" y="43400"/>
                  </a:lnTo>
                  <a:lnTo>
                    <a:pt x="20030" y="43109"/>
                  </a:lnTo>
                  <a:cubicBezTo>
                    <a:pt x="19713" y="41870"/>
                    <a:pt x="19264" y="40727"/>
                    <a:pt x="18830" y="39622"/>
                  </a:cubicBezTo>
                  <a:cubicBezTo>
                    <a:pt x="18000" y="37514"/>
                    <a:pt x="17219" y="35523"/>
                    <a:pt x="17219" y="32815"/>
                  </a:cubicBezTo>
                  <a:cubicBezTo>
                    <a:pt x="17219" y="27428"/>
                    <a:pt x="25887" y="12257"/>
                    <a:pt x="25975" y="12105"/>
                  </a:cubicBezTo>
                  <a:lnTo>
                    <a:pt x="26040" y="11990"/>
                  </a:lnTo>
                  <a:lnTo>
                    <a:pt x="26001" y="11865"/>
                  </a:lnTo>
                  <a:cubicBezTo>
                    <a:pt x="25840" y="11358"/>
                    <a:pt x="24381" y="6904"/>
                    <a:pt x="22491" y="6633"/>
                  </a:cubicBezTo>
                  <a:cubicBezTo>
                    <a:pt x="20999" y="6420"/>
                    <a:pt x="18316" y="6385"/>
                    <a:pt x="17445" y="6380"/>
                  </a:cubicBezTo>
                  <a:lnTo>
                    <a:pt x="16935" y="242"/>
                  </a:lnTo>
                  <a:lnTo>
                    <a:pt x="16485" y="393"/>
                  </a:lnTo>
                  <a:cubicBezTo>
                    <a:pt x="16501" y="260"/>
                    <a:pt x="16466" y="151"/>
                    <a:pt x="16322" y="81"/>
                  </a:cubicBezTo>
                  <a:lnTo>
                    <a:pt x="1605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6270475" y="1873375"/>
              <a:ext cx="332550" cy="350525"/>
            </a:xfrm>
            <a:custGeom>
              <a:avLst/>
              <a:gdLst/>
              <a:ahLst/>
              <a:cxnLst/>
              <a:rect l="l" t="t" r="r" b="b"/>
              <a:pathLst>
                <a:path w="13302" h="14021" extrusionOk="0">
                  <a:moveTo>
                    <a:pt x="5484" y="1"/>
                  </a:moveTo>
                  <a:cubicBezTo>
                    <a:pt x="4685" y="1"/>
                    <a:pt x="3971" y="175"/>
                    <a:pt x="3449" y="554"/>
                  </a:cubicBezTo>
                  <a:cubicBezTo>
                    <a:pt x="3449" y="554"/>
                    <a:pt x="2464" y="4659"/>
                    <a:pt x="1971" y="4988"/>
                  </a:cubicBezTo>
                  <a:cubicBezTo>
                    <a:pt x="1478" y="5317"/>
                    <a:pt x="0" y="5974"/>
                    <a:pt x="163" y="6467"/>
                  </a:cubicBezTo>
                  <a:cubicBezTo>
                    <a:pt x="328" y="6959"/>
                    <a:pt x="1478" y="8437"/>
                    <a:pt x="1478" y="8437"/>
                  </a:cubicBezTo>
                  <a:cubicBezTo>
                    <a:pt x="1478" y="8437"/>
                    <a:pt x="1201" y="12683"/>
                    <a:pt x="1694" y="13175"/>
                  </a:cubicBezTo>
                  <a:cubicBezTo>
                    <a:pt x="2187" y="13668"/>
                    <a:pt x="3120" y="14020"/>
                    <a:pt x="5090" y="14020"/>
                  </a:cubicBezTo>
                  <a:cubicBezTo>
                    <a:pt x="7061" y="14020"/>
                    <a:pt x="9360" y="13363"/>
                    <a:pt x="10017" y="12378"/>
                  </a:cubicBezTo>
                  <a:lnTo>
                    <a:pt x="11331" y="10407"/>
                  </a:lnTo>
                  <a:cubicBezTo>
                    <a:pt x="11331" y="10407"/>
                    <a:pt x="12481" y="10407"/>
                    <a:pt x="12481" y="8765"/>
                  </a:cubicBezTo>
                  <a:cubicBezTo>
                    <a:pt x="12481" y="7123"/>
                    <a:pt x="13302" y="4988"/>
                    <a:pt x="11331" y="2688"/>
                  </a:cubicBezTo>
                  <a:cubicBezTo>
                    <a:pt x="9930" y="1054"/>
                    <a:pt x="7449" y="1"/>
                    <a:pt x="5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6262350" y="1865925"/>
              <a:ext cx="337825" cy="365450"/>
            </a:xfrm>
            <a:custGeom>
              <a:avLst/>
              <a:gdLst/>
              <a:ahLst/>
              <a:cxnLst/>
              <a:rect l="l" t="t" r="r" b="b"/>
              <a:pathLst>
                <a:path w="13513" h="14618" extrusionOk="0">
                  <a:moveTo>
                    <a:pt x="5820" y="590"/>
                  </a:moveTo>
                  <a:cubicBezTo>
                    <a:pt x="7682" y="590"/>
                    <a:pt x="10073" y="1599"/>
                    <a:pt x="11429" y="3182"/>
                  </a:cubicBezTo>
                  <a:cubicBezTo>
                    <a:pt x="12891" y="4888"/>
                    <a:pt x="12729" y="6491"/>
                    <a:pt x="12586" y="7907"/>
                  </a:cubicBezTo>
                  <a:cubicBezTo>
                    <a:pt x="12544" y="8312"/>
                    <a:pt x="12506" y="8695"/>
                    <a:pt x="12506" y="9063"/>
                  </a:cubicBezTo>
                  <a:cubicBezTo>
                    <a:pt x="12506" y="10347"/>
                    <a:pt x="11739" y="10404"/>
                    <a:pt x="11656" y="10406"/>
                  </a:cubicBezTo>
                  <a:lnTo>
                    <a:pt x="11496" y="10406"/>
                  </a:lnTo>
                  <a:lnTo>
                    <a:pt x="10093" y="12510"/>
                  </a:lnTo>
                  <a:cubicBezTo>
                    <a:pt x="9538" y="13342"/>
                    <a:pt x="7440" y="14018"/>
                    <a:pt x="5415" y="14018"/>
                  </a:cubicBezTo>
                  <a:cubicBezTo>
                    <a:pt x="3780" y="14018"/>
                    <a:pt x="2739" y="13772"/>
                    <a:pt x="2233" y="13265"/>
                  </a:cubicBezTo>
                  <a:cubicBezTo>
                    <a:pt x="1990" y="12962"/>
                    <a:pt x="1976" y="10687"/>
                    <a:pt x="2102" y="8754"/>
                  </a:cubicBezTo>
                  <a:lnTo>
                    <a:pt x="2110" y="8641"/>
                  </a:lnTo>
                  <a:lnTo>
                    <a:pt x="2039" y="8552"/>
                  </a:lnTo>
                  <a:cubicBezTo>
                    <a:pt x="1607" y="7995"/>
                    <a:pt x="880" y="6993"/>
                    <a:pt x="776" y="6689"/>
                  </a:cubicBezTo>
                  <a:cubicBezTo>
                    <a:pt x="813" y="6474"/>
                    <a:pt x="1660" y="5997"/>
                    <a:pt x="1979" y="5819"/>
                  </a:cubicBezTo>
                  <a:cubicBezTo>
                    <a:pt x="2172" y="5710"/>
                    <a:pt x="2344" y="5613"/>
                    <a:pt x="2462" y="5535"/>
                  </a:cubicBezTo>
                  <a:cubicBezTo>
                    <a:pt x="2979" y="5189"/>
                    <a:pt x="3717" y="2358"/>
                    <a:pt x="4038" y="1033"/>
                  </a:cubicBezTo>
                  <a:cubicBezTo>
                    <a:pt x="4504" y="730"/>
                    <a:pt x="5125" y="590"/>
                    <a:pt x="5820" y="590"/>
                  </a:cubicBezTo>
                  <a:close/>
                  <a:moveTo>
                    <a:pt x="5820" y="1"/>
                  </a:moveTo>
                  <a:cubicBezTo>
                    <a:pt x="4950" y="1"/>
                    <a:pt x="4170" y="193"/>
                    <a:pt x="3598" y="610"/>
                  </a:cubicBezTo>
                  <a:lnTo>
                    <a:pt x="3508" y="675"/>
                  </a:lnTo>
                  <a:lnTo>
                    <a:pt x="3483" y="782"/>
                  </a:lnTo>
                  <a:cubicBezTo>
                    <a:pt x="3036" y="2643"/>
                    <a:pt x="2389" y="4801"/>
                    <a:pt x="2130" y="5038"/>
                  </a:cubicBezTo>
                  <a:cubicBezTo>
                    <a:pt x="2023" y="5109"/>
                    <a:pt x="1863" y="5197"/>
                    <a:pt x="1687" y="5297"/>
                  </a:cubicBezTo>
                  <a:cubicBezTo>
                    <a:pt x="897" y="5741"/>
                    <a:pt x="1" y="6245"/>
                    <a:pt x="205" y="6859"/>
                  </a:cubicBezTo>
                  <a:cubicBezTo>
                    <a:pt x="361" y="7329"/>
                    <a:pt x="1226" y="8476"/>
                    <a:pt x="1497" y="8829"/>
                  </a:cubicBezTo>
                  <a:cubicBezTo>
                    <a:pt x="1411" y="10203"/>
                    <a:pt x="1290" y="13168"/>
                    <a:pt x="1807" y="13685"/>
                  </a:cubicBezTo>
                  <a:cubicBezTo>
                    <a:pt x="2443" y="14321"/>
                    <a:pt x="3590" y="14617"/>
                    <a:pt x="5415" y="14617"/>
                  </a:cubicBezTo>
                  <a:cubicBezTo>
                    <a:pt x="7350" y="14617"/>
                    <a:pt x="9822" y="13995"/>
                    <a:pt x="10591" y="12842"/>
                  </a:cubicBezTo>
                  <a:lnTo>
                    <a:pt x="11831" y="10983"/>
                  </a:lnTo>
                  <a:cubicBezTo>
                    <a:pt x="12215" y="10910"/>
                    <a:pt x="13105" y="10575"/>
                    <a:pt x="13105" y="9063"/>
                  </a:cubicBezTo>
                  <a:cubicBezTo>
                    <a:pt x="13105" y="8725"/>
                    <a:pt x="13143" y="8356"/>
                    <a:pt x="13181" y="7967"/>
                  </a:cubicBezTo>
                  <a:cubicBezTo>
                    <a:pt x="13329" y="6508"/>
                    <a:pt x="13513" y="4693"/>
                    <a:pt x="11883" y="2792"/>
                  </a:cubicBezTo>
                  <a:cubicBezTo>
                    <a:pt x="10405" y="1068"/>
                    <a:pt x="7866" y="1"/>
                    <a:pt x="58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6348125" y="1996100"/>
              <a:ext cx="18000" cy="40250"/>
            </a:xfrm>
            <a:custGeom>
              <a:avLst/>
              <a:gdLst/>
              <a:ahLst/>
              <a:cxnLst/>
              <a:rect l="l" t="t" r="r" b="b"/>
              <a:pathLst>
                <a:path w="720" h="1610" extrusionOk="0">
                  <a:moveTo>
                    <a:pt x="466" y="0"/>
                  </a:moveTo>
                  <a:cubicBezTo>
                    <a:pt x="308" y="0"/>
                    <a:pt x="134" y="333"/>
                    <a:pt x="69" y="760"/>
                  </a:cubicBezTo>
                  <a:cubicBezTo>
                    <a:pt x="1" y="1204"/>
                    <a:pt x="76" y="1583"/>
                    <a:pt x="237" y="1609"/>
                  </a:cubicBezTo>
                  <a:cubicBezTo>
                    <a:pt x="242" y="1609"/>
                    <a:pt x="248" y="1610"/>
                    <a:pt x="254" y="1610"/>
                  </a:cubicBezTo>
                  <a:cubicBezTo>
                    <a:pt x="411" y="1610"/>
                    <a:pt x="586" y="1278"/>
                    <a:pt x="652" y="849"/>
                  </a:cubicBezTo>
                  <a:cubicBezTo>
                    <a:pt x="720" y="405"/>
                    <a:pt x="644" y="26"/>
                    <a:pt x="483" y="2"/>
                  </a:cubicBezTo>
                  <a:cubicBezTo>
                    <a:pt x="478" y="1"/>
                    <a:pt x="472" y="0"/>
                    <a:pt x="4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6341175" y="1946450"/>
              <a:ext cx="59225" cy="42200"/>
            </a:xfrm>
            <a:custGeom>
              <a:avLst/>
              <a:gdLst/>
              <a:ahLst/>
              <a:cxnLst/>
              <a:rect l="l" t="t" r="r" b="b"/>
              <a:pathLst>
                <a:path w="2369" h="1688" extrusionOk="0">
                  <a:moveTo>
                    <a:pt x="828" y="0"/>
                  </a:moveTo>
                  <a:cubicBezTo>
                    <a:pt x="619" y="0"/>
                    <a:pt x="405" y="58"/>
                    <a:pt x="197" y="174"/>
                  </a:cubicBezTo>
                  <a:cubicBezTo>
                    <a:pt x="53" y="253"/>
                    <a:pt x="1" y="436"/>
                    <a:pt x="81" y="580"/>
                  </a:cubicBezTo>
                  <a:cubicBezTo>
                    <a:pt x="136" y="678"/>
                    <a:pt x="238" y="734"/>
                    <a:pt x="343" y="734"/>
                  </a:cubicBezTo>
                  <a:cubicBezTo>
                    <a:pt x="392" y="734"/>
                    <a:pt x="442" y="722"/>
                    <a:pt x="488" y="696"/>
                  </a:cubicBezTo>
                  <a:cubicBezTo>
                    <a:pt x="606" y="631"/>
                    <a:pt x="716" y="598"/>
                    <a:pt x="823" y="598"/>
                  </a:cubicBezTo>
                  <a:cubicBezTo>
                    <a:pt x="884" y="598"/>
                    <a:pt x="944" y="608"/>
                    <a:pt x="1003" y="630"/>
                  </a:cubicBezTo>
                  <a:cubicBezTo>
                    <a:pt x="1378" y="765"/>
                    <a:pt x="1659" y="1302"/>
                    <a:pt x="1735" y="1497"/>
                  </a:cubicBezTo>
                  <a:cubicBezTo>
                    <a:pt x="1780" y="1612"/>
                    <a:pt x="1890" y="1688"/>
                    <a:pt x="2014" y="1688"/>
                  </a:cubicBezTo>
                  <a:cubicBezTo>
                    <a:pt x="2014" y="1688"/>
                    <a:pt x="2015" y="1688"/>
                    <a:pt x="2015" y="1688"/>
                  </a:cubicBezTo>
                  <a:cubicBezTo>
                    <a:pt x="2224" y="1688"/>
                    <a:pt x="2368" y="1478"/>
                    <a:pt x="2293" y="1282"/>
                  </a:cubicBezTo>
                  <a:cubicBezTo>
                    <a:pt x="2256" y="1183"/>
                    <a:pt x="1905" y="321"/>
                    <a:pt x="1208" y="67"/>
                  </a:cubicBezTo>
                  <a:cubicBezTo>
                    <a:pt x="1085" y="22"/>
                    <a:pt x="958" y="0"/>
                    <a:pt x="82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6242200" y="1691200"/>
              <a:ext cx="874825" cy="858925"/>
            </a:xfrm>
            <a:custGeom>
              <a:avLst/>
              <a:gdLst/>
              <a:ahLst/>
              <a:cxnLst/>
              <a:rect l="l" t="t" r="r" b="b"/>
              <a:pathLst>
                <a:path w="34993" h="34357" extrusionOk="0">
                  <a:moveTo>
                    <a:pt x="5160" y="0"/>
                  </a:moveTo>
                  <a:cubicBezTo>
                    <a:pt x="4780" y="0"/>
                    <a:pt x="4337" y="55"/>
                    <a:pt x="3815" y="181"/>
                  </a:cubicBezTo>
                  <a:cubicBezTo>
                    <a:pt x="178" y="1063"/>
                    <a:pt x="0" y="7369"/>
                    <a:pt x="3519" y="8677"/>
                  </a:cubicBezTo>
                  <a:cubicBezTo>
                    <a:pt x="3519" y="8677"/>
                    <a:pt x="5362" y="10838"/>
                    <a:pt x="7941" y="12623"/>
                  </a:cubicBezTo>
                  <a:cubicBezTo>
                    <a:pt x="10520" y="14406"/>
                    <a:pt x="11907" y="13520"/>
                    <a:pt x="11502" y="16854"/>
                  </a:cubicBezTo>
                  <a:cubicBezTo>
                    <a:pt x="11097" y="20189"/>
                    <a:pt x="8273" y="25290"/>
                    <a:pt x="10732" y="29266"/>
                  </a:cubicBezTo>
                  <a:cubicBezTo>
                    <a:pt x="12445" y="32033"/>
                    <a:pt x="15208" y="34357"/>
                    <a:pt x="19448" y="34357"/>
                  </a:cubicBezTo>
                  <a:cubicBezTo>
                    <a:pt x="21301" y="34357"/>
                    <a:pt x="23437" y="33913"/>
                    <a:pt x="25890" y="32868"/>
                  </a:cubicBezTo>
                  <a:cubicBezTo>
                    <a:pt x="33957" y="29433"/>
                    <a:pt x="34993" y="20880"/>
                    <a:pt x="31430" y="17505"/>
                  </a:cubicBezTo>
                  <a:cubicBezTo>
                    <a:pt x="27868" y="14131"/>
                    <a:pt x="24806" y="13907"/>
                    <a:pt x="23075" y="11196"/>
                  </a:cubicBezTo>
                  <a:cubicBezTo>
                    <a:pt x="21344" y="8486"/>
                    <a:pt x="22487" y="3916"/>
                    <a:pt x="17971" y="2339"/>
                  </a:cubicBezTo>
                  <a:cubicBezTo>
                    <a:pt x="16348" y="1772"/>
                    <a:pt x="14810" y="1595"/>
                    <a:pt x="13453" y="1595"/>
                  </a:cubicBezTo>
                  <a:cubicBezTo>
                    <a:pt x="11214" y="1595"/>
                    <a:pt x="9464" y="2075"/>
                    <a:pt x="8626" y="2075"/>
                  </a:cubicBezTo>
                  <a:cubicBezTo>
                    <a:pt x="8559" y="2075"/>
                    <a:pt x="8497" y="2072"/>
                    <a:pt x="8441" y="2065"/>
                  </a:cubicBezTo>
                  <a:cubicBezTo>
                    <a:pt x="7447" y="1945"/>
                    <a:pt x="7430" y="0"/>
                    <a:pt x="51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6256775" y="1683775"/>
              <a:ext cx="836050" cy="874200"/>
            </a:xfrm>
            <a:custGeom>
              <a:avLst/>
              <a:gdLst/>
              <a:ahLst/>
              <a:cxnLst/>
              <a:rect l="l" t="t" r="r" b="b"/>
              <a:pathLst>
                <a:path w="33442" h="34968" extrusionOk="0">
                  <a:moveTo>
                    <a:pt x="4579" y="595"/>
                  </a:moveTo>
                  <a:cubicBezTo>
                    <a:pt x="5817" y="595"/>
                    <a:pt x="6288" y="1228"/>
                    <a:pt x="6716" y="1801"/>
                  </a:cubicBezTo>
                  <a:cubicBezTo>
                    <a:pt x="7021" y="2211"/>
                    <a:pt x="7311" y="2599"/>
                    <a:pt x="7821" y="2660"/>
                  </a:cubicBezTo>
                  <a:cubicBezTo>
                    <a:pt x="7889" y="2668"/>
                    <a:pt x="7963" y="2672"/>
                    <a:pt x="8042" y="2672"/>
                  </a:cubicBezTo>
                  <a:cubicBezTo>
                    <a:pt x="8382" y="2672"/>
                    <a:pt x="8832" y="2603"/>
                    <a:pt x="9410" y="2513"/>
                  </a:cubicBezTo>
                  <a:cubicBezTo>
                    <a:pt x="10296" y="2377"/>
                    <a:pt x="11485" y="2194"/>
                    <a:pt x="12862" y="2194"/>
                  </a:cubicBezTo>
                  <a:cubicBezTo>
                    <a:pt x="14195" y="2194"/>
                    <a:pt x="15706" y="2366"/>
                    <a:pt x="17287" y="2918"/>
                  </a:cubicBezTo>
                  <a:cubicBezTo>
                    <a:pt x="20103" y="3902"/>
                    <a:pt x="20581" y="6047"/>
                    <a:pt x="21091" y="8319"/>
                  </a:cubicBezTo>
                  <a:cubicBezTo>
                    <a:pt x="21350" y="9481"/>
                    <a:pt x="21619" y="10682"/>
                    <a:pt x="22239" y="11653"/>
                  </a:cubicBezTo>
                  <a:cubicBezTo>
                    <a:pt x="23198" y="13157"/>
                    <a:pt x="24545" y="13924"/>
                    <a:pt x="26104" y="14813"/>
                  </a:cubicBezTo>
                  <a:cubicBezTo>
                    <a:pt x="27460" y="15586"/>
                    <a:pt x="28998" y="16463"/>
                    <a:pt x="30642" y="18020"/>
                  </a:cubicBezTo>
                  <a:cubicBezTo>
                    <a:pt x="32156" y="19454"/>
                    <a:pt x="32808" y="21943"/>
                    <a:pt x="32347" y="24513"/>
                  </a:cubicBezTo>
                  <a:cubicBezTo>
                    <a:pt x="31687" y="28180"/>
                    <a:pt x="29078" y="31234"/>
                    <a:pt x="25189" y="32890"/>
                  </a:cubicBezTo>
                  <a:cubicBezTo>
                    <a:pt x="22755" y="33928"/>
                    <a:pt x="20661" y="34358"/>
                    <a:pt x="18863" y="34358"/>
                  </a:cubicBezTo>
                  <a:cubicBezTo>
                    <a:pt x="14559" y="34358"/>
                    <a:pt x="11946" y="31896"/>
                    <a:pt x="10405" y="29405"/>
                  </a:cubicBezTo>
                  <a:cubicBezTo>
                    <a:pt x="8699" y="26650"/>
                    <a:pt x="9641" y="23316"/>
                    <a:pt x="10471" y="20374"/>
                  </a:cubicBezTo>
                  <a:cubicBezTo>
                    <a:pt x="10795" y="19225"/>
                    <a:pt x="11100" y="18141"/>
                    <a:pt x="11216" y="17188"/>
                  </a:cubicBezTo>
                  <a:cubicBezTo>
                    <a:pt x="11512" y="14740"/>
                    <a:pt x="10855" y="14334"/>
                    <a:pt x="9459" y="13715"/>
                  </a:cubicBezTo>
                  <a:cubicBezTo>
                    <a:pt x="8932" y="13481"/>
                    <a:pt x="8277" y="13192"/>
                    <a:pt x="7528" y="12673"/>
                  </a:cubicBezTo>
                  <a:cubicBezTo>
                    <a:pt x="5013" y="10935"/>
                    <a:pt x="3183" y="8802"/>
                    <a:pt x="3165" y="8780"/>
                  </a:cubicBezTo>
                  <a:lnTo>
                    <a:pt x="3114" y="8722"/>
                  </a:lnTo>
                  <a:lnTo>
                    <a:pt x="3041" y="8695"/>
                  </a:lnTo>
                  <a:cubicBezTo>
                    <a:pt x="1292" y="8044"/>
                    <a:pt x="608" y="6083"/>
                    <a:pt x="706" y="4428"/>
                  </a:cubicBezTo>
                  <a:cubicBezTo>
                    <a:pt x="789" y="3011"/>
                    <a:pt x="1519" y="1201"/>
                    <a:pt x="3301" y="768"/>
                  </a:cubicBezTo>
                  <a:cubicBezTo>
                    <a:pt x="3803" y="647"/>
                    <a:pt x="4223" y="595"/>
                    <a:pt x="4579" y="595"/>
                  </a:cubicBezTo>
                  <a:close/>
                  <a:moveTo>
                    <a:pt x="4563" y="1"/>
                  </a:moveTo>
                  <a:cubicBezTo>
                    <a:pt x="4162" y="1"/>
                    <a:pt x="3699" y="57"/>
                    <a:pt x="3161" y="187"/>
                  </a:cubicBezTo>
                  <a:cubicBezTo>
                    <a:pt x="1434" y="606"/>
                    <a:pt x="235" y="2258"/>
                    <a:pt x="109" y="4393"/>
                  </a:cubicBezTo>
                  <a:cubicBezTo>
                    <a:pt x="1" y="6244"/>
                    <a:pt x="778" y="8445"/>
                    <a:pt x="2760" y="9227"/>
                  </a:cubicBezTo>
                  <a:cubicBezTo>
                    <a:pt x="3079" y="9592"/>
                    <a:pt x="4811" y="11522"/>
                    <a:pt x="7188" y="13165"/>
                  </a:cubicBezTo>
                  <a:cubicBezTo>
                    <a:pt x="7983" y="13715"/>
                    <a:pt x="8667" y="14019"/>
                    <a:pt x="9216" y="14261"/>
                  </a:cubicBezTo>
                  <a:cubicBezTo>
                    <a:pt x="10461" y="14813"/>
                    <a:pt x="10879" y="14999"/>
                    <a:pt x="10623" y="17115"/>
                  </a:cubicBezTo>
                  <a:cubicBezTo>
                    <a:pt x="10513" y="18021"/>
                    <a:pt x="10213" y="19085"/>
                    <a:pt x="9895" y="20211"/>
                  </a:cubicBezTo>
                  <a:cubicBezTo>
                    <a:pt x="9075" y="23121"/>
                    <a:pt x="8052" y="26741"/>
                    <a:pt x="9895" y="29720"/>
                  </a:cubicBezTo>
                  <a:cubicBezTo>
                    <a:pt x="11528" y="32358"/>
                    <a:pt x="14290" y="34967"/>
                    <a:pt x="18826" y="34967"/>
                  </a:cubicBezTo>
                  <a:cubicBezTo>
                    <a:pt x="20705" y="34967"/>
                    <a:pt x="22889" y="34519"/>
                    <a:pt x="25425" y="33441"/>
                  </a:cubicBezTo>
                  <a:cubicBezTo>
                    <a:pt x="29503" y="31703"/>
                    <a:pt x="32240" y="28488"/>
                    <a:pt x="32936" y="24618"/>
                  </a:cubicBezTo>
                  <a:cubicBezTo>
                    <a:pt x="33441" y="21809"/>
                    <a:pt x="32737" y="19179"/>
                    <a:pt x="31053" y="17585"/>
                  </a:cubicBezTo>
                  <a:cubicBezTo>
                    <a:pt x="29357" y="15978"/>
                    <a:pt x="27785" y="15082"/>
                    <a:pt x="26400" y="14292"/>
                  </a:cubicBezTo>
                  <a:cubicBezTo>
                    <a:pt x="24850" y="13409"/>
                    <a:pt x="23623" y="12709"/>
                    <a:pt x="22744" y="11332"/>
                  </a:cubicBezTo>
                  <a:cubicBezTo>
                    <a:pt x="22181" y="10450"/>
                    <a:pt x="21934" y="9351"/>
                    <a:pt x="21675" y="8188"/>
                  </a:cubicBezTo>
                  <a:cubicBezTo>
                    <a:pt x="21177" y="5966"/>
                    <a:pt x="20615" y="3446"/>
                    <a:pt x="17486" y="2354"/>
                  </a:cubicBezTo>
                  <a:cubicBezTo>
                    <a:pt x="15827" y="1774"/>
                    <a:pt x="14252" y="1594"/>
                    <a:pt x="12866" y="1594"/>
                  </a:cubicBezTo>
                  <a:cubicBezTo>
                    <a:pt x="11449" y="1594"/>
                    <a:pt x="10230" y="1782"/>
                    <a:pt x="9320" y="1922"/>
                  </a:cubicBezTo>
                  <a:cubicBezTo>
                    <a:pt x="8782" y="2005"/>
                    <a:pt x="8338" y="2075"/>
                    <a:pt x="8046" y="2075"/>
                  </a:cubicBezTo>
                  <a:cubicBezTo>
                    <a:pt x="7990" y="2075"/>
                    <a:pt x="7939" y="2072"/>
                    <a:pt x="7894" y="2066"/>
                  </a:cubicBezTo>
                  <a:cubicBezTo>
                    <a:pt x="7650" y="2037"/>
                    <a:pt x="7470" y="1811"/>
                    <a:pt x="7197" y="1443"/>
                  </a:cubicBezTo>
                  <a:cubicBezTo>
                    <a:pt x="6749" y="845"/>
                    <a:pt x="6121" y="1"/>
                    <a:pt x="45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6263100" y="1765625"/>
              <a:ext cx="469225" cy="770900"/>
            </a:xfrm>
            <a:custGeom>
              <a:avLst/>
              <a:gdLst/>
              <a:ahLst/>
              <a:cxnLst/>
              <a:rect l="l" t="t" r="r" b="b"/>
              <a:pathLst>
                <a:path w="18769" h="30836" extrusionOk="0">
                  <a:moveTo>
                    <a:pt x="2993" y="0"/>
                  </a:moveTo>
                  <a:cubicBezTo>
                    <a:pt x="2579" y="0"/>
                    <a:pt x="1150" y="62"/>
                    <a:pt x="451" y="856"/>
                  </a:cubicBezTo>
                  <a:cubicBezTo>
                    <a:pt x="120" y="1232"/>
                    <a:pt x="0" y="1713"/>
                    <a:pt x="96" y="2287"/>
                  </a:cubicBezTo>
                  <a:cubicBezTo>
                    <a:pt x="460" y="4461"/>
                    <a:pt x="1217" y="4629"/>
                    <a:pt x="4399" y="5338"/>
                  </a:cubicBezTo>
                  <a:lnTo>
                    <a:pt x="5177" y="5511"/>
                  </a:lnTo>
                  <a:cubicBezTo>
                    <a:pt x="5800" y="5652"/>
                    <a:pt x="6438" y="5774"/>
                    <a:pt x="7058" y="5893"/>
                  </a:cubicBezTo>
                  <a:cubicBezTo>
                    <a:pt x="10265" y="6507"/>
                    <a:pt x="13294" y="7088"/>
                    <a:pt x="14000" y="10115"/>
                  </a:cubicBezTo>
                  <a:cubicBezTo>
                    <a:pt x="14463" y="12101"/>
                    <a:pt x="13926" y="14716"/>
                    <a:pt x="13358" y="17482"/>
                  </a:cubicBezTo>
                  <a:cubicBezTo>
                    <a:pt x="12883" y="19788"/>
                    <a:pt x="12393" y="22174"/>
                    <a:pt x="12507" y="24240"/>
                  </a:cubicBezTo>
                  <a:cubicBezTo>
                    <a:pt x="12777" y="29094"/>
                    <a:pt x="15967" y="30505"/>
                    <a:pt x="18595" y="30834"/>
                  </a:cubicBezTo>
                  <a:cubicBezTo>
                    <a:pt x="18601" y="30835"/>
                    <a:pt x="18608" y="30835"/>
                    <a:pt x="18614" y="30835"/>
                  </a:cubicBezTo>
                  <a:cubicBezTo>
                    <a:pt x="18615" y="30835"/>
                    <a:pt x="18616" y="30835"/>
                    <a:pt x="18617" y="30835"/>
                  </a:cubicBezTo>
                  <a:cubicBezTo>
                    <a:pt x="18695" y="30835"/>
                    <a:pt x="18758" y="30775"/>
                    <a:pt x="18763" y="30696"/>
                  </a:cubicBezTo>
                  <a:cubicBezTo>
                    <a:pt x="18769" y="30617"/>
                    <a:pt x="18711" y="30548"/>
                    <a:pt x="18633" y="30538"/>
                  </a:cubicBezTo>
                  <a:cubicBezTo>
                    <a:pt x="14974" y="30080"/>
                    <a:pt x="13013" y="27956"/>
                    <a:pt x="12806" y="24224"/>
                  </a:cubicBezTo>
                  <a:cubicBezTo>
                    <a:pt x="12693" y="22197"/>
                    <a:pt x="13179" y="19831"/>
                    <a:pt x="13650" y="17543"/>
                  </a:cubicBezTo>
                  <a:cubicBezTo>
                    <a:pt x="14226" y="14744"/>
                    <a:pt x="14770" y="12099"/>
                    <a:pt x="14291" y="10049"/>
                  </a:cubicBezTo>
                  <a:cubicBezTo>
                    <a:pt x="13540" y="6831"/>
                    <a:pt x="10418" y="6233"/>
                    <a:pt x="7114" y="5599"/>
                  </a:cubicBezTo>
                  <a:cubicBezTo>
                    <a:pt x="6498" y="5482"/>
                    <a:pt x="5862" y="5359"/>
                    <a:pt x="5242" y="5220"/>
                  </a:cubicBezTo>
                  <a:lnTo>
                    <a:pt x="4464" y="5045"/>
                  </a:lnTo>
                  <a:cubicBezTo>
                    <a:pt x="1292" y="4340"/>
                    <a:pt x="721" y="4213"/>
                    <a:pt x="392" y="2237"/>
                  </a:cubicBezTo>
                  <a:cubicBezTo>
                    <a:pt x="312" y="1757"/>
                    <a:pt x="407" y="1359"/>
                    <a:pt x="674" y="1055"/>
                  </a:cubicBezTo>
                  <a:cubicBezTo>
                    <a:pt x="1298" y="346"/>
                    <a:pt x="2678" y="301"/>
                    <a:pt x="3018" y="301"/>
                  </a:cubicBezTo>
                  <a:cubicBezTo>
                    <a:pt x="3126" y="301"/>
                    <a:pt x="3096" y="302"/>
                    <a:pt x="3099" y="302"/>
                  </a:cubicBezTo>
                  <a:cubicBezTo>
                    <a:pt x="3180" y="301"/>
                    <a:pt x="3246" y="236"/>
                    <a:pt x="3247" y="156"/>
                  </a:cubicBezTo>
                  <a:cubicBezTo>
                    <a:pt x="3249" y="74"/>
                    <a:pt x="3186" y="6"/>
                    <a:pt x="3104" y="2"/>
                  </a:cubicBezTo>
                  <a:cubicBezTo>
                    <a:pt x="3094" y="2"/>
                    <a:pt x="3055" y="0"/>
                    <a:pt x="2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6519175" y="2051050"/>
              <a:ext cx="76475" cy="200000"/>
            </a:xfrm>
            <a:custGeom>
              <a:avLst/>
              <a:gdLst/>
              <a:ahLst/>
              <a:cxnLst/>
              <a:rect l="l" t="t" r="r" b="b"/>
              <a:pathLst>
                <a:path w="3059" h="8000" extrusionOk="0">
                  <a:moveTo>
                    <a:pt x="173" y="1"/>
                  </a:moveTo>
                  <a:cubicBezTo>
                    <a:pt x="123" y="1"/>
                    <a:pt x="75" y="25"/>
                    <a:pt x="46" y="71"/>
                  </a:cubicBezTo>
                  <a:cubicBezTo>
                    <a:pt x="0" y="142"/>
                    <a:pt x="25" y="238"/>
                    <a:pt x="100" y="280"/>
                  </a:cubicBezTo>
                  <a:cubicBezTo>
                    <a:pt x="126" y="298"/>
                    <a:pt x="2757" y="2040"/>
                    <a:pt x="2636" y="7846"/>
                  </a:cubicBezTo>
                  <a:cubicBezTo>
                    <a:pt x="2635" y="7929"/>
                    <a:pt x="2700" y="7997"/>
                    <a:pt x="2783" y="8000"/>
                  </a:cubicBezTo>
                  <a:lnTo>
                    <a:pt x="2786" y="8000"/>
                  </a:lnTo>
                  <a:cubicBezTo>
                    <a:pt x="2867" y="8000"/>
                    <a:pt x="2934" y="7935"/>
                    <a:pt x="2935" y="7853"/>
                  </a:cubicBezTo>
                  <a:cubicBezTo>
                    <a:pt x="3059" y="1879"/>
                    <a:pt x="373" y="101"/>
                    <a:pt x="260" y="28"/>
                  </a:cubicBezTo>
                  <a:cubicBezTo>
                    <a:pt x="233" y="10"/>
                    <a:pt x="203" y="1"/>
                    <a:pt x="1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6398400" y="1830250"/>
              <a:ext cx="663950" cy="568175"/>
            </a:xfrm>
            <a:custGeom>
              <a:avLst/>
              <a:gdLst/>
              <a:ahLst/>
              <a:cxnLst/>
              <a:rect l="l" t="t" r="r" b="b"/>
              <a:pathLst>
                <a:path w="26558" h="22727" extrusionOk="0">
                  <a:moveTo>
                    <a:pt x="4084" y="0"/>
                  </a:moveTo>
                  <a:cubicBezTo>
                    <a:pt x="1943" y="0"/>
                    <a:pt x="140" y="769"/>
                    <a:pt x="110" y="782"/>
                  </a:cubicBezTo>
                  <a:cubicBezTo>
                    <a:pt x="35" y="814"/>
                    <a:pt x="0" y="902"/>
                    <a:pt x="32" y="979"/>
                  </a:cubicBezTo>
                  <a:cubicBezTo>
                    <a:pt x="57" y="1034"/>
                    <a:pt x="112" y="1068"/>
                    <a:pt x="169" y="1068"/>
                  </a:cubicBezTo>
                  <a:cubicBezTo>
                    <a:pt x="189" y="1068"/>
                    <a:pt x="209" y="1064"/>
                    <a:pt x="229" y="1055"/>
                  </a:cubicBezTo>
                  <a:cubicBezTo>
                    <a:pt x="258" y="1043"/>
                    <a:pt x="2010" y="297"/>
                    <a:pt x="4080" y="297"/>
                  </a:cubicBezTo>
                  <a:cubicBezTo>
                    <a:pt x="5428" y="297"/>
                    <a:pt x="6911" y="613"/>
                    <a:pt x="8141" y="1654"/>
                  </a:cubicBezTo>
                  <a:cubicBezTo>
                    <a:pt x="10234" y="3425"/>
                    <a:pt x="10520" y="5561"/>
                    <a:pt x="10823" y="7823"/>
                  </a:cubicBezTo>
                  <a:cubicBezTo>
                    <a:pt x="10982" y="9014"/>
                    <a:pt x="11147" y="10247"/>
                    <a:pt x="11571" y="11517"/>
                  </a:cubicBezTo>
                  <a:cubicBezTo>
                    <a:pt x="13842" y="18331"/>
                    <a:pt x="18060" y="21711"/>
                    <a:pt x="20982" y="22536"/>
                  </a:cubicBezTo>
                  <a:cubicBezTo>
                    <a:pt x="21445" y="22666"/>
                    <a:pt x="21877" y="22726"/>
                    <a:pt x="22280" y="22726"/>
                  </a:cubicBezTo>
                  <a:cubicBezTo>
                    <a:pt x="24207" y="22726"/>
                    <a:pt x="25440" y="21359"/>
                    <a:pt x="25988" y="19892"/>
                  </a:cubicBezTo>
                  <a:cubicBezTo>
                    <a:pt x="26557" y="18367"/>
                    <a:pt x="26458" y="16468"/>
                    <a:pt x="25305" y="15927"/>
                  </a:cubicBezTo>
                  <a:cubicBezTo>
                    <a:pt x="24833" y="15704"/>
                    <a:pt x="24336" y="15595"/>
                    <a:pt x="23860" y="15595"/>
                  </a:cubicBezTo>
                  <a:cubicBezTo>
                    <a:pt x="23154" y="15595"/>
                    <a:pt x="22492" y="15834"/>
                    <a:pt x="22018" y="16296"/>
                  </a:cubicBezTo>
                  <a:cubicBezTo>
                    <a:pt x="21394" y="16902"/>
                    <a:pt x="21252" y="17743"/>
                    <a:pt x="21629" y="18603"/>
                  </a:cubicBezTo>
                  <a:cubicBezTo>
                    <a:pt x="21654" y="18658"/>
                    <a:pt x="21708" y="18691"/>
                    <a:pt x="21766" y="18691"/>
                  </a:cubicBezTo>
                  <a:cubicBezTo>
                    <a:pt x="21786" y="18691"/>
                    <a:pt x="21806" y="18687"/>
                    <a:pt x="21826" y="18679"/>
                  </a:cubicBezTo>
                  <a:cubicBezTo>
                    <a:pt x="21900" y="18645"/>
                    <a:pt x="21935" y="18559"/>
                    <a:pt x="21903" y="18483"/>
                  </a:cubicBezTo>
                  <a:cubicBezTo>
                    <a:pt x="21579" y="17744"/>
                    <a:pt x="21698" y="17024"/>
                    <a:pt x="22228" y="16510"/>
                  </a:cubicBezTo>
                  <a:cubicBezTo>
                    <a:pt x="22596" y="16151"/>
                    <a:pt x="23183" y="15892"/>
                    <a:pt x="23873" y="15892"/>
                  </a:cubicBezTo>
                  <a:cubicBezTo>
                    <a:pt x="24280" y="15892"/>
                    <a:pt x="24723" y="15982"/>
                    <a:pt x="25177" y="16196"/>
                  </a:cubicBezTo>
                  <a:cubicBezTo>
                    <a:pt x="26056" y="16610"/>
                    <a:pt x="26293" y="18220"/>
                    <a:pt x="25707" y="19788"/>
                  </a:cubicBezTo>
                  <a:cubicBezTo>
                    <a:pt x="25198" y="21153"/>
                    <a:pt x="24053" y="22423"/>
                    <a:pt x="22264" y="22423"/>
                  </a:cubicBezTo>
                  <a:cubicBezTo>
                    <a:pt x="21891" y="22423"/>
                    <a:pt x="21491" y="22368"/>
                    <a:pt x="21062" y="22247"/>
                  </a:cubicBezTo>
                  <a:cubicBezTo>
                    <a:pt x="18211" y="21443"/>
                    <a:pt x="14088" y="18125"/>
                    <a:pt x="11854" y="11421"/>
                  </a:cubicBezTo>
                  <a:cubicBezTo>
                    <a:pt x="11441" y="10178"/>
                    <a:pt x="11277" y="8960"/>
                    <a:pt x="11119" y="7783"/>
                  </a:cubicBezTo>
                  <a:cubicBezTo>
                    <a:pt x="10809" y="5463"/>
                    <a:pt x="10517" y="3271"/>
                    <a:pt x="8334" y="1425"/>
                  </a:cubicBezTo>
                  <a:cubicBezTo>
                    <a:pt x="7042" y="332"/>
                    <a:pt x="5490" y="0"/>
                    <a:pt x="4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6039175" y="3432625"/>
              <a:ext cx="462600" cy="1397250"/>
            </a:xfrm>
            <a:custGeom>
              <a:avLst/>
              <a:gdLst/>
              <a:ahLst/>
              <a:cxnLst/>
              <a:rect l="l" t="t" r="r" b="b"/>
              <a:pathLst>
                <a:path w="18504" h="55890" extrusionOk="0">
                  <a:moveTo>
                    <a:pt x="1923" y="1"/>
                  </a:moveTo>
                  <a:cubicBezTo>
                    <a:pt x="1443" y="3604"/>
                    <a:pt x="1" y="22346"/>
                    <a:pt x="1" y="26432"/>
                  </a:cubicBezTo>
                  <a:cubicBezTo>
                    <a:pt x="1" y="30516"/>
                    <a:pt x="5048" y="36043"/>
                    <a:pt x="7931" y="41569"/>
                  </a:cubicBezTo>
                  <a:cubicBezTo>
                    <a:pt x="10813" y="47095"/>
                    <a:pt x="15492" y="55890"/>
                    <a:pt x="15492" y="55890"/>
                  </a:cubicBezTo>
                  <a:lnTo>
                    <a:pt x="18504" y="55025"/>
                  </a:lnTo>
                  <a:cubicBezTo>
                    <a:pt x="18504" y="55025"/>
                    <a:pt x="15860" y="41810"/>
                    <a:pt x="14899" y="37724"/>
                  </a:cubicBezTo>
                  <a:cubicBezTo>
                    <a:pt x="13938" y="33639"/>
                    <a:pt x="6249" y="25230"/>
                    <a:pt x="6249" y="25230"/>
                  </a:cubicBezTo>
                  <a:lnTo>
                    <a:pt x="13698" y="3606"/>
                  </a:lnTo>
                  <a:lnTo>
                    <a:pt x="1923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6031725" y="3431650"/>
              <a:ext cx="478725" cy="1407100"/>
            </a:xfrm>
            <a:custGeom>
              <a:avLst/>
              <a:gdLst/>
              <a:ahLst/>
              <a:cxnLst/>
              <a:rect l="l" t="t" r="r" b="b"/>
              <a:pathLst>
                <a:path w="19149" h="56284" extrusionOk="0">
                  <a:moveTo>
                    <a:pt x="1926" y="0"/>
                  </a:moveTo>
                  <a:cubicBezTo>
                    <a:pt x="1458" y="3503"/>
                    <a:pt x="0" y="22248"/>
                    <a:pt x="0" y="26471"/>
                  </a:cubicBezTo>
                  <a:cubicBezTo>
                    <a:pt x="0" y="29235"/>
                    <a:pt x="2193" y="32573"/>
                    <a:pt x="4515" y="36108"/>
                  </a:cubicBezTo>
                  <a:cubicBezTo>
                    <a:pt x="5723" y="37948"/>
                    <a:pt x="6974" y="39851"/>
                    <a:pt x="7964" y="41747"/>
                  </a:cubicBezTo>
                  <a:cubicBezTo>
                    <a:pt x="10815" y="47211"/>
                    <a:pt x="15479" y="55981"/>
                    <a:pt x="15526" y="56069"/>
                  </a:cubicBezTo>
                  <a:lnTo>
                    <a:pt x="15640" y="56284"/>
                  </a:lnTo>
                  <a:lnTo>
                    <a:pt x="19149" y="55275"/>
                  </a:lnTo>
                  <a:lnTo>
                    <a:pt x="19094" y="55006"/>
                  </a:lnTo>
                  <a:cubicBezTo>
                    <a:pt x="19067" y="54873"/>
                    <a:pt x="16439" y="41739"/>
                    <a:pt x="15487" y="37695"/>
                  </a:cubicBezTo>
                  <a:cubicBezTo>
                    <a:pt x="14575" y="33815"/>
                    <a:pt x="7905" y="26326"/>
                    <a:pt x="6888" y="25199"/>
                  </a:cubicBezTo>
                  <a:lnTo>
                    <a:pt x="14278" y="3742"/>
                  </a:lnTo>
                  <a:lnTo>
                    <a:pt x="13712" y="3546"/>
                  </a:lnTo>
                  <a:lnTo>
                    <a:pt x="6206" y="25341"/>
                  </a:lnTo>
                  <a:lnTo>
                    <a:pt x="6326" y="25471"/>
                  </a:lnTo>
                  <a:cubicBezTo>
                    <a:pt x="6401" y="25555"/>
                    <a:pt x="13973" y="33871"/>
                    <a:pt x="14906" y="37833"/>
                  </a:cubicBezTo>
                  <a:cubicBezTo>
                    <a:pt x="15779" y="41544"/>
                    <a:pt x="18071" y="52949"/>
                    <a:pt x="18453" y="54853"/>
                  </a:cubicBezTo>
                  <a:lnTo>
                    <a:pt x="15941" y="55574"/>
                  </a:lnTo>
                  <a:cubicBezTo>
                    <a:pt x="15206" y="54193"/>
                    <a:pt x="11095" y="46455"/>
                    <a:pt x="8495" y="41470"/>
                  </a:cubicBezTo>
                  <a:cubicBezTo>
                    <a:pt x="7491" y="39549"/>
                    <a:pt x="6233" y="37633"/>
                    <a:pt x="5015" y="35779"/>
                  </a:cubicBezTo>
                  <a:cubicBezTo>
                    <a:pt x="2743" y="32322"/>
                    <a:pt x="599" y="29057"/>
                    <a:pt x="599" y="26472"/>
                  </a:cubicBezTo>
                  <a:cubicBezTo>
                    <a:pt x="599" y="22262"/>
                    <a:pt x="2052" y="3573"/>
                    <a:pt x="2518" y="81"/>
                  </a:cubicBezTo>
                  <a:lnTo>
                    <a:pt x="19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6403650" y="4718825"/>
              <a:ext cx="30200" cy="59150"/>
            </a:xfrm>
            <a:custGeom>
              <a:avLst/>
              <a:gdLst/>
              <a:ahLst/>
              <a:cxnLst/>
              <a:rect l="l" t="t" r="r" b="b"/>
              <a:pathLst>
                <a:path w="1208" h="2366" extrusionOk="0">
                  <a:moveTo>
                    <a:pt x="170" y="0"/>
                  </a:moveTo>
                  <a:cubicBezTo>
                    <a:pt x="151" y="0"/>
                    <a:pt x="132" y="4"/>
                    <a:pt x="113" y="12"/>
                  </a:cubicBezTo>
                  <a:cubicBezTo>
                    <a:pt x="37" y="45"/>
                    <a:pt x="1" y="133"/>
                    <a:pt x="34" y="209"/>
                  </a:cubicBezTo>
                  <a:cubicBezTo>
                    <a:pt x="576" y="1496"/>
                    <a:pt x="899" y="2272"/>
                    <a:pt x="899" y="2272"/>
                  </a:cubicBezTo>
                  <a:cubicBezTo>
                    <a:pt x="922" y="2328"/>
                    <a:pt x="976" y="2365"/>
                    <a:pt x="1037" y="2365"/>
                  </a:cubicBezTo>
                  <a:cubicBezTo>
                    <a:pt x="1056" y="2365"/>
                    <a:pt x="1077" y="2361"/>
                    <a:pt x="1095" y="2354"/>
                  </a:cubicBezTo>
                  <a:cubicBezTo>
                    <a:pt x="1171" y="2322"/>
                    <a:pt x="1207" y="2234"/>
                    <a:pt x="1175" y="2158"/>
                  </a:cubicBezTo>
                  <a:cubicBezTo>
                    <a:pt x="1175" y="2158"/>
                    <a:pt x="852" y="1380"/>
                    <a:pt x="310" y="93"/>
                  </a:cubicBezTo>
                  <a:cubicBezTo>
                    <a:pt x="286" y="35"/>
                    <a:pt x="229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6073300" y="3634525"/>
              <a:ext cx="321450" cy="1049975"/>
            </a:xfrm>
            <a:custGeom>
              <a:avLst/>
              <a:gdLst/>
              <a:ahLst/>
              <a:cxnLst/>
              <a:rect l="l" t="t" r="r" b="b"/>
              <a:pathLst>
                <a:path w="12858" h="41999" extrusionOk="0">
                  <a:moveTo>
                    <a:pt x="4544" y="1"/>
                  </a:moveTo>
                  <a:cubicBezTo>
                    <a:pt x="4477" y="1"/>
                    <a:pt x="4417" y="46"/>
                    <a:pt x="4399" y="113"/>
                  </a:cubicBezTo>
                  <a:cubicBezTo>
                    <a:pt x="4219" y="797"/>
                    <a:pt x="0" y="16913"/>
                    <a:pt x="2270" y="19749"/>
                  </a:cubicBezTo>
                  <a:cubicBezTo>
                    <a:pt x="3965" y="21867"/>
                    <a:pt x="10017" y="35951"/>
                    <a:pt x="12541" y="41907"/>
                  </a:cubicBezTo>
                  <a:cubicBezTo>
                    <a:pt x="12565" y="41962"/>
                    <a:pt x="12619" y="41997"/>
                    <a:pt x="12679" y="41999"/>
                  </a:cubicBezTo>
                  <a:lnTo>
                    <a:pt x="12679" y="41997"/>
                  </a:lnTo>
                  <a:cubicBezTo>
                    <a:pt x="12785" y="41997"/>
                    <a:pt x="12857" y="41889"/>
                    <a:pt x="12817" y="41791"/>
                  </a:cubicBezTo>
                  <a:cubicBezTo>
                    <a:pt x="9675" y="34377"/>
                    <a:pt x="4160" y="21632"/>
                    <a:pt x="2503" y="19562"/>
                  </a:cubicBezTo>
                  <a:cubicBezTo>
                    <a:pt x="328" y="16843"/>
                    <a:pt x="4645" y="356"/>
                    <a:pt x="4688" y="188"/>
                  </a:cubicBezTo>
                  <a:cubicBezTo>
                    <a:pt x="4710" y="108"/>
                    <a:pt x="4662" y="26"/>
                    <a:pt x="4582" y="6"/>
                  </a:cubicBezTo>
                  <a:cubicBezTo>
                    <a:pt x="4569" y="2"/>
                    <a:pt x="4556" y="1"/>
                    <a:pt x="45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6023425" y="3176175"/>
              <a:ext cx="443825" cy="465225"/>
            </a:xfrm>
            <a:custGeom>
              <a:avLst/>
              <a:gdLst/>
              <a:ahLst/>
              <a:cxnLst/>
              <a:rect l="l" t="t" r="r" b="b"/>
              <a:pathLst>
                <a:path w="17753" h="18609" extrusionOk="0">
                  <a:moveTo>
                    <a:pt x="16747" y="0"/>
                  </a:moveTo>
                  <a:lnTo>
                    <a:pt x="2423" y="1508"/>
                  </a:lnTo>
                  <a:cubicBezTo>
                    <a:pt x="2423" y="1508"/>
                    <a:pt x="0" y="16022"/>
                    <a:pt x="1256" y="16775"/>
                  </a:cubicBezTo>
                  <a:cubicBezTo>
                    <a:pt x="2513" y="17529"/>
                    <a:pt x="6539" y="18484"/>
                    <a:pt x="6539" y="18484"/>
                  </a:cubicBezTo>
                  <a:cubicBezTo>
                    <a:pt x="6539" y="18484"/>
                    <a:pt x="8604" y="18609"/>
                    <a:pt x="10921" y="18609"/>
                  </a:cubicBezTo>
                  <a:cubicBezTo>
                    <a:pt x="13757" y="18609"/>
                    <a:pt x="16973" y="18422"/>
                    <a:pt x="17250" y="17592"/>
                  </a:cubicBezTo>
                  <a:cubicBezTo>
                    <a:pt x="17752" y="16084"/>
                    <a:pt x="16747" y="0"/>
                    <a:pt x="167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6021175" y="3167950"/>
              <a:ext cx="453250" cy="481325"/>
            </a:xfrm>
            <a:custGeom>
              <a:avLst/>
              <a:gdLst/>
              <a:ahLst/>
              <a:cxnLst/>
              <a:rect l="l" t="t" r="r" b="b"/>
              <a:pathLst>
                <a:path w="18130" h="19253" extrusionOk="0">
                  <a:moveTo>
                    <a:pt x="16557" y="659"/>
                  </a:moveTo>
                  <a:cubicBezTo>
                    <a:pt x="16846" y="5332"/>
                    <a:pt x="17444" y="16662"/>
                    <a:pt x="17056" y="17826"/>
                  </a:cubicBezTo>
                  <a:cubicBezTo>
                    <a:pt x="16868" y="18392"/>
                    <a:pt x="14127" y="18647"/>
                    <a:pt x="10855" y="18647"/>
                  </a:cubicBezTo>
                  <a:cubicBezTo>
                    <a:pt x="9512" y="18647"/>
                    <a:pt x="8080" y="18604"/>
                    <a:pt x="6698" y="18522"/>
                  </a:cubicBezTo>
                  <a:cubicBezTo>
                    <a:pt x="6659" y="18513"/>
                    <a:pt x="2703" y="17570"/>
                    <a:pt x="1506" y="16851"/>
                  </a:cubicBezTo>
                  <a:cubicBezTo>
                    <a:pt x="861" y="16278"/>
                    <a:pt x="1638" y="8949"/>
                    <a:pt x="2769" y="2110"/>
                  </a:cubicBezTo>
                  <a:lnTo>
                    <a:pt x="16557" y="659"/>
                  </a:lnTo>
                  <a:close/>
                  <a:moveTo>
                    <a:pt x="17116" y="0"/>
                  </a:moveTo>
                  <a:lnTo>
                    <a:pt x="2255" y="1564"/>
                  </a:lnTo>
                  <a:lnTo>
                    <a:pt x="2217" y="1788"/>
                  </a:lnTo>
                  <a:cubicBezTo>
                    <a:pt x="1" y="15069"/>
                    <a:pt x="762" y="17103"/>
                    <a:pt x="1193" y="17361"/>
                  </a:cubicBezTo>
                  <a:cubicBezTo>
                    <a:pt x="2473" y="18130"/>
                    <a:pt x="6393" y="19066"/>
                    <a:pt x="6611" y="19112"/>
                  </a:cubicBezTo>
                  <a:cubicBezTo>
                    <a:pt x="7529" y="19168"/>
                    <a:pt x="9233" y="19252"/>
                    <a:pt x="11032" y="19252"/>
                  </a:cubicBezTo>
                  <a:cubicBezTo>
                    <a:pt x="14029" y="19252"/>
                    <a:pt x="17290" y="19017"/>
                    <a:pt x="17624" y="18017"/>
                  </a:cubicBezTo>
                  <a:cubicBezTo>
                    <a:pt x="18130" y="16496"/>
                    <a:pt x="17239" y="1963"/>
                    <a:pt x="17135" y="312"/>
                  </a:cubicBezTo>
                  <a:lnTo>
                    <a:pt x="1711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083975" y="2365675"/>
              <a:ext cx="358125" cy="848200"/>
            </a:xfrm>
            <a:custGeom>
              <a:avLst/>
              <a:gdLst/>
              <a:ahLst/>
              <a:cxnLst/>
              <a:rect l="l" t="t" r="r" b="b"/>
              <a:pathLst>
                <a:path w="14325" h="33928" extrusionOk="0">
                  <a:moveTo>
                    <a:pt x="10555" y="1"/>
                  </a:moveTo>
                  <a:cubicBezTo>
                    <a:pt x="10555" y="1"/>
                    <a:pt x="5277" y="755"/>
                    <a:pt x="5277" y="7036"/>
                  </a:cubicBezTo>
                  <a:cubicBezTo>
                    <a:pt x="5277" y="13319"/>
                    <a:pt x="1" y="33928"/>
                    <a:pt x="1" y="33928"/>
                  </a:cubicBezTo>
                  <a:lnTo>
                    <a:pt x="2153" y="33463"/>
                  </a:lnTo>
                  <a:lnTo>
                    <a:pt x="7539" y="5026"/>
                  </a:lnTo>
                  <a:cubicBezTo>
                    <a:pt x="7539" y="5026"/>
                    <a:pt x="8042" y="2764"/>
                    <a:pt x="10052" y="2764"/>
                  </a:cubicBezTo>
                  <a:cubicBezTo>
                    <a:pt x="12063" y="2764"/>
                    <a:pt x="12063" y="5277"/>
                    <a:pt x="12063" y="7288"/>
                  </a:cubicBezTo>
                  <a:cubicBezTo>
                    <a:pt x="12063" y="9298"/>
                    <a:pt x="12271" y="32620"/>
                    <a:pt x="12271" y="32620"/>
                  </a:cubicBezTo>
                  <a:lnTo>
                    <a:pt x="14325" y="32420"/>
                  </a:lnTo>
                  <a:cubicBezTo>
                    <a:pt x="14325" y="32420"/>
                    <a:pt x="14134" y="7549"/>
                    <a:pt x="14074" y="4273"/>
                  </a:cubicBezTo>
                  <a:cubicBezTo>
                    <a:pt x="14000" y="278"/>
                    <a:pt x="10555" y="1"/>
                    <a:pt x="10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073750" y="2358150"/>
              <a:ext cx="375875" cy="865600"/>
            </a:xfrm>
            <a:custGeom>
              <a:avLst/>
              <a:gdLst/>
              <a:ahLst/>
              <a:cxnLst/>
              <a:rect l="l" t="t" r="r" b="b"/>
              <a:pathLst>
                <a:path w="15035" h="34624" extrusionOk="0">
                  <a:moveTo>
                    <a:pt x="10973" y="603"/>
                  </a:moveTo>
                  <a:cubicBezTo>
                    <a:pt x="11329" y="643"/>
                    <a:pt x="14118" y="1059"/>
                    <a:pt x="14182" y="4580"/>
                  </a:cubicBezTo>
                  <a:cubicBezTo>
                    <a:pt x="14240" y="7632"/>
                    <a:pt x="14411" y="29726"/>
                    <a:pt x="14431" y="32452"/>
                  </a:cubicBezTo>
                  <a:lnTo>
                    <a:pt x="12976" y="32592"/>
                  </a:lnTo>
                  <a:cubicBezTo>
                    <a:pt x="12950" y="29756"/>
                    <a:pt x="12771" y="9447"/>
                    <a:pt x="12771" y="7591"/>
                  </a:cubicBezTo>
                  <a:cubicBezTo>
                    <a:pt x="12771" y="5555"/>
                    <a:pt x="12771" y="2768"/>
                    <a:pt x="10461" y="2768"/>
                  </a:cubicBezTo>
                  <a:cubicBezTo>
                    <a:pt x="8681" y="2768"/>
                    <a:pt x="7847" y="4400"/>
                    <a:pt x="7655" y="5273"/>
                  </a:cubicBezTo>
                  <a:lnTo>
                    <a:pt x="2304" y="33514"/>
                  </a:lnTo>
                  <a:lnTo>
                    <a:pt x="818" y="33834"/>
                  </a:lnTo>
                  <a:cubicBezTo>
                    <a:pt x="1621" y="30659"/>
                    <a:pt x="5985" y="13136"/>
                    <a:pt x="5985" y="7339"/>
                  </a:cubicBezTo>
                  <a:cubicBezTo>
                    <a:pt x="5985" y="1591"/>
                    <a:pt x="10497" y="683"/>
                    <a:pt x="10973" y="603"/>
                  </a:cubicBezTo>
                  <a:close/>
                  <a:moveTo>
                    <a:pt x="10954" y="1"/>
                  </a:moveTo>
                  <a:lnTo>
                    <a:pt x="10922" y="6"/>
                  </a:lnTo>
                  <a:cubicBezTo>
                    <a:pt x="10866" y="13"/>
                    <a:pt x="5388" y="871"/>
                    <a:pt x="5388" y="7339"/>
                  </a:cubicBezTo>
                  <a:cubicBezTo>
                    <a:pt x="5388" y="13513"/>
                    <a:pt x="172" y="33949"/>
                    <a:pt x="120" y="34155"/>
                  </a:cubicBezTo>
                  <a:lnTo>
                    <a:pt x="0" y="34623"/>
                  </a:lnTo>
                  <a:lnTo>
                    <a:pt x="2818" y="34014"/>
                  </a:lnTo>
                  <a:lnTo>
                    <a:pt x="8242" y="5393"/>
                  </a:lnTo>
                  <a:cubicBezTo>
                    <a:pt x="8246" y="5373"/>
                    <a:pt x="8712" y="3365"/>
                    <a:pt x="10463" y="3365"/>
                  </a:cubicBezTo>
                  <a:cubicBezTo>
                    <a:pt x="12047" y="3365"/>
                    <a:pt x="12173" y="5197"/>
                    <a:pt x="12173" y="7590"/>
                  </a:cubicBezTo>
                  <a:cubicBezTo>
                    <a:pt x="12173" y="9579"/>
                    <a:pt x="12379" y="32691"/>
                    <a:pt x="12381" y="32924"/>
                  </a:cubicBezTo>
                  <a:lnTo>
                    <a:pt x="12384" y="33251"/>
                  </a:lnTo>
                  <a:lnTo>
                    <a:pt x="15035" y="32992"/>
                  </a:lnTo>
                  <a:lnTo>
                    <a:pt x="15034" y="32719"/>
                  </a:lnTo>
                  <a:cubicBezTo>
                    <a:pt x="15031" y="32470"/>
                    <a:pt x="14842" y="7808"/>
                    <a:pt x="14782" y="4569"/>
                  </a:cubicBezTo>
                  <a:cubicBezTo>
                    <a:pt x="14703" y="352"/>
                    <a:pt x="11026" y="7"/>
                    <a:pt x="10989" y="3"/>
                  </a:cubicBezTo>
                  <a:lnTo>
                    <a:pt x="1095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5912650" y="2414525"/>
              <a:ext cx="492600" cy="1203625"/>
            </a:xfrm>
            <a:custGeom>
              <a:avLst/>
              <a:gdLst/>
              <a:ahLst/>
              <a:cxnLst/>
              <a:rect l="l" t="t" r="r" b="b"/>
              <a:pathLst>
                <a:path w="19704" h="48145" extrusionOk="0">
                  <a:moveTo>
                    <a:pt x="16874" y="0"/>
                  </a:moveTo>
                  <a:cubicBezTo>
                    <a:pt x="16157" y="0"/>
                    <a:pt x="15083" y="406"/>
                    <a:pt x="13897" y="2246"/>
                  </a:cubicBezTo>
                  <a:cubicBezTo>
                    <a:pt x="11774" y="5539"/>
                    <a:pt x="9467" y="18210"/>
                    <a:pt x="9467" y="21335"/>
                  </a:cubicBezTo>
                  <a:cubicBezTo>
                    <a:pt x="9467" y="24458"/>
                    <a:pt x="6840" y="28511"/>
                    <a:pt x="5286" y="30768"/>
                  </a:cubicBezTo>
                  <a:cubicBezTo>
                    <a:pt x="3019" y="34065"/>
                    <a:pt x="962" y="37496"/>
                    <a:pt x="481" y="40139"/>
                  </a:cubicBezTo>
                  <a:cubicBezTo>
                    <a:pt x="1" y="42782"/>
                    <a:pt x="105" y="47771"/>
                    <a:pt x="825" y="48011"/>
                  </a:cubicBezTo>
                  <a:cubicBezTo>
                    <a:pt x="1066" y="48091"/>
                    <a:pt x="1280" y="48145"/>
                    <a:pt x="1458" y="48145"/>
                  </a:cubicBezTo>
                  <a:cubicBezTo>
                    <a:pt x="1814" y="48145"/>
                    <a:pt x="2028" y="47931"/>
                    <a:pt x="2028" y="47291"/>
                  </a:cubicBezTo>
                  <a:cubicBezTo>
                    <a:pt x="2028" y="46330"/>
                    <a:pt x="1442" y="43502"/>
                    <a:pt x="2403" y="42782"/>
                  </a:cubicBezTo>
                  <a:cubicBezTo>
                    <a:pt x="3364" y="42061"/>
                    <a:pt x="3605" y="38217"/>
                    <a:pt x="3605" y="38217"/>
                  </a:cubicBezTo>
                  <a:cubicBezTo>
                    <a:pt x="3605" y="38217"/>
                    <a:pt x="13457" y="27404"/>
                    <a:pt x="14898" y="25001"/>
                  </a:cubicBezTo>
                  <a:cubicBezTo>
                    <a:pt x="16340" y="22599"/>
                    <a:pt x="18982" y="9624"/>
                    <a:pt x="18982" y="9624"/>
                  </a:cubicBezTo>
                  <a:cubicBezTo>
                    <a:pt x="18982" y="9624"/>
                    <a:pt x="19703" y="2655"/>
                    <a:pt x="17782" y="252"/>
                  </a:cubicBezTo>
                  <a:cubicBezTo>
                    <a:pt x="17782" y="252"/>
                    <a:pt x="17439" y="0"/>
                    <a:pt x="168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5908775" y="2407050"/>
              <a:ext cx="503650" cy="1218600"/>
            </a:xfrm>
            <a:custGeom>
              <a:avLst/>
              <a:gdLst/>
              <a:ahLst/>
              <a:cxnLst/>
              <a:rect l="l" t="t" r="r" b="b"/>
              <a:pathLst>
                <a:path w="20146" h="48744" extrusionOk="0">
                  <a:moveTo>
                    <a:pt x="17031" y="597"/>
                  </a:moveTo>
                  <a:cubicBezTo>
                    <a:pt x="17401" y="597"/>
                    <a:pt x="17650" y="725"/>
                    <a:pt x="17732" y="775"/>
                  </a:cubicBezTo>
                  <a:cubicBezTo>
                    <a:pt x="19519" y="3089"/>
                    <a:pt x="18847" y="9823"/>
                    <a:pt x="18845" y="9863"/>
                  </a:cubicBezTo>
                  <a:cubicBezTo>
                    <a:pt x="18818" y="9992"/>
                    <a:pt x="16196" y="22813"/>
                    <a:pt x="14797" y="25147"/>
                  </a:cubicBezTo>
                  <a:cubicBezTo>
                    <a:pt x="13387" y="27496"/>
                    <a:pt x="3638" y="38206"/>
                    <a:pt x="3539" y="38314"/>
                  </a:cubicBezTo>
                  <a:lnTo>
                    <a:pt x="3468" y="38392"/>
                  </a:lnTo>
                  <a:lnTo>
                    <a:pt x="3462" y="38497"/>
                  </a:lnTo>
                  <a:cubicBezTo>
                    <a:pt x="3372" y="39930"/>
                    <a:pt x="2998" y="42377"/>
                    <a:pt x="2379" y="42842"/>
                  </a:cubicBezTo>
                  <a:cubicBezTo>
                    <a:pt x="1506" y="43496"/>
                    <a:pt x="1686" y="45348"/>
                    <a:pt x="1818" y="46701"/>
                  </a:cubicBezTo>
                  <a:cubicBezTo>
                    <a:pt x="1853" y="47066"/>
                    <a:pt x="1884" y="47382"/>
                    <a:pt x="1884" y="47589"/>
                  </a:cubicBezTo>
                  <a:cubicBezTo>
                    <a:pt x="1884" y="47979"/>
                    <a:pt x="1796" y="48084"/>
                    <a:pt x="1759" y="48111"/>
                  </a:cubicBezTo>
                  <a:cubicBezTo>
                    <a:pt x="1727" y="48134"/>
                    <a:pt x="1677" y="48145"/>
                    <a:pt x="1610" y="48145"/>
                  </a:cubicBezTo>
                  <a:cubicBezTo>
                    <a:pt x="1491" y="48145"/>
                    <a:pt x="1318" y="48108"/>
                    <a:pt x="1099" y="48038"/>
                  </a:cubicBezTo>
                  <a:cubicBezTo>
                    <a:pt x="668" y="47682"/>
                    <a:pt x="415" y="43324"/>
                    <a:pt x="931" y="40490"/>
                  </a:cubicBezTo>
                  <a:cubicBezTo>
                    <a:pt x="1449" y="37641"/>
                    <a:pt x="3894" y="33844"/>
                    <a:pt x="5689" y="31236"/>
                  </a:cubicBezTo>
                  <a:cubicBezTo>
                    <a:pt x="7507" y="28594"/>
                    <a:pt x="9922" y="24725"/>
                    <a:pt x="9922" y="21633"/>
                  </a:cubicBezTo>
                  <a:cubicBezTo>
                    <a:pt x="9922" y="18597"/>
                    <a:pt x="12200" y="5971"/>
                    <a:pt x="14303" y="2707"/>
                  </a:cubicBezTo>
                  <a:cubicBezTo>
                    <a:pt x="15080" y="1502"/>
                    <a:pt x="15910" y="784"/>
                    <a:pt x="16706" y="629"/>
                  </a:cubicBezTo>
                  <a:cubicBezTo>
                    <a:pt x="16813" y="609"/>
                    <a:pt x="16923" y="597"/>
                    <a:pt x="17031" y="597"/>
                  </a:cubicBezTo>
                  <a:close/>
                  <a:moveTo>
                    <a:pt x="17029" y="0"/>
                  </a:moveTo>
                  <a:cubicBezTo>
                    <a:pt x="16900" y="0"/>
                    <a:pt x="16762" y="11"/>
                    <a:pt x="16615" y="38"/>
                  </a:cubicBezTo>
                  <a:cubicBezTo>
                    <a:pt x="15635" y="218"/>
                    <a:pt x="14686" y="1007"/>
                    <a:pt x="13801" y="2383"/>
                  </a:cubicBezTo>
                  <a:cubicBezTo>
                    <a:pt x="11651" y="5718"/>
                    <a:pt x="9323" y="18554"/>
                    <a:pt x="9323" y="21634"/>
                  </a:cubicBezTo>
                  <a:cubicBezTo>
                    <a:pt x="9323" y="24898"/>
                    <a:pt x="6217" y="29414"/>
                    <a:pt x="5196" y="30898"/>
                  </a:cubicBezTo>
                  <a:cubicBezTo>
                    <a:pt x="3370" y="33552"/>
                    <a:pt x="881" y="37422"/>
                    <a:pt x="342" y="40384"/>
                  </a:cubicBezTo>
                  <a:cubicBezTo>
                    <a:pt x="111" y="41657"/>
                    <a:pt x="0" y="43581"/>
                    <a:pt x="60" y="45286"/>
                  </a:cubicBezTo>
                  <a:cubicBezTo>
                    <a:pt x="166" y="48353"/>
                    <a:pt x="689" y="48528"/>
                    <a:pt x="887" y="48594"/>
                  </a:cubicBezTo>
                  <a:cubicBezTo>
                    <a:pt x="1132" y="48676"/>
                    <a:pt x="1382" y="48744"/>
                    <a:pt x="1613" y="48744"/>
                  </a:cubicBezTo>
                  <a:cubicBezTo>
                    <a:pt x="1793" y="48744"/>
                    <a:pt x="1962" y="48703"/>
                    <a:pt x="2109" y="48597"/>
                  </a:cubicBezTo>
                  <a:cubicBezTo>
                    <a:pt x="2360" y="48416"/>
                    <a:pt x="2481" y="48086"/>
                    <a:pt x="2481" y="47590"/>
                  </a:cubicBezTo>
                  <a:cubicBezTo>
                    <a:pt x="2481" y="47352"/>
                    <a:pt x="2449" y="47023"/>
                    <a:pt x="2412" y="46643"/>
                  </a:cubicBezTo>
                  <a:cubicBezTo>
                    <a:pt x="2309" y="45570"/>
                    <a:pt x="2134" y="43773"/>
                    <a:pt x="2738" y="43320"/>
                  </a:cubicBezTo>
                  <a:cubicBezTo>
                    <a:pt x="3718" y="42585"/>
                    <a:pt x="4000" y="39361"/>
                    <a:pt x="4051" y="38640"/>
                  </a:cubicBezTo>
                  <a:cubicBezTo>
                    <a:pt x="5010" y="37587"/>
                    <a:pt x="13918" y="27775"/>
                    <a:pt x="15311" y="25454"/>
                  </a:cubicBezTo>
                  <a:cubicBezTo>
                    <a:pt x="16762" y="23035"/>
                    <a:pt x="19324" y="10514"/>
                    <a:pt x="19436" y="9953"/>
                  </a:cubicBezTo>
                  <a:cubicBezTo>
                    <a:pt x="19467" y="9662"/>
                    <a:pt x="20146" y="2834"/>
                    <a:pt x="18171" y="364"/>
                  </a:cubicBezTo>
                  <a:lnTo>
                    <a:pt x="18114" y="310"/>
                  </a:lnTo>
                  <a:cubicBezTo>
                    <a:pt x="18094" y="295"/>
                    <a:pt x="17687" y="0"/>
                    <a:pt x="170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5951275" y="2414525"/>
              <a:ext cx="453975" cy="953650"/>
            </a:xfrm>
            <a:custGeom>
              <a:avLst/>
              <a:gdLst/>
              <a:ahLst/>
              <a:cxnLst/>
              <a:rect l="l" t="t" r="r" b="b"/>
              <a:pathLst>
                <a:path w="18159" h="38146" extrusionOk="0">
                  <a:moveTo>
                    <a:pt x="15329" y="0"/>
                  </a:moveTo>
                  <a:cubicBezTo>
                    <a:pt x="14612" y="0"/>
                    <a:pt x="13538" y="406"/>
                    <a:pt x="12352" y="2246"/>
                  </a:cubicBezTo>
                  <a:cubicBezTo>
                    <a:pt x="10229" y="5539"/>
                    <a:pt x="7922" y="18210"/>
                    <a:pt x="7922" y="21335"/>
                  </a:cubicBezTo>
                  <a:cubicBezTo>
                    <a:pt x="7922" y="24458"/>
                    <a:pt x="5295" y="28511"/>
                    <a:pt x="3741" y="30768"/>
                  </a:cubicBezTo>
                  <a:cubicBezTo>
                    <a:pt x="2288" y="32883"/>
                    <a:pt x="922" y="35053"/>
                    <a:pt x="0" y="37034"/>
                  </a:cubicBezTo>
                  <a:cubicBezTo>
                    <a:pt x="40" y="37073"/>
                    <a:pt x="772" y="37775"/>
                    <a:pt x="2124" y="38145"/>
                  </a:cubicBezTo>
                  <a:cubicBezTo>
                    <a:pt x="2936" y="37252"/>
                    <a:pt x="11977" y="27296"/>
                    <a:pt x="13353" y="25001"/>
                  </a:cubicBezTo>
                  <a:cubicBezTo>
                    <a:pt x="14795" y="22599"/>
                    <a:pt x="17437" y="9624"/>
                    <a:pt x="17437" y="9624"/>
                  </a:cubicBezTo>
                  <a:cubicBezTo>
                    <a:pt x="17437" y="9624"/>
                    <a:pt x="18158" y="2655"/>
                    <a:pt x="16237" y="252"/>
                  </a:cubicBezTo>
                  <a:cubicBezTo>
                    <a:pt x="16237" y="252"/>
                    <a:pt x="15894" y="0"/>
                    <a:pt x="15329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5942275" y="2407050"/>
              <a:ext cx="470150" cy="969550"/>
            </a:xfrm>
            <a:custGeom>
              <a:avLst/>
              <a:gdLst/>
              <a:ahLst/>
              <a:cxnLst/>
              <a:rect l="l" t="t" r="r" b="b"/>
              <a:pathLst>
                <a:path w="18806" h="38782" extrusionOk="0">
                  <a:moveTo>
                    <a:pt x="15691" y="597"/>
                  </a:moveTo>
                  <a:cubicBezTo>
                    <a:pt x="16061" y="597"/>
                    <a:pt x="16310" y="725"/>
                    <a:pt x="16393" y="775"/>
                  </a:cubicBezTo>
                  <a:cubicBezTo>
                    <a:pt x="18179" y="3090"/>
                    <a:pt x="17507" y="9823"/>
                    <a:pt x="17505" y="9863"/>
                  </a:cubicBezTo>
                  <a:cubicBezTo>
                    <a:pt x="17478" y="9992"/>
                    <a:pt x="14856" y="22815"/>
                    <a:pt x="13457" y="25147"/>
                  </a:cubicBezTo>
                  <a:cubicBezTo>
                    <a:pt x="12147" y="27331"/>
                    <a:pt x="3584" y="36787"/>
                    <a:pt x="2390" y="38105"/>
                  </a:cubicBezTo>
                  <a:cubicBezTo>
                    <a:pt x="1549" y="37844"/>
                    <a:pt x="983" y="37458"/>
                    <a:pt x="728" y="37255"/>
                  </a:cubicBezTo>
                  <a:cubicBezTo>
                    <a:pt x="1519" y="35597"/>
                    <a:pt x="2705" y="33625"/>
                    <a:pt x="4349" y="31236"/>
                  </a:cubicBezTo>
                  <a:cubicBezTo>
                    <a:pt x="6167" y="28595"/>
                    <a:pt x="8582" y="24725"/>
                    <a:pt x="8582" y="21634"/>
                  </a:cubicBezTo>
                  <a:cubicBezTo>
                    <a:pt x="8582" y="18597"/>
                    <a:pt x="10860" y="5971"/>
                    <a:pt x="12963" y="2707"/>
                  </a:cubicBezTo>
                  <a:cubicBezTo>
                    <a:pt x="13740" y="1502"/>
                    <a:pt x="14570" y="785"/>
                    <a:pt x="15366" y="629"/>
                  </a:cubicBezTo>
                  <a:cubicBezTo>
                    <a:pt x="15482" y="607"/>
                    <a:pt x="15591" y="597"/>
                    <a:pt x="15691" y="597"/>
                  </a:cubicBezTo>
                  <a:close/>
                  <a:moveTo>
                    <a:pt x="15689" y="0"/>
                  </a:moveTo>
                  <a:cubicBezTo>
                    <a:pt x="15560" y="0"/>
                    <a:pt x="15422" y="11"/>
                    <a:pt x="15275" y="38"/>
                  </a:cubicBezTo>
                  <a:cubicBezTo>
                    <a:pt x="14295" y="220"/>
                    <a:pt x="13346" y="1008"/>
                    <a:pt x="12459" y="2383"/>
                  </a:cubicBezTo>
                  <a:cubicBezTo>
                    <a:pt x="10310" y="5718"/>
                    <a:pt x="7983" y="18554"/>
                    <a:pt x="7983" y="21634"/>
                  </a:cubicBezTo>
                  <a:cubicBezTo>
                    <a:pt x="7983" y="24898"/>
                    <a:pt x="4876" y="29414"/>
                    <a:pt x="3855" y="30898"/>
                  </a:cubicBezTo>
                  <a:cubicBezTo>
                    <a:pt x="2125" y="33413"/>
                    <a:pt x="894" y="35477"/>
                    <a:pt x="90" y="37207"/>
                  </a:cubicBezTo>
                  <a:lnTo>
                    <a:pt x="0" y="37399"/>
                  </a:lnTo>
                  <a:lnTo>
                    <a:pt x="151" y="37547"/>
                  </a:lnTo>
                  <a:cubicBezTo>
                    <a:pt x="184" y="37579"/>
                    <a:pt x="968" y="38338"/>
                    <a:pt x="2406" y="38733"/>
                  </a:cubicBezTo>
                  <a:lnTo>
                    <a:pt x="2582" y="38781"/>
                  </a:lnTo>
                  <a:lnTo>
                    <a:pt x="2705" y="38646"/>
                  </a:lnTo>
                  <a:cubicBezTo>
                    <a:pt x="3712" y="37539"/>
                    <a:pt x="12583" y="27763"/>
                    <a:pt x="13969" y="25454"/>
                  </a:cubicBezTo>
                  <a:cubicBezTo>
                    <a:pt x="15421" y="23035"/>
                    <a:pt x="17982" y="10514"/>
                    <a:pt x="18095" y="9953"/>
                  </a:cubicBezTo>
                  <a:cubicBezTo>
                    <a:pt x="18125" y="9664"/>
                    <a:pt x="18806" y="2835"/>
                    <a:pt x="16830" y="364"/>
                  </a:cubicBezTo>
                  <a:lnTo>
                    <a:pt x="16774" y="310"/>
                  </a:lnTo>
                  <a:cubicBezTo>
                    <a:pt x="16753" y="295"/>
                    <a:pt x="16346" y="0"/>
                    <a:pt x="156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6268875" y="4807675"/>
              <a:ext cx="290625" cy="181400"/>
            </a:xfrm>
            <a:custGeom>
              <a:avLst/>
              <a:gdLst/>
              <a:ahLst/>
              <a:cxnLst/>
              <a:rect l="l" t="t" r="r" b="b"/>
              <a:pathLst>
                <a:path w="11625" h="7256" extrusionOk="0">
                  <a:moveTo>
                    <a:pt x="8924" y="0"/>
                  </a:moveTo>
                  <a:cubicBezTo>
                    <a:pt x="8376" y="0"/>
                    <a:pt x="7330" y="119"/>
                    <a:pt x="6304" y="888"/>
                  </a:cubicBezTo>
                  <a:cubicBezTo>
                    <a:pt x="6304" y="888"/>
                    <a:pt x="5315" y="3857"/>
                    <a:pt x="4820" y="4352"/>
                  </a:cubicBezTo>
                  <a:cubicBezTo>
                    <a:pt x="4326" y="4847"/>
                    <a:pt x="862" y="5960"/>
                    <a:pt x="367" y="6456"/>
                  </a:cubicBezTo>
                  <a:cubicBezTo>
                    <a:pt x="0" y="6822"/>
                    <a:pt x="1260" y="7256"/>
                    <a:pt x="3043" y="7256"/>
                  </a:cubicBezTo>
                  <a:cubicBezTo>
                    <a:pt x="3669" y="7256"/>
                    <a:pt x="4360" y="7202"/>
                    <a:pt x="5068" y="7073"/>
                  </a:cubicBezTo>
                  <a:cubicBezTo>
                    <a:pt x="7789" y="6579"/>
                    <a:pt x="10140" y="4476"/>
                    <a:pt x="10883" y="4104"/>
                  </a:cubicBezTo>
                  <a:cubicBezTo>
                    <a:pt x="11625" y="3733"/>
                    <a:pt x="9316" y="24"/>
                    <a:pt x="9316" y="24"/>
                  </a:cubicBezTo>
                  <a:cubicBezTo>
                    <a:pt x="9316" y="24"/>
                    <a:pt x="9170" y="0"/>
                    <a:pt x="89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6267850" y="4800175"/>
              <a:ext cx="289675" cy="196325"/>
            </a:xfrm>
            <a:custGeom>
              <a:avLst/>
              <a:gdLst/>
              <a:ahLst/>
              <a:cxnLst/>
              <a:rect l="l" t="t" r="r" b="b"/>
              <a:pathLst>
                <a:path w="11587" h="7853" extrusionOk="0">
                  <a:moveTo>
                    <a:pt x="8993" y="601"/>
                  </a:moveTo>
                  <a:cubicBezTo>
                    <a:pt x="9067" y="601"/>
                    <a:pt x="9130" y="603"/>
                    <a:pt x="9179" y="606"/>
                  </a:cubicBezTo>
                  <a:cubicBezTo>
                    <a:pt x="10170" y="2223"/>
                    <a:pt x="10904" y="3865"/>
                    <a:pt x="10789" y="4138"/>
                  </a:cubicBezTo>
                  <a:cubicBezTo>
                    <a:pt x="10588" y="4239"/>
                    <a:pt x="10313" y="4430"/>
                    <a:pt x="9933" y="4696"/>
                  </a:cubicBezTo>
                  <a:cubicBezTo>
                    <a:pt x="8852" y="5451"/>
                    <a:pt x="7045" y="6717"/>
                    <a:pt x="5054" y="7079"/>
                  </a:cubicBezTo>
                  <a:cubicBezTo>
                    <a:pt x="4345" y="7208"/>
                    <a:pt x="3682" y="7258"/>
                    <a:pt x="3096" y="7258"/>
                  </a:cubicBezTo>
                  <a:cubicBezTo>
                    <a:pt x="1899" y="7258"/>
                    <a:pt x="1022" y="7050"/>
                    <a:pt x="722" y="6887"/>
                  </a:cubicBezTo>
                  <a:cubicBezTo>
                    <a:pt x="1066" y="6664"/>
                    <a:pt x="1988" y="6290"/>
                    <a:pt x="2746" y="5981"/>
                  </a:cubicBezTo>
                  <a:cubicBezTo>
                    <a:pt x="4012" y="5466"/>
                    <a:pt x="4801" y="5135"/>
                    <a:pt x="5072" y="4864"/>
                  </a:cubicBezTo>
                  <a:cubicBezTo>
                    <a:pt x="5564" y="4371"/>
                    <a:pt x="6374" y="2039"/>
                    <a:pt x="6598" y="1373"/>
                  </a:cubicBezTo>
                  <a:cubicBezTo>
                    <a:pt x="7548" y="693"/>
                    <a:pt x="8511" y="601"/>
                    <a:pt x="8993" y="601"/>
                  </a:cubicBezTo>
                  <a:close/>
                  <a:moveTo>
                    <a:pt x="8961" y="0"/>
                  </a:moveTo>
                  <a:cubicBezTo>
                    <a:pt x="8365" y="0"/>
                    <a:pt x="7257" y="131"/>
                    <a:pt x="6165" y="949"/>
                  </a:cubicBezTo>
                  <a:lnTo>
                    <a:pt x="6090" y="1005"/>
                  </a:lnTo>
                  <a:lnTo>
                    <a:pt x="6061" y="1093"/>
                  </a:lnTo>
                  <a:cubicBezTo>
                    <a:pt x="5687" y="2217"/>
                    <a:pt x="4973" y="4117"/>
                    <a:pt x="4649" y="4442"/>
                  </a:cubicBezTo>
                  <a:cubicBezTo>
                    <a:pt x="4444" y="4646"/>
                    <a:pt x="3378" y="5078"/>
                    <a:pt x="2521" y="5427"/>
                  </a:cubicBezTo>
                  <a:cubicBezTo>
                    <a:pt x="1255" y="5941"/>
                    <a:pt x="466" y="6273"/>
                    <a:pt x="196" y="6544"/>
                  </a:cubicBezTo>
                  <a:cubicBezTo>
                    <a:pt x="39" y="6702"/>
                    <a:pt x="0" y="6914"/>
                    <a:pt x="99" y="7100"/>
                  </a:cubicBezTo>
                  <a:cubicBezTo>
                    <a:pt x="345" y="7571"/>
                    <a:pt x="1605" y="7852"/>
                    <a:pt x="3082" y="7852"/>
                  </a:cubicBezTo>
                  <a:cubicBezTo>
                    <a:pt x="3779" y="7852"/>
                    <a:pt x="4476" y="7791"/>
                    <a:pt x="5162" y="7668"/>
                  </a:cubicBezTo>
                  <a:cubicBezTo>
                    <a:pt x="7281" y="7283"/>
                    <a:pt x="9156" y="5971"/>
                    <a:pt x="10277" y="5187"/>
                  </a:cubicBezTo>
                  <a:cubicBezTo>
                    <a:pt x="10621" y="4944"/>
                    <a:pt x="10895" y="4754"/>
                    <a:pt x="11057" y="4673"/>
                  </a:cubicBezTo>
                  <a:cubicBezTo>
                    <a:pt x="11154" y="4624"/>
                    <a:pt x="11281" y="4524"/>
                    <a:pt x="11339" y="4319"/>
                  </a:cubicBezTo>
                  <a:cubicBezTo>
                    <a:pt x="11586" y="3441"/>
                    <a:pt x="10079" y="917"/>
                    <a:pt x="9611" y="166"/>
                  </a:cubicBezTo>
                  <a:lnTo>
                    <a:pt x="9539" y="51"/>
                  </a:lnTo>
                  <a:lnTo>
                    <a:pt x="9405" y="29"/>
                  </a:lnTo>
                  <a:cubicBezTo>
                    <a:pt x="9384" y="25"/>
                    <a:pt x="9221" y="0"/>
                    <a:pt x="89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6268850" y="4880875"/>
              <a:ext cx="278100" cy="108200"/>
            </a:xfrm>
            <a:custGeom>
              <a:avLst/>
              <a:gdLst/>
              <a:ahLst/>
              <a:cxnLst/>
              <a:rect l="l" t="t" r="r" b="b"/>
              <a:pathLst>
                <a:path w="11124" h="4328" extrusionOk="0">
                  <a:moveTo>
                    <a:pt x="10823" y="1"/>
                  </a:moveTo>
                  <a:cubicBezTo>
                    <a:pt x="10800" y="12"/>
                    <a:pt x="10775" y="21"/>
                    <a:pt x="10752" y="34"/>
                  </a:cubicBezTo>
                  <a:cubicBezTo>
                    <a:pt x="9652" y="635"/>
                    <a:pt x="7152" y="2435"/>
                    <a:pt x="4452" y="3034"/>
                  </a:cubicBezTo>
                  <a:cubicBezTo>
                    <a:pt x="2462" y="3476"/>
                    <a:pt x="1188" y="3534"/>
                    <a:pt x="654" y="3534"/>
                  </a:cubicBezTo>
                  <a:cubicBezTo>
                    <a:pt x="464" y="3534"/>
                    <a:pt x="368" y="3526"/>
                    <a:pt x="368" y="3526"/>
                  </a:cubicBezTo>
                  <a:lnTo>
                    <a:pt x="368" y="3526"/>
                  </a:lnTo>
                  <a:cubicBezTo>
                    <a:pt x="1" y="3893"/>
                    <a:pt x="1261" y="4328"/>
                    <a:pt x="3046" y="4328"/>
                  </a:cubicBezTo>
                  <a:cubicBezTo>
                    <a:pt x="3671" y="4328"/>
                    <a:pt x="4362" y="4274"/>
                    <a:pt x="5069" y="4145"/>
                  </a:cubicBezTo>
                  <a:cubicBezTo>
                    <a:pt x="7790" y="3651"/>
                    <a:pt x="10141" y="1548"/>
                    <a:pt x="10883" y="1176"/>
                  </a:cubicBezTo>
                  <a:cubicBezTo>
                    <a:pt x="11124" y="1057"/>
                    <a:pt x="11041" y="583"/>
                    <a:pt x="108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6267850" y="4871150"/>
              <a:ext cx="290450" cy="125350"/>
            </a:xfrm>
            <a:custGeom>
              <a:avLst/>
              <a:gdLst/>
              <a:ahLst/>
              <a:cxnLst/>
              <a:rect l="l" t="t" r="r" b="b"/>
              <a:pathLst>
                <a:path w="11618" h="5014" extrusionOk="0">
                  <a:moveTo>
                    <a:pt x="10694" y="824"/>
                  </a:moveTo>
                  <a:cubicBezTo>
                    <a:pt x="10801" y="1188"/>
                    <a:pt x="10772" y="1300"/>
                    <a:pt x="10785" y="1300"/>
                  </a:cubicBezTo>
                  <a:cubicBezTo>
                    <a:pt x="10584" y="1401"/>
                    <a:pt x="10311" y="1594"/>
                    <a:pt x="9933" y="1857"/>
                  </a:cubicBezTo>
                  <a:cubicBezTo>
                    <a:pt x="8852" y="2613"/>
                    <a:pt x="7045" y="3878"/>
                    <a:pt x="5054" y="4241"/>
                  </a:cubicBezTo>
                  <a:cubicBezTo>
                    <a:pt x="4346" y="4370"/>
                    <a:pt x="3685" y="4420"/>
                    <a:pt x="3100" y="4420"/>
                  </a:cubicBezTo>
                  <a:cubicBezTo>
                    <a:pt x="2286" y="4420"/>
                    <a:pt x="1620" y="4324"/>
                    <a:pt x="1181" y="4211"/>
                  </a:cubicBezTo>
                  <a:lnTo>
                    <a:pt x="1182" y="4211"/>
                  </a:lnTo>
                  <a:cubicBezTo>
                    <a:pt x="1869" y="4177"/>
                    <a:pt x="2996" y="4062"/>
                    <a:pt x="4556" y="3716"/>
                  </a:cubicBezTo>
                  <a:cubicBezTo>
                    <a:pt x="6745" y="3230"/>
                    <a:pt x="8760" y="1999"/>
                    <a:pt x="10094" y="1185"/>
                  </a:cubicBezTo>
                  <a:cubicBezTo>
                    <a:pt x="10316" y="1050"/>
                    <a:pt x="10518" y="927"/>
                    <a:pt x="10694" y="824"/>
                  </a:cubicBezTo>
                  <a:close/>
                  <a:moveTo>
                    <a:pt x="10998" y="1"/>
                  </a:moveTo>
                  <a:lnTo>
                    <a:pt x="10648" y="161"/>
                  </a:lnTo>
                  <a:cubicBezTo>
                    <a:pt x="10417" y="288"/>
                    <a:pt x="10125" y="467"/>
                    <a:pt x="9783" y="675"/>
                  </a:cubicBezTo>
                  <a:cubicBezTo>
                    <a:pt x="8482" y="1468"/>
                    <a:pt x="6519" y="2667"/>
                    <a:pt x="4427" y="3132"/>
                  </a:cubicBezTo>
                  <a:cubicBezTo>
                    <a:pt x="2466" y="3568"/>
                    <a:pt x="1206" y="3625"/>
                    <a:pt x="693" y="3625"/>
                  </a:cubicBezTo>
                  <a:cubicBezTo>
                    <a:pt x="521" y="3625"/>
                    <a:pt x="433" y="3619"/>
                    <a:pt x="429" y="3618"/>
                  </a:cubicBezTo>
                  <a:lnTo>
                    <a:pt x="293" y="3608"/>
                  </a:lnTo>
                  <a:lnTo>
                    <a:pt x="196" y="3705"/>
                  </a:lnTo>
                  <a:cubicBezTo>
                    <a:pt x="39" y="3863"/>
                    <a:pt x="0" y="4075"/>
                    <a:pt x="99" y="4261"/>
                  </a:cubicBezTo>
                  <a:cubicBezTo>
                    <a:pt x="345" y="4732"/>
                    <a:pt x="1605" y="5013"/>
                    <a:pt x="3082" y="5013"/>
                  </a:cubicBezTo>
                  <a:cubicBezTo>
                    <a:pt x="3779" y="5013"/>
                    <a:pt x="4476" y="4952"/>
                    <a:pt x="5162" y="4829"/>
                  </a:cubicBezTo>
                  <a:cubicBezTo>
                    <a:pt x="7280" y="4444"/>
                    <a:pt x="9156" y="3132"/>
                    <a:pt x="10277" y="2348"/>
                  </a:cubicBezTo>
                  <a:cubicBezTo>
                    <a:pt x="10621" y="2105"/>
                    <a:pt x="10895" y="1915"/>
                    <a:pt x="11057" y="1834"/>
                  </a:cubicBezTo>
                  <a:cubicBezTo>
                    <a:pt x="11617" y="1554"/>
                    <a:pt x="11272" y="632"/>
                    <a:pt x="11142" y="285"/>
                  </a:cubicBezTo>
                  <a:lnTo>
                    <a:pt x="1099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6365825" y="3176175"/>
              <a:ext cx="96425" cy="462775"/>
            </a:xfrm>
            <a:custGeom>
              <a:avLst/>
              <a:gdLst/>
              <a:ahLst/>
              <a:cxnLst/>
              <a:rect l="l" t="t" r="r" b="b"/>
              <a:pathLst>
                <a:path w="3857" h="18511" extrusionOk="0">
                  <a:moveTo>
                    <a:pt x="3051" y="0"/>
                  </a:moveTo>
                  <a:lnTo>
                    <a:pt x="1389" y="151"/>
                  </a:lnTo>
                  <a:cubicBezTo>
                    <a:pt x="1389" y="151"/>
                    <a:pt x="0" y="18289"/>
                    <a:pt x="1699" y="18484"/>
                  </a:cubicBezTo>
                  <a:cubicBezTo>
                    <a:pt x="1853" y="18502"/>
                    <a:pt x="1997" y="18510"/>
                    <a:pt x="2131" y="18510"/>
                  </a:cubicBezTo>
                  <a:cubicBezTo>
                    <a:pt x="3477" y="18510"/>
                    <a:pt x="3856" y="17650"/>
                    <a:pt x="3856" y="16520"/>
                  </a:cubicBezTo>
                  <a:cubicBezTo>
                    <a:pt x="3856" y="15276"/>
                    <a:pt x="3051" y="0"/>
                    <a:pt x="3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6374050" y="3168025"/>
              <a:ext cx="95650" cy="478400"/>
            </a:xfrm>
            <a:custGeom>
              <a:avLst/>
              <a:gdLst/>
              <a:ahLst/>
              <a:cxnLst/>
              <a:rect l="l" t="t" r="r" b="b"/>
              <a:pathLst>
                <a:path w="3826" h="19136" extrusionOk="0">
                  <a:moveTo>
                    <a:pt x="2440" y="652"/>
                  </a:moveTo>
                  <a:cubicBezTo>
                    <a:pt x="2553" y="2831"/>
                    <a:pt x="3227" y="15722"/>
                    <a:pt x="3227" y="16846"/>
                  </a:cubicBezTo>
                  <a:cubicBezTo>
                    <a:pt x="3227" y="17521"/>
                    <a:pt x="3085" y="17977"/>
                    <a:pt x="2792" y="18238"/>
                  </a:cubicBezTo>
                  <a:cubicBezTo>
                    <a:pt x="2567" y="18439"/>
                    <a:pt x="2229" y="18540"/>
                    <a:pt x="1794" y="18540"/>
                  </a:cubicBezTo>
                  <a:cubicBezTo>
                    <a:pt x="1676" y="18540"/>
                    <a:pt x="1551" y="18532"/>
                    <a:pt x="1420" y="18518"/>
                  </a:cubicBezTo>
                  <a:cubicBezTo>
                    <a:pt x="563" y="18034"/>
                    <a:pt x="706" y="9153"/>
                    <a:pt x="1338" y="753"/>
                  </a:cubicBezTo>
                  <a:lnTo>
                    <a:pt x="2440" y="652"/>
                  </a:lnTo>
                  <a:close/>
                  <a:moveTo>
                    <a:pt x="3004" y="1"/>
                  </a:moveTo>
                  <a:lnTo>
                    <a:pt x="780" y="203"/>
                  </a:lnTo>
                  <a:lnTo>
                    <a:pt x="761" y="454"/>
                  </a:lnTo>
                  <a:cubicBezTo>
                    <a:pt x="757" y="500"/>
                    <a:pt x="411" y="5048"/>
                    <a:pt x="279" y="9563"/>
                  </a:cubicBezTo>
                  <a:cubicBezTo>
                    <a:pt x="0" y="18954"/>
                    <a:pt x="870" y="19054"/>
                    <a:pt x="1335" y="19108"/>
                  </a:cubicBezTo>
                  <a:cubicBezTo>
                    <a:pt x="1489" y="19125"/>
                    <a:pt x="1642" y="19134"/>
                    <a:pt x="1796" y="19136"/>
                  </a:cubicBezTo>
                  <a:cubicBezTo>
                    <a:pt x="2386" y="19136"/>
                    <a:pt x="2854" y="18985"/>
                    <a:pt x="3190" y="18684"/>
                  </a:cubicBezTo>
                  <a:cubicBezTo>
                    <a:pt x="3618" y="18303"/>
                    <a:pt x="3826" y="17702"/>
                    <a:pt x="3826" y="16846"/>
                  </a:cubicBezTo>
                  <a:cubicBezTo>
                    <a:pt x="3826" y="15609"/>
                    <a:pt x="3052" y="935"/>
                    <a:pt x="3019" y="311"/>
                  </a:cubicBezTo>
                  <a:lnTo>
                    <a:pt x="300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5" name="Google Shape;1235;p34"/>
          <p:cNvSpPr txBox="1">
            <a:spLocks noGrp="1"/>
          </p:cNvSpPr>
          <p:nvPr>
            <p:ph type="title"/>
          </p:nvPr>
        </p:nvSpPr>
        <p:spPr>
          <a:xfrm>
            <a:off x="2108200" y="2053563"/>
            <a:ext cx="516628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Thank you </a:t>
            </a:r>
            <a:endParaRPr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FB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 txBox="1">
            <a:spLocks noGrp="1"/>
          </p:cNvSpPr>
          <p:nvPr>
            <p:ph type="title"/>
          </p:nvPr>
        </p:nvSpPr>
        <p:spPr>
          <a:xfrm>
            <a:off x="1780888" y="867500"/>
            <a:ext cx="229739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1D1D1B"/>
                </a:solidFill>
              </a:rPr>
              <a:t>Goals:</a:t>
            </a:r>
            <a:r>
              <a:rPr lang="en-US" dirty="0">
                <a:solidFill>
                  <a:srgbClr val="1D1D1B"/>
                </a:solidFill>
              </a:rPr>
              <a:t> </a:t>
            </a:r>
            <a:endParaRPr dirty="0">
              <a:solidFill>
                <a:srgbClr val="1D1D1B"/>
              </a:solidFill>
            </a:endParaRPr>
          </a:p>
        </p:txBody>
      </p:sp>
      <p:sp>
        <p:nvSpPr>
          <p:cNvPr id="327" name="Google Shape;327;p24"/>
          <p:cNvSpPr txBox="1">
            <a:spLocks noGrp="1"/>
          </p:cNvSpPr>
          <p:nvPr>
            <p:ph type="body" idx="1"/>
          </p:nvPr>
        </p:nvSpPr>
        <p:spPr>
          <a:xfrm>
            <a:off x="1018650" y="1288400"/>
            <a:ext cx="6618300" cy="30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1D1D1B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1D1D1B"/>
              </a:solidFill>
            </a:endParaRPr>
          </a:p>
        </p:txBody>
      </p:sp>
      <p:sp>
        <p:nvSpPr>
          <p:cNvPr id="328" name="Google Shape;328;p24"/>
          <p:cNvSpPr txBox="1"/>
          <p:nvPr/>
        </p:nvSpPr>
        <p:spPr>
          <a:xfrm>
            <a:off x="1507050" y="2105975"/>
            <a:ext cx="7657517" cy="236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b="1" dirty="0">
                <a:solidFill>
                  <a:schemeClr val="accent5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1- 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read for specific information using “scanning strategy” </a:t>
            </a:r>
            <a:r>
              <a:rPr lang="en" sz="3200" b="1" dirty="0">
                <a:solidFill>
                  <a:schemeClr val="accent5">
                    <a:lumMod val="2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200" b="1" dirty="0">
              <a:solidFill>
                <a:schemeClr val="accent5">
                  <a:lumMod val="2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Graphic 2" descr="Bullseye">
            <a:extLst>
              <a:ext uri="{FF2B5EF4-FFF2-40B4-BE49-F238E27FC236}">
                <a16:creationId xmlns:a16="http://schemas.microsoft.com/office/drawing/2014/main" id="{9E6E6B37-EB7E-4B64-995B-776798238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411" y="76061"/>
            <a:ext cx="1524477" cy="15244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0"/>
          <p:cNvSpPr txBox="1">
            <a:spLocks noGrp="1"/>
          </p:cNvSpPr>
          <p:nvPr>
            <p:ph type="title"/>
          </p:nvPr>
        </p:nvSpPr>
        <p:spPr>
          <a:xfrm>
            <a:off x="2430556" y="2150850"/>
            <a:ext cx="397861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/>
              <a:t>What’s your favorite hobby?</a:t>
            </a:r>
            <a:endParaRPr sz="5400" b="1" dirty="0"/>
          </a:p>
        </p:txBody>
      </p:sp>
      <p:pic>
        <p:nvPicPr>
          <p:cNvPr id="3" name="Picture 2" descr="Engineering drawing&#10;&#10;Description automatically generated">
            <a:extLst>
              <a:ext uri="{FF2B5EF4-FFF2-40B4-BE49-F238E27FC236}">
                <a16:creationId xmlns:a16="http://schemas.microsoft.com/office/drawing/2014/main" id="{BC0900C7-1502-4B97-9580-E786E4E0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65386" y="2111094"/>
            <a:ext cx="3978614" cy="30736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A8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>
            <a:spLocks noGrp="1"/>
          </p:cNvSpPr>
          <p:nvPr>
            <p:ph type="title"/>
          </p:nvPr>
        </p:nvSpPr>
        <p:spPr>
          <a:xfrm>
            <a:off x="2743200" y="2150850"/>
            <a:ext cx="410158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What can you see in these pictures? </a:t>
            </a:r>
            <a:endParaRPr sz="4400" b="1" dirty="0"/>
          </a:p>
        </p:txBody>
      </p:sp>
      <p:pic>
        <p:nvPicPr>
          <p:cNvPr id="3" name="Picture 2" descr="A picture containing outdoor, grass, person, child&#10;&#10;Description automatically generated">
            <a:extLst>
              <a:ext uri="{FF2B5EF4-FFF2-40B4-BE49-F238E27FC236}">
                <a16:creationId xmlns:a16="http://schemas.microsoft.com/office/drawing/2014/main" id="{9D8F625D-AC28-4EC2-BBD6-FC29855EE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96200" y="28575"/>
            <a:ext cx="28575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grass, outdoor, person, small&#10;&#10;Description automatically generated">
            <a:extLst>
              <a:ext uri="{FF2B5EF4-FFF2-40B4-BE49-F238E27FC236}">
                <a16:creationId xmlns:a16="http://schemas.microsoft.com/office/drawing/2014/main" id="{1680BA54-6D01-416C-9D0D-C1BA1A7B0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754325"/>
            <a:ext cx="3328067" cy="2502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Google Shape;359;p26">
            <a:extLst>
              <a:ext uri="{FF2B5EF4-FFF2-40B4-BE49-F238E27FC236}">
                <a16:creationId xmlns:a16="http://schemas.microsoft.com/office/drawing/2014/main" id="{6F35A79C-B424-4C69-8878-93F1AB046D61}"/>
              </a:ext>
            </a:extLst>
          </p:cNvPr>
          <p:cNvSpPr txBox="1">
            <a:spLocks/>
          </p:cNvSpPr>
          <p:nvPr/>
        </p:nvSpPr>
        <p:spPr>
          <a:xfrm>
            <a:off x="2679481" y="2250862"/>
            <a:ext cx="410158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rPr lang="en-US" sz="4400" b="1" dirty="0"/>
              <a:t>Aeromodelling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A8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>
            <a:spLocks noGrp="1"/>
          </p:cNvSpPr>
          <p:nvPr>
            <p:ph type="title"/>
          </p:nvPr>
        </p:nvSpPr>
        <p:spPr>
          <a:xfrm>
            <a:off x="2743200" y="2150850"/>
            <a:ext cx="4101586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400" b="1" dirty="0"/>
              <a:t>Do</a:t>
            </a:r>
            <a:br>
              <a:rPr lang="en-US" sz="4400" b="1" dirty="0"/>
            </a:br>
            <a:r>
              <a:rPr lang="en-US" sz="4400" b="1" dirty="0"/>
              <a:t>you or anybody you know fly </a:t>
            </a:r>
            <a:r>
              <a:rPr lang="en-US" sz="4400" b="1" dirty="0" err="1"/>
              <a:t>aeromodels</a:t>
            </a:r>
            <a:r>
              <a:rPr lang="en-US" sz="4400" b="1" dirty="0"/>
              <a:t>?</a:t>
            </a:r>
            <a:endParaRPr sz="4400" b="1" dirty="0"/>
          </a:p>
        </p:txBody>
      </p:sp>
      <p:pic>
        <p:nvPicPr>
          <p:cNvPr id="3" name="Picture 2" descr="A picture containing outdoor, grass, person, child&#10;&#10;Description automatically generated">
            <a:extLst>
              <a:ext uri="{FF2B5EF4-FFF2-40B4-BE49-F238E27FC236}">
                <a16:creationId xmlns:a16="http://schemas.microsoft.com/office/drawing/2014/main" id="{9D8F625D-AC28-4EC2-BBD6-FC29855EE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96200" y="28575"/>
            <a:ext cx="2857500" cy="2543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grass, outdoor, person, small&#10;&#10;Description automatically generated">
            <a:extLst>
              <a:ext uri="{FF2B5EF4-FFF2-40B4-BE49-F238E27FC236}">
                <a16:creationId xmlns:a16="http://schemas.microsoft.com/office/drawing/2014/main" id="{1680BA54-6D01-416C-9D0D-C1BA1A7B0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2754325"/>
            <a:ext cx="3328067" cy="2502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Google Shape;359;p26">
            <a:extLst>
              <a:ext uri="{FF2B5EF4-FFF2-40B4-BE49-F238E27FC236}">
                <a16:creationId xmlns:a16="http://schemas.microsoft.com/office/drawing/2014/main" id="{6F35A79C-B424-4C69-8878-93F1AB046D61}"/>
              </a:ext>
            </a:extLst>
          </p:cNvPr>
          <p:cNvSpPr txBox="1">
            <a:spLocks/>
          </p:cNvSpPr>
          <p:nvPr/>
        </p:nvSpPr>
        <p:spPr>
          <a:xfrm>
            <a:off x="2743200" y="2858822"/>
            <a:ext cx="410158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3600"/>
              <a:buFont typeface="Shadows Into Light"/>
              <a:buNone/>
              <a:defRPr sz="3600" b="0" i="0" u="none" strike="noStrike" cap="none">
                <a:solidFill>
                  <a:srgbClr val="1D1D1B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rPr lang="en-US" b="1" i="1" dirty="0"/>
              <a:t>What</a:t>
            </a:r>
            <a:br>
              <a:rPr lang="en-US" b="1" dirty="0"/>
            </a:br>
            <a:r>
              <a:rPr lang="en-US" b="1" i="1" dirty="0"/>
              <a:t>kinds of questions do you have about aeromodelling?</a:t>
            </a:r>
            <a:br>
              <a:rPr lang="en-US" b="1" dirty="0"/>
            </a:br>
            <a:br>
              <a:rPr lang="en-US" b="1" dirty="0"/>
            </a:br>
            <a:r>
              <a:rPr lang="en-US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6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85829-0DEF-4C54-907C-5E6F5EC80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4" t="23818" r="32758" b="11987"/>
          <a:stretch/>
        </p:blipFill>
        <p:spPr>
          <a:xfrm>
            <a:off x="-244550" y="0"/>
            <a:ext cx="9388549" cy="51435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31DE853-EF58-4923-8641-25B55D09388A}"/>
              </a:ext>
            </a:extLst>
          </p:cNvPr>
          <p:cNvSpPr/>
          <p:nvPr/>
        </p:nvSpPr>
        <p:spPr>
          <a:xfrm>
            <a:off x="5975496" y="1307803"/>
            <a:ext cx="3009014" cy="786810"/>
          </a:xfrm>
          <a:prstGeom prst="wedgeEllipseCallout">
            <a:avLst>
              <a:gd name="adj1" fmla="val -22246"/>
              <a:gd name="adj2" fmla="val 8952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paragraphs? </a:t>
            </a:r>
            <a:endParaRPr lang="ar-SA" sz="2000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377621-1D83-4E65-8D3C-DF167814B7DA}"/>
              </a:ext>
            </a:extLst>
          </p:cNvPr>
          <p:cNvCxnSpPr/>
          <p:nvPr/>
        </p:nvCxnSpPr>
        <p:spPr>
          <a:xfrm>
            <a:off x="712381" y="1244009"/>
            <a:ext cx="13822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7845F2-3B10-4D6A-8394-7CF084D876E6}"/>
              </a:ext>
            </a:extLst>
          </p:cNvPr>
          <p:cNvCxnSpPr/>
          <p:nvPr/>
        </p:nvCxnSpPr>
        <p:spPr>
          <a:xfrm>
            <a:off x="482009" y="3427227"/>
            <a:ext cx="13822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3B659C-B3A9-43A4-BDC5-1FA5A43C6B2A}"/>
              </a:ext>
            </a:extLst>
          </p:cNvPr>
          <p:cNvCxnSpPr/>
          <p:nvPr/>
        </p:nvCxnSpPr>
        <p:spPr>
          <a:xfrm>
            <a:off x="482009" y="4447953"/>
            <a:ext cx="13822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E0C260A-A6ED-4FD5-B3D7-4E38815D8B50}"/>
              </a:ext>
            </a:extLst>
          </p:cNvPr>
          <p:cNvSpPr/>
          <p:nvPr/>
        </p:nvSpPr>
        <p:spPr>
          <a:xfrm>
            <a:off x="4742121" y="457199"/>
            <a:ext cx="3009014" cy="786810"/>
          </a:xfrm>
          <a:prstGeom prst="wedgeEllipseCallout">
            <a:avLst>
              <a:gd name="adj1" fmla="val -22246"/>
              <a:gd name="adj2" fmla="val 8952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What’s the title? 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85829-0DEF-4C54-907C-5E6F5EC801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04" t="23818" r="32758" b="11987"/>
          <a:stretch/>
        </p:blipFill>
        <p:spPr>
          <a:xfrm>
            <a:off x="-244550" y="0"/>
            <a:ext cx="9388549" cy="5143500"/>
          </a:xfrm>
          <a:prstGeom prst="rect">
            <a:avLst/>
          </a:prstGeom>
        </p:spPr>
      </p:pic>
      <p:pic>
        <p:nvPicPr>
          <p:cNvPr id="4" name="SG Bk 3 F-SA__18_1-24">
            <a:hlinkClick r:id="" action="ppaction://media"/>
            <a:extLst>
              <a:ext uri="{FF2B5EF4-FFF2-40B4-BE49-F238E27FC236}">
                <a16:creationId xmlns:a16="http://schemas.microsoft.com/office/drawing/2014/main" id="{80706668-E070-4872-8905-12E18E1F7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7870" y="370812"/>
            <a:ext cx="648584" cy="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DD358-2868-4BD2-BFEB-353446C9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6" t="42994" r="25116" b="2329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7FA9FEF-1CE4-4CE9-9090-8F87DE7BFA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271" t="18811" r="16098" b="17312"/>
          <a:stretch/>
        </p:blipFill>
        <p:spPr>
          <a:xfrm rot="18788859">
            <a:off x="4454074" y="2642375"/>
            <a:ext cx="1127408" cy="104930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669BD1C-5D45-4686-842F-FF57FE4A6C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8409" t="25426" r="18117" b="27855"/>
          <a:stretch/>
        </p:blipFill>
        <p:spPr>
          <a:xfrm rot="2698550">
            <a:off x="3183559" y="2746547"/>
            <a:ext cx="1388441" cy="723013"/>
          </a:xfrm>
          <a:prstGeom prst="rect">
            <a:avLst/>
          </a:prstGeom>
        </p:spPr>
      </p:pic>
      <p:pic>
        <p:nvPicPr>
          <p:cNvPr id="11" name="Picture 10" descr="A picture containing object, engine, person&#10;&#10;Description automatically generated">
            <a:extLst>
              <a:ext uri="{FF2B5EF4-FFF2-40B4-BE49-F238E27FC236}">
                <a16:creationId xmlns:a16="http://schemas.microsoft.com/office/drawing/2014/main" id="{7C330831-1D43-43D2-993D-E6F80D637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480734" y="2363579"/>
            <a:ext cx="2017528" cy="201752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7D92A97-B78D-4148-95C4-CA9C7C773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651175" y="2625930"/>
            <a:ext cx="1492825" cy="1492825"/>
          </a:xfrm>
          <a:prstGeom prst="rect">
            <a:avLst/>
          </a:prstGeom>
        </p:spPr>
      </p:pic>
      <p:pic>
        <p:nvPicPr>
          <p:cNvPr id="17" name="Picture 16" descr="A picture containing grass, outdoor, person, small&#10;&#10;Description automatically generated">
            <a:extLst>
              <a:ext uri="{FF2B5EF4-FFF2-40B4-BE49-F238E27FC236}">
                <a16:creationId xmlns:a16="http://schemas.microsoft.com/office/drawing/2014/main" id="{6AC3C151-15EC-4857-86ED-A241F47A41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95194" y="3020770"/>
            <a:ext cx="2217415" cy="1667392"/>
          </a:xfrm>
          <a:prstGeom prst="rect">
            <a:avLst/>
          </a:prstGeom>
        </p:spPr>
      </p:pic>
      <p:sp>
        <p:nvSpPr>
          <p:cNvPr id="19" name="Star: 6 Points 18">
            <a:extLst>
              <a:ext uri="{FF2B5EF4-FFF2-40B4-BE49-F238E27FC236}">
                <a16:creationId xmlns:a16="http://schemas.microsoft.com/office/drawing/2014/main" id="{A3AF4241-0CCD-47CA-BECE-0E5C7B35D76F}"/>
              </a:ext>
            </a:extLst>
          </p:cNvPr>
          <p:cNvSpPr/>
          <p:nvPr/>
        </p:nvSpPr>
        <p:spPr>
          <a:xfrm>
            <a:off x="4009014" y="1676408"/>
            <a:ext cx="2017527" cy="1344362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Dollar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$ 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0" name="Star: 6 Points 19">
            <a:extLst>
              <a:ext uri="{FF2B5EF4-FFF2-40B4-BE49-F238E27FC236}">
                <a16:creationId xmlns:a16="http://schemas.microsoft.com/office/drawing/2014/main" id="{8F380185-F410-4C82-9E5A-74C168684C71}"/>
              </a:ext>
            </a:extLst>
          </p:cNvPr>
          <p:cNvSpPr/>
          <p:nvPr/>
        </p:nvSpPr>
        <p:spPr>
          <a:xfrm>
            <a:off x="2152428" y="3634695"/>
            <a:ext cx="2993158" cy="1492824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Centimeter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inches</a:t>
            </a:r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1" name="Star: 6 Points 20">
            <a:extLst>
              <a:ext uri="{FF2B5EF4-FFF2-40B4-BE49-F238E27FC236}">
                <a16:creationId xmlns:a16="http://schemas.microsoft.com/office/drawing/2014/main" id="{6F0065FE-EB2B-4ACE-816C-2C2CEFC84BB0}"/>
              </a:ext>
            </a:extLst>
          </p:cNvPr>
          <p:cNvSpPr/>
          <p:nvPr/>
        </p:nvSpPr>
        <p:spPr>
          <a:xfrm>
            <a:off x="7126473" y="3372342"/>
            <a:ext cx="2017527" cy="1729308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Per hour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miles</a:t>
            </a: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  <p:sp>
        <p:nvSpPr>
          <p:cNvPr id="22" name="Star: 6 Points 21">
            <a:extLst>
              <a:ext uri="{FF2B5EF4-FFF2-40B4-BE49-F238E27FC236}">
                <a16:creationId xmlns:a16="http://schemas.microsoft.com/office/drawing/2014/main" id="{0654C38B-A4CB-4266-8CD2-37BF814D3380}"/>
              </a:ext>
            </a:extLst>
          </p:cNvPr>
          <p:cNvSpPr/>
          <p:nvPr/>
        </p:nvSpPr>
        <p:spPr>
          <a:xfrm>
            <a:off x="5567743" y="2363579"/>
            <a:ext cx="2017527" cy="1729308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Turbine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Electric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7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7"/>
          <p:cNvSpPr/>
          <p:nvPr/>
        </p:nvSpPr>
        <p:spPr>
          <a:xfrm>
            <a:off x="1568425" y="439448"/>
            <a:ext cx="6007146" cy="3732462"/>
          </a:xfrm>
          <a:custGeom>
            <a:avLst/>
            <a:gdLst/>
            <a:ahLst/>
            <a:cxnLst/>
            <a:rect l="l" t="t" r="r" b="b"/>
            <a:pathLst>
              <a:path w="281530" h="174925" extrusionOk="0">
                <a:moveTo>
                  <a:pt x="152218" y="1"/>
                </a:moveTo>
                <a:cubicBezTo>
                  <a:pt x="143335" y="1"/>
                  <a:pt x="133756" y="1444"/>
                  <a:pt x="123586" y="4763"/>
                </a:cubicBezTo>
                <a:cubicBezTo>
                  <a:pt x="81202" y="18594"/>
                  <a:pt x="66923" y="66333"/>
                  <a:pt x="34799" y="82841"/>
                </a:cubicBezTo>
                <a:cubicBezTo>
                  <a:pt x="2676" y="99349"/>
                  <a:pt x="0" y="125674"/>
                  <a:pt x="13830" y="153782"/>
                </a:cubicBezTo>
                <a:cubicBezTo>
                  <a:pt x="22633" y="171673"/>
                  <a:pt x="33523" y="174925"/>
                  <a:pt x="40277" y="174925"/>
                </a:cubicBezTo>
                <a:cubicBezTo>
                  <a:pt x="44134" y="174925"/>
                  <a:pt x="46642" y="173864"/>
                  <a:pt x="46642" y="173864"/>
                </a:cubicBezTo>
                <a:lnTo>
                  <a:pt x="252083" y="173412"/>
                </a:lnTo>
                <a:cubicBezTo>
                  <a:pt x="252083" y="173412"/>
                  <a:pt x="277959" y="158241"/>
                  <a:pt x="279744" y="136826"/>
                </a:cubicBezTo>
                <a:cubicBezTo>
                  <a:pt x="281529" y="115410"/>
                  <a:pt x="275282" y="97562"/>
                  <a:pt x="249851" y="80163"/>
                </a:cubicBezTo>
                <a:cubicBezTo>
                  <a:pt x="224419" y="62763"/>
                  <a:pt x="226651" y="49826"/>
                  <a:pt x="212374" y="29748"/>
                </a:cubicBezTo>
                <a:cubicBezTo>
                  <a:pt x="201522" y="14487"/>
                  <a:pt x="180359" y="1"/>
                  <a:pt x="152218" y="1"/>
                </a:cubicBezTo>
                <a:close/>
              </a:path>
            </a:pathLst>
          </a:custGeom>
          <a:solidFill>
            <a:srgbClr val="ECFF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4" name="Google Shape;424;p27"/>
          <p:cNvSpPr txBox="1">
            <a:spLocks noGrp="1"/>
          </p:cNvSpPr>
          <p:nvPr>
            <p:ph type="title"/>
          </p:nvPr>
        </p:nvSpPr>
        <p:spPr>
          <a:xfrm>
            <a:off x="2670220" y="1658936"/>
            <a:ext cx="4271390" cy="182562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>
                    <a:lumMod val="25000"/>
                  </a:schemeClr>
                </a:solidFill>
              </a:rPr>
              <a:t>Scanning strategy </a:t>
            </a:r>
            <a:endParaRPr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00" name="Google Shape;6450;p49">
            <a:extLst>
              <a:ext uri="{FF2B5EF4-FFF2-40B4-BE49-F238E27FC236}">
                <a16:creationId xmlns:a16="http://schemas.microsoft.com/office/drawing/2014/main" id="{5DAFB373-7BCD-408F-82B4-0EBF2F795CEA}"/>
              </a:ext>
            </a:extLst>
          </p:cNvPr>
          <p:cNvSpPr/>
          <p:nvPr/>
        </p:nvSpPr>
        <p:spPr>
          <a:xfrm>
            <a:off x="484797" y="1546362"/>
            <a:ext cx="2371310" cy="2870790"/>
          </a:xfrm>
          <a:custGeom>
            <a:avLst/>
            <a:gdLst/>
            <a:ahLst/>
            <a:cxnLst/>
            <a:rect l="l" t="t" r="r" b="b"/>
            <a:pathLst>
              <a:path w="12445" h="12414" extrusionOk="0">
                <a:moveTo>
                  <a:pt x="7026" y="1670"/>
                </a:moveTo>
                <a:cubicBezTo>
                  <a:pt x="7278" y="1670"/>
                  <a:pt x="7467" y="1859"/>
                  <a:pt x="7467" y="2111"/>
                </a:cubicBezTo>
                <a:cubicBezTo>
                  <a:pt x="7467" y="2332"/>
                  <a:pt x="7278" y="2490"/>
                  <a:pt x="7026" y="2490"/>
                </a:cubicBezTo>
                <a:lnTo>
                  <a:pt x="2080" y="2490"/>
                </a:lnTo>
                <a:cubicBezTo>
                  <a:pt x="1828" y="2490"/>
                  <a:pt x="1639" y="2300"/>
                  <a:pt x="1639" y="2111"/>
                </a:cubicBezTo>
                <a:cubicBezTo>
                  <a:pt x="1639" y="1828"/>
                  <a:pt x="1828" y="1670"/>
                  <a:pt x="2080" y="1670"/>
                </a:cubicBezTo>
                <a:close/>
                <a:moveTo>
                  <a:pt x="7026" y="4159"/>
                </a:moveTo>
                <a:cubicBezTo>
                  <a:pt x="7278" y="4159"/>
                  <a:pt x="7467" y="4348"/>
                  <a:pt x="7467" y="4537"/>
                </a:cubicBezTo>
                <a:cubicBezTo>
                  <a:pt x="7467" y="4789"/>
                  <a:pt x="7278" y="4978"/>
                  <a:pt x="7026" y="4978"/>
                </a:cubicBezTo>
                <a:lnTo>
                  <a:pt x="2080" y="4978"/>
                </a:lnTo>
                <a:cubicBezTo>
                  <a:pt x="1828" y="4978"/>
                  <a:pt x="1639" y="4789"/>
                  <a:pt x="1639" y="4537"/>
                </a:cubicBezTo>
                <a:cubicBezTo>
                  <a:pt x="1639" y="4317"/>
                  <a:pt x="1828" y="4159"/>
                  <a:pt x="2080" y="4159"/>
                </a:cubicBezTo>
                <a:close/>
                <a:moveTo>
                  <a:pt x="7026" y="6648"/>
                </a:moveTo>
                <a:cubicBezTo>
                  <a:pt x="7278" y="6648"/>
                  <a:pt x="7467" y="6837"/>
                  <a:pt x="7467" y="7058"/>
                </a:cubicBezTo>
                <a:cubicBezTo>
                  <a:pt x="7467" y="7310"/>
                  <a:pt x="7278" y="7467"/>
                  <a:pt x="7026" y="7467"/>
                </a:cubicBezTo>
                <a:lnTo>
                  <a:pt x="2080" y="7467"/>
                </a:lnTo>
                <a:cubicBezTo>
                  <a:pt x="1828" y="7467"/>
                  <a:pt x="1639" y="7278"/>
                  <a:pt x="1639" y="7058"/>
                </a:cubicBezTo>
                <a:cubicBezTo>
                  <a:pt x="1639" y="6806"/>
                  <a:pt x="1828" y="6648"/>
                  <a:pt x="2080" y="6648"/>
                </a:cubicBezTo>
                <a:close/>
                <a:moveTo>
                  <a:pt x="7026" y="9106"/>
                </a:moveTo>
                <a:cubicBezTo>
                  <a:pt x="7278" y="9106"/>
                  <a:pt x="7467" y="9295"/>
                  <a:pt x="7467" y="9515"/>
                </a:cubicBezTo>
                <a:cubicBezTo>
                  <a:pt x="7467" y="9736"/>
                  <a:pt x="7278" y="9893"/>
                  <a:pt x="7026" y="9893"/>
                </a:cubicBezTo>
                <a:lnTo>
                  <a:pt x="2080" y="9893"/>
                </a:lnTo>
                <a:cubicBezTo>
                  <a:pt x="1828" y="9893"/>
                  <a:pt x="1639" y="9704"/>
                  <a:pt x="1639" y="9515"/>
                </a:cubicBezTo>
                <a:cubicBezTo>
                  <a:pt x="1639" y="9263"/>
                  <a:pt x="1828" y="9106"/>
                  <a:pt x="2080" y="9106"/>
                </a:cubicBezTo>
                <a:close/>
                <a:moveTo>
                  <a:pt x="11500" y="10775"/>
                </a:moveTo>
                <a:cubicBezTo>
                  <a:pt x="11342" y="11248"/>
                  <a:pt x="10870" y="11594"/>
                  <a:pt x="10303" y="11594"/>
                </a:cubicBezTo>
                <a:cubicBezTo>
                  <a:pt x="9767" y="11594"/>
                  <a:pt x="9326" y="11248"/>
                  <a:pt x="9137" y="10775"/>
                </a:cubicBezTo>
                <a:close/>
                <a:moveTo>
                  <a:pt x="1261" y="1"/>
                </a:moveTo>
                <a:cubicBezTo>
                  <a:pt x="568" y="1"/>
                  <a:pt x="32" y="568"/>
                  <a:pt x="32" y="1229"/>
                </a:cubicBezTo>
                <a:lnTo>
                  <a:pt x="32" y="10334"/>
                </a:lnTo>
                <a:cubicBezTo>
                  <a:pt x="0" y="11468"/>
                  <a:pt x="946" y="12414"/>
                  <a:pt x="2080" y="12414"/>
                </a:cubicBezTo>
                <a:lnTo>
                  <a:pt x="10334" y="12414"/>
                </a:lnTo>
                <a:cubicBezTo>
                  <a:pt x="11500" y="12414"/>
                  <a:pt x="12445" y="11468"/>
                  <a:pt x="12445" y="10334"/>
                </a:cubicBezTo>
                <a:cubicBezTo>
                  <a:pt x="12445" y="10082"/>
                  <a:pt x="12224" y="9893"/>
                  <a:pt x="12004" y="9893"/>
                </a:cubicBezTo>
                <a:lnTo>
                  <a:pt x="9074" y="9893"/>
                </a:lnTo>
                <a:lnTo>
                  <a:pt x="9074" y="1229"/>
                </a:lnTo>
                <a:cubicBezTo>
                  <a:pt x="9074" y="568"/>
                  <a:pt x="8538" y="1"/>
                  <a:pt x="7877" y="1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63FF8468-832B-42E4-8E86-5B092D13E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4312" y="971590"/>
            <a:ext cx="2083981" cy="20839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IGH SCHOOL RESU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CFFA8"/>
      </a:accent1>
      <a:accent2>
        <a:srgbClr val="C6FF00"/>
      </a:accent2>
      <a:accent3>
        <a:srgbClr val="C9DB89"/>
      </a:accent3>
      <a:accent4>
        <a:srgbClr val="1D1D1B"/>
      </a:accent4>
      <a:accent5>
        <a:srgbClr val="F9FFE2"/>
      </a:accent5>
      <a:accent6>
        <a:srgbClr val="58585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153</Words>
  <Application>Microsoft Office PowerPoint</Application>
  <PresentationFormat>On-screen Show (16:9)</PresentationFormat>
  <Paragraphs>36</Paragraphs>
  <Slides>13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Montserrat</vt:lpstr>
      <vt:lpstr>ProximaNova-BoldIt</vt:lpstr>
      <vt:lpstr>ProximaNova-Light</vt:lpstr>
      <vt:lpstr>Shadows Into Light</vt:lpstr>
      <vt:lpstr>HIGH SCHOOL RESUME</vt:lpstr>
      <vt:lpstr>U 4  Reading</vt:lpstr>
      <vt:lpstr>Goals: </vt:lpstr>
      <vt:lpstr>What’s your favorite hobby?</vt:lpstr>
      <vt:lpstr>What can you see in these pictures? </vt:lpstr>
      <vt:lpstr>Do you or anybody you know fly aeromodels?</vt:lpstr>
      <vt:lpstr>PowerPoint Presentation</vt:lpstr>
      <vt:lpstr>PowerPoint Presentation</vt:lpstr>
      <vt:lpstr>PowerPoint Presentation</vt:lpstr>
      <vt:lpstr>Scanning strategy 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4  Reading</dc:title>
  <dc:creator>nora</dc:creator>
  <cp:lastModifiedBy>نورا العتيبي</cp:lastModifiedBy>
  <cp:revision>7</cp:revision>
  <dcterms:modified xsi:type="dcterms:W3CDTF">2020-10-17T10:04:36Z</dcterms:modified>
</cp:coreProperties>
</file>