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73" r:id="rId8"/>
    <p:sldId id="263" r:id="rId9"/>
    <p:sldId id="262" r:id="rId10"/>
    <p:sldId id="264" r:id="rId11"/>
    <p:sldId id="267" r:id="rId12"/>
    <p:sldId id="265" r:id="rId13"/>
    <p:sldId id="270" r:id="rId14"/>
    <p:sldId id="271" r:id="rId15"/>
    <p:sldId id="266" r:id="rId16"/>
    <p:sldId id="272" r:id="rId17"/>
    <p:sldId id="268" r:id="rId18"/>
    <p:sldId id="274" r:id="rId19"/>
    <p:sldId id="269" r:id="rId20"/>
    <p:sldId id="275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8740A-2912-4040-85B0-D493CE34F6F2}" v="866" dt="2023-09-26T16:43:58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8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BE08740A-2912-4040-85B0-D493CE34F6F2}"/>
    <pc:docChg chg="undo custSel addSld delSld modSld sldOrd addMainMaster modMainMaster">
      <pc:chgData name="حصه بنت العتيبي" userId="c1fe605c-1aaf-4791-a440-af891effc177" providerId="ADAL" clId="{BE08740A-2912-4040-85B0-D493CE34F6F2}" dt="2023-09-26T16:43:59.184" v="1735" actId="2696"/>
      <pc:docMkLst>
        <pc:docMk/>
      </pc:docMkLst>
      <pc:sldChg chg="add">
        <pc:chgData name="حصه بنت العتيبي" userId="c1fe605c-1aaf-4791-a440-af891effc177" providerId="ADAL" clId="{BE08740A-2912-4040-85B0-D493CE34F6F2}" dt="2023-09-22T20:21:47.792" v="1"/>
        <pc:sldMkLst>
          <pc:docMk/>
          <pc:sldMk cId="1289317382" sldId="256"/>
        </pc:sldMkLst>
      </pc:sldChg>
      <pc:sldChg chg="add modTransition">
        <pc:chgData name="حصه بنت العتيبي" userId="c1fe605c-1aaf-4791-a440-af891effc177" providerId="ADAL" clId="{BE08740A-2912-4040-85B0-D493CE34F6F2}" dt="2023-09-22T20:23:22.277" v="13"/>
        <pc:sldMkLst>
          <pc:docMk/>
          <pc:sldMk cId="3669436522" sldId="257"/>
        </pc:sldMkLst>
      </pc:sldChg>
      <pc:sldChg chg="add">
        <pc:chgData name="حصه بنت العتيبي" userId="c1fe605c-1aaf-4791-a440-af891effc177" providerId="ADAL" clId="{BE08740A-2912-4040-85B0-D493CE34F6F2}" dt="2023-09-22T20:21:52.141" v="5"/>
        <pc:sldMkLst>
          <pc:docMk/>
          <pc:sldMk cId="4107784597" sldId="258"/>
        </pc:sldMkLst>
      </pc:sldChg>
      <pc:sldChg chg="modSp add mod modAnim">
        <pc:chgData name="حصه بنت العتيبي" userId="c1fe605c-1aaf-4791-a440-af891effc177" providerId="ADAL" clId="{BE08740A-2912-4040-85B0-D493CE34F6F2}" dt="2023-09-26T16:38:18.926" v="1046"/>
        <pc:sldMkLst>
          <pc:docMk/>
          <pc:sldMk cId="3604052649" sldId="259"/>
        </pc:sldMkLst>
        <pc:spChg chg="mod">
          <ac:chgData name="حصه بنت العتيبي" userId="c1fe605c-1aaf-4791-a440-af891effc177" providerId="ADAL" clId="{BE08740A-2912-4040-85B0-D493CE34F6F2}" dt="2023-09-26T16:32:45.887" v="970" actId="20577"/>
          <ac:spMkLst>
            <pc:docMk/>
            <pc:sldMk cId="3604052649" sldId="259"/>
            <ac:spMk id="8" creationId="{0F86037D-616C-5698-57CD-BCDF95922808}"/>
          </ac:spMkLst>
        </pc:spChg>
      </pc:sldChg>
      <pc:sldChg chg="addSp modSp add mod modAnim">
        <pc:chgData name="حصه بنت العتيبي" userId="c1fe605c-1aaf-4791-a440-af891effc177" providerId="ADAL" clId="{BE08740A-2912-4040-85B0-D493CE34F6F2}" dt="2023-09-25T11:56:17.913" v="171" actId="207"/>
        <pc:sldMkLst>
          <pc:docMk/>
          <pc:sldMk cId="4139909749" sldId="260"/>
        </pc:sldMkLst>
        <pc:spChg chg="mod">
          <ac:chgData name="حصه بنت العتيبي" userId="c1fe605c-1aaf-4791-a440-af891effc177" providerId="ADAL" clId="{BE08740A-2912-4040-85B0-D493CE34F6F2}" dt="2023-09-25T11:56:10.019" v="170" actId="207"/>
          <ac:spMkLst>
            <pc:docMk/>
            <pc:sldMk cId="4139909749" sldId="260"/>
            <ac:spMk id="3" creationId="{BA8D2D0D-336A-141B-4A3E-DE8A6B9F442D}"/>
          </ac:spMkLst>
        </pc:spChg>
        <pc:spChg chg="mod">
          <ac:chgData name="حصه بنت العتيبي" userId="c1fe605c-1aaf-4791-a440-af891effc177" providerId="ADAL" clId="{BE08740A-2912-4040-85B0-D493CE34F6F2}" dt="2023-09-25T11:55:54.233" v="169" actId="207"/>
          <ac:spMkLst>
            <pc:docMk/>
            <pc:sldMk cId="4139909749" sldId="260"/>
            <ac:spMk id="7" creationId="{90D7AFD9-D2FF-4D14-69C0-2C706F3E31D1}"/>
          </ac:spMkLst>
        </pc:spChg>
        <pc:spChg chg="mod">
          <ac:chgData name="حصه بنت العتيبي" userId="c1fe605c-1aaf-4791-a440-af891effc177" providerId="ADAL" clId="{BE08740A-2912-4040-85B0-D493CE34F6F2}" dt="2023-09-25T11:55:54.233" v="169" actId="207"/>
          <ac:spMkLst>
            <pc:docMk/>
            <pc:sldMk cId="4139909749" sldId="260"/>
            <ac:spMk id="9" creationId="{E1493CF9-BD3B-A3DB-7B88-287D301A7218}"/>
          </ac:spMkLst>
        </pc:spChg>
        <pc:spChg chg="mod">
          <ac:chgData name="حصه بنت العتيبي" userId="c1fe605c-1aaf-4791-a440-af891effc177" providerId="ADAL" clId="{BE08740A-2912-4040-85B0-D493CE34F6F2}" dt="2023-09-25T11:55:54.233" v="169" actId="207"/>
          <ac:spMkLst>
            <pc:docMk/>
            <pc:sldMk cId="4139909749" sldId="260"/>
            <ac:spMk id="16" creationId="{5198D57C-D29F-64C2-7868-C46A15AF07AB}"/>
          </ac:spMkLst>
        </pc:spChg>
        <pc:spChg chg="mod">
          <ac:chgData name="حصه بنت العتيبي" userId="c1fe605c-1aaf-4791-a440-af891effc177" providerId="ADAL" clId="{BE08740A-2912-4040-85B0-D493CE34F6F2}" dt="2023-09-25T11:56:10.019" v="170" actId="207"/>
          <ac:spMkLst>
            <pc:docMk/>
            <pc:sldMk cId="4139909749" sldId="260"/>
            <ac:spMk id="17" creationId="{18B8F225-84B1-1994-4B52-0DD3ED786E06}"/>
          </ac:spMkLst>
        </pc:spChg>
        <pc:spChg chg="mod">
          <ac:chgData name="حصه بنت العتيبي" userId="c1fe605c-1aaf-4791-a440-af891effc177" providerId="ADAL" clId="{BE08740A-2912-4040-85B0-D493CE34F6F2}" dt="2023-09-25T11:56:17.913" v="171" actId="207"/>
          <ac:spMkLst>
            <pc:docMk/>
            <pc:sldMk cId="4139909749" sldId="260"/>
            <ac:spMk id="18" creationId="{87E50502-97E3-FA5A-E4F1-51E19312A312}"/>
          </ac:spMkLst>
        </pc:spChg>
        <pc:spChg chg="mod">
          <ac:chgData name="حصه بنت العتيبي" userId="c1fe605c-1aaf-4791-a440-af891effc177" providerId="ADAL" clId="{BE08740A-2912-4040-85B0-D493CE34F6F2}" dt="2023-09-25T11:56:17.913" v="171" actId="207"/>
          <ac:spMkLst>
            <pc:docMk/>
            <pc:sldMk cId="4139909749" sldId="260"/>
            <ac:spMk id="19" creationId="{B3D7C4B1-43BB-020C-17B3-0AA4C8D049B0}"/>
          </ac:spMkLst>
        </pc:spChg>
        <pc:spChg chg="add mod">
          <ac:chgData name="حصه بنت العتيبي" userId="c1fe605c-1aaf-4791-a440-af891effc177" providerId="ADAL" clId="{BE08740A-2912-4040-85B0-D493CE34F6F2}" dt="2023-09-25T11:56:10.019" v="170" actId="207"/>
          <ac:spMkLst>
            <pc:docMk/>
            <pc:sldMk cId="4139909749" sldId="260"/>
            <ac:spMk id="25" creationId="{28919422-4A2C-0624-978C-D2DD146D9909}"/>
          </ac:spMkLst>
        </pc:spChg>
        <pc:spChg chg="add mod">
          <ac:chgData name="حصه بنت العتيبي" userId="c1fe605c-1aaf-4791-a440-af891effc177" providerId="ADAL" clId="{BE08740A-2912-4040-85B0-D493CE34F6F2}" dt="2023-09-25T11:56:17.913" v="171" actId="207"/>
          <ac:spMkLst>
            <pc:docMk/>
            <pc:sldMk cId="4139909749" sldId="260"/>
            <ac:spMk id="26" creationId="{AB388578-3584-123E-653E-224C67B748A0}"/>
          </ac:spMkLst>
        </pc:spChg>
      </pc:sldChg>
      <pc:sldChg chg="add">
        <pc:chgData name="حصه بنت العتيبي" userId="c1fe605c-1aaf-4791-a440-af891effc177" providerId="ADAL" clId="{BE08740A-2912-4040-85B0-D493CE34F6F2}" dt="2023-09-22T20:22:41.481" v="11"/>
        <pc:sldMkLst>
          <pc:docMk/>
          <pc:sldMk cId="4232781351" sldId="261"/>
        </pc:sldMkLst>
      </pc:sldChg>
      <pc:sldChg chg="addSp delSp modSp new mod modTransition delAnim modAnim">
        <pc:chgData name="حصه بنت العتيبي" userId="c1fe605c-1aaf-4791-a440-af891effc177" providerId="ADAL" clId="{BE08740A-2912-4040-85B0-D493CE34F6F2}" dt="2023-09-26T16:39:21.215" v="1156"/>
        <pc:sldMkLst>
          <pc:docMk/>
          <pc:sldMk cId="1700480885" sldId="262"/>
        </pc:sldMkLst>
        <pc:spChg chg="add mod ord">
          <ac:chgData name="حصه بنت العتيبي" userId="c1fe605c-1aaf-4791-a440-af891effc177" providerId="ADAL" clId="{BE08740A-2912-4040-85B0-D493CE34F6F2}" dt="2023-09-25T12:19:32.936" v="271" actId="164"/>
          <ac:spMkLst>
            <pc:docMk/>
            <pc:sldMk cId="1700480885" sldId="262"/>
            <ac:spMk id="2" creationId="{A794115F-591C-5AC9-7D35-1BABD01ADE9F}"/>
          </ac:spMkLst>
        </pc:spChg>
        <pc:spChg chg="add mod">
          <ac:chgData name="حصه بنت العتيبي" userId="c1fe605c-1aaf-4791-a440-af891effc177" providerId="ADAL" clId="{BE08740A-2912-4040-85B0-D493CE34F6F2}" dt="2023-09-22T20:52:03.003" v="94" actId="207"/>
          <ac:spMkLst>
            <pc:docMk/>
            <pc:sldMk cId="1700480885" sldId="262"/>
            <ac:spMk id="6" creationId="{DD0DE0FB-0DCD-98B3-753D-752811437CE4}"/>
          </ac:spMkLst>
        </pc:spChg>
        <pc:grpChg chg="add mod">
          <ac:chgData name="حصه بنت العتيبي" userId="c1fe605c-1aaf-4791-a440-af891effc177" providerId="ADAL" clId="{BE08740A-2912-4040-85B0-D493CE34F6F2}" dt="2023-09-25T12:19:32.936" v="271" actId="164"/>
          <ac:grpSpMkLst>
            <pc:docMk/>
            <pc:sldMk cId="1700480885" sldId="262"/>
            <ac:grpSpMk id="13" creationId="{658215C9-D249-C3D1-770A-AC2FD186CC4D}"/>
          </ac:grpSpMkLst>
        </pc:grpChg>
        <pc:picChg chg="add mod modCrop">
          <ac:chgData name="حصه بنت العتيبي" userId="c1fe605c-1aaf-4791-a440-af891effc177" providerId="ADAL" clId="{BE08740A-2912-4040-85B0-D493CE34F6F2}" dt="2023-09-22T20:51:00.850" v="33" actId="1076"/>
          <ac:picMkLst>
            <pc:docMk/>
            <pc:sldMk cId="1700480885" sldId="262"/>
            <ac:picMk id="3" creationId="{9DC3975A-6A4C-FF67-DA48-1FCB09FDE459}"/>
          </ac:picMkLst>
        </pc:picChg>
        <pc:picChg chg="add mod modCrop">
          <ac:chgData name="حصه بنت العتيبي" userId="c1fe605c-1aaf-4791-a440-af891effc177" providerId="ADAL" clId="{BE08740A-2912-4040-85B0-D493CE34F6F2}" dt="2023-09-22T20:51:27.737" v="39" actId="1076"/>
          <ac:picMkLst>
            <pc:docMk/>
            <pc:sldMk cId="1700480885" sldId="262"/>
            <ac:picMk id="5" creationId="{755CD95F-35B9-6681-8383-73CB917B936D}"/>
          </ac:picMkLst>
        </pc:picChg>
        <pc:picChg chg="add del mod">
          <ac:chgData name="حصه بنت العتيبي" userId="c1fe605c-1aaf-4791-a440-af891effc177" providerId="ADAL" clId="{BE08740A-2912-4040-85B0-D493CE34F6F2}" dt="2023-09-25T12:23:35.986" v="292" actId="478"/>
          <ac:picMkLst>
            <pc:docMk/>
            <pc:sldMk cId="1700480885" sldId="262"/>
            <ac:picMk id="7" creationId="{27097849-98E1-00D1-8E7F-6A04211B7157}"/>
          </ac:picMkLst>
        </pc:picChg>
        <pc:picChg chg="add mod">
          <ac:chgData name="حصه بنت العتيبي" userId="c1fe605c-1aaf-4791-a440-af891effc177" providerId="ADAL" clId="{BE08740A-2912-4040-85B0-D493CE34F6F2}" dt="2023-09-25T12:19:32.936" v="271" actId="164"/>
          <ac:picMkLst>
            <pc:docMk/>
            <pc:sldMk cId="1700480885" sldId="262"/>
            <ac:picMk id="8" creationId="{4E15C957-A5F8-2D96-EA4A-4417DB9F6405}"/>
          </ac:picMkLst>
        </pc:picChg>
        <pc:picChg chg="add del mod">
          <ac:chgData name="حصه بنت العتيبي" userId="c1fe605c-1aaf-4791-a440-af891effc177" providerId="ADAL" clId="{BE08740A-2912-4040-85B0-D493CE34F6F2}" dt="2023-09-25T12:19:25.177" v="269" actId="478"/>
          <ac:picMkLst>
            <pc:docMk/>
            <pc:sldMk cId="1700480885" sldId="262"/>
            <ac:picMk id="10" creationId="{F9619508-4BB1-F2D7-CA72-F1E89540CD71}"/>
          </ac:picMkLst>
        </pc:picChg>
        <pc:picChg chg="add del mod">
          <ac:chgData name="حصه بنت العتيبي" userId="c1fe605c-1aaf-4791-a440-af891effc177" providerId="ADAL" clId="{BE08740A-2912-4040-85B0-D493CE34F6F2}" dt="2023-09-25T12:19:28.275" v="270" actId="478"/>
          <ac:picMkLst>
            <pc:docMk/>
            <pc:sldMk cId="1700480885" sldId="262"/>
            <ac:picMk id="12" creationId="{D448D3CB-A4A7-78E1-15CC-4EF59D46B89B}"/>
          </ac:picMkLst>
        </pc:picChg>
      </pc:sldChg>
      <pc:sldChg chg="addSp modSp new mod modTransition modAnim">
        <pc:chgData name="حصه بنت العتيبي" userId="c1fe605c-1aaf-4791-a440-af891effc177" providerId="ADAL" clId="{BE08740A-2912-4040-85B0-D493CE34F6F2}" dt="2023-09-26T16:42:29.510" v="1283"/>
        <pc:sldMkLst>
          <pc:docMk/>
          <pc:sldMk cId="180604189" sldId="263"/>
        </pc:sldMkLst>
        <pc:spChg chg="add mod">
          <ac:chgData name="حصه بنت العتيبي" userId="c1fe605c-1aaf-4791-a440-af891effc177" providerId="ADAL" clId="{BE08740A-2912-4040-85B0-D493CE34F6F2}" dt="2023-09-26T16:42:19.019" v="1281" actId="1076"/>
          <ac:spMkLst>
            <pc:docMk/>
            <pc:sldMk cId="180604189" sldId="263"/>
            <ac:spMk id="3" creationId="{61E3885D-0AB2-5375-6499-3DE7B7D1CE25}"/>
          </ac:spMkLst>
        </pc:spChg>
        <pc:spChg chg="add mod">
          <ac:chgData name="حصه بنت العتيبي" userId="c1fe605c-1aaf-4791-a440-af891effc177" providerId="ADAL" clId="{BE08740A-2912-4040-85B0-D493CE34F6F2}" dt="2023-09-26T16:42:13.338" v="1279" actId="1076"/>
          <ac:spMkLst>
            <pc:docMk/>
            <pc:sldMk cId="180604189" sldId="263"/>
            <ac:spMk id="5" creationId="{C264528A-C48D-38D1-EED5-6F1095E8D911}"/>
          </ac:spMkLst>
        </pc:spChg>
        <pc:spChg chg="mod">
          <ac:chgData name="حصه بنت العتيبي" userId="c1fe605c-1aaf-4791-a440-af891effc177" providerId="ADAL" clId="{BE08740A-2912-4040-85B0-D493CE34F6F2}" dt="2023-09-25T12:08:43.988" v="205"/>
          <ac:spMkLst>
            <pc:docMk/>
            <pc:sldMk cId="180604189" sldId="263"/>
            <ac:spMk id="11" creationId="{F218903C-9617-E6CF-14EF-14AD15E42AC1}"/>
          </ac:spMkLst>
        </pc:spChg>
        <pc:spChg chg="mod">
          <ac:chgData name="حصه بنت العتيبي" userId="c1fe605c-1aaf-4791-a440-af891effc177" providerId="ADAL" clId="{BE08740A-2912-4040-85B0-D493CE34F6F2}" dt="2023-09-25T12:08:43.988" v="205"/>
          <ac:spMkLst>
            <pc:docMk/>
            <pc:sldMk cId="180604189" sldId="263"/>
            <ac:spMk id="12" creationId="{31D5FC0F-98F6-2221-D5A5-690AADA4741F}"/>
          </ac:spMkLst>
        </pc:spChg>
        <pc:spChg chg="mod">
          <ac:chgData name="حصه بنت العتيبي" userId="c1fe605c-1aaf-4791-a440-af891effc177" providerId="ADAL" clId="{BE08740A-2912-4040-85B0-D493CE34F6F2}" dt="2023-09-25T12:08:43.988" v="205"/>
          <ac:spMkLst>
            <pc:docMk/>
            <pc:sldMk cId="180604189" sldId="263"/>
            <ac:spMk id="13" creationId="{8092E1F0-319E-14EE-FE94-588AB42C9476}"/>
          </ac:spMkLst>
        </pc:spChg>
        <pc:spChg chg="mod">
          <ac:chgData name="حصه بنت العتيبي" userId="c1fe605c-1aaf-4791-a440-af891effc177" providerId="ADAL" clId="{BE08740A-2912-4040-85B0-D493CE34F6F2}" dt="2023-09-25T12:08:43.988" v="205"/>
          <ac:spMkLst>
            <pc:docMk/>
            <pc:sldMk cId="180604189" sldId="263"/>
            <ac:spMk id="14" creationId="{76316214-8277-B22A-B1D2-6F5AC47F5679}"/>
          </ac:spMkLst>
        </pc:spChg>
        <pc:grpChg chg="add mod">
          <ac:chgData name="حصه بنت العتيبي" userId="c1fe605c-1aaf-4791-a440-af891effc177" providerId="ADAL" clId="{BE08740A-2912-4040-85B0-D493CE34F6F2}" dt="2023-09-25T12:10:19.001" v="214" actId="1076"/>
          <ac:grpSpMkLst>
            <pc:docMk/>
            <pc:sldMk cId="180604189" sldId="263"/>
            <ac:grpSpMk id="6" creationId="{B8FD61CA-2FF7-ED37-EC8B-AADF0829F6B5}"/>
          </ac:grpSpMkLst>
        </pc:grpChg>
        <pc:grpChg chg="mod">
          <ac:chgData name="حصه بنت العتيبي" userId="c1fe605c-1aaf-4791-a440-af891effc177" providerId="ADAL" clId="{BE08740A-2912-4040-85B0-D493CE34F6F2}" dt="2023-09-25T12:08:43.988" v="205"/>
          <ac:grpSpMkLst>
            <pc:docMk/>
            <pc:sldMk cId="180604189" sldId="263"/>
            <ac:grpSpMk id="7" creationId="{10A9ECB8-6368-9921-B8CA-8ABF861AC0ED}"/>
          </ac:grpSpMkLst>
        </pc:grpChg>
        <pc:picChg chg="add mod">
          <ac:chgData name="حصه بنت العتيبي" userId="c1fe605c-1aaf-4791-a440-af891effc177" providerId="ADAL" clId="{BE08740A-2912-4040-85B0-D493CE34F6F2}" dt="2023-09-26T16:42:21.148" v="1282" actId="1076"/>
          <ac:picMkLst>
            <pc:docMk/>
            <pc:sldMk cId="180604189" sldId="263"/>
            <ac:picMk id="1026" creationId="{9CC0C18F-A29B-C3F3-A6CB-8D4A414ACCDC}"/>
          </ac:picMkLst>
        </pc:picChg>
        <pc:cxnChg chg="mod">
          <ac:chgData name="حصه بنت العتيبي" userId="c1fe605c-1aaf-4791-a440-af891effc177" providerId="ADAL" clId="{BE08740A-2912-4040-85B0-D493CE34F6F2}" dt="2023-09-25T12:08:43.988" v="205"/>
          <ac:cxnSpMkLst>
            <pc:docMk/>
            <pc:sldMk cId="180604189" sldId="263"/>
            <ac:cxnSpMk id="8" creationId="{1C247064-D8DB-0FC9-58B8-EF60118211E9}"/>
          </ac:cxnSpMkLst>
        </pc:cxnChg>
        <pc:cxnChg chg="mod">
          <ac:chgData name="حصه بنت العتيبي" userId="c1fe605c-1aaf-4791-a440-af891effc177" providerId="ADAL" clId="{BE08740A-2912-4040-85B0-D493CE34F6F2}" dt="2023-09-25T12:08:43.988" v="205"/>
          <ac:cxnSpMkLst>
            <pc:docMk/>
            <pc:sldMk cId="180604189" sldId="263"/>
            <ac:cxnSpMk id="9" creationId="{5F30D2B4-B9E4-CE58-81C2-8D7BEADF453E}"/>
          </ac:cxnSpMkLst>
        </pc:cxnChg>
        <pc:cxnChg chg="mod">
          <ac:chgData name="حصه بنت العتيبي" userId="c1fe605c-1aaf-4791-a440-af891effc177" providerId="ADAL" clId="{BE08740A-2912-4040-85B0-D493CE34F6F2}" dt="2023-09-25T12:08:43.988" v="205"/>
          <ac:cxnSpMkLst>
            <pc:docMk/>
            <pc:sldMk cId="180604189" sldId="263"/>
            <ac:cxnSpMk id="10" creationId="{2F7134D7-55CC-7B06-2724-CA25B7CBFBFF}"/>
          </ac:cxnSpMkLst>
        </pc:cxnChg>
      </pc:sldChg>
      <pc:sldChg chg="addSp delSp modSp add mod modTransition delAnim modAnim">
        <pc:chgData name="حصه بنت العتيبي" userId="c1fe605c-1aaf-4791-a440-af891effc177" providerId="ADAL" clId="{BE08740A-2912-4040-85B0-D493CE34F6F2}" dt="2023-09-26T16:39:25.412" v="1157"/>
        <pc:sldMkLst>
          <pc:docMk/>
          <pc:sldMk cId="1014411967" sldId="264"/>
        </pc:sldMkLst>
        <pc:spChg chg="del">
          <ac:chgData name="حصه بنت العتيبي" userId="c1fe605c-1aaf-4791-a440-af891effc177" providerId="ADAL" clId="{BE08740A-2912-4040-85B0-D493CE34F6F2}" dt="2023-09-25T12:19:53.223" v="274" actId="478"/>
          <ac:spMkLst>
            <pc:docMk/>
            <pc:sldMk cId="1014411967" sldId="264"/>
            <ac:spMk id="6" creationId="{DD0DE0FB-0DCD-98B3-753D-752811437CE4}"/>
          </ac:spMkLst>
        </pc:spChg>
        <pc:spChg chg="add mod">
          <ac:chgData name="حصه بنت العتيبي" userId="c1fe605c-1aaf-4791-a440-af891effc177" providerId="ADAL" clId="{BE08740A-2912-4040-85B0-D493CE34F6F2}" dt="2023-09-25T12:23:04.131" v="289" actId="113"/>
          <ac:spMkLst>
            <pc:docMk/>
            <pc:sldMk cId="1014411967" sldId="264"/>
            <ac:spMk id="9" creationId="{8FECD4B5-90A9-64C6-10BE-5976A52F3499}"/>
          </ac:spMkLst>
        </pc:spChg>
        <pc:spChg chg="add mod">
          <ac:chgData name="حصه بنت العتيبي" userId="c1fe605c-1aaf-4791-a440-af891effc177" providerId="ADAL" clId="{BE08740A-2912-4040-85B0-D493CE34F6F2}" dt="2023-09-25T12:23:43.349" v="293" actId="1076"/>
          <ac:spMkLst>
            <pc:docMk/>
            <pc:sldMk cId="1014411967" sldId="264"/>
            <ac:spMk id="11" creationId="{B30EF87E-40D6-C730-B1CD-0EE50B498854}"/>
          </ac:spMkLst>
        </pc:spChg>
        <pc:spChg chg="add mod">
          <ac:chgData name="حصه بنت العتيبي" userId="c1fe605c-1aaf-4791-a440-af891effc177" providerId="ADAL" clId="{BE08740A-2912-4040-85B0-D493CE34F6F2}" dt="2023-09-25T12:24:23.782" v="301" actId="1076"/>
          <ac:spMkLst>
            <pc:docMk/>
            <pc:sldMk cId="1014411967" sldId="264"/>
            <ac:spMk id="14" creationId="{A067F46B-5DFD-0674-7560-7F4F668D8A6C}"/>
          </ac:spMkLst>
        </pc:spChg>
        <pc:grpChg chg="del">
          <ac:chgData name="حصه بنت العتيبي" userId="c1fe605c-1aaf-4791-a440-af891effc177" providerId="ADAL" clId="{BE08740A-2912-4040-85B0-D493CE34F6F2}" dt="2023-09-25T12:19:50.390" v="273" actId="478"/>
          <ac:grpSpMkLst>
            <pc:docMk/>
            <pc:sldMk cId="1014411967" sldId="264"/>
            <ac:grpSpMk id="13" creationId="{658215C9-D249-C3D1-770A-AC2FD186CC4D}"/>
          </ac:grpSpMkLst>
        </pc:grpChg>
        <pc:picChg chg="mod modCrop">
          <ac:chgData name="حصه بنت العتيبي" userId="c1fe605c-1aaf-4791-a440-af891effc177" providerId="ADAL" clId="{BE08740A-2912-4040-85B0-D493CE34F6F2}" dt="2023-09-25T12:20:11.039" v="275" actId="732"/>
          <ac:picMkLst>
            <pc:docMk/>
            <pc:sldMk cId="1014411967" sldId="264"/>
            <ac:picMk id="5" creationId="{755CD95F-35B9-6681-8383-73CB917B936D}"/>
          </ac:picMkLst>
        </pc:picChg>
        <pc:picChg chg="del">
          <ac:chgData name="حصه بنت العتيبي" userId="c1fe605c-1aaf-4791-a440-af891effc177" providerId="ADAL" clId="{BE08740A-2912-4040-85B0-D493CE34F6F2}" dt="2023-09-25T12:29:42.802" v="306" actId="478"/>
          <ac:picMkLst>
            <pc:docMk/>
            <pc:sldMk cId="1014411967" sldId="264"/>
            <ac:picMk id="7" creationId="{27097849-98E1-00D1-8E7F-6A04211B7157}"/>
          </ac:picMkLst>
        </pc:picChg>
      </pc:sldChg>
      <pc:sldChg chg="delSp modSp add mod modTransition delAnim">
        <pc:chgData name="حصه بنت العتيبي" userId="c1fe605c-1aaf-4791-a440-af891effc177" providerId="ADAL" clId="{BE08740A-2912-4040-85B0-D493CE34F6F2}" dt="2023-09-26T16:39:37.697" v="1159"/>
        <pc:sldMkLst>
          <pc:docMk/>
          <pc:sldMk cId="2506551539" sldId="265"/>
        </pc:sldMkLst>
        <pc:spChg chg="del">
          <ac:chgData name="حصه بنت العتيبي" userId="c1fe605c-1aaf-4791-a440-af891effc177" providerId="ADAL" clId="{BE08740A-2912-4040-85B0-D493CE34F6F2}" dt="2023-09-25T12:28:10.846" v="305" actId="478"/>
          <ac:spMkLst>
            <pc:docMk/>
            <pc:sldMk cId="2506551539" sldId="265"/>
            <ac:spMk id="9" creationId="{8FECD4B5-90A9-64C6-10BE-5976A52F3499}"/>
          </ac:spMkLst>
        </pc:spChg>
        <pc:spChg chg="del">
          <ac:chgData name="حصه بنت العتيبي" userId="c1fe605c-1aaf-4791-a440-af891effc177" providerId="ADAL" clId="{BE08740A-2912-4040-85B0-D493CE34F6F2}" dt="2023-09-25T12:28:10.846" v="305" actId="478"/>
          <ac:spMkLst>
            <pc:docMk/>
            <pc:sldMk cId="2506551539" sldId="265"/>
            <ac:spMk id="11" creationId="{B30EF87E-40D6-C730-B1CD-0EE50B498854}"/>
          </ac:spMkLst>
        </pc:spChg>
        <pc:spChg chg="del">
          <ac:chgData name="حصه بنت العتيبي" userId="c1fe605c-1aaf-4791-a440-af891effc177" providerId="ADAL" clId="{BE08740A-2912-4040-85B0-D493CE34F6F2}" dt="2023-09-25T12:28:10.846" v="305" actId="478"/>
          <ac:spMkLst>
            <pc:docMk/>
            <pc:sldMk cId="2506551539" sldId="265"/>
            <ac:spMk id="14" creationId="{A067F46B-5DFD-0674-7560-7F4F668D8A6C}"/>
          </ac:spMkLst>
        </pc:spChg>
        <pc:picChg chg="mod modCrop">
          <ac:chgData name="حصه بنت العتيبي" userId="c1fe605c-1aaf-4791-a440-af891effc177" providerId="ADAL" clId="{BE08740A-2912-4040-85B0-D493CE34F6F2}" dt="2023-09-26T13:06:35.300" v="413" actId="732"/>
          <ac:picMkLst>
            <pc:docMk/>
            <pc:sldMk cId="2506551539" sldId="265"/>
            <ac:picMk id="3" creationId="{9DC3975A-6A4C-FF67-DA48-1FCB09FDE459}"/>
          </ac:picMkLst>
        </pc:picChg>
        <pc:picChg chg="mod">
          <ac:chgData name="حصه بنت العتيبي" userId="c1fe605c-1aaf-4791-a440-af891effc177" providerId="ADAL" clId="{BE08740A-2912-4040-85B0-D493CE34F6F2}" dt="2023-09-26T13:06:49.382" v="416" actId="14100"/>
          <ac:picMkLst>
            <pc:docMk/>
            <pc:sldMk cId="2506551539" sldId="265"/>
            <ac:picMk id="5" creationId="{755CD95F-35B9-6681-8383-73CB917B936D}"/>
          </ac:picMkLst>
        </pc:picChg>
      </pc:sldChg>
      <pc:sldChg chg="addSp delSp modSp new mod modTransition modAnim">
        <pc:chgData name="حصه بنت العتيبي" userId="c1fe605c-1aaf-4791-a440-af891effc177" providerId="ADAL" clId="{BE08740A-2912-4040-85B0-D493CE34F6F2}" dt="2023-09-26T16:39:59.514" v="1163"/>
        <pc:sldMkLst>
          <pc:docMk/>
          <pc:sldMk cId="588831706" sldId="266"/>
        </pc:sldMkLst>
        <pc:spChg chg="add del mod">
          <ac:chgData name="حصه بنت العتيبي" userId="c1fe605c-1aaf-4791-a440-af891effc177" providerId="ADAL" clId="{BE08740A-2912-4040-85B0-D493CE34F6F2}" dt="2023-09-26T13:59:40.500" v="545" actId="478"/>
          <ac:spMkLst>
            <pc:docMk/>
            <pc:sldMk cId="588831706" sldId="266"/>
            <ac:spMk id="5" creationId="{2264AEB1-7A88-5BA7-CC61-B60DDCF8213C}"/>
          </ac:spMkLst>
        </pc:spChg>
        <pc:spChg chg="add del mod">
          <ac:chgData name="حصه بنت العتيبي" userId="c1fe605c-1aaf-4791-a440-af891effc177" providerId="ADAL" clId="{BE08740A-2912-4040-85B0-D493CE34F6F2}" dt="2023-09-26T13:56:19.712" v="508" actId="478"/>
          <ac:spMkLst>
            <pc:docMk/>
            <pc:sldMk cId="588831706" sldId="266"/>
            <ac:spMk id="7" creationId="{35CDE3A5-FDAA-C056-FC31-3FE43FFB9E8C}"/>
          </ac:spMkLst>
        </pc:spChg>
        <pc:spChg chg="add del mod">
          <ac:chgData name="حصه بنت العتيبي" userId="c1fe605c-1aaf-4791-a440-af891effc177" providerId="ADAL" clId="{BE08740A-2912-4040-85B0-D493CE34F6F2}" dt="2023-09-26T13:56:19.712" v="508" actId="478"/>
          <ac:spMkLst>
            <pc:docMk/>
            <pc:sldMk cId="588831706" sldId="266"/>
            <ac:spMk id="9" creationId="{353DD9B7-786E-A5BA-6627-7B4DE0C317DB}"/>
          </ac:spMkLst>
        </pc:spChg>
        <pc:spChg chg="add del mod">
          <ac:chgData name="حصه بنت العتيبي" userId="c1fe605c-1aaf-4791-a440-af891effc177" providerId="ADAL" clId="{BE08740A-2912-4040-85B0-D493CE34F6F2}" dt="2023-09-26T13:56:19.712" v="508" actId="478"/>
          <ac:spMkLst>
            <pc:docMk/>
            <pc:sldMk cId="588831706" sldId="266"/>
            <ac:spMk id="11" creationId="{682F8AC0-E1D5-9D49-D016-6CE9B820EF2C}"/>
          </ac:spMkLst>
        </pc:spChg>
        <pc:spChg chg="mod">
          <ac:chgData name="حصه بنت العتيبي" userId="c1fe605c-1aaf-4791-a440-af891effc177" providerId="ADAL" clId="{BE08740A-2912-4040-85B0-D493CE34F6F2}" dt="2023-09-26T12:52:23.331" v="374"/>
          <ac:spMkLst>
            <pc:docMk/>
            <pc:sldMk cId="588831706" sldId="266"/>
            <ac:spMk id="12" creationId="{9297CF25-764E-FFB8-C1DE-68A662ABB140}"/>
          </ac:spMkLst>
        </pc:spChg>
        <pc:spChg chg="mod">
          <ac:chgData name="حصه بنت العتيبي" userId="c1fe605c-1aaf-4791-a440-af891effc177" providerId="ADAL" clId="{BE08740A-2912-4040-85B0-D493CE34F6F2}" dt="2023-09-26T12:52:23.331" v="374"/>
          <ac:spMkLst>
            <pc:docMk/>
            <pc:sldMk cId="588831706" sldId="266"/>
            <ac:spMk id="13" creationId="{BD62FB39-0BCD-2D4E-F518-6F03DB6F0EC9}"/>
          </ac:spMkLst>
        </pc:spChg>
        <pc:spChg chg="mod">
          <ac:chgData name="حصه بنت العتيبي" userId="c1fe605c-1aaf-4791-a440-af891effc177" providerId="ADAL" clId="{BE08740A-2912-4040-85B0-D493CE34F6F2}" dt="2023-09-26T12:52:23.331" v="374"/>
          <ac:spMkLst>
            <pc:docMk/>
            <pc:sldMk cId="588831706" sldId="266"/>
            <ac:spMk id="14" creationId="{6CF09743-359A-4DED-2C05-C59EF591DED3}"/>
          </ac:spMkLst>
        </pc:spChg>
        <pc:spChg chg="mod">
          <ac:chgData name="حصه بنت العتيبي" userId="c1fe605c-1aaf-4791-a440-af891effc177" providerId="ADAL" clId="{BE08740A-2912-4040-85B0-D493CE34F6F2}" dt="2023-09-26T12:52:23.331" v="374"/>
          <ac:spMkLst>
            <pc:docMk/>
            <pc:sldMk cId="588831706" sldId="266"/>
            <ac:spMk id="15" creationId="{AD0A80D8-81DB-65A5-ED5B-AF2833A1F16B}"/>
          </ac:spMkLst>
        </pc:spChg>
        <pc:spChg chg="mod">
          <ac:chgData name="حصه بنت العتيبي" userId="c1fe605c-1aaf-4791-a440-af891effc177" providerId="ADAL" clId="{BE08740A-2912-4040-85B0-D493CE34F6F2}" dt="2023-09-26T12:53:09.797" v="386"/>
          <ac:spMkLst>
            <pc:docMk/>
            <pc:sldMk cId="588831706" sldId="266"/>
            <ac:spMk id="21" creationId="{6F3D4655-6CCB-E14A-9092-D9BCE8001655}"/>
          </ac:spMkLst>
        </pc:spChg>
        <pc:spChg chg="mod">
          <ac:chgData name="حصه بنت العتيبي" userId="c1fe605c-1aaf-4791-a440-af891effc177" providerId="ADAL" clId="{BE08740A-2912-4040-85B0-D493CE34F6F2}" dt="2023-09-26T12:53:09.797" v="386"/>
          <ac:spMkLst>
            <pc:docMk/>
            <pc:sldMk cId="588831706" sldId="266"/>
            <ac:spMk id="22" creationId="{4A1AE838-0BA7-DD39-DCB9-2F3E357C9BAE}"/>
          </ac:spMkLst>
        </pc:spChg>
        <pc:spChg chg="mod">
          <ac:chgData name="حصه بنت العتيبي" userId="c1fe605c-1aaf-4791-a440-af891effc177" providerId="ADAL" clId="{BE08740A-2912-4040-85B0-D493CE34F6F2}" dt="2023-09-26T12:53:09.797" v="386"/>
          <ac:spMkLst>
            <pc:docMk/>
            <pc:sldMk cId="588831706" sldId="266"/>
            <ac:spMk id="23" creationId="{1BC3864C-6FF3-5A38-CF6E-F00D4FBD906C}"/>
          </ac:spMkLst>
        </pc:spChg>
        <pc:spChg chg="mod">
          <ac:chgData name="حصه بنت العتيبي" userId="c1fe605c-1aaf-4791-a440-af891effc177" providerId="ADAL" clId="{BE08740A-2912-4040-85B0-D493CE34F6F2}" dt="2023-09-26T12:53:09.797" v="386"/>
          <ac:spMkLst>
            <pc:docMk/>
            <pc:sldMk cId="588831706" sldId="266"/>
            <ac:spMk id="24" creationId="{B3889CD8-EC9F-FF8E-A3B1-84794A8C1973}"/>
          </ac:spMkLst>
        </pc:spChg>
        <pc:spChg chg="add mod">
          <ac:chgData name="حصه بنت العتيبي" userId="c1fe605c-1aaf-4791-a440-af891effc177" providerId="ADAL" clId="{BE08740A-2912-4040-85B0-D493CE34F6F2}" dt="2023-09-26T14:10:45.003" v="634" actId="207"/>
          <ac:spMkLst>
            <pc:docMk/>
            <pc:sldMk cId="588831706" sldId="266"/>
            <ac:spMk id="28" creationId="{EA87B3E7-E79F-F56D-BAC0-045F4646BC49}"/>
          </ac:spMkLst>
        </pc:spChg>
        <pc:spChg chg="add mod">
          <ac:chgData name="حصه بنت العتيبي" userId="c1fe605c-1aaf-4791-a440-af891effc177" providerId="ADAL" clId="{BE08740A-2912-4040-85B0-D493CE34F6F2}" dt="2023-09-26T14:11:09.119" v="641" actId="207"/>
          <ac:spMkLst>
            <pc:docMk/>
            <pc:sldMk cId="588831706" sldId="266"/>
            <ac:spMk id="30" creationId="{4EA94CB5-D8F0-23B2-1EF9-5DB82210354A}"/>
          </ac:spMkLst>
        </pc:spChg>
        <pc:spChg chg="add mod">
          <ac:chgData name="حصه بنت العتيبي" userId="c1fe605c-1aaf-4791-a440-af891effc177" providerId="ADAL" clId="{BE08740A-2912-4040-85B0-D493CE34F6F2}" dt="2023-09-26T14:10:37.684" v="632" actId="14100"/>
          <ac:spMkLst>
            <pc:docMk/>
            <pc:sldMk cId="588831706" sldId="266"/>
            <ac:spMk id="32" creationId="{138F0CEA-D6D2-90A7-EB4A-1D3F5F1A7C92}"/>
          </ac:spMkLst>
        </pc:spChg>
        <pc:spChg chg="add mod">
          <ac:chgData name="حصه بنت العتيبي" userId="c1fe605c-1aaf-4791-a440-af891effc177" providerId="ADAL" clId="{BE08740A-2912-4040-85B0-D493CE34F6F2}" dt="2023-09-26T14:11:12.146" v="642" actId="1076"/>
          <ac:spMkLst>
            <pc:docMk/>
            <pc:sldMk cId="588831706" sldId="266"/>
            <ac:spMk id="33" creationId="{273EC462-B508-0AEE-B383-F32589B4E78E}"/>
          </ac:spMkLst>
        </pc:spChg>
        <pc:grpChg chg="add del mod">
          <ac:chgData name="حصه بنت العتيبي" userId="c1fe605c-1aaf-4791-a440-af891effc177" providerId="ADAL" clId="{BE08740A-2912-4040-85B0-D493CE34F6F2}" dt="2023-09-26T12:53:08.147" v="385" actId="478"/>
          <ac:grpSpMkLst>
            <pc:docMk/>
            <pc:sldMk cId="588831706" sldId="266"/>
            <ac:grpSpMk id="2" creationId="{17C2CC8A-DBF8-26E3-2221-725FC16DD70E}"/>
          </ac:grpSpMkLst>
        </pc:grpChg>
        <pc:grpChg chg="mod">
          <ac:chgData name="حصه بنت العتيبي" userId="c1fe605c-1aaf-4791-a440-af891effc177" providerId="ADAL" clId="{BE08740A-2912-4040-85B0-D493CE34F6F2}" dt="2023-09-26T12:52:23.331" v="374"/>
          <ac:grpSpMkLst>
            <pc:docMk/>
            <pc:sldMk cId="588831706" sldId="266"/>
            <ac:grpSpMk id="4" creationId="{19016E6A-9CFA-572E-86C6-C1479D89CC40}"/>
          </ac:grpSpMkLst>
        </pc:grpChg>
        <pc:grpChg chg="add mod">
          <ac:chgData name="حصه بنت العتيبي" userId="c1fe605c-1aaf-4791-a440-af891effc177" providerId="ADAL" clId="{BE08740A-2912-4040-85B0-D493CE34F6F2}" dt="2023-09-26T12:53:09.797" v="386"/>
          <ac:grpSpMkLst>
            <pc:docMk/>
            <pc:sldMk cId="588831706" sldId="266"/>
            <ac:grpSpMk id="16" creationId="{8E9C13B1-76F1-950E-BF09-D33B73B6C2FC}"/>
          </ac:grpSpMkLst>
        </pc:grpChg>
        <pc:grpChg chg="mod">
          <ac:chgData name="حصه بنت العتيبي" userId="c1fe605c-1aaf-4791-a440-af891effc177" providerId="ADAL" clId="{BE08740A-2912-4040-85B0-D493CE34F6F2}" dt="2023-09-26T12:53:09.797" v="386"/>
          <ac:grpSpMkLst>
            <pc:docMk/>
            <pc:sldMk cId="588831706" sldId="266"/>
            <ac:grpSpMk id="17" creationId="{83D16B36-8AC6-F6D6-3AB3-166E8486B5FB}"/>
          </ac:grpSpMkLst>
        </pc:grpChg>
        <pc:picChg chg="add del mod">
          <ac:chgData name="حصه بنت العتيبي" userId="c1fe605c-1aaf-4791-a440-af891effc177" providerId="ADAL" clId="{BE08740A-2912-4040-85B0-D493CE34F6F2}" dt="2023-09-26T13:23:07.423" v="418" actId="478"/>
          <ac:picMkLst>
            <pc:docMk/>
            <pc:sldMk cId="588831706" sldId="266"/>
            <ac:picMk id="3" creationId="{FBEAD9AF-43E3-BEC8-3889-A80E723CADEC}"/>
          </ac:picMkLst>
        </pc:picChg>
        <pc:picChg chg="add mod">
          <ac:chgData name="حصه بنت العتيبي" userId="c1fe605c-1aaf-4791-a440-af891effc177" providerId="ADAL" clId="{BE08740A-2912-4040-85B0-D493CE34F6F2}" dt="2023-09-26T13:59:24.533" v="540" actId="1076"/>
          <ac:picMkLst>
            <pc:docMk/>
            <pc:sldMk cId="588831706" sldId="266"/>
            <ac:picMk id="26" creationId="{49049EB0-B1AB-FB98-53EB-C2C18C1F03FA}"/>
          </ac:picMkLst>
        </pc:picChg>
        <pc:picChg chg="add mod">
          <ac:chgData name="حصه بنت العتيبي" userId="c1fe605c-1aaf-4791-a440-af891effc177" providerId="ADAL" clId="{BE08740A-2912-4040-85B0-D493CE34F6F2}" dt="2023-09-26T13:59:35.452" v="543" actId="1076"/>
          <ac:picMkLst>
            <pc:docMk/>
            <pc:sldMk cId="588831706" sldId="266"/>
            <ac:picMk id="31" creationId="{3D3BA30A-8A7A-F003-46A4-1EB83A38ACCA}"/>
          </ac:picMkLst>
        </pc:picChg>
        <pc:cxnChg chg="mod">
          <ac:chgData name="حصه بنت العتيبي" userId="c1fe605c-1aaf-4791-a440-af891effc177" providerId="ADAL" clId="{BE08740A-2912-4040-85B0-D493CE34F6F2}" dt="2023-09-26T12:52:23.331" v="374"/>
          <ac:cxnSpMkLst>
            <pc:docMk/>
            <pc:sldMk cId="588831706" sldId="266"/>
            <ac:cxnSpMk id="6" creationId="{A1A8C98E-03C6-9E30-A2DA-7E930939B44F}"/>
          </ac:cxnSpMkLst>
        </pc:cxnChg>
        <pc:cxnChg chg="mod">
          <ac:chgData name="حصه بنت العتيبي" userId="c1fe605c-1aaf-4791-a440-af891effc177" providerId="ADAL" clId="{BE08740A-2912-4040-85B0-D493CE34F6F2}" dt="2023-09-26T12:52:23.331" v="374"/>
          <ac:cxnSpMkLst>
            <pc:docMk/>
            <pc:sldMk cId="588831706" sldId="266"/>
            <ac:cxnSpMk id="8" creationId="{A527925F-DAB3-F651-F2AE-C219CFC4C6E3}"/>
          </ac:cxnSpMkLst>
        </pc:cxnChg>
        <pc:cxnChg chg="mod">
          <ac:chgData name="حصه بنت العتيبي" userId="c1fe605c-1aaf-4791-a440-af891effc177" providerId="ADAL" clId="{BE08740A-2912-4040-85B0-D493CE34F6F2}" dt="2023-09-26T12:52:23.331" v="374"/>
          <ac:cxnSpMkLst>
            <pc:docMk/>
            <pc:sldMk cId="588831706" sldId="266"/>
            <ac:cxnSpMk id="10" creationId="{2A27BEA2-53E3-3355-7AAB-5AD4F3344DBC}"/>
          </ac:cxnSpMkLst>
        </pc:cxnChg>
        <pc:cxnChg chg="mod">
          <ac:chgData name="حصه بنت العتيبي" userId="c1fe605c-1aaf-4791-a440-af891effc177" providerId="ADAL" clId="{BE08740A-2912-4040-85B0-D493CE34F6F2}" dt="2023-09-26T12:53:09.797" v="386"/>
          <ac:cxnSpMkLst>
            <pc:docMk/>
            <pc:sldMk cId="588831706" sldId="266"/>
            <ac:cxnSpMk id="18" creationId="{A38D0522-2FD6-0AA8-FBCF-58C344A21661}"/>
          </ac:cxnSpMkLst>
        </pc:cxnChg>
        <pc:cxnChg chg="mod">
          <ac:chgData name="حصه بنت العتيبي" userId="c1fe605c-1aaf-4791-a440-af891effc177" providerId="ADAL" clId="{BE08740A-2912-4040-85B0-D493CE34F6F2}" dt="2023-09-26T12:53:09.797" v="386"/>
          <ac:cxnSpMkLst>
            <pc:docMk/>
            <pc:sldMk cId="588831706" sldId="266"/>
            <ac:cxnSpMk id="19" creationId="{2CEBB347-07A8-7B41-BB02-34D80FF5C94D}"/>
          </ac:cxnSpMkLst>
        </pc:cxnChg>
        <pc:cxnChg chg="mod">
          <ac:chgData name="حصه بنت العتيبي" userId="c1fe605c-1aaf-4791-a440-af891effc177" providerId="ADAL" clId="{BE08740A-2912-4040-85B0-D493CE34F6F2}" dt="2023-09-26T12:53:09.797" v="386"/>
          <ac:cxnSpMkLst>
            <pc:docMk/>
            <pc:sldMk cId="588831706" sldId="266"/>
            <ac:cxnSpMk id="20" creationId="{E1EB55A6-23FC-C404-E5D8-D1D752A1E9AE}"/>
          </ac:cxnSpMkLst>
        </pc:cxnChg>
      </pc:sldChg>
      <pc:sldChg chg="addSp delSp modSp add mod ord modTransition modNotesTx">
        <pc:chgData name="حصه بنت العتيبي" userId="c1fe605c-1aaf-4791-a440-af891effc177" providerId="ADAL" clId="{BE08740A-2912-4040-85B0-D493CE34F6F2}" dt="2023-09-26T16:39:31.750" v="1158"/>
        <pc:sldMkLst>
          <pc:docMk/>
          <pc:sldMk cId="3490623742" sldId="267"/>
        </pc:sldMkLst>
        <pc:spChg chg="del">
          <ac:chgData name="حصه بنت العتيبي" userId="c1fe605c-1aaf-4791-a440-af891effc177" providerId="ADAL" clId="{BE08740A-2912-4040-85B0-D493CE34F6F2}" dt="2023-09-25T12:37:57.631" v="313" actId="478"/>
          <ac:spMkLst>
            <pc:docMk/>
            <pc:sldMk cId="3490623742" sldId="267"/>
            <ac:spMk id="3" creationId="{61E3885D-0AB2-5375-6499-3DE7B7D1CE25}"/>
          </ac:spMkLst>
        </pc:spChg>
        <pc:spChg chg="add mod">
          <ac:chgData name="حصه بنت العتيبي" userId="c1fe605c-1aaf-4791-a440-af891effc177" providerId="ADAL" clId="{BE08740A-2912-4040-85B0-D493CE34F6F2}" dt="2023-09-26T12:17:31.715" v="371" actId="122"/>
          <ac:spMkLst>
            <pc:docMk/>
            <pc:sldMk cId="3490623742" sldId="267"/>
            <ac:spMk id="3" creationId="{EA7E5971-4D68-92F8-D130-8170525B8074}"/>
          </ac:spMkLst>
        </pc:spChg>
        <pc:spChg chg="add mod">
          <ac:chgData name="حصه بنت العتيبي" userId="c1fe605c-1aaf-4791-a440-af891effc177" providerId="ADAL" clId="{BE08740A-2912-4040-85B0-D493CE34F6F2}" dt="2023-09-25T12:38:50.674" v="325" actId="113"/>
          <ac:spMkLst>
            <pc:docMk/>
            <pc:sldMk cId="3490623742" sldId="267"/>
            <ac:spMk id="4" creationId="{9312B05B-3C10-D4FD-4FC6-F65C3CD2E579}"/>
          </ac:spMkLst>
        </pc:spChg>
        <pc:spChg chg="del">
          <ac:chgData name="حصه بنت العتيبي" userId="c1fe605c-1aaf-4791-a440-af891effc177" providerId="ADAL" clId="{BE08740A-2912-4040-85B0-D493CE34F6F2}" dt="2023-09-25T12:37:57.631" v="313" actId="478"/>
          <ac:spMkLst>
            <pc:docMk/>
            <pc:sldMk cId="3490623742" sldId="267"/>
            <ac:spMk id="5" creationId="{C264528A-C48D-38D1-EED5-6F1095E8D911}"/>
          </ac:spMkLst>
        </pc:spChg>
        <pc:picChg chg="del">
          <ac:chgData name="حصه بنت العتيبي" userId="c1fe605c-1aaf-4791-a440-af891effc177" providerId="ADAL" clId="{BE08740A-2912-4040-85B0-D493CE34F6F2}" dt="2023-09-25T12:37:57.631" v="313" actId="478"/>
          <ac:picMkLst>
            <pc:docMk/>
            <pc:sldMk cId="3490623742" sldId="267"/>
            <ac:picMk id="1026" creationId="{9CC0C18F-A29B-C3F3-A6CB-8D4A414ACCDC}"/>
          </ac:picMkLst>
        </pc:picChg>
      </pc:sldChg>
      <pc:sldChg chg="addSp delSp modSp new mod ord modTransition modAnim">
        <pc:chgData name="حصه بنت العتيبي" userId="c1fe605c-1aaf-4791-a440-af891effc177" providerId="ADAL" clId="{BE08740A-2912-4040-85B0-D493CE34F6F2}" dt="2023-09-26T16:31:38.843" v="957"/>
        <pc:sldMkLst>
          <pc:docMk/>
          <pc:sldMk cId="3186733087" sldId="268"/>
        </pc:sldMkLst>
        <pc:spChg chg="add del mod">
          <ac:chgData name="حصه بنت العتيبي" userId="c1fe605c-1aaf-4791-a440-af891effc177" providerId="ADAL" clId="{BE08740A-2912-4040-85B0-D493CE34F6F2}" dt="2023-09-26T13:56:54.823" v="514" actId="478"/>
          <ac:spMkLst>
            <pc:docMk/>
            <pc:sldMk cId="3186733087" sldId="268"/>
            <ac:spMk id="5" creationId="{53D87856-18A6-9D73-37F7-DAE14E36DA12}"/>
          </ac:spMkLst>
        </pc:spChg>
        <pc:spChg chg="add del mod">
          <ac:chgData name="حصه بنت العتيبي" userId="c1fe605c-1aaf-4791-a440-af891effc177" providerId="ADAL" clId="{BE08740A-2912-4040-85B0-D493CE34F6F2}" dt="2023-09-26T13:56:54.823" v="514" actId="478"/>
          <ac:spMkLst>
            <pc:docMk/>
            <pc:sldMk cId="3186733087" sldId="268"/>
            <ac:spMk id="7" creationId="{CA07E3BC-8644-2A31-09F4-60B863C86D26}"/>
          </ac:spMkLst>
        </pc:spChg>
        <pc:spChg chg="add del mod">
          <ac:chgData name="حصه بنت العتيبي" userId="c1fe605c-1aaf-4791-a440-af891effc177" providerId="ADAL" clId="{BE08740A-2912-4040-85B0-D493CE34F6F2}" dt="2023-09-26T13:56:58.888" v="515" actId="478"/>
          <ac:spMkLst>
            <pc:docMk/>
            <pc:sldMk cId="3186733087" sldId="268"/>
            <ac:spMk id="9" creationId="{353A7BDD-7F52-43B4-18DE-C279123DB81E}"/>
          </ac:spMkLst>
        </pc:spChg>
        <pc:spChg chg="add del mod">
          <ac:chgData name="حصه بنت العتيبي" userId="c1fe605c-1aaf-4791-a440-af891effc177" providerId="ADAL" clId="{BE08740A-2912-4040-85B0-D493CE34F6F2}" dt="2023-09-26T13:56:54.823" v="514" actId="478"/>
          <ac:spMkLst>
            <pc:docMk/>
            <pc:sldMk cId="3186733087" sldId="268"/>
            <ac:spMk id="11" creationId="{E0E65AEA-CDA5-754F-8F49-C4010A81AAD6}"/>
          </ac:spMkLst>
        </pc:spChg>
        <pc:spChg chg="mod">
          <ac:chgData name="حصه بنت العتيبي" userId="c1fe605c-1aaf-4791-a440-af891effc177" providerId="ADAL" clId="{BE08740A-2912-4040-85B0-D493CE34F6F2}" dt="2023-09-26T12:52:28.273" v="375"/>
          <ac:spMkLst>
            <pc:docMk/>
            <pc:sldMk cId="3186733087" sldId="268"/>
            <ac:spMk id="12" creationId="{51903195-AFD8-0648-4244-959F68CBA79B}"/>
          </ac:spMkLst>
        </pc:spChg>
        <pc:spChg chg="mod">
          <ac:chgData name="حصه بنت العتيبي" userId="c1fe605c-1aaf-4791-a440-af891effc177" providerId="ADAL" clId="{BE08740A-2912-4040-85B0-D493CE34F6F2}" dt="2023-09-26T12:52:28.273" v="375"/>
          <ac:spMkLst>
            <pc:docMk/>
            <pc:sldMk cId="3186733087" sldId="268"/>
            <ac:spMk id="13" creationId="{C36AF6E4-D228-E68C-E0A0-872B6885F37E}"/>
          </ac:spMkLst>
        </pc:spChg>
        <pc:spChg chg="mod">
          <ac:chgData name="حصه بنت العتيبي" userId="c1fe605c-1aaf-4791-a440-af891effc177" providerId="ADAL" clId="{BE08740A-2912-4040-85B0-D493CE34F6F2}" dt="2023-09-26T12:52:28.273" v="375"/>
          <ac:spMkLst>
            <pc:docMk/>
            <pc:sldMk cId="3186733087" sldId="268"/>
            <ac:spMk id="14" creationId="{2C3EF920-0C1C-C55F-CBE8-863481CE2F99}"/>
          </ac:spMkLst>
        </pc:spChg>
        <pc:spChg chg="mod">
          <ac:chgData name="حصه بنت العتيبي" userId="c1fe605c-1aaf-4791-a440-af891effc177" providerId="ADAL" clId="{BE08740A-2912-4040-85B0-D493CE34F6F2}" dt="2023-09-26T12:52:28.273" v="375"/>
          <ac:spMkLst>
            <pc:docMk/>
            <pc:sldMk cId="3186733087" sldId="268"/>
            <ac:spMk id="15" creationId="{E9D7CF74-F986-432A-68E6-DAB763BA75F6}"/>
          </ac:spMkLst>
        </pc:spChg>
        <pc:spChg chg="mod">
          <ac:chgData name="حصه بنت العتيبي" userId="c1fe605c-1aaf-4791-a440-af891effc177" providerId="ADAL" clId="{BE08740A-2912-4040-85B0-D493CE34F6F2}" dt="2023-09-26T12:53:01.560" v="383"/>
          <ac:spMkLst>
            <pc:docMk/>
            <pc:sldMk cId="3186733087" sldId="268"/>
            <ac:spMk id="21" creationId="{90F2C1C9-62DA-E2E5-5FBC-82FDC7021F29}"/>
          </ac:spMkLst>
        </pc:spChg>
        <pc:spChg chg="mod">
          <ac:chgData name="حصه بنت العتيبي" userId="c1fe605c-1aaf-4791-a440-af891effc177" providerId="ADAL" clId="{BE08740A-2912-4040-85B0-D493CE34F6F2}" dt="2023-09-26T12:53:01.560" v="383"/>
          <ac:spMkLst>
            <pc:docMk/>
            <pc:sldMk cId="3186733087" sldId="268"/>
            <ac:spMk id="22" creationId="{73ADD9F0-8656-C3A9-6FDF-97E620F9FB8A}"/>
          </ac:spMkLst>
        </pc:spChg>
        <pc:spChg chg="mod">
          <ac:chgData name="حصه بنت العتيبي" userId="c1fe605c-1aaf-4791-a440-af891effc177" providerId="ADAL" clId="{BE08740A-2912-4040-85B0-D493CE34F6F2}" dt="2023-09-26T12:53:01.560" v="383"/>
          <ac:spMkLst>
            <pc:docMk/>
            <pc:sldMk cId="3186733087" sldId="268"/>
            <ac:spMk id="23" creationId="{49B102FE-5FDC-9951-E2F6-C7E4683C2937}"/>
          </ac:spMkLst>
        </pc:spChg>
        <pc:spChg chg="mod">
          <ac:chgData name="حصه بنت العتيبي" userId="c1fe605c-1aaf-4791-a440-af891effc177" providerId="ADAL" clId="{BE08740A-2912-4040-85B0-D493CE34F6F2}" dt="2023-09-26T12:53:01.560" v="383"/>
          <ac:spMkLst>
            <pc:docMk/>
            <pc:sldMk cId="3186733087" sldId="268"/>
            <ac:spMk id="24" creationId="{25434E74-5CF6-54B9-59A3-81990E27CBF9}"/>
          </ac:spMkLst>
        </pc:spChg>
        <pc:spChg chg="add mod">
          <ac:chgData name="حصه بنت العتيبي" userId="c1fe605c-1aaf-4791-a440-af891effc177" providerId="ADAL" clId="{BE08740A-2912-4040-85B0-D493CE34F6F2}" dt="2023-09-26T16:30:50.865" v="943" actId="20577"/>
          <ac:spMkLst>
            <pc:docMk/>
            <pc:sldMk cId="3186733087" sldId="268"/>
            <ac:spMk id="28" creationId="{46194E67-5DBD-023E-E9B2-61113321D3A3}"/>
          </ac:spMkLst>
        </pc:spChg>
        <pc:grpChg chg="add del mod">
          <ac:chgData name="حصه بنت العتيبي" userId="c1fe605c-1aaf-4791-a440-af891effc177" providerId="ADAL" clId="{BE08740A-2912-4040-85B0-D493CE34F6F2}" dt="2023-09-26T12:53:04.548" v="384" actId="478"/>
          <ac:grpSpMkLst>
            <pc:docMk/>
            <pc:sldMk cId="3186733087" sldId="268"/>
            <ac:grpSpMk id="2" creationId="{30F88618-6F81-BF23-96DD-405FF087679B}"/>
          </ac:grpSpMkLst>
        </pc:grpChg>
        <pc:grpChg chg="mod">
          <ac:chgData name="حصه بنت العتيبي" userId="c1fe605c-1aaf-4791-a440-af891effc177" providerId="ADAL" clId="{BE08740A-2912-4040-85B0-D493CE34F6F2}" dt="2023-09-26T12:52:28.273" v="375"/>
          <ac:grpSpMkLst>
            <pc:docMk/>
            <pc:sldMk cId="3186733087" sldId="268"/>
            <ac:grpSpMk id="4" creationId="{EE31FFB6-A287-205C-BBBA-AC7751FB8702}"/>
          </ac:grpSpMkLst>
        </pc:grpChg>
        <pc:grpChg chg="add mod">
          <ac:chgData name="حصه بنت العتيبي" userId="c1fe605c-1aaf-4791-a440-af891effc177" providerId="ADAL" clId="{BE08740A-2912-4040-85B0-D493CE34F6F2}" dt="2023-09-26T12:53:01.560" v="383"/>
          <ac:grpSpMkLst>
            <pc:docMk/>
            <pc:sldMk cId="3186733087" sldId="268"/>
            <ac:grpSpMk id="16" creationId="{5BB3E96C-CD9D-29E3-A0A7-DB6E4E4B0E9B}"/>
          </ac:grpSpMkLst>
        </pc:grpChg>
        <pc:grpChg chg="mod">
          <ac:chgData name="حصه بنت العتيبي" userId="c1fe605c-1aaf-4791-a440-af891effc177" providerId="ADAL" clId="{BE08740A-2912-4040-85B0-D493CE34F6F2}" dt="2023-09-26T12:53:01.560" v="383"/>
          <ac:grpSpMkLst>
            <pc:docMk/>
            <pc:sldMk cId="3186733087" sldId="268"/>
            <ac:grpSpMk id="17" creationId="{E922BD8A-5E28-665B-CC2D-9A6E38DB0387}"/>
          </ac:grpSpMkLst>
        </pc:grpChg>
        <pc:picChg chg="add del mod">
          <ac:chgData name="حصه بنت العتيبي" userId="c1fe605c-1aaf-4791-a440-af891effc177" providerId="ADAL" clId="{BE08740A-2912-4040-85B0-D493CE34F6F2}" dt="2023-09-26T13:23:10.298" v="419" actId="478"/>
          <ac:picMkLst>
            <pc:docMk/>
            <pc:sldMk cId="3186733087" sldId="268"/>
            <ac:picMk id="3" creationId="{5648EC4B-54CA-984D-E904-9B96CAC320E3}"/>
          </ac:picMkLst>
        </pc:picChg>
        <pc:picChg chg="add mod modCrop">
          <ac:chgData name="حصه بنت العتيبي" userId="c1fe605c-1aaf-4791-a440-af891effc177" providerId="ADAL" clId="{BE08740A-2912-4040-85B0-D493CE34F6F2}" dt="2023-09-26T16:31:11.361" v="950" actId="1076"/>
          <ac:picMkLst>
            <pc:docMk/>
            <pc:sldMk cId="3186733087" sldId="268"/>
            <ac:picMk id="26" creationId="{61DE2409-1444-8EBC-4936-5FB22E455D23}"/>
          </ac:picMkLst>
        </pc:picChg>
        <pc:cxnChg chg="mod">
          <ac:chgData name="حصه بنت العتيبي" userId="c1fe605c-1aaf-4791-a440-af891effc177" providerId="ADAL" clId="{BE08740A-2912-4040-85B0-D493CE34F6F2}" dt="2023-09-26T12:52:28.273" v="375"/>
          <ac:cxnSpMkLst>
            <pc:docMk/>
            <pc:sldMk cId="3186733087" sldId="268"/>
            <ac:cxnSpMk id="6" creationId="{4C0ABAEE-0307-7F89-CE2B-6E932FD33D6F}"/>
          </ac:cxnSpMkLst>
        </pc:cxnChg>
        <pc:cxnChg chg="mod">
          <ac:chgData name="حصه بنت العتيبي" userId="c1fe605c-1aaf-4791-a440-af891effc177" providerId="ADAL" clId="{BE08740A-2912-4040-85B0-D493CE34F6F2}" dt="2023-09-26T12:52:28.273" v="375"/>
          <ac:cxnSpMkLst>
            <pc:docMk/>
            <pc:sldMk cId="3186733087" sldId="268"/>
            <ac:cxnSpMk id="8" creationId="{11ADB83F-C66F-29A0-A7CB-D5CF6DA54A40}"/>
          </ac:cxnSpMkLst>
        </pc:cxnChg>
        <pc:cxnChg chg="mod">
          <ac:chgData name="حصه بنت العتيبي" userId="c1fe605c-1aaf-4791-a440-af891effc177" providerId="ADAL" clId="{BE08740A-2912-4040-85B0-D493CE34F6F2}" dt="2023-09-26T12:52:28.273" v="375"/>
          <ac:cxnSpMkLst>
            <pc:docMk/>
            <pc:sldMk cId="3186733087" sldId="268"/>
            <ac:cxnSpMk id="10" creationId="{9722FF36-B1C3-5123-C86E-B343D47F1846}"/>
          </ac:cxnSpMkLst>
        </pc:cxnChg>
        <pc:cxnChg chg="mod">
          <ac:chgData name="حصه بنت العتيبي" userId="c1fe605c-1aaf-4791-a440-af891effc177" providerId="ADAL" clId="{BE08740A-2912-4040-85B0-D493CE34F6F2}" dt="2023-09-26T12:53:01.560" v="383"/>
          <ac:cxnSpMkLst>
            <pc:docMk/>
            <pc:sldMk cId="3186733087" sldId="268"/>
            <ac:cxnSpMk id="18" creationId="{2D2DCB96-907D-25C2-8A54-C6EA2390BCB2}"/>
          </ac:cxnSpMkLst>
        </pc:cxnChg>
        <pc:cxnChg chg="mod">
          <ac:chgData name="حصه بنت العتيبي" userId="c1fe605c-1aaf-4791-a440-af891effc177" providerId="ADAL" clId="{BE08740A-2912-4040-85B0-D493CE34F6F2}" dt="2023-09-26T12:53:01.560" v="383"/>
          <ac:cxnSpMkLst>
            <pc:docMk/>
            <pc:sldMk cId="3186733087" sldId="268"/>
            <ac:cxnSpMk id="19" creationId="{89FB43D2-2319-861F-5782-D1C215FD1FA1}"/>
          </ac:cxnSpMkLst>
        </pc:cxnChg>
        <pc:cxnChg chg="mod">
          <ac:chgData name="حصه بنت العتيبي" userId="c1fe605c-1aaf-4791-a440-af891effc177" providerId="ADAL" clId="{BE08740A-2912-4040-85B0-D493CE34F6F2}" dt="2023-09-26T12:53:01.560" v="383"/>
          <ac:cxnSpMkLst>
            <pc:docMk/>
            <pc:sldMk cId="3186733087" sldId="268"/>
            <ac:cxnSpMk id="20" creationId="{8F8517FD-2569-7583-2584-CEFDCAD0D5F9}"/>
          </ac:cxnSpMkLst>
        </pc:cxnChg>
      </pc:sldChg>
      <pc:sldChg chg="addSp delSp modSp new mod modTransition">
        <pc:chgData name="حصه بنت العتيبي" userId="c1fe605c-1aaf-4791-a440-af891effc177" providerId="ADAL" clId="{BE08740A-2912-4040-85B0-D493CE34F6F2}" dt="2023-09-26T16:40:28.393" v="1166"/>
        <pc:sldMkLst>
          <pc:docMk/>
          <pc:sldMk cId="2323876440" sldId="269"/>
        </pc:sldMkLst>
        <pc:spChg chg="add del">
          <ac:chgData name="حصه بنت العتيبي" userId="c1fe605c-1aaf-4791-a440-af891effc177" providerId="ADAL" clId="{BE08740A-2912-4040-85B0-D493CE34F6F2}" dt="2023-09-26T13:57:02.260" v="516" actId="478"/>
          <ac:spMkLst>
            <pc:docMk/>
            <pc:sldMk cId="2323876440" sldId="269"/>
            <ac:spMk id="5" creationId="{509064A9-C001-E7CE-76CC-53621D06602E}"/>
          </ac:spMkLst>
        </pc:spChg>
        <pc:spChg chg="mod">
          <ac:chgData name="حصه بنت العتيبي" userId="c1fe605c-1aaf-4791-a440-af891effc177" providerId="ADAL" clId="{BE08740A-2912-4040-85B0-D493CE34F6F2}" dt="2023-09-26T12:52:29.902" v="376"/>
          <ac:spMkLst>
            <pc:docMk/>
            <pc:sldMk cId="2323876440" sldId="269"/>
            <ac:spMk id="9" creationId="{5777E89B-1F6E-809D-AF87-4AAB09B49A0E}"/>
          </ac:spMkLst>
        </pc:spChg>
        <pc:spChg chg="mod">
          <ac:chgData name="حصه بنت العتيبي" userId="c1fe605c-1aaf-4791-a440-af891effc177" providerId="ADAL" clId="{BE08740A-2912-4040-85B0-D493CE34F6F2}" dt="2023-09-26T12:52:29.902" v="376"/>
          <ac:spMkLst>
            <pc:docMk/>
            <pc:sldMk cId="2323876440" sldId="269"/>
            <ac:spMk id="10" creationId="{2250229E-74BC-70F6-60D4-C0A3DFC889DE}"/>
          </ac:spMkLst>
        </pc:spChg>
        <pc:spChg chg="mod">
          <ac:chgData name="حصه بنت العتيبي" userId="c1fe605c-1aaf-4791-a440-af891effc177" providerId="ADAL" clId="{BE08740A-2912-4040-85B0-D493CE34F6F2}" dt="2023-09-26T12:52:29.902" v="376"/>
          <ac:spMkLst>
            <pc:docMk/>
            <pc:sldMk cId="2323876440" sldId="269"/>
            <ac:spMk id="11" creationId="{6CDD6194-9B5D-308D-CE75-C4447FBCDBCE}"/>
          </ac:spMkLst>
        </pc:spChg>
        <pc:spChg chg="mod">
          <ac:chgData name="حصه بنت العتيبي" userId="c1fe605c-1aaf-4791-a440-af891effc177" providerId="ADAL" clId="{BE08740A-2912-4040-85B0-D493CE34F6F2}" dt="2023-09-26T12:52:29.902" v="376"/>
          <ac:spMkLst>
            <pc:docMk/>
            <pc:sldMk cId="2323876440" sldId="269"/>
            <ac:spMk id="12" creationId="{505D913C-24AC-D8DE-411C-12AD16047025}"/>
          </ac:spMkLst>
        </pc:spChg>
        <pc:grpChg chg="add mod">
          <ac:chgData name="حصه بنت العتيبي" userId="c1fe605c-1aaf-4791-a440-af891effc177" providerId="ADAL" clId="{BE08740A-2912-4040-85B0-D493CE34F6F2}" dt="2023-09-26T12:52:53.121" v="382" actId="1076"/>
          <ac:grpSpMkLst>
            <pc:docMk/>
            <pc:sldMk cId="2323876440" sldId="269"/>
            <ac:grpSpMk id="2" creationId="{5AFA580E-232B-338E-70B8-5ED3662ECF57}"/>
          </ac:grpSpMkLst>
        </pc:grpChg>
        <pc:grpChg chg="mod">
          <ac:chgData name="حصه بنت العتيبي" userId="c1fe605c-1aaf-4791-a440-af891effc177" providerId="ADAL" clId="{BE08740A-2912-4040-85B0-D493CE34F6F2}" dt="2023-09-26T12:52:29.902" v="376"/>
          <ac:grpSpMkLst>
            <pc:docMk/>
            <pc:sldMk cId="2323876440" sldId="269"/>
            <ac:grpSpMk id="4" creationId="{019B6FFF-C380-C98F-121B-B0A9DE0C363B}"/>
          </ac:grpSpMkLst>
        </pc:grpChg>
        <pc:picChg chg="add del mod modCrop">
          <ac:chgData name="حصه بنت العتيبي" userId="c1fe605c-1aaf-4791-a440-af891effc177" providerId="ADAL" clId="{BE08740A-2912-4040-85B0-D493CE34F6F2}" dt="2023-09-26T13:23:11.965" v="420" actId="478"/>
          <ac:picMkLst>
            <pc:docMk/>
            <pc:sldMk cId="2323876440" sldId="269"/>
            <ac:picMk id="3" creationId="{0CF7B403-72D2-8982-F04B-158E0FE11B4A}"/>
          </ac:picMkLst>
        </pc:picChg>
        <pc:picChg chg="add mod modCrop">
          <ac:chgData name="حصه بنت العتيبي" userId="c1fe605c-1aaf-4791-a440-af891effc177" providerId="ADAL" clId="{BE08740A-2912-4040-85B0-D493CE34F6F2}" dt="2023-09-26T16:35:42.822" v="987" actId="14100"/>
          <ac:picMkLst>
            <pc:docMk/>
            <pc:sldMk cId="2323876440" sldId="269"/>
            <ac:picMk id="5" creationId="{E151A4FA-FE02-8A76-88E1-C04ADE3CFC5D}"/>
          </ac:picMkLst>
        </pc:picChg>
        <pc:picChg chg="add mod">
          <ac:chgData name="حصه بنت العتيبي" userId="c1fe605c-1aaf-4791-a440-af891effc177" providerId="ADAL" clId="{BE08740A-2912-4040-85B0-D493CE34F6F2}" dt="2023-09-26T16:36:09.638" v="992" actId="1076"/>
          <ac:picMkLst>
            <pc:docMk/>
            <pc:sldMk cId="2323876440" sldId="269"/>
            <ac:picMk id="14" creationId="{B92DC24F-A36A-AE5A-B489-2D1F7C368D91}"/>
          </ac:picMkLst>
        </pc:picChg>
        <pc:cxnChg chg="mod">
          <ac:chgData name="حصه بنت العتيبي" userId="c1fe605c-1aaf-4791-a440-af891effc177" providerId="ADAL" clId="{BE08740A-2912-4040-85B0-D493CE34F6F2}" dt="2023-09-26T12:52:29.902" v="376"/>
          <ac:cxnSpMkLst>
            <pc:docMk/>
            <pc:sldMk cId="2323876440" sldId="269"/>
            <ac:cxnSpMk id="6" creationId="{381A7A31-C6AA-3C32-8001-865C820683A4}"/>
          </ac:cxnSpMkLst>
        </pc:cxnChg>
        <pc:cxnChg chg="mod">
          <ac:chgData name="حصه بنت العتيبي" userId="c1fe605c-1aaf-4791-a440-af891effc177" providerId="ADAL" clId="{BE08740A-2912-4040-85B0-D493CE34F6F2}" dt="2023-09-26T12:52:29.902" v="376"/>
          <ac:cxnSpMkLst>
            <pc:docMk/>
            <pc:sldMk cId="2323876440" sldId="269"/>
            <ac:cxnSpMk id="7" creationId="{61864DFD-FCF1-4A0F-27E1-4EA8256BFC8D}"/>
          </ac:cxnSpMkLst>
        </pc:cxnChg>
        <pc:cxnChg chg="mod">
          <ac:chgData name="حصه بنت العتيبي" userId="c1fe605c-1aaf-4791-a440-af891effc177" providerId="ADAL" clId="{BE08740A-2912-4040-85B0-D493CE34F6F2}" dt="2023-09-26T12:52:29.902" v="376"/>
          <ac:cxnSpMkLst>
            <pc:docMk/>
            <pc:sldMk cId="2323876440" sldId="269"/>
            <ac:cxnSpMk id="8" creationId="{303195AA-539B-3215-A7B8-8083CAD6DB90}"/>
          </ac:cxnSpMkLst>
        </pc:cxnChg>
      </pc:sldChg>
      <pc:sldChg chg="addSp delSp modSp add mod ord modTransition modAnim modNotesTx">
        <pc:chgData name="حصه بنت العتيبي" userId="c1fe605c-1aaf-4791-a440-af891effc177" providerId="ADAL" clId="{BE08740A-2912-4040-85B0-D493CE34F6F2}" dt="2023-09-26T16:39:50.910" v="1161"/>
        <pc:sldMkLst>
          <pc:docMk/>
          <pc:sldMk cId="2170053016" sldId="270"/>
        </pc:sldMkLst>
        <pc:spChg chg="del">
          <ac:chgData name="حصه بنت العتيبي" userId="c1fe605c-1aaf-4791-a440-af891effc177" providerId="ADAL" clId="{BE08740A-2912-4040-85B0-D493CE34F6F2}" dt="2023-09-26T13:02:23.424" v="388" actId="478"/>
          <ac:spMkLst>
            <pc:docMk/>
            <pc:sldMk cId="2170053016" sldId="270"/>
            <ac:spMk id="5" creationId="{509064A9-C001-E7CE-76CC-53621D06602E}"/>
          </ac:spMkLst>
        </pc:spChg>
        <pc:spChg chg="add mod">
          <ac:chgData name="حصه بنت العتيبي" userId="c1fe605c-1aaf-4791-a440-af891effc177" providerId="ADAL" clId="{BE08740A-2912-4040-85B0-D493CE34F6F2}" dt="2023-09-26T14:21:39.935" v="778" actId="1076"/>
          <ac:spMkLst>
            <pc:docMk/>
            <pc:sldMk cId="2170053016" sldId="270"/>
            <ac:spMk id="24" creationId="{8AEAACC9-87A5-5D3A-9B6B-B0C5F418926D}"/>
          </ac:spMkLst>
        </pc:spChg>
        <pc:spChg chg="add mod">
          <ac:chgData name="حصه بنت العتيبي" userId="c1fe605c-1aaf-4791-a440-af891effc177" providerId="ADAL" clId="{BE08740A-2912-4040-85B0-D493CE34F6F2}" dt="2023-09-26T14:22:14.104" v="790" actId="1076"/>
          <ac:spMkLst>
            <pc:docMk/>
            <pc:sldMk cId="2170053016" sldId="270"/>
            <ac:spMk id="25" creationId="{3E7E92F6-E9F5-98D4-3B06-A3C6C8A6256C}"/>
          </ac:spMkLst>
        </pc:spChg>
        <pc:spChg chg="add mod">
          <ac:chgData name="حصه بنت العتيبي" userId="c1fe605c-1aaf-4791-a440-af891effc177" providerId="ADAL" clId="{BE08740A-2912-4040-85B0-D493CE34F6F2}" dt="2023-09-26T14:21:55.538" v="783" actId="1076"/>
          <ac:spMkLst>
            <pc:docMk/>
            <pc:sldMk cId="2170053016" sldId="270"/>
            <ac:spMk id="27" creationId="{BB4BED5D-DF5A-04EE-34FA-FA73045BB9D5}"/>
          </ac:spMkLst>
        </pc:spChg>
        <pc:spChg chg="add mod">
          <ac:chgData name="حصه بنت العتيبي" userId="c1fe605c-1aaf-4791-a440-af891effc177" providerId="ADAL" clId="{BE08740A-2912-4040-85B0-D493CE34F6F2}" dt="2023-09-26T14:22:05.003" v="786" actId="1076"/>
          <ac:spMkLst>
            <pc:docMk/>
            <pc:sldMk cId="2170053016" sldId="270"/>
            <ac:spMk id="28" creationId="{55826650-5956-48FD-4A3C-B3122486C732}"/>
          </ac:spMkLst>
        </pc:spChg>
        <pc:spChg chg="add mod">
          <ac:chgData name="حصه بنت العتيبي" userId="c1fe605c-1aaf-4791-a440-af891effc177" providerId="ADAL" clId="{BE08740A-2912-4040-85B0-D493CE34F6F2}" dt="2023-09-26T14:21:47.276" v="780" actId="1076"/>
          <ac:spMkLst>
            <pc:docMk/>
            <pc:sldMk cId="2170053016" sldId="270"/>
            <ac:spMk id="30" creationId="{B90FFDD2-9417-0A94-843D-58A8306DC50A}"/>
          </ac:spMkLst>
        </pc:spChg>
        <pc:spChg chg="add mod">
          <ac:chgData name="حصه بنت العتيبي" userId="c1fe605c-1aaf-4791-a440-af891effc177" providerId="ADAL" clId="{BE08740A-2912-4040-85B0-D493CE34F6F2}" dt="2023-09-26T14:21:50.826" v="781" actId="1076"/>
          <ac:spMkLst>
            <pc:docMk/>
            <pc:sldMk cId="2170053016" sldId="270"/>
            <ac:spMk id="31" creationId="{DD94D024-4CB7-B344-9485-E04C35D77048}"/>
          </ac:spMkLst>
        </pc:spChg>
        <pc:spChg chg="add del mod">
          <ac:chgData name="حصه بنت العتيبي" userId="c1fe605c-1aaf-4791-a440-af891effc177" providerId="ADAL" clId="{BE08740A-2912-4040-85B0-D493CE34F6F2}" dt="2023-09-26T14:09:15.629" v="614" actId="478"/>
          <ac:spMkLst>
            <pc:docMk/>
            <pc:sldMk cId="2170053016" sldId="270"/>
            <ac:spMk id="33" creationId="{3B5933FD-D096-0B5F-00C3-55232B9151C6}"/>
          </ac:spMkLst>
        </pc:spChg>
        <pc:spChg chg="add del mod">
          <ac:chgData name="حصه بنت العتيبي" userId="c1fe605c-1aaf-4791-a440-af891effc177" providerId="ADAL" clId="{BE08740A-2912-4040-85B0-D493CE34F6F2}" dt="2023-09-26T14:09:15.629" v="614" actId="478"/>
          <ac:spMkLst>
            <pc:docMk/>
            <pc:sldMk cId="2170053016" sldId="270"/>
            <ac:spMk id="35" creationId="{EECB2B41-3808-CDCD-B055-02B60C2CB3F6}"/>
          </ac:spMkLst>
        </pc:spChg>
        <pc:spChg chg="add del mod">
          <ac:chgData name="حصه بنت العتيبي" userId="c1fe605c-1aaf-4791-a440-af891effc177" providerId="ADAL" clId="{BE08740A-2912-4040-85B0-D493CE34F6F2}" dt="2023-09-26T14:09:15.629" v="614" actId="478"/>
          <ac:spMkLst>
            <pc:docMk/>
            <pc:sldMk cId="2170053016" sldId="270"/>
            <ac:spMk id="36" creationId="{1DB58944-E305-4266-B1BB-40A7D53554E9}"/>
          </ac:spMkLst>
        </pc:spChg>
        <pc:spChg chg="add del mod">
          <ac:chgData name="حصه بنت العتيبي" userId="c1fe605c-1aaf-4791-a440-af891effc177" providerId="ADAL" clId="{BE08740A-2912-4040-85B0-D493CE34F6F2}" dt="2023-09-26T14:09:15.629" v="614" actId="478"/>
          <ac:spMkLst>
            <pc:docMk/>
            <pc:sldMk cId="2170053016" sldId="270"/>
            <ac:spMk id="37" creationId="{49D3908C-2804-4AE4-CD7F-3C52FD6CF4E1}"/>
          </ac:spMkLst>
        </pc:spChg>
        <pc:picChg chg="del">
          <ac:chgData name="حصه بنت العتيبي" userId="c1fe605c-1aaf-4791-a440-af891effc177" providerId="ADAL" clId="{BE08740A-2912-4040-85B0-D493CE34F6F2}" dt="2023-09-26T13:02:23.424" v="388" actId="478"/>
          <ac:picMkLst>
            <pc:docMk/>
            <pc:sldMk cId="2170053016" sldId="270"/>
            <ac:picMk id="3" creationId="{0CF7B403-72D2-8982-F04B-158E0FE11B4A}"/>
          </ac:picMkLst>
        </pc:picChg>
        <pc:picChg chg="add del mod">
          <ac:chgData name="حصه بنت العتيبي" userId="c1fe605c-1aaf-4791-a440-af891effc177" providerId="ADAL" clId="{BE08740A-2912-4040-85B0-D493CE34F6F2}" dt="2023-09-26T13:23:16.378" v="422" actId="478"/>
          <ac:picMkLst>
            <pc:docMk/>
            <pc:sldMk cId="2170053016" sldId="270"/>
            <ac:picMk id="14" creationId="{CED2CDDA-1683-1405-0202-2FCA7616F6D3}"/>
          </ac:picMkLst>
        </pc:picChg>
        <pc:picChg chg="add del mod">
          <ac:chgData name="حصه بنت العتيبي" userId="c1fe605c-1aaf-4791-a440-af891effc177" providerId="ADAL" clId="{BE08740A-2912-4040-85B0-D493CE34F6F2}" dt="2023-09-26T13:04:04.854" v="393" actId="478"/>
          <ac:picMkLst>
            <pc:docMk/>
            <pc:sldMk cId="2170053016" sldId="270"/>
            <ac:picMk id="16" creationId="{E0585219-8C10-464F-9EB1-93FBCB06200A}"/>
          </ac:picMkLst>
        </pc:picChg>
        <pc:picChg chg="add del mod modCrop">
          <ac:chgData name="حصه بنت العتيبي" userId="c1fe605c-1aaf-4791-a440-af891effc177" providerId="ADAL" clId="{BE08740A-2912-4040-85B0-D493CE34F6F2}" dt="2023-09-26T13:23:15.415" v="421" actId="478"/>
          <ac:picMkLst>
            <pc:docMk/>
            <pc:sldMk cId="2170053016" sldId="270"/>
            <ac:picMk id="18" creationId="{02DAC60F-45F0-CCC0-6485-1E4DDE39075A}"/>
          </ac:picMkLst>
        </pc:picChg>
        <pc:picChg chg="add mod">
          <ac:chgData name="حصه بنت العتيبي" userId="c1fe605c-1aaf-4791-a440-af891effc177" providerId="ADAL" clId="{BE08740A-2912-4040-85B0-D493CE34F6F2}" dt="2023-09-26T13:50:54.866" v="468" actId="1076"/>
          <ac:picMkLst>
            <pc:docMk/>
            <pc:sldMk cId="2170053016" sldId="270"/>
            <ac:picMk id="20" creationId="{A783A21A-D52A-5C0F-8D1B-9D88BB33E801}"/>
          </ac:picMkLst>
        </pc:picChg>
        <pc:picChg chg="add mod modCrop">
          <ac:chgData name="حصه بنت العتيبي" userId="c1fe605c-1aaf-4791-a440-af891effc177" providerId="ADAL" clId="{BE08740A-2912-4040-85B0-D493CE34F6F2}" dt="2023-09-26T13:50:51.329" v="466" actId="14100"/>
          <ac:picMkLst>
            <pc:docMk/>
            <pc:sldMk cId="2170053016" sldId="270"/>
            <ac:picMk id="22" creationId="{2BF9ED8C-6163-325B-EA56-1DF73F0C7956}"/>
          </ac:picMkLst>
        </pc:picChg>
        <pc:picChg chg="add del mod modCrop">
          <ac:chgData name="حصه بنت العتيبي" userId="c1fe605c-1aaf-4791-a440-af891effc177" providerId="ADAL" clId="{BE08740A-2912-4040-85B0-D493CE34F6F2}" dt="2023-09-26T14:04:28.659" v="560" actId="478"/>
          <ac:picMkLst>
            <pc:docMk/>
            <pc:sldMk cId="2170053016" sldId="270"/>
            <ac:picMk id="39" creationId="{0C4D7990-9930-FF17-1F73-BE00F45668B8}"/>
          </ac:picMkLst>
        </pc:picChg>
      </pc:sldChg>
      <pc:sldChg chg="delSp modSp add mod modTransition delAnim modAnim">
        <pc:chgData name="حصه بنت العتيبي" userId="c1fe605c-1aaf-4791-a440-af891effc177" providerId="ADAL" clId="{BE08740A-2912-4040-85B0-D493CE34F6F2}" dt="2023-09-26T16:39:55.487" v="1162"/>
        <pc:sldMkLst>
          <pc:docMk/>
          <pc:sldMk cId="4070538441" sldId="271"/>
        </pc:sldMkLst>
        <pc:spChg chg="del">
          <ac:chgData name="حصه بنت العتيبي" userId="c1fe605c-1aaf-4791-a440-af891effc177" providerId="ADAL" clId="{BE08740A-2912-4040-85B0-D493CE34F6F2}" dt="2023-09-26T14:08:16.817" v="591" actId="478"/>
          <ac:spMkLst>
            <pc:docMk/>
            <pc:sldMk cId="4070538441" sldId="271"/>
            <ac:spMk id="24" creationId="{8AEAACC9-87A5-5D3A-9B6B-B0C5F418926D}"/>
          </ac:spMkLst>
        </pc:spChg>
        <pc:spChg chg="del">
          <ac:chgData name="حصه بنت العتيبي" userId="c1fe605c-1aaf-4791-a440-af891effc177" providerId="ADAL" clId="{BE08740A-2912-4040-85B0-D493CE34F6F2}" dt="2023-09-26T14:08:16.817" v="591" actId="478"/>
          <ac:spMkLst>
            <pc:docMk/>
            <pc:sldMk cId="4070538441" sldId="271"/>
            <ac:spMk id="25" creationId="{3E7E92F6-E9F5-98D4-3B06-A3C6C8A6256C}"/>
          </ac:spMkLst>
        </pc:spChg>
        <pc:spChg chg="del">
          <ac:chgData name="حصه بنت العتيبي" userId="c1fe605c-1aaf-4791-a440-af891effc177" providerId="ADAL" clId="{BE08740A-2912-4040-85B0-D493CE34F6F2}" dt="2023-09-26T14:08:16.817" v="591" actId="478"/>
          <ac:spMkLst>
            <pc:docMk/>
            <pc:sldMk cId="4070538441" sldId="271"/>
            <ac:spMk id="27" creationId="{BB4BED5D-DF5A-04EE-34FA-FA73045BB9D5}"/>
          </ac:spMkLst>
        </pc:spChg>
        <pc:spChg chg="del">
          <ac:chgData name="حصه بنت العتيبي" userId="c1fe605c-1aaf-4791-a440-af891effc177" providerId="ADAL" clId="{BE08740A-2912-4040-85B0-D493CE34F6F2}" dt="2023-09-26T14:08:16.817" v="591" actId="478"/>
          <ac:spMkLst>
            <pc:docMk/>
            <pc:sldMk cId="4070538441" sldId="271"/>
            <ac:spMk id="28" creationId="{55826650-5956-48FD-4A3C-B3122486C732}"/>
          </ac:spMkLst>
        </pc:spChg>
        <pc:spChg chg="del">
          <ac:chgData name="حصه بنت العتيبي" userId="c1fe605c-1aaf-4791-a440-af891effc177" providerId="ADAL" clId="{BE08740A-2912-4040-85B0-D493CE34F6F2}" dt="2023-09-26T14:08:16.817" v="591" actId="478"/>
          <ac:spMkLst>
            <pc:docMk/>
            <pc:sldMk cId="4070538441" sldId="271"/>
            <ac:spMk id="30" creationId="{B90FFDD2-9417-0A94-843D-58A8306DC50A}"/>
          </ac:spMkLst>
        </pc:spChg>
        <pc:spChg chg="del">
          <ac:chgData name="حصه بنت العتيبي" userId="c1fe605c-1aaf-4791-a440-af891effc177" providerId="ADAL" clId="{BE08740A-2912-4040-85B0-D493CE34F6F2}" dt="2023-09-26T14:08:16.817" v="591" actId="478"/>
          <ac:spMkLst>
            <pc:docMk/>
            <pc:sldMk cId="4070538441" sldId="271"/>
            <ac:spMk id="31" creationId="{DD94D024-4CB7-B344-9485-E04C35D77048}"/>
          </ac:spMkLst>
        </pc:spChg>
        <pc:spChg chg="mod">
          <ac:chgData name="حصه بنت العتيبي" userId="c1fe605c-1aaf-4791-a440-af891effc177" providerId="ADAL" clId="{BE08740A-2912-4040-85B0-D493CE34F6F2}" dt="2023-09-26T14:22:28.980" v="793" actId="1076"/>
          <ac:spMkLst>
            <pc:docMk/>
            <pc:sldMk cId="4070538441" sldId="271"/>
            <ac:spMk id="33" creationId="{3B5933FD-D096-0B5F-00C3-55232B9151C6}"/>
          </ac:spMkLst>
        </pc:spChg>
        <pc:spChg chg="mod">
          <ac:chgData name="حصه بنت العتيبي" userId="c1fe605c-1aaf-4791-a440-af891effc177" providerId="ADAL" clId="{BE08740A-2912-4040-85B0-D493CE34F6F2}" dt="2023-09-26T14:08:56.604" v="607" actId="1076"/>
          <ac:spMkLst>
            <pc:docMk/>
            <pc:sldMk cId="4070538441" sldId="271"/>
            <ac:spMk id="35" creationId="{EECB2B41-3808-CDCD-B055-02B60C2CB3F6}"/>
          </ac:spMkLst>
        </pc:spChg>
        <pc:spChg chg="mod">
          <ac:chgData name="حصه بنت العتيبي" userId="c1fe605c-1aaf-4791-a440-af891effc177" providerId="ADAL" clId="{BE08740A-2912-4040-85B0-D493CE34F6F2}" dt="2023-09-26T14:22:38.437" v="796" actId="20577"/>
          <ac:spMkLst>
            <pc:docMk/>
            <pc:sldMk cId="4070538441" sldId="271"/>
            <ac:spMk id="36" creationId="{1DB58944-E305-4266-B1BB-40A7D53554E9}"/>
          </ac:spMkLst>
        </pc:spChg>
        <pc:spChg chg="mod">
          <ac:chgData name="حصه بنت العتيبي" userId="c1fe605c-1aaf-4791-a440-af891effc177" providerId="ADAL" clId="{BE08740A-2912-4040-85B0-D493CE34F6F2}" dt="2023-09-26T14:23:12.093" v="800" actId="1076"/>
          <ac:spMkLst>
            <pc:docMk/>
            <pc:sldMk cId="4070538441" sldId="271"/>
            <ac:spMk id="37" creationId="{49D3908C-2804-4AE4-CD7F-3C52FD6CF4E1}"/>
          </ac:spMkLst>
        </pc:spChg>
      </pc:sldChg>
      <pc:sldChg chg="addSp delSp modSp add mod modTransition addAnim delAnim modAnim">
        <pc:chgData name="حصه بنت العتيبي" userId="c1fe605c-1aaf-4791-a440-af891effc177" providerId="ADAL" clId="{BE08740A-2912-4040-85B0-D493CE34F6F2}" dt="2023-09-26T16:40:03.629" v="1164"/>
        <pc:sldMkLst>
          <pc:docMk/>
          <pc:sldMk cId="497956472" sldId="272"/>
        </pc:sldMkLst>
        <pc:spChg chg="add del mod">
          <ac:chgData name="حصه بنت العتيبي" userId="c1fe605c-1aaf-4791-a440-af891effc177" providerId="ADAL" clId="{BE08740A-2912-4040-85B0-D493CE34F6F2}" dt="2023-09-26T16:31:31.508" v="956" actId="1076"/>
          <ac:spMkLst>
            <pc:docMk/>
            <pc:sldMk cId="497956472" sldId="272"/>
            <ac:spMk id="28" creationId="{46194E67-5DBD-023E-E9B2-61113321D3A3}"/>
          </ac:spMkLst>
        </pc:spChg>
        <pc:picChg chg="mod">
          <ac:chgData name="حصه بنت العتيبي" userId="c1fe605c-1aaf-4791-a440-af891effc177" providerId="ADAL" clId="{BE08740A-2912-4040-85B0-D493CE34F6F2}" dt="2023-09-26T16:31:16.905" v="951" actId="1076"/>
          <ac:picMkLst>
            <pc:docMk/>
            <pc:sldMk cId="497956472" sldId="272"/>
            <ac:picMk id="26" creationId="{61DE2409-1444-8EBC-4936-5FB22E455D23}"/>
          </ac:picMkLst>
        </pc:picChg>
      </pc:sldChg>
      <pc:sldChg chg="modSp add del mod ord modTransition modAnim">
        <pc:chgData name="حصه بنت العتيبي" userId="c1fe605c-1aaf-4791-a440-af891effc177" providerId="ADAL" clId="{BE08740A-2912-4040-85B0-D493CE34F6F2}" dt="2023-09-26T14:20:28.624" v="769" actId="2696"/>
        <pc:sldMkLst>
          <pc:docMk/>
          <pc:sldMk cId="1373461284" sldId="272"/>
        </pc:sldMkLst>
        <pc:spChg chg="mod">
          <ac:chgData name="حصه بنت العتيبي" userId="c1fe605c-1aaf-4791-a440-af891effc177" providerId="ADAL" clId="{BE08740A-2912-4040-85B0-D493CE34F6F2}" dt="2023-09-26T14:20:22.813" v="738"/>
          <ac:spMkLst>
            <pc:docMk/>
            <pc:sldMk cId="1373461284" sldId="272"/>
            <ac:spMk id="25" creationId="{3E7E92F6-E9F5-98D4-3B06-A3C6C8A6256C}"/>
          </ac:spMkLst>
        </pc:spChg>
        <pc:spChg chg="mod">
          <ac:chgData name="حصه بنت العتيبي" userId="c1fe605c-1aaf-4791-a440-af891effc177" providerId="ADAL" clId="{BE08740A-2912-4040-85B0-D493CE34F6F2}" dt="2023-09-26T14:20:26.742" v="754"/>
          <ac:spMkLst>
            <pc:docMk/>
            <pc:sldMk cId="1373461284" sldId="272"/>
            <ac:spMk id="28" creationId="{55826650-5956-48FD-4A3C-B3122486C732}"/>
          </ac:spMkLst>
        </pc:spChg>
        <pc:spChg chg="mod">
          <ac:chgData name="حصه بنت العتيبي" userId="c1fe605c-1aaf-4791-a440-af891effc177" providerId="ADAL" clId="{BE08740A-2912-4040-85B0-D493CE34F6F2}" dt="2023-09-26T14:20:28.326" v="768"/>
          <ac:spMkLst>
            <pc:docMk/>
            <pc:sldMk cId="1373461284" sldId="272"/>
            <ac:spMk id="30" creationId="{B90FFDD2-9417-0A94-843D-58A8306DC50A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4:19:28.448" v="702" actId="2696"/>
        <pc:sldMkLst>
          <pc:docMk/>
          <pc:sldMk cId="2188404636" sldId="272"/>
        </pc:sldMkLst>
        <pc:spChg chg="mod">
          <ac:chgData name="حصه بنت العتيبي" userId="c1fe605c-1aaf-4791-a440-af891effc177" providerId="ADAL" clId="{BE08740A-2912-4040-85B0-D493CE34F6F2}" dt="2023-09-26T14:19:25.069" v="673"/>
          <ac:spMkLst>
            <pc:docMk/>
            <pc:sldMk cId="2188404636" sldId="272"/>
            <ac:spMk id="25" creationId="{3E7E92F6-E9F5-98D4-3B06-A3C6C8A6256C}"/>
          </ac:spMkLst>
        </pc:spChg>
        <pc:spChg chg="mod">
          <ac:chgData name="حصه بنت العتيبي" userId="c1fe605c-1aaf-4791-a440-af891effc177" providerId="ADAL" clId="{BE08740A-2912-4040-85B0-D493CE34F6F2}" dt="2023-09-26T14:19:26.826" v="687"/>
          <ac:spMkLst>
            <pc:docMk/>
            <pc:sldMk cId="2188404636" sldId="272"/>
            <ac:spMk id="28" creationId="{55826650-5956-48FD-4A3C-B3122486C732}"/>
          </ac:spMkLst>
        </pc:spChg>
        <pc:spChg chg="mod">
          <ac:chgData name="حصه بنت العتيبي" userId="c1fe605c-1aaf-4791-a440-af891effc177" providerId="ADAL" clId="{BE08740A-2912-4040-85B0-D493CE34F6F2}" dt="2023-09-26T14:19:28.085" v="701"/>
          <ac:spMkLst>
            <pc:docMk/>
            <pc:sldMk cId="2188404636" sldId="272"/>
            <ac:spMk id="30" creationId="{B90FFDD2-9417-0A94-843D-58A8306DC50A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4:23:19.534" v="819" actId="2696"/>
        <pc:sldMkLst>
          <pc:docMk/>
          <pc:sldMk cId="2366758504" sldId="272"/>
        </pc:sldMkLst>
        <pc:spChg chg="mod">
          <ac:chgData name="حصه بنت العتيبي" userId="c1fe605c-1aaf-4791-a440-af891effc177" providerId="ADAL" clId="{BE08740A-2912-4040-85B0-D493CE34F6F2}" dt="2023-09-26T14:23:18.168" v="816"/>
          <ac:spMkLst>
            <pc:docMk/>
            <pc:sldMk cId="2366758504" sldId="272"/>
            <ac:spMk id="36" creationId="{1DB58944-E305-4266-B1BB-40A7D53554E9}"/>
          </ac:spMkLst>
        </pc:spChg>
        <pc:spChg chg="mod">
          <ac:chgData name="حصه بنت العتيبي" userId="c1fe605c-1aaf-4791-a440-af891effc177" providerId="ADAL" clId="{BE08740A-2912-4040-85B0-D493CE34F6F2}" dt="2023-09-26T14:23:19.218" v="818"/>
          <ac:spMkLst>
            <pc:docMk/>
            <pc:sldMk cId="2366758504" sldId="272"/>
            <ac:spMk id="37" creationId="{49D3908C-2804-4AE4-CD7F-3C52FD6CF4E1}"/>
          </ac:spMkLst>
        </pc:spChg>
      </pc:sldChg>
      <pc:sldChg chg="modSp add del ord modTransition modAnim">
        <pc:chgData name="حصه بنت العتيبي" userId="c1fe605c-1aaf-4791-a440-af891effc177" providerId="ADAL" clId="{BE08740A-2912-4040-85B0-D493CE34F6F2}" dt="2023-09-26T14:20:28.624" v="770" actId="2696"/>
        <pc:sldMkLst>
          <pc:docMk/>
          <pc:sldMk cId="512742878" sldId="273"/>
        </pc:sldMkLst>
        <pc:spChg chg="mod">
          <ac:chgData name="حصه بنت العتيبي" userId="c1fe605c-1aaf-4791-a440-af891effc177" providerId="ADAL" clId="{BE08740A-2912-4040-85B0-D493CE34F6F2}" dt="2023-09-26T14:20:21.829" v="727"/>
          <ac:spMkLst>
            <pc:docMk/>
            <pc:sldMk cId="512742878" sldId="273"/>
            <ac:spMk id="25" creationId="{3E7E92F6-E9F5-98D4-3B06-A3C6C8A6256C}"/>
          </ac:spMkLst>
        </pc:spChg>
        <pc:spChg chg="mod">
          <ac:chgData name="حصه بنت العتيبي" userId="c1fe605c-1aaf-4791-a440-af891effc177" providerId="ADAL" clId="{BE08740A-2912-4040-85B0-D493CE34F6F2}" dt="2023-09-26T14:20:24.595" v="743"/>
          <ac:spMkLst>
            <pc:docMk/>
            <pc:sldMk cId="512742878" sldId="273"/>
            <ac:spMk id="28" creationId="{55826650-5956-48FD-4A3C-B3122486C732}"/>
          </ac:spMkLst>
        </pc:spChg>
        <pc:spChg chg="mod">
          <ac:chgData name="حصه بنت العتيبي" userId="c1fe605c-1aaf-4791-a440-af891effc177" providerId="ADAL" clId="{BE08740A-2912-4040-85B0-D493CE34F6F2}" dt="2023-09-26T14:20:27.975" v="759"/>
          <ac:spMkLst>
            <pc:docMk/>
            <pc:sldMk cId="512742878" sldId="273"/>
            <ac:spMk id="30" creationId="{B90FFDD2-9417-0A94-843D-58A8306DC50A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30:18.128" v="937" actId="2696"/>
        <pc:sldMkLst>
          <pc:docMk/>
          <pc:sldMk cId="648935365" sldId="273"/>
        </pc:sldMkLst>
        <pc:spChg chg="mod">
          <ac:chgData name="حصه بنت العتيبي" userId="c1fe605c-1aaf-4791-a440-af891effc177" providerId="ADAL" clId="{BE08740A-2912-4040-85B0-D493CE34F6F2}" dt="2023-09-26T16:30:16.012" v="936"/>
          <ac:spMkLst>
            <pc:docMk/>
            <pc:sldMk cId="648935365" sldId="273"/>
            <ac:spMk id="28" creationId="{46194E67-5DBD-023E-E9B2-61113321D3A3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4:23:19.545" v="820" actId="2696"/>
        <pc:sldMkLst>
          <pc:docMk/>
          <pc:sldMk cId="1283729524" sldId="273"/>
        </pc:sldMkLst>
      </pc:sldChg>
      <pc:sldChg chg="modSp add del ord modTransition modAnim">
        <pc:chgData name="حصه بنت العتيبي" userId="c1fe605c-1aaf-4791-a440-af891effc177" providerId="ADAL" clId="{BE08740A-2912-4040-85B0-D493CE34F6F2}" dt="2023-09-26T14:19:28.448" v="703" actId="2696"/>
        <pc:sldMkLst>
          <pc:docMk/>
          <pc:sldMk cId="1449456158" sldId="273"/>
        </pc:sldMkLst>
        <pc:spChg chg="mod">
          <ac:chgData name="حصه بنت العتيبي" userId="c1fe605c-1aaf-4791-a440-af891effc177" providerId="ADAL" clId="{BE08740A-2912-4040-85B0-D493CE34F6F2}" dt="2023-09-26T14:19:24.848" v="664"/>
          <ac:spMkLst>
            <pc:docMk/>
            <pc:sldMk cId="1449456158" sldId="273"/>
            <ac:spMk id="25" creationId="{3E7E92F6-E9F5-98D4-3B06-A3C6C8A6256C}"/>
          </ac:spMkLst>
        </pc:spChg>
        <pc:spChg chg="mod">
          <ac:chgData name="حصه بنت العتيبي" userId="c1fe605c-1aaf-4791-a440-af891effc177" providerId="ADAL" clId="{BE08740A-2912-4040-85B0-D493CE34F6F2}" dt="2023-09-26T14:19:26.621" v="678"/>
          <ac:spMkLst>
            <pc:docMk/>
            <pc:sldMk cId="1449456158" sldId="273"/>
            <ac:spMk id="28" creationId="{55826650-5956-48FD-4A3C-B3122486C732}"/>
          </ac:spMkLst>
        </pc:spChg>
        <pc:spChg chg="mod">
          <ac:chgData name="حصه بنت العتيبي" userId="c1fe605c-1aaf-4791-a440-af891effc177" providerId="ADAL" clId="{BE08740A-2912-4040-85B0-D493CE34F6F2}" dt="2023-09-26T14:19:27.914" v="692"/>
          <ac:spMkLst>
            <pc:docMk/>
            <pc:sldMk cId="1449456158" sldId="273"/>
            <ac:spMk id="30" creationId="{B90FFDD2-9417-0A94-843D-58A8306DC50A}"/>
          </ac:spMkLst>
        </pc:spChg>
      </pc:sldChg>
      <pc:sldChg chg="modSp add mod ord modAnim">
        <pc:chgData name="حصه بنت العتيبي" userId="c1fe605c-1aaf-4791-a440-af891effc177" providerId="ADAL" clId="{BE08740A-2912-4040-85B0-D493CE34F6F2}" dt="2023-09-26T16:33:37.553" v="975" actId="1076"/>
        <pc:sldMkLst>
          <pc:docMk/>
          <pc:sldMk cId="3666419041" sldId="273"/>
        </pc:sldMkLst>
        <pc:spChg chg="mod">
          <ac:chgData name="حصه بنت العتيبي" userId="c1fe605c-1aaf-4791-a440-af891effc177" providerId="ADAL" clId="{BE08740A-2912-4040-85B0-D493CE34F6F2}" dt="2023-09-26T16:33:37.553" v="975" actId="1076"/>
          <ac:spMkLst>
            <pc:docMk/>
            <pc:sldMk cId="3666419041" sldId="273"/>
            <ac:spMk id="8" creationId="{0F86037D-616C-5698-57CD-BCDF95922808}"/>
          </ac:spMkLst>
        </pc:spChg>
      </pc:sldChg>
      <pc:sldChg chg="modSp add ord modAnim">
        <pc:chgData name="حصه بنت العتيبي" userId="c1fe605c-1aaf-4791-a440-af891effc177" providerId="ADAL" clId="{BE08740A-2912-4040-85B0-D493CE34F6F2}" dt="2023-09-26T16:33:57.690" v="981" actId="20577"/>
        <pc:sldMkLst>
          <pc:docMk/>
          <pc:sldMk cId="570270682" sldId="274"/>
        </pc:sldMkLst>
        <pc:spChg chg="mod">
          <ac:chgData name="حصه بنت العتيبي" userId="c1fe605c-1aaf-4791-a440-af891effc177" providerId="ADAL" clId="{BE08740A-2912-4040-85B0-D493CE34F6F2}" dt="2023-09-26T16:33:57.690" v="981" actId="20577"/>
          <ac:spMkLst>
            <pc:docMk/>
            <pc:sldMk cId="570270682" sldId="274"/>
            <ac:spMk id="8" creationId="{0F86037D-616C-5698-57CD-BCDF95922808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30:18.134" v="938" actId="2696"/>
        <pc:sldMkLst>
          <pc:docMk/>
          <pc:sldMk cId="3318253915" sldId="274"/>
        </pc:sldMkLst>
      </pc:sldChg>
      <pc:sldChg chg="addSp delSp modSp add mod ord modTransition delAnim">
        <pc:chgData name="حصه بنت العتيبي" userId="c1fe605c-1aaf-4791-a440-af891effc177" providerId="ADAL" clId="{BE08740A-2912-4040-85B0-D493CE34F6F2}" dt="2023-09-26T16:40:33.356" v="1167"/>
        <pc:sldMkLst>
          <pc:docMk/>
          <pc:sldMk cId="2665344153" sldId="275"/>
        </pc:sldMkLst>
        <pc:spChg chg="del">
          <ac:chgData name="حصه بنت العتيبي" userId="c1fe605c-1aaf-4791-a440-af891effc177" providerId="ADAL" clId="{BE08740A-2912-4040-85B0-D493CE34F6F2}" dt="2023-09-26T16:36:41.879" v="995" actId="478"/>
          <ac:spMkLst>
            <pc:docMk/>
            <pc:sldMk cId="2665344153" sldId="275"/>
            <ac:spMk id="8" creationId="{0F86037D-616C-5698-57CD-BCDF95922808}"/>
          </ac:spMkLst>
        </pc:spChg>
        <pc:grpChg chg="del">
          <ac:chgData name="حصه بنت العتيبي" userId="c1fe605c-1aaf-4791-a440-af891effc177" providerId="ADAL" clId="{BE08740A-2912-4040-85B0-D493CE34F6F2}" dt="2023-09-26T16:36:39.967" v="994" actId="478"/>
          <ac:grpSpMkLst>
            <pc:docMk/>
            <pc:sldMk cId="2665344153" sldId="275"/>
            <ac:grpSpMk id="5" creationId="{A729851A-9655-528E-F053-8A2144DBEFAD}"/>
          </ac:grpSpMkLst>
        </pc:grpChg>
        <pc:picChg chg="add mod">
          <ac:chgData name="حصه بنت العتيبي" userId="c1fe605c-1aaf-4791-a440-af891effc177" providerId="ADAL" clId="{BE08740A-2912-4040-85B0-D493CE34F6F2}" dt="2023-09-26T16:37:45.695" v="1004" actId="1076"/>
          <ac:picMkLst>
            <pc:docMk/>
            <pc:sldMk cId="2665344153" sldId="275"/>
            <ac:picMk id="1026" creationId="{406D520E-E511-4B7C-B051-B799088109A2}"/>
          </ac:picMkLst>
        </pc:picChg>
      </pc:sldChg>
      <pc:sldChg chg="modSp add del mod ord modTransition modAnim">
        <pc:chgData name="حصه بنت العتيبي" userId="c1fe605c-1aaf-4791-a440-af891effc177" providerId="ADAL" clId="{BE08740A-2912-4040-85B0-D493CE34F6F2}" dt="2023-09-26T16:41:30.001" v="1204" actId="2696"/>
        <pc:sldMkLst>
          <pc:docMk/>
          <pc:sldMk cId="1695891" sldId="276"/>
        </pc:sldMkLst>
        <pc:spChg chg="mod">
          <ac:chgData name="حصه بنت العتيبي" userId="c1fe605c-1aaf-4791-a440-af891effc177" providerId="ADAL" clId="{BE08740A-2912-4040-85B0-D493CE34F6F2}" dt="2023-09-26T16:41:29.494" v="1203"/>
          <ac:spMkLst>
            <pc:docMk/>
            <pc:sldMk cId="1695891" sldId="276"/>
            <ac:spMk id="8" creationId="{0F86037D-616C-5698-57CD-BCDF95922808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38:28.449" v="1083" actId="2696"/>
        <pc:sldMkLst>
          <pc:docMk/>
          <pc:sldMk cId="55728303" sldId="276"/>
        </pc:sldMkLst>
        <pc:spChg chg="mod">
          <ac:chgData name="حصه بنت العتيبي" userId="c1fe605c-1aaf-4791-a440-af891effc177" providerId="ADAL" clId="{BE08740A-2912-4040-85B0-D493CE34F6F2}" dt="2023-09-26T16:38:28.189" v="1082"/>
          <ac:spMkLst>
            <pc:docMk/>
            <pc:sldMk cId="55728303" sldId="276"/>
            <ac:spMk id="8" creationId="{0F86037D-616C-5698-57CD-BCDF95922808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3:25.246" v="1484" actId="2696"/>
        <pc:sldMkLst>
          <pc:docMk/>
          <pc:sldMk cId="126707321" sldId="276"/>
        </pc:sldMkLst>
        <pc:spChg chg="mod">
          <ac:chgData name="حصه بنت العتيبي" userId="c1fe605c-1aaf-4791-a440-af891effc177" providerId="ADAL" clId="{BE08740A-2912-4040-85B0-D493CE34F6F2}" dt="2023-09-26T16:43:20.516" v="1453"/>
          <ac:spMkLst>
            <pc:docMk/>
            <pc:sldMk cId="126707321" sldId="276"/>
            <ac:spMk id="25" creationId="{3E7E92F6-E9F5-98D4-3B06-A3C6C8A6256C}"/>
          </ac:spMkLst>
        </pc:spChg>
        <pc:spChg chg="mod">
          <ac:chgData name="حصه بنت العتيبي" userId="c1fe605c-1aaf-4791-a440-af891effc177" providerId="ADAL" clId="{BE08740A-2912-4040-85B0-D493CE34F6F2}" dt="2023-09-26T16:43:23.382" v="1469"/>
          <ac:spMkLst>
            <pc:docMk/>
            <pc:sldMk cId="126707321" sldId="276"/>
            <ac:spMk id="28" creationId="{55826650-5956-48FD-4A3C-B3122486C732}"/>
          </ac:spMkLst>
        </pc:spChg>
        <pc:spChg chg="mod">
          <ac:chgData name="حصه بنت العتيبي" userId="c1fe605c-1aaf-4791-a440-af891effc177" providerId="ADAL" clId="{BE08740A-2912-4040-85B0-D493CE34F6F2}" dt="2023-09-26T16:43:24.813" v="1483"/>
          <ac:spMkLst>
            <pc:docMk/>
            <pc:sldMk cId="126707321" sldId="276"/>
            <ac:spMk id="30" creationId="{B90FFDD2-9417-0A94-843D-58A8306DC50A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41:33.072" v="1250" actId="2696"/>
        <pc:sldMkLst>
          <pc:docMk/>
          <pc:sldMk cId="651874340" sldId="276"/>
        </pc:sldMkLst>
        <pc:spChg chg="mod">
          <ac:chgData name="حصه بنت العتيبي" userId="c1fe605c-1aaf-4791-a440-af891effc177" providerId="ADAL" clId="{BE08740A-2912-4040-85B0-D493CE34F6F2}" dt="2023-09-26T16:41:32.941" v="1241"/>
          <ac:spMkLst>
            <pc:docMk/>
            <pc:sldMk cId="651874340" sldId="276"/>
            <ac:spMk id="3" creationId="{BA8D2D0D-336A-141B-4A3E-DE8A6B9F442D}"/>
          </ac:spMkLst>
        </pc:spChg>
        <pc:spChg chg="mod">
          <ac:chgData name="حصه بنت العتيبي" userId="c1fe605c-1aaf-4791-a440-af891effc177" providerId="ADAL" clId="{BE08740A-2912-4040-85B0-D493CE34F6F2}" dt="2023-09-26T16:41:32.937" v="1233"/>
          <ac:spMkLst>
            <pc:docMk/>
            <pc:sldMk cId="651874340" sldId="276"/>
            <ac:spMk id="7" creationId="{90D7AFD9-D2FF-4D14-69C0-2C706F3E31D1}"/>
          </ac:spMkLst>
        </pc:spChg>
        <pc:spChg chg="mod">
          <ac:chgData name="حصه بنت العتيبي" userId="c1fe605c-1aaf-4791-a440-af891effc177" providerId="ADAL" clId="{BE08740A-2912-4040-85B0-D493CE34F6F2}" dt="2023-09-26T16:41:32.940" v="1239"/>
          <ac:spMkLst>
            <pc:docMk/>
            <pc:sldMk cId="651874340" sldId="276"/>
            <ac:spMk id="9" creationId="{E1493CF9-BD3B-A3DB-7B88-287D301A7218}"/>
          </ac:spMkLst>
        </pc:spChg>
        <pc:spChg chg="mod">
          <ac:chgData name="حصه بنت العتيبي" userId="c1fe605c-1aaf-4791-a440-af891effc177" providerId="ADAL" clId="{BE08740A-2912-4040-85B0-D493CE34F6F2}" dt="2023-09-26T16:41:32.942" v="1245"/>
          <ac:spMkLst>
            <pc:docMk/>
            <pc:sldMk cId="651874340" sldId="276"/>
            <ac:spMk id="16" creationId="{5198D57C-D29F-64C2-7868-C46A15AF07AB}"/>
          </ac:spMkLst>
        </pc:spChg>
        <pc:spChg chg="mod">
          <ac:chgData name="حصه بنت العتيبي" userId="c1fe605c-1aaf-4791-a440-af891effc177" providerId="ADAL" clId="{BE08740A-2912-4040-85B0-D493CE34F6F2}" dt="2023-09-26T16:41:32.938" v="1235"/>
          <ac:spMkLst>
            <pc:docMk/>
            <pc:sldMk cId="651874340" sldId="276"/>
            <ac:spMk id="17" creationId="{18B8F225-84B1-1994-4B52-0DD3ED786E06}"/>
          </ac:spMkLst>
        </pc:spChg>
        <pc:spChg chg="mod">
          <ac:chgData name="حصه بنت العتيبي" userId="c1fe605c-1aaf-4791-a440-af891effc177" providerId="ADAL" clId="{BE08740A-2912-4040-85B0-D493CE34F6F2}" dt="2023-09-26T16:41:32.941" v="1243"/>
          <ac:spMkLst>
            <pc:docMk/>
            <pc:sldMk cId="651874340" sldId="276"/>
            <ac:spMk id="18" creationId="{87E50502-97E3-FA5A-E4F1-51E19312A312}"/>
          </ac:spMkLst>
        </pc:spChg>
        <pc:spChg chg="mod">
          <ac:chgData name="حصه بنت العتيبي" userId="c1fe605c-1aaf-4791-a440-af891effc177" providerId="ADAL" clId="{BE08740A-2912-4040-85B0-D493CE34F6F2}" dt="2023-09-26T16:41:32.939" v="1237"/>
          <ac:spMkLst>
            <pc:docMk/>
            <pc:sldMk cId="651874340" sldId="276"/>
            <ac:spMk id="19" creationId="{B3D7C4B1-43BB-020C-17B3-0AA4C8D049B0}"/>
          </ac:spMkLst>
        </pc:spChg>
        <pc:spChg chg="mod">
          <ac:chgData name="حصه بنت العتيبي" userId="c1fe605c-1aaf-4791-a440-af891effc177" providerId="ADAL" clId="{BE08740A-2912-4040-85B0-D493CE34F6F2}" dt="2023-09-26T16:41:32.943" v="1247"/>
          <ac:spMkLst>
            <pc:docMk/>
            <pc:sldMk cId="651874340" sldId="276"/>
            <ac:spMk id="25" creationId="{28919422-4A2C-0624-978C-D2DD146D9909}"/>
          </ac:spMkLst>
        </pc:spChg>
        <pc:spChg chg="mod">
          <ac:chgData name="حصه بنت العتيبي" userId="c1fe605c-1aaf-4791-a440-af891effc177" providerId="ADAL" clId="{BE08740A-2912-4040-85B0-D493CE34F6F2}" dt="2023-09-26T16:41:32.943" v="1249"/>
          <ac:spMkLst>
            <pc:docMk/>
            <pc:sldMk cId="651874340" sldId="276"/>
            <ac:spMk id="26" creationId="{AB388578-3584-123E-653E-224C67B748A0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43:31.222" v="1504" actId="2696"/>
        <pc:sldMkLst>
          <pc:docMk/>
          <pc:sldMk cId="2028132896" sldId="276"/>
        </pc:sldMkLst>
        <pc:spChg chg="mod">
          <ac:chgData name="حصه بنت العتيبي" userId="c1fe605c-1aaf-4791-a440-af891effc177" providerId="ADAL" clId="{BE08740A-2912-4040-85B0-D493CE34F6F2}" dt="2023-09-26T16:43:29.559" v="1501"/>
          <ac:spMkLst>
            <pc:docMk/>
            <pc:sldMk cId="2028132896" sldId="276"/>
            <ac:spMk id="36" creationId="{1DB58944-E305-4266-B1BB-40A7D53554E9}"/>
          </ac:spMkLst>
        </pc:spChg>
        <pc:spChg chg="mod">
          <ac:chgData name="حصه بنت العتيبي" userId="c1fe605c-1aaf-4791-a440-af891effc177" providerId="ADAL" clId="{BE08740A-2912-4040-85B0-D493CE34F6F2}" dt="2023-09-26T16:43:30.724" v="1503"/>
          <ac:spMkLst>
            <pc:docMk/>
            <pc:sldMk cId="2028132896" sldId="276"/>
            <ac:spMk id="37" creationId="{49D3908C-2804-4AE4-CD7F-3C52FD6CF4E1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43:04.330" v="1422" actId="2696"/>
        <pc:sldMkLst>
          <pc:docMk/>
          <pc:sldMk cId="2607405140" sldId="276"/>
        </pc:sldMkLst>
        <pc:spChg chg="mod">
          <ac:chgData name="حصه بنت العتيبي" userId="c1fe605c-1aaf-4791-a440-af891effc177" providerId="ADAL" clId="{BE08740A-2912-4040-85B0-D493CE34F6F2}" dt="2023-09-26T16:43:01.536" v="1419"/>
          <ac:spMkLst>
            <pc:docMk/>
            <pc:sldMk cId="2607405140" sldId="276"/>
            <ac:spMk id="11" creationId="{B30EF87E-40D6-C730-B1CD-0EE50B498854}"/>
          </ac:spMkLst>
        </pc:spChg>
        <pc:spChg chg="mod">
          <ac:chgData name="حصه بنت العتيبي" userId="c1fe605c-1aaf-4791-a440-af891effc177" providerId="ADAL" clId="{BE08740A-2912-4040-85B0-D493CE34F6F2}" dt="2023-09-26T16:43:03.899" v="1421"/>
          <ac:spMkLst>
            <pc:docMk/>
            <pc:sldMk cId="2607405140" sldId="276"/>
            <ac:spMk id="14" creationId="{A067F46B-5DFD-0674-7560-7F4F668D8A6C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43:37.519" v="1524" actId="2696"/>
        <pc:sldMkLst>
          <pc:docMk/>
          <pc:sldMk cId="2756593830" sldId="276"/>
        </pc:sldMkLst>
        <pc:spChg chg="mod">
          <ac:chgData name="حصه بنت العتيبي" userId="c1fe605c-1aaf-4791-a440-af891effc177" providerId="ADAL" clId="{BE08740A-2912-4040-85B0-D493CE34F6F2}" dt="2023-09-26T16:43:36.253" v="1521"/>
          <ac:spMkLst>
            <pc:docMk/>
            <pc:sldMk cId="2756593830" sldId="276"/>
            <ac:spMk id="32" creationId="{138F0CEA-D6D2-90A7-EB4A-1D3F5F1A7C92}"/>
          </ac:spMkLst>
        </pc:spChg>
        <pc:spChg chg="mod">
          <ac:chgData name="حصه بنت العتيبي" userId="c1fe605c-1aaf-4791-a440-af891effc177" providerId="ADAL" clId="{BE08740A-2912-4040-85B0-D493CE34F6F2}" dt="2023-09-26T16:43:37.020" v="1523"/>
          <ac:spMkLst>
            <pc:docMk/>
            <pc:sldMk cId="2756593830" sldId="276"/>
            <ac:spMk id="33" creationId="{273EC462-B508-0AEE-B383-F32589B4E78E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38:58.507" v="1153" actId="2696"/>
        <pc:sldMkLst>
          <pc:docMk/>
          <pc:sldMk cId="2973605934" sldId="276"/>
        </pc:sldMkLst>
        <pc:spChg chg="mod">
          <ac:chgData name="حصه بنت العتيبي" userId="c1fe605c-1aaf-4791-a440-af891effc177" providerId="ADAL" clId="{BE08740A-2912-4040-85B0-D493CE34F6F2}" dt="2023-09-26T16:38:58.330" v="1152"/>
          <ac:spMkLst>
            <pc:docMk/>
            <pc:sldMk cId="2973605934" sldId="276"/>
            <ac:spMk id="8" creationId="{0F86037D-616C-5698-57CD-BCDF95922808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42:51.050" v="1404" actId="2696"/>
        <pc:sldMkLst>
          <pc:docMk/>
          <pc:sldMk cId="3004931330" sldId="276"/>
        </pc:sldMkLst>
        <pc:spChg chg="mod">
          <ac:chgData name="حصه بنت العتيبي" userId="c1fe605c-1aaf-4791-a440-af891effc177" providerId="ADAL" clId="{BE08740A-2912-4040-85B0-D493CE34F6F2}" dt="2023-09-26T16:42:50.775" v="1403"/>
          <ac:spMkLst>
            <pc:docMk/>
            <pc:sldMk cId="3004931330" sldId="276"/>
            <ac:spMk id="5" creationId="{C264528A-C48D-38D1-EED5-6F1095E8D911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1:54.254" v="1274" actId="2696"/>
        <pc:sldMkLst>
          <pc:docMk/>
          <pc:sldMk cId="3148935479" sldId="276"/>
        </pc:sldMkLst>
        <pc:spChg chg="mod">
          <ac:chgData name="حصه بنت العتيبي" userId="c1fe605c-1aaf-4791-a440-af891effc177" providerId="ADAL" clId="{BE08740A-2912-4040-85B0-D493CE34F6F2}" dt="2023-09-26T16:41:53.754" v="1273"/>
          <ac:spMkLst>
            <pc:docMk/>
            <pc:sldMk cId="3148935479" sldId="276"/>
            <ac:spMk id="8" creationId="{0F86037D-616C-5698-57CD-BCDF95922808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3:50.369" v="1662" actId="2696"/>
        <pc:sldMkLst>
          <pc:docMk/>
          <pc:sldMk cId="3202071799" sldId="276"/>
        </pc:sldMkLst>
        <pc:spChg chg="mod">
          <ac:chgData name="حصه بنت العتيبي" userId="c1fe605c-1aaf-4791-a440-af891effc177" providerId="ADAL" clId="{BE08740A-2912-4040-85B0-D493CE34F6F2}" dt="2023-09-26T16:43:50.192" v="1661"/>
          <ac:spMkLst>
            <pc:docMk/>
            <pc:sldMk cId="3202071799" sldId="276"/>
            <ac:spMk id="28" creationId="{46194E67-5DBD-023E-E9B2-61113321D3A3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38:05.641" v="1041" actId="2696"/>
        <pc:sldMkLst>
          <pc:docMk/>
          <pc:sldMk cId="3255894966" sldId="276"/>
        </pc:sldMkLst>
        <pc:spChg chg="mod">
          <ac:chgData name="حصه بنت العتيبي" userId="c1fe605c-1aaf-4791-a440-af891effc177" providerId="ADAL" clId="{BE08740A-2912-4040-85B0-D493CE34F6F2}" dt="2023-09-26T16:38:05.343" v="1040"/>
          <ac:spMkLst>
            <pc:docMk/>
            <pc:sldMk cId="3255894966" sldId="276"/>
            <ac:spMk id="8" creationId="{0F86037D-616C-5698-57CD-BCDF95922808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3:55.804" v="1710" actId="2696"/>
        <pc:sldMkLst>
          <pc:docMk/>
          <pc:sldMk cId="3650343635" sldId="276"/>
        </pc:sldMkLst>
        <pc:spChg chg="mod">
          <ac:chgData name="حصه بنت العتيبي" userId="c1fe605c-1aaf-4791-a440-af891effc177" providerId="ADAL" clId="{BE08740A-2912-4040-85B0-D493CE34F6F2}" dt="2023-09-26T16:43:55.354" v="1709"/>
          <ac:spMkLst>
            <pc:docMk/>
            <pc:sldMk cId="3650343635" sldId="276"/>
            <ac:spMk id="28" creationId="{46194E67-5DBD-023E-E9B2-61113321D3A3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3:59.184" v="1734" actId="2696"/>
        <pc:sldMkLst>
          <pc:docMk/>
          <pc:sldMk cId="4027256988" sldId="276"/>
        </pc:sldMkLst>
        <pc:spChg chg="mod">
          <ac:chgData name="حصه بنت العتيبي" userId="c1fe605c-1aaf-4791-a440-af891effc177" providerId="ADAL" clId="{BE08740A-2912-4040-85B0-D493CE34F6F2}" dt="2023-09-26T16:43:58.918" v="1733"/>
          <ac:spMkLst>
            <pc:docMk/>
            <pc:sldMk cId="4027256988" sldId="276"/>
            <ac:spMk id="8" creationId="{0F86037D-616C-5698-57CD-BCDF95922808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38:36.499" v="1129" actId="2696"/>
        <pc:sldMkLst>
          <pc:docMk/>
          <pc:sldMk cId="4091889247" sldId="276"/>
        </pc:sldMkLst>
        <pc:spChg chg="mod">
          <ac:chgData name="حصه بنت العتيبي" userId="c1fe605c-1aaf-4791-a440-af891effc177" providerId="ADAL" clId="{BE08740A-2912-4040-85B0-D493CE34F6F2}" dt="2023-09-26T16:38:36.334" v="1120"/>
          <ac:spMkLst>
            <pc:docMk/>
            <pc:sldMk cId="4091889247" sldId="276"/>
            <ac:spMk id="3" creationId="{BA8D2D0D-336A-141B-4A3E-DE8A6B9F442D}"/>
          </ac:spMkLst>
        </pc:spChg>
        <pc:spChg chg="mod">
          <ac:chgData name="حصه بنت العتيبي" userId="c1fe605c-1aaf-4791-a440-af891effc177" providerId="ADAL" clId="{BE08740A-2912-4040-85B0-D493CE34F6F2}" dt="2023-09-26T16:38:36.330" v="1112"/>
          <ac:spMkLst>
            <pc:docMk/>
            <pc:sldMk cId="4091889247" sldId="276"/>
            <ac:spMk id="7" creationId="{90D7AFD9-D2FF-4D14-69C0-2C706F3E31D1}"/>
          </ac:spMkLst>
        </pc:spChg>
        <pc:spChg chg="mod">
          <ac:chgData name="حصه بنت العتيبي" userId="c1fe605c-1aaf-4791-a440-af891effc177" providerId="ADAL" clId="{BE08740A-2912-4040-85B0-D493CE34F6F2}" dt="2023-09-26T16:38:36.334" v="1118"/>
          <ac:spMkLst>
            <pc:docMk/>
            <pc:sldMk cId="4091889247" sldId="276"/>
            <ac:spMk id="9" creationId="{E1493CF9-BD3B-A3DB-7B88-287D301A7218}"/>
          </ac:spMkLst>
        </pc:spChg>
        <pc:spChg chg="mod">
          <ac:chgData name="حصه بنت العتيبي" userId="c1fe605c-1aaf-4791-a440-af891effc177" providerId="ADAL" clId="{BE08740A-2912-4040-85B0-D493CE34F6F2}" dt="2023-09-26T16:38:36.336" v="1124"/>
          <ac:spMkLst>
            <pc:docMk/>
            <pc:sldMk cId="4091889247" sldId="276"/>
            <ac:spMk id="16" creationId="{5198D57C-D29F-64C2-7868-C46A15AF07AB}"/>
          </ac:spMkLst>
        </pc:spChg>
        <pc:spChg chg="mod">
          <ac:chgData name="حصه بنت العتيبي" userId="c1fe605c-1aaf-4791-a440-af891effc177" providerId="ADAL" clId="{BE08740A-2912-4040-85B0-D493CE34F6F2}" dt="2023-09-26T16:38:36.330" v="1114"/>
          <ac:spMkLst>
            <pc:docMk/>
            <pc:sldMk cId="4091889247" sldId="276"/>
            <ac:spMk id="17" creationId="{18B8F225-84B1-1994-4B52-0DD3ED786E06}"/>
          </ac:spMkLst>
        </pc:spChg>
        <pc:spChg chg="mod">
          <ac:chgData name="حصه بنت العتيبي" userId="c1fe605c-1aaf-4791-a440-af891effc177" providerId="ADAL" clId="{BE08740A-2912-4040-85B0-D493CE34F6F2}" dt="2023-09-26T16:38:36.334" v="1122"/>
          <ac:spMkLst>
            <pc:docMk/>
            <pc:sldMk cId="4091889247" sldId="276"/>
            <ac:spMk id="18" creationId="{87E50502-97E3-FA5A-E4F1-51E19312A312}"/>
          </ac:spMkLst>
        </pc:spChg>
        <pc:spChg chg="mod">
          <ac:chgData name="حصه بنت العتيبي" userId="c1fe605c-1aaf-4791-a440-af891effc177" providerId="ADAL" clId="{BE08740A-2912-4040-85B0-D493CE34F6F2}" dt="2023-09-26T16:38:36.333" v="1116"/>
          <ac:spMkLst>
            <pc:docMk/>
            <pc:sldMk cId="4091889247" sldId="276"/>
            <ac:spMk id="19" creationId="{B3D7C4B1-43BB-020C-17B3-0AA4C8D049B0}"/>
          </ac:spMkLst>
        </pc:spChg>
        <pc:spChg chg="mod">
          <ac:chgData name="حصه بنت العتيبي" userId="c1fe605c-1aaf-4791-a440-af891effc177" providerId="ADAL" clId="{BE08740A-2912-4040-85B0-D493CE34F6F2}" dt="2023-09-26T16:38:36.336" v="1126"/>
          <ac:spMkLst>
            <pc:docMk/>
            <pc:sldMk cId="4091889247" sldId="276"/>
            <ac:spMk id="25" creationId="{28919422-4A2C-0624-978C-D2DD146D9909}"/>
          </ac:spMkLst>
        </pc:spChg>
        <pc:spChg chg="mod">
          <ac:chgData name="حصه بنت العتيبي" userId="c1fe605c-1aaf-4791-a440-af891effc177" providerId="ADAL" clId="{BE08740A-2912-4040-85B0-D493CE34F6F2}" dt="2023-09-26T16:38:36.336" v="1128"/>
          <ac:spMkLst>
            <pc:docMk/>
            <pc:sldMk cId="4091889247" sldId="276"/>
            <ac:spMk id="26" creationId="{AB388578-3584-123E-653E-224C67B748A0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41:54.254" v="1275" actId="2696"/>
        <pc:sldMkLst>
          <pc:docMk/>
          <pc:sldMk cId="30737638" sldId="277"/>
        </pc:sldMkLst>
      </pc:sldChg>
      <pc:sldChg chg="add del ord modTransition">
        <pc:chgData name="حصه بنت العتيبي" userId="c1fe605c-1aaf-4791-a440-af891effc177" providerId="ADAL" clId="{BE08740A-2912-4040-85B0-D493CE34F6F2}" dt="2023-09-26T16:41:33.072" v="1251" actId="2696"/>
        <pc:sldMkLst>
          <pc:docMk/>
          <pc:sldMk cId="98034570" sldId="277"/>
        </pc:sldMkLst>
      </pc:sldChg>
      <pc:sldChg chg="modSp add del ord modTransition modAnim">
        <pc:chgData name="حصه بنت العتيبي" userId="c1fe605c-1aaf-4791-a440-af891effc177" providerId="ADAL" clId="{BE08740A-2912-4040-85B0-D493CE34F6F2}" dt="2023-09-26T16:43:55.818" v="1711" actId="2696"/>
        <pc:sldMkLst>
          <pc:docMk/>
          <pc:sldMk cId="1150297634" sldId="277"/>
        </pc:sldMkLst>
        <pc:spChg chg="mod">
          <ac:chgData name="حصه بنت العتيبي" userId="c1fe605c-1aaf-4791-a440-af891effc177" providerId="ADAL" clId="{BE08740A-2912-4040-85B0-D493CE34F6F2}" dt="2023-09-26T16:43:54.972" v="1700"/>
          <ac:spMkLst>
            <pc:docMk/>
            <pc:sldMk cId="1150297634" sldId="277"/>
            <ac:spMk id="28" creationId="{46194E67-5DBD-023E-E9B2-61113321D3A3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43:31.233" v="1505" actId="2696"/>
        <pc:sldMkLst>
          <pc:docMk/>
          <pc:sldMk cId="1152675977" sldId="277"/>
        </pc:sldMkLst>
      </pc:sldChg>
      <pc:sldChg chg="add del ord modTransition">
        <pc:chgData name="حصه بنت العتيبي" userId="c1fe605c-1aaf-4791-a440-af891effc177" providerId="ADAL" clId="{BE08740A-2912-4040-85B0-D493CE34F6F2}" dt="2023-09-26T16:38:58.509" v="1154" actId="2696"/>
        <pc:sldMkLst>
          <pc:docMk/>
          <pc:sldMk cId="1419993316" sldId="277"/>
        </pc:sldMkLst>
      </pc:sldChg>
      <pc:sldChg chg="add del ord modTransition">
        <pc:chgData name="حصه بنت العتيبي" userId="c1fe605c-1aaf-4791-a440-af891effc177" providerId="ADAL" clId="{BE08740A-2912-4040-85B0-D493CE34F6F2}" dt="2023-09-26T16:43:04.338" v="1423" actId="2696"/>
        <pc:sldMkLst>
          <pc:docMk/>
          <pc:sldMk cId="2268698223" sldId="277"/>
        </pc:sldMkLst>
      </pc:sldChg>
      <pc:sldChg chg="modSp add del ord modTransition modAnim">
        <pc:chgData name="حصه بنت العتيبي" userId="c1fe605c-1aaf-4791-a440-af891effc177" providerId="ADAL" clId="{BE08740A-2912-4040-85B0-D493CE34F6F2}" dt="2023-09-26T16:38:28.460" v="1084" actId="2696"/>
        <pc:sldMkLst>
          <pc:docMk/>
          <pc:sldMk cId="2573705810" sldId="277"/>
        </pc:sldMkLst>
        <pc:spChg chg="mod">
          <ac:chgData name="حصه بنت العتيبي" userId="c1fe605c-1aaf-4791-a440-af891effc177" providerId="ADAL" clId="{BE08740A-2912-4040-85B0-D493CE34F6F2}" dt="2023-09-26T16:38:28.143" v="1073"/>
          <ac:spMkLst>
            <pc:docMk/>
            <pc:sldMk cId="2573705810" sldId="277"/>
            <ac:spMk id="8" creationId="{0F86037D-616C-5698-57CD-BCDF95922808}"/>
          </ac:spMkLst>
        </pc:spChg>
      </pc:sldChg>
      <pc:sldChg chg="modSp add del ord modTransition modAnim">
        <pc:chgData name="حصه بنت العتيبي" userId="c1fe605c-1aaf-4791-a440-af891effc177" providerId="ADAL" clId="{BE08740A-2912-4040-85B0-D493CE34F6F2}" dt="2023-09-26T16:41:30.001" v="1205" actId="2696"/>
        <pc:sldMkLst>
          <pc:docMk/>
          <pc:sldMk cId="2640135050" sldId="277"/>
        </pc:sldMkLst>
        <pc:spChg chg="mod">
          <ac:chgData name="حصه بنت العتيبي" userId="c1fe605c-1aaf-4791-a440-af891effc177" providerId="ADAL" clId="{BE08740A-2912-4040-85B0-D493CE34F6F2}" dt="2023-09-26T16:41:28.876" v="1194"/>
          <ac:spMkLst>
            <pc:docMk/>
            <pc:sldMk cId="2640135050" sldId="277"/>
            <ac:spMk id="8" creationId="{0F86037D-616C-5698-57CD-BCDF95922808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42:51.050" v="1405" actId="2696"/>
        <pc:sldMkLst>
          <pc:docMk/>
          <pc:sldMk cId="3178770414" sldId="277"/>
        </pc:sldMkLst>
      </pc:sldChg>
      <pc:sldChg chg="add del ord modTransition">
        <pc:chgData name="حصه بنت العتيبي" userId="c1fe605c-1aaf-4791-a440-af891effc177" providerId="ADAL" clId="{BE08740A-2912-4040-85B0-D493CE34F6F2}" dt="2023-09-26T16:43:37.527" v="1525" actId="2696"/>
        <pc:sldMkLst>
          <pc:docMk/>
          <pc:sldMk cId="3222220846" sldId="277"/>
        </pc:sldMkLst>
      </pc:sldChg>
      <pc:sldChg chg="modSp add del ord modTransition modAnim">
        <pc:chgData name="حصه بنت العتيبي" userId="c1fe605c-1aaf-4791-a440-af891effc177" providerId="ADAL" clId="{BE08740A-2912-4040-85B0-D493CE34F6F2}" dt="2023-09-26T16:38:05.641" v="1042" actId="2696"/>
        <pc:sldMkLst>
          <pc:docMk/>
          <pc:sldMk cId="3266298762" sldId="277"/>
        </pc:sldMkLst>
        <pc:spChg chg="mod">
          <ac:chgData name="حصه بنت العتيبي" userId="c1fe605c-1aaf-4791-a440-af891effc177" providerId="ADAL" clId="{BE08740A-2912-4040-85B0-D493CE34F6F2}" dt="2023-09-26T16:38:05.112" v="1031"/>
          <ac:spMkLst>
            <pc:docMk/>
            <pc:sldMk cId="3266298762" sldId="277"/>
            <ac:spMk id="8" creationId="{0F86037D-616C-5698-57CD-BCDF95922808}"/>
          </ac:spMkLst>
        </pc:spChg>
      </pc:sldChg>
      <pc:sldChg chg="modSp add del ord modTransition modAnim">
        <pc:chgData name="حصه بنت العتيبي" userId="c1fe605c-1aaf-4791-a440-af891effc177" providerId="ADAL" clId="{BE08740A-2912-4040-85B0-D493CE34F6F2}" dt="2023-09-26T16:43:50.375" v="1663" actId="2696"/>
        <pc:sldMkLst>
          <pc:docMk/>
          <pc:sldMk cId="3327895764" sldId="277"/>
        </pc:sldMkLst>
        <pc:spChg chg="mod">
          <ac:chgData name="حصه بنت العتيبي" userId="c1fe605c-1aaf-4791-a440-af891effc177" providerId="ADAL" clId="{BE08740A-2912-4040-85B0-D493CE34F6F2}" dt="2023-09-26T16:43:50.113" v="1652"/>
          <ac:spMkLst>
            <pc:docMk/>
            <pc:sldMk cId="3327895764" sldId="277"/>
            <ac:spMk id="28" creationId="{46194E67-5DBD-023E-E9B2-61113321D3A3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38:36.499" v="1130" actId="2696"/>
        <pc:sldMkLst>
          <pc:docMk/>
          <pc:sldMk cId="3350879376" sldId="277"/>
        </pc:sldMkLst>
      </pc:sldChg>
      <pc:sldChg chg="modSp add del ord modTransition modAnim">
        <pc:chgData name="حصه بنت العتيبي" userId="c1fe605c-1aaf-4791-a440-af891effc177" providerId="ADAL" clId="{BE08740A-2912-4040-85B0-D493CE34F6F2}" dt="2023-09-26T16:43:25.262" v="1485" actId="2696"/>
        <pc:sldMkLst>
          <pc:docMk/>
          <pc:sldMk cId="3392216887" sldId="277"/>
        </pc:sldMkLst>
        <pc:spChg chg="mod">
          <ac:chgData name="حصه بنت العتيبي" userId="c1fe605c-1aaf-4791-a440-af891effc177" providerId="ADAL" clId="{BE08740A-2912-4040-85B0-D493CE34F6F2}" dt="2023-09-26T16:43:19.054" v="1442"/>
          <ac:spMkLst>
            <pc:docMk/>
            <pc:sldMk cId="3392216887" sldId="277"/>
            <ac:spMk id="25" creationId="{3E7E92F6-E9F5-98D4-3B06-A3C6C8A6256C}"/>
          </ac:spMkLst>
        </pc:spChg>
        <pc:spChg chg="mod">
          <ac:chgData name="حصه بنت العتيبي" userId="c1fe605c-1aaf-4791-a440-af891effc177" providerId="ADAL" clId="{BE08740A-2912-4040-85B0-D493CE34F6F2}" dt="2023-09-26T16:43:22.015" v="1458"/>
          <ac:spMkLst>
            <pc:docMk/>
            <pc:sldMk cId="3392216887" sldId="277"/>
            <ac:spMk id="28" creationId="{55826650-5956-48FD-4A3C-B3122486C732}"/>
          </ac:spMkLst>
        </pc:spChg>
        <pc:spChg chg="mod">
          <ac:chgData name="حصه بنت العتيبي" userId="c1fe605c-1aaf-4791-a440-af891effc177" providerId="ADAL" clId="{BE08740A-2912-4040-85B0-D493CE34F6F2}" dt="2023-09-26T16:43:24.447" v="1474"/>
          <ac:spMkLst>
            <pc:docMk/>
            <pc:sldMk cId="3392216887" sldId="277"/>
            <ac:spMk id="30" creationId="{B90FFDD2-9417-0A94-843D-58A8306DC50A}"/>
          </ac:spMkLst>
        </pc:spChg>
      </pc:sldChg>
      <pc:sldChg chg="modSp add del ord modTransition modAnim">
        <pc:chgData name="حصه بنت العتيبي" userId="c1fe605c-1aaf-4791-a440-af891effc177" providerId="ADAL" clId="{BE08740A-2912-4040-85B0-D493CE34F6F2}" dt="2023-09-26T16:43:59.184" v="1735" actId="2696"/>
        <pc:sldMkLst>
          <pc:docMk/>
          <pc:sldMk cId="3520799661" sldId="277"/>
        </pc:sldMkLst>
        <pc:spChg chg="mod">
          <ac:chgData name="حصه بنت العتيبي" userId="c1fe605c-1aaf-4791-a440-af891effc177" providerId="ADAL" clId="{BE08740A-2912-4040-85B0-D493CE34F6F2}" dt="2023-09-26T16:43:58.868" v="1724"/>
          <ac:spMkLst>
            <pc:docMk/>
            <pc:sldMk cId="3520799661" sldId="277"/>
            <ac:spMk id="8" creationId="{0F86037D-616C-5698-57CD-BCDF95922808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2:48.785" v="1400" actId="2696"/>
        <pc:sldMkLst>
          <pc:docMk/>
          <pc:sldMk cId="1975411741" sldId="278"/>
        </pc:sldMkLst>
        <pc:spChg chg="mod">
          <ac:chgData name="حصه بنت العتيبي" userId="c1fe605c-1aaf-4791-a440-af891effc177" providerId="ADAL" clId="{BE08740A-2912-4040-85B0-D493CE34F6F2}" dt="2023-09-26T16:42:48.195" v="1399"/>
          <ac:spMkLst>
            <pc:docMk/>
            <pc:sldMk cId="1975411741" sldId="278"/>
            <ac:spMk id="8" creationId="{0F86037D-616C-5698-57CD-BCDF95922808}"/>
          </ac:spMkLst>
        </pc:spChg>
      </pc:sldChg>
      <pc:sldChg chg="modSp add del mod ord modTransition modAnim">
        <pc:chgData name="حصه بنت العتيبي" userId="c1fe605c-1aaf-4791-a440-af891effc177" providerId="ADAL" clId="{BE08740A-2912-4040-85B0-D493CE34F6F2}" dt="2023-09-26T16:42:42.963" v="1330" actId="2696"/>
        <pc:sldMkLst>
          <pc:docMk/>
          <pc:sldMk cId="2170312166" sldId="278"/>
        </pc:sldMkLst>
        <pc:spChg chg="mod">
          <ac:chgData name="حصه بنت العتيبي" userId="c1fe605c-1aaf-4791-a440-af891effc177" providerId="ADAL" clId="{BE08740A-2912-4040-85B0-D493CE34F6F2}" dt="2023-09-26T16:42:42.752" v="1329"/>
          <ac:spMkLst>
            <pc:docMk/>
            <pc:sldMk cId="2170312166" sldId="278"/>
            <ac:spMk id="8" creationId="{0F86037D-616C-5698-57CD-BCDF95922808}"/>
          </ac:spMkLst>
        </pc:spChg>
      </pc:sldChg>
      <pc:sldChg chg="modSp add del mod ord modTransition">
        <pc:chgData name="حصه بنت العتيبي" userId="c1fe605c-1aaf-4791-a440-af891effc177" providerId="ADAL" clId="{BE08740A-2912-4040-85B0-D493CE34F6F2}" dt="2023-09-26T16:42:43.968" v="1376" actId="2696"/>
        <pc:sldMkLst>
          <pc:docMk/>
          <pc:sldMk cId="2702763285" sldId="278"/>
        </pc:sldMkLst>
        <pc:spChg chg="mod">
          <ac:chgData name="حصه بنت العتيبي" userId="c1fe605c-1aaf-4791-a440-af891effc177" providerId="ADAL" clId="{BE08740A-2912-4040-85B0-D493CE34F6F2}" dt="2023-09-26T16:42:43.825" v="1367"/>
          <ac:spMkLst>
            <pc:docMk/>
            <pc:sldMk cId="2702763285" sldId="278"/>
            <ac:spMk id="3" creationId="{BA8D2D0D-336A-141B-4A3E-DE8A6B9F442D}"/>
          </ac:spMkLst>
        </pc:spChg>
        <pc:spChg chg="mod">
          <ac:chgData name="حصه بنت العتيبي" userId="c1fe605c-1aaf-4791-a440-af891effc177" providerId="ADAL" clId="{BE08740A-2912-4040-85B0-D493CE34F6F2}" dt="2023-09-26T16:42:43.825" v="1359"/>
          <ac:spMkLst>
            <pc:docMk/>
            <pc:sldMk cId="2702763285" sldId="278"/>
            <ac:spMk id="7" creationId="{90D7AFD9-D2FF-4D14-69C0-2C706F3E31D1}"/>
          </ac:spMkLst>
        </pc:spChg>
        <pc:spChg chg="mod">
          <ac:chgData name="حصه بنت العتيبي" userId="c1fe605c-1aaf-4791-a440-af891effc177" providerId="ADAL" clId="{BE08740A-2912-4040-85B0-D493CE34F6F2}" dt="2023-09-26T16:42:43.825" v="1365"/>
          <ac:spMkLst>
            <pc:docMk/>
            <pc:sldMk cId="2702763285" sldId="278"/>
            <ac:spMk id="9" creationId="{E1493CF9-BD3B-A3DB-7B88-287D301A7218}"/>
          </ac:spMkLst>
        </pc:spChg>
        <pc:spChg chg="mod">
          <ac:chgData name="حصه بنت العتيبي" userId="c1fe605c-1aaf-4791-a440-af891effc177" providerId="ADAL" clId="{BE08740A-2912-4040-85B0-D493CE34F6F2}" dt="2023-09-26T16:42:43.830" v="1371"/>
          <ac:spMkLst>
            <pc:docMk/>
            <pc:sldMk cId="2702763285" sldId="278"/>
            <ac:spMk id="16" creationId="{5198D57C-D29F-64C2-7868-C46A15AF07AB}"/>
          </ac:spMkLst>
        </pc:spChg>
        <pc:spChg chg="mod">
          <ac:chgData name="حصه بنت العتيبي" userId="c1fe605c-1aaf-4791-a440-af891effc177" providerId="ADAL" clId="{BE08740A-2912-4040-85B0-D493CE34F6F2}" dt="2023-09-26T16:42:43.825" v="1361"/>
          <ac:spMkLst>
            <pc:docMk/>
            <pc:sldMk cId="2702763285" sldId="278"/>
            <ac:spMk id="17" creationId="{18B8F225-84B1-1994-4B52-0DD3ED786E06}"/>
          </ac:spMkLst>
        </pc:spChg>
        <pc:spChg chg="mod">
          <ac:chgData name="حصه بنت العتيبي" userId="c1fe605c-1aaf-4791-a440-af891effc177" providerId="ADAL" clId="{BE08740A-2912-4040-85B0-D493CE34F6F2}" dt="2023-09-26T16:42:43.830" v="1369"/>
          <ac:spMkLst>
            <pc:docMk/>
            <pc:sldMk cId="2702763285" sldId="278"/>
            <ac:spMk id="18" creationId="{87E50502-97E3-FA5A-E4F1-51E19312A312}"/>
          </ac:spMkLst>
        </pc:spChg>
        <pc:spChg chg="mod">
          <ac:chgData name="حصه بنت العتيبي" userId="c1fe605c-1aaf-4791-a440-af891effc177" providerId="ADAL" clId="{BE08740A-2912-4040-85B0-D493CE34F6F2}" dt="2023-09-26T16:42:43.825" v="1363"/>
          <ac:spMkLst>
            <pc:docMk/>
            <pc:sldMk cId="2702763285" sldId="278"/>
            <ac:spMk id="19" creationId="{B3D7C4B1-43BB-020C-17B3-0AA4C8D049B0}"/>
          </ac:spMkLst>
        </pc:spChg>
        <pc:spChg chg="mod">
          <ac:chgData name="حصه بنت العتيبي" userId="c1fe605c-1aaf-4791-a440-af891effc177" providerId="ADAL" clId="{BE08740A-2912-4040-85B0-D493CE34F6F2}" dt="2023-09-26T16:42:43.830" v="1373"/>
          <ac:spMkLst>
            <pc:docMk/>
            <pc:sldMk cId="2702763285" sldId="278"/>
            <ac:spMk id="25" creationId="{28919422-4A2C-0624-978C-D2DD146D9909}"/>
          </ac:spMkLst>
        </pc:spChg>
        <pc:spChg chg="mod">
          <ac:chgData name="حصه بنت العتيبي" userId="c1fe605c-1aaf-4791-a440-af891effc177" providerId="ADAL" clId="{BE08740A-2912-4040-85B0-D493CE34F6F2}" dt="2023-09-26T16:42:43.830" v="1375"/>
          <ac:spMkLst>
            <pc:docMk/>
            <pc:sldMk cId="2702763285" sldId="278"/>
            <ac:spMk id="26" creationId="{AB388578-3584-123E-653E-224C67B748A0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42:48.795" v="1401" actId="2696"/>
        <pc:sldMkLst>
          <pc:docMk/>
          <pc:sldMk cId="538253788" sldId="279"/>
        </pc:sldMkLst>
      </pc:sldChg>
      <pc:sldChg chg="modSp add del ord modTransition modAnim">
        <pc:chgData name="حصه بنت العتيبي" userId="c1fe605c-1aaf-4791-a440-af891effc177" providerId="ADAL" clId="{BE08740A-2912-4040-85B0-D493CE34F6F2}" dt="2023-09-26T16:42:42.977" v="1331" actId="2696"/>
        <pc:sldMkLst>
          <pc:docMk/>
          <pc:sldMk cId="629136659" sldId="279"/>
        </pc:sldMkLst>
        <pc:spChg chg="mod">
          <ac:chgData name="حصه بنت العتيبي" userId="c1fe605c-1aaf-4791-a440-af891effc177" providerId="ADAL" clId="{BE08740A-2912-4040-85B0-D493CE34F6F2}" dt="2023-09-26T16:42:42.299" v="1320"/>
          <ac:spMkLst>
            <pc:docMk/>
            <pc:sldMk cId="629136659" sldId="279"/>
            <ac:spMk id="8" creationId="{0F86037D-616C-5698-57CD-BCDF95922808}"/>
          </ac:spMkLst>
        </pc:spChg>
      </pc:sldChg>
      <pc:sldChg chg="add del ord modTransition">
        <pc:chgData name="حصه بنت العتيبي" userId="c1fe605c-1aaf-4791-a440-af891effc177" providerId="ADAL" clId="{BE08740A-2912-4040-85B0-D493CE34F6F2}" dt="2023-09-26T16:42:43.968" v="1377" actId="2696"/>
        <pc:sldMkLst>
          <pc:docMk/>
          <pc:sldMk cId="4294458579" sldId="279"/>
        </pc:sldMkLst>
      </pc:sldChg>
      <pc:sldMasterChg chg="add addSldLayout">
        <pc:chgData name="حصه بنت العتيبي" userId="c1fe605c-1aaf-4791-a440-af891effc177" providerId="ADAL" clId="{BE08740A-2912-4040-85B0-D493CE34F6F2}" dt="2023-09-22T20:21:47.792" v="0" actId="27028"/>
        <pc:sldMasterMkLst>
          <pc:docMk/>
          <pc:sldMasterMk cId="2273622111" sldId="2147483648"/>
        </pc:sldMasterMkLst>
        <pc:sldLayoutChg chg="add">
          <pc:chgData name="حصه بنت العتيبي" userId="c1fe605c-1aaf-4791-a440-af891effc177" providerId="ADAL" clId="{BE08740A-2912-4040-85B0-D493CE34F6F2}" dt="2023-09-22T20:21:47.792" v="0" actId="27028"/>
          <pc:sldLayoutMkLst>
            <pc:docMk/>
            <pc:sldMasterMk cId="2273622111" sldId="2147483648"/>
            <pc:sldLayoutMk cId="4158080998" sldId="2147483655"/>
          </pc:sldLayoutMkLst>
        </pc:sldLayoutChg>
      </pc:sldMasterChg>
      <pc:sldMasterChg chg="replId modSldLayout">
        <pc:chgData name="حصه بنت العتيبي" userId="c1fe605c-1aaf-4791-a440-af891effc177" providerId="ADAL" clId="{BE08740A-2912-4040-85B0-D493CE34F6F2}" dt="2023-09-22T20:21:47.792" v="0" actId="27028"/>
        <pc:sldMasterMkLst>
          <pc:docMk/>
          <pc:sldMasterMk cId="1794359254" sldId="2147483660"/>
        </pc:sldMasterMkLst>
        <pc:sldLayoutChg chg="replId">
          <pc:chgData name="حصه بنت العتيبي" userId="c1fe605c-1aaf-4791-a440-af891effc177" providerId="ADAL" clId="{BE08740A-2912-4040-85B0-D493CE34F6F2}" dt="2023-09-22T20:21:47.792" v="0" actId="27028"/>
          <pc:sldLayoutMkLst>
            <pc:docMk/>
            <pc:sldMasterMk cId="1794359254" sldId="2147483660"/>
            <pc:sldLayoutMk cId="2143775081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20AB6-3FF1-4A20-BDE7-3F18272A8E27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C64-A67E-43EB-A239-7E8DDD0E7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5EC64-A67E-43EB-A239-7E8DDD0E7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8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Tell students that they will read the text, and then follow the directions for the 3-2-1 activity on the board. Give students a specific amount of time to complete this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5EC64-A67E-43EB-A239-7E8DDD0E7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2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students what each word means in the context of the article. Ask questions, such as the following: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5EC64-A67E-43EB-A239-7E8DDD0E7A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8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5EC64-A67E-43EB-A239-7E8DDD0E7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5EC64-A67E-43EB-A239-7E8DDD0E7A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4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F391-9125-4060-C2DE-B3513E068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BE506-1C6C-1F7A-0B79-60CD6D95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A679-005B-CE0D-6319-67B3296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8DA8-F76E-101B-C69E-18369E57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9ADD-951C-DC06-02EE-AB40DBE0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8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DFC05-7870-E76A-8ACA-38276A81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B491C-6313-E358-B98B-1DEDC2E87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CA7E-8A2B-088E-BD00-775E439D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F84D5-AAB1-A066-BCE6-84E63B62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26905-89F6-AAAA-9580-7C3B3C54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E67FC-3B0D-C49E-E97E-B0056FCE1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28D6D-BA27-7CE4-4AA7-D3F40CDA4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BFAD-4CC5-3D2D-C55D-DB95D207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ECFA7-EED5-13AE-B9DB-270F3EBA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E28E-7734-421D-E027-51252866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9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15808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52985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10110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5202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65086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80069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21514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13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61A7-8F63-CA62-0CFC-57AA4A21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B10E-542A-D2FC-9CA8-EDFD692E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F3F9C-EE94-A625-87A1-862EA06E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1284C-06DE-02B7-E829-E3AE832F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A9039-56C5-DE75-310F-6DB65677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1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40267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561620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78850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444718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98902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138753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39412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277136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09757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552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0690-47A8-5720-E6CD-B8EBC5F2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8FCF9-B21D-3E24-1EB5-DE05790D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5488-FBB0-479F-0248-3BD9CEF7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B03A-43A3-B249-9736-9BA15E88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C9ECE-8655-B602-B0CC-3C4A648C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23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62404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803957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22001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311108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8684F5-044A-9E34-C843-51BA27DE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27E9B9-29C0-1AE0-6AF9-AD21F64E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AC09DB-5CE3-3801-53AC-B8AFE03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65A5AE-8861-91F9-7345-42E2CFA6645E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52315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ECF0-0CE2-6964-C7D9-A6B8C135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1BF3-C087-2C64-1B5D-DE72D2084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6E984-5097-3629-5E08-5EE941D74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8A37C-9388-3FF9-A709-4FB1438E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F833E-1311-E988-AA9B-143D16A0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FF195-7580-32C7-56B4-669B8344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961C-7BF0-AE45-B7CD-7AC36BE6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7E64-E014-5BBB-C36D-049F2A593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C0C87-B504-3BC8-5015-E573692E5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35F4C-B0E6-5EE5-EE20-10CBD753E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581EC-C943-D4ED-6A4A-3AE6A9248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0D0EE-EBAA-D062-3900-08FBE4EF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63A65-E036-E7D4-1ECC-C446E590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AD9BA-C8C2-4F5E-A1B1-CEEA86CD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3EA9-C784-307C-F72C-67B7EFA0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AF3A8-06ED-2FD6-6219-49153AE2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FB5E3-A332-8FF0-3F5E-D9EAF88E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CAAB9-FBB5-2A9A-E85E-4FE88C4E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96F56-50EB-A644-E351-3058D738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BEE2F-B53E-0C8C-AA8C-0F15B599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A431F-59D4-F436-5A17-4AA84215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7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373B-D7CC-AE05-2EF1-D99ED165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767D-913C-883D-5A0B-75BC6A48F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EFAA6-6E21-1383-F9A3-1423982E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A186C-4F38-04BB-70D2-0811F996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FCDA1-EDB2-6B31-F2B9-5A1ED7F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76CBB-9F62-FD14-C610-85D5F5BC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5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8C15-1DB2-4D7F-ADB7-94FB25A7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33666-6217-503C-9BAB-9924F5F73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2046C-1D8D-F03D-C11F-B0A89CAE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7DBD-8062-02EF-DF46-229CB5EF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48B2F-33C2-E9F6-B87E-2E706274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90726-9238-536A-6046-9E134627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8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712F8-5821-6E15-AEA7-4E7F1D39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18971-EA65-70FF-A8D5-101DA2316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D2AB3-0D76-7FDF-9645-6868E1DBE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6939B-AFBF-4145-89B1-DFB176755C0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62BB-A8E5-688C-EE3E-5200A5E74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F650-984A-4AC8-4CA9-68529111B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549F-E0BC-4579-86A3-AFFC4CBC2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508F30-5BA4-A1EF-A63F-33C310A5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AE1FED-EA53-5B7C-2007-C1C108E6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B87490-0DFF-1C5C-F662-8192BD18C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95EB2-3052-4A53-B68D-CDDE9003FA81}" type="datetimeFigureOut">
              <a:rPr lang="ar-SA" smtClean="0"/>
              <a:t>12/03/1445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4A3A33-7413-07E8-9422-30FC19A8D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1FC6B-8C94-34B5-11BB-FDC767A2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4B0E2-DD51-4178-8DD6-A20D42EE890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A3C1E8-271B-CD9A-8350-F55227C4941B}"/>
              </a:ext>
            </a:extLst>
          </p:cNvPr>
          <p:cNvSpPr/>
          <p:nvPr userDrawn="1"/>
        </p:nvSpPr>
        <p:spPr>
          <a:xfrm>
            <a:off x="-9418" y="6858000"/>
            <a:ext cx="4438436" cy="86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2736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صور صباح الخير">
            <a:extLst>
              <a:ext uri="{FF2B5EF4-FFF2-40B4-BE49-F238E27FC236}">
                <a16:creationId xmlns:a16="http://schemas.microsoft.com/office/drawing/2014/main" id="{32904D83-DB84-7126-0825-265477DCC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/>
          <a:stretch/>
        </p:blipFill>
        <p:spPr bwMode="auto">
          <a:xfrm>
            <a:off x="5423568" y="415449"/>
            <a:ext cx="6463627" cy="62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91D5E2-A94A-3729-635D-41779C76FC74}"/>
              </a:ext>
            </a:extLst>
          </p:cNvPr>
          <p:cNvGrpSpPr/>
          <p:nvPr/>
        </p:nvGrpSpPr>
        <p:grpSpPr>
          <a:xfrm>
            <a:off x="202292" y="255814"/>
            <a:ext cx="4750708" cy="8008303"/>
            <a:chOff x="202292" y="255814"/>
            <a:chExt cx="4750708" cy="8008303"/>
          </a:xfrm>
        </p:grpSpPr>
        <p:sp>
          <p:nvSpPr>
            <p:cNvPr id="11" name="مخطط انسيابي: رابط 10">
              <a:extLst>
                <a:ext uri="{FF2B5EF4-FFF2-40B4-BE49-F238E27FC236}">
                  <a16:creationId xmlns:a16="http://schemas.microsoft.com/office/drawing/2014/main" id="{95E7351E-B499-040B-507F-15B2603B1694}"/>
                </a:ext>
              </a:extLst>
            </p:cNvPr>
            <p:cNvSpPr/>
            <p:nvPr/>
          </p:nvSpPr>
          <p:spPr>
            <a:xfrm>
              <a:off x="2259692" y="1230993"/>
              <a:ext cx="2693308" cy="2693308"/>
            </a:xfrm>
            <a:prstGeom prst="flowChartConnector">
              <a:avLst/>
            </a:prstGeom>
            <a:solidFill>
              <a:srgbClr val="69D2E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خطط انسيابي: رابط 11">
              <a:extLst>
                <a:ext uri="{FF2B5EF4-FFF2-40B4-BE49-F238E27FC236}">
                  <a16:creationId xmlns:a16="http://schemas.microsoft.com/office/drawing/2014/main" id="{1BFD3F35-FFD6-9C9E-D4B7-AEA9EA21EB29}"/>
                </a:ext>
              </a:extLst>
            </p:cNvPr>
            <p:cNvSpPr/>
            <p:nvPr/>
          </p:nvSpPr>
          <p:spPr>
            <a:xfrm>
              <a:off x="202292" y="255814"/>
              <a:ext cx="2144486" cy="2144486"/>
            </a:xfrm>
            <a:prstGeom prst="flowChartConnector">
              <a:avLst/>
            </a:prstGeom>
            <a:solidFill>
              <a:srgbClr val="AEEA2A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خطط انسيابي: رابط 12">
              <a:extLst>
                <a:ext uri="{FF2B5EF4-FFF2-40B4-BE49-F238E27FC236}">
                  <a16:creationId xmlns:a16="http://schemas.microsoft.com/office/drawing/2014/main" id="{8CF70DB5-9793-6C7D-94F6-79A154F0C708}"/>
                </a:ext>
              </a:extLst>
            </p:cNvPr>
            <p:cNvSpPr/>
            <p:nvPr/>
          </p:nvSpPr>
          <p:spPr>
            <a:xfrm>
              <a:off x="304805" y="3400901"/>
              <a:ext cx="2693308" cy="2693308"/>
            </a:xfrm>
            <a:prstGeom prst="flowChartConnector">
              <a:avLst/>
            </a:prstGeom>
            <a:solidFill>
              <a:srgbClr val="FF6B6B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خطط انسيابي: رابط 13">
              <a:extLst>
                <a:ext uri="{FF2B5EF4-FFF2-40B4-BE49-F238E27FC236}">
                  <a16:creationId xmlns:a16="http://schemas.microsoft.com/office/drawing/2014/main" id="{DEF5BF65-4FE1-469F-6D4D-072EC16173F3}"/>
                </a:ext>
              </a:extLst>
            </p:cNvPr>
            <p:cNvSpPr/>
            <p:nvPr/>
          </p:nvSpPr>
          <p:spPr>
            <a:xfrm>
              <a:off x="2259692" y="6119631"/>
              <a:ext cx="2144486" cy="2144486"/>
            </a:xfrm>
            <a:prstGeom prst="flowChartConnector">
              <a:avLst/>
            </a:prstGeom>
            <a:solidFill>
              <a:srgbClr val="F3C93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28931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FD61CA-2FF7-ED37-EC8B-AADF0829F6B5}"/>
              </a:ext>
            </a:extLst>
          </p:cNvPr>
          <p:cNvGrpSpPr/>
          <p:nvPr/>
        </p:nvGrpSpPr>
        <p:grpSpPr>
          <a:xfrm>
            <a:off x="133925" y="108397"/>
            <a:ext cx="2270784" cy="7678816"/>
            <a:chOff x="289800" y="184311"/>
            <a:chExt cx="2270784" cy="76788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A9ECB8-6368-9921-B8CA-8ABF861AC0ED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F218903C-9617-E6CF-14EF-14AD15E42AC1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31D5FC0F-98F6-2221-D5A5-690AADA4741F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092E1F0-319E-14EE-FE94-588AB42C9476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76316214-8277-B22A-B1D2-6F5AC47F5679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247064-D8DB-0FC9-58B8-EF60118211E9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30D2B4-B9E4-CE58-81C2-8D7BEADF453E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7134D7-55CC-7B06-2724-CA25B7CBFBFF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312B05B-3C10-D4FD-4FC6-F65C3CD2E579}"/>
              </a:ext>
            </a:extLst>
          </p:cNvPr>
          <p:cNvSpPr txBox="1"/>
          <p:nvPr/>
        </p:nvSpPr>
        <p:spPr>
          <a:xfrm>
            <a:off x="4912181" y="1301543"/>
            <a:ext cx="382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READING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E5971-4D68-92F8-D130-8170525B8074}"/>
              </a:ext>
            </a:extLst>
          </p:cNvPr>
          <p:cNvSpPr txBox="1"/>
          <p:nvPr/>
        </p:nvSpPr>
        <p:spPr>
          <a:xfrm>
            <a:off x="4178300" y="2572435"/>
            <a:ext cx="610108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 (Write 3 things you found out.) </a:t>
            </a:r>
          </a:p>
          <a:p>
            <a:pPr algn="ctr">
              <a:lnSpc>
                <a:spcPct val="20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 (Write 2 interesting things.) </a:t>
            </a:r>
          </a:p>
          <a:p>
            <a:pPr algn="ctr">
              <a:lnSpc>
                <a:spcPct val="20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 (Write 1 question you still have.)</a:t>
            </a:r>
          </a:p>
        </p:txBody>
      </p:sp>
    </p:spTree>
    <p:extLst>
      <p:ext uri="{BB962C8B-B14F-4D97-AF65-F5344CB8AC3E}">
        <p14:creationId xmlns:p14="http://schemas.microsoft.com/office/powerpoint/2010/main" val="34906237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">
            <a:extLst>
              <a:ext uri="{FF2B5EF4-FFF2-40B4-BE49-F238E27FC236}">
                <a16:creationId xmlns:a16="http://schemas.microsoft.com/office/drawing/2014/main" id="{9DC3975A-6A4C-FF67-DA48-1FCB09FDE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t="2067" r="3635" b="951"/>
          <a:stretch/>
        </p:blipFill>
        <p:spPr>
          <a:xfrm>
            <a:off x="406400" y="213360"/>
            <a:ext cx="5689600" cy="636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CD95F-35B9-6681-8383-73CB917B9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871" r="2488" b="65941"/>
          <a:stretch/>
        </p:blipFill>
        <p:spPr>
          <a:xfrm>
            <a:off x="6096000" y="213360"/>
            <a:ext cx="4913742" cy="2126375"/>
          </a:xfrm>
          <a:prstGeom prst="rect">
            <a:avLst/>
          </a:prstGeom>
        </p:spPr>
      </p:pic>
      <p:pic>
        <p:nvPicPr>
          <p:cNvPr id="7" name="14580838">
            <a:hlinkClick r:id="" action="ppaction://media"/>
            <a:extLst>
              <a:ext uri="{FF2B5EF4-FFF2-40B4-BE49-F238E27FC236}">
                <a16:creationId xmlns:a16="http://schemas.microsoft.com/office/drawing/2014/main" id="{27097849-98E1-00D1-8E7F-6A04211B7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691" y="9193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FA580E-232B-338E-70B8-5ED3662ECF57}"/>
              </a:ext>
            </a:extLst>
          </p:cNvPr>
          <p:cNvGrpSpPr/>
          <p:nvPr/>
        </p:nvGrpSpPr>
        <p:grpSpPr>
          <a:xfrm>
            <a:off x="-774269" y="22299"/>
            <a:ext cx="2270784" cy="7678816"/>
            <a:chOff x="289800" y="184311"/>
            <a:chExt cx="2270784" cy="76788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9B6FFF-C380-C98F-121B-B0A9DE0C363B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9" name="مخطط انسيابي: رابط 10">
                <a:extLst>
                  <a:ext uri="{FF2B5EF4-FFF2-40B4-BE49-F238E27FC236}">
                    <a16:creationId xmlns:a16="http://schemas.microsoft.com/office/drawing/2014/main" id="{5777E89B-1F6E-809D-AF87-4AAB09B49A0E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" name="مخطط انسيابي: رابط 11">
                <a:extLst>
                  <a:ext uri="{FF2B5EF4-FFF2-40B4-BE49-F238E27FC236}">
                    <a16:creationId xmlns:a16="http://schemas.microsoft.com/office/drawing/2014/main" id="{2250229E-74BC-70F6-60D4-C0A3DFC889DE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مخطط انسيابي: رابط 12">
                <a:extLst>
                  <a:ext uri="{FF2B5EF4-FFF2-40B4-BE49-F238E27FC236}">
                    <a16:creationId xmlns:a16="http://schemas.microsoft.com/office/drawing/2014/main" id="{6CDD6194-9B5D-308D-CE75-C4447FBCDBCE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3">
                <a:extLst>
                  <a:ext uri="{FF2B5EF4-FFF2-40B4-BE49-F238E27FC236}">
                    <a16:creationId xmlns:a16="http://schemas.microsoft.com/office/drawing/2014/main" id="{505D913C-24AC-D8DE-411C-12AD16047025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1A7A31-C6AA-3C32-8001-865C820683A4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864DFD-FCF1-4A0F-27E1-4EA8256BFC8D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3195AA-539B-3215-A7B8-8083CAD6DB90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paper with text on it&#10;&#10;Description automatically generated">
            <a:extLst>
              <a:ext uri="{FF2B5EF4-FFF2-40B4-BE49-F238E27FC236}">
                <a16:creationId xmlns:a16="http://schemas.microsoft.com/office/drawing/2014/main" id="{A783A21A-D52A-5C0F-8D1B-9D88BB33E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98" y="1105770"/>
            <a:ext cx="6115364" cy="5542736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2BF9ED8C-6163-325B-EA56-1DF73F0C79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11514" b="3406"/>
          <a:stretch/>
        </p:blipFill>
        <p:spPr>
          <a:xfrm>
            <a:off x="1015905" y="22300"/>
            <a:ext cx="3413635" cy="8703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AEAACC9-87A5-5D3A-9B6B-B0C5F418926D}"/>
              </a:ext>
            </a:extLst>
          </p:cNvPr>
          <p:cNvSpPr txBox="1"/>
          <p:nvPr/>
        </p:nvSpPr>
        <p:spPr>
          <a:xfrm>
            <a:off x="7544862" y="140658"/>
            <a:ext cx="4505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Which words are used to describe </a:t>
            </a:r>
            <a:r>
              <a:rPr lang="en-GB" sz="24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Sulaiman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AlRajhi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7E92F6-E9F5-98D4-3B06-A3C6C8A6256C}"/>
              </a:ext>
            </a:extLst>
          </p:cNvPr>
          <p:cNvSpPr txBox="1"/>
          <p:nvPr/>
        </p:nvSpPr>
        <p:spPr>
          <a:xfrm>
            <a:off x="7514278" y="1001624"/>
            <a:ext cx="49304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world renowned philanthropist, billionaire, successful businessman, dedicated, committed to..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4BED5D-DF5A-04EE-34FA-FA73045BB9D5}"/>
              </a:ext>
            </a:extLst>
          </p:cNvPr>
          <p:cNvSpPr txBox="1"/>
          <p:nvPr/>
        </p:nvSpPr>
        <p:spPr>
          <a:xfrm>
            <a:off x="7514278" y="2774246"/>
            <a:ext cx="4647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Which were the main characteristics of the Al Rajhi Bank?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826650-5956-48FD-4A3C-B3122486C732}"/>
              </a:ext>
            </a:extLst>
          </p:cNvPr>
          <p:cNvSpPr txBox="1"/>
          <p:nvPr/>
        </p:nvSpPr>
        <p:spPr>
          <a:xfrm>
            <a:off x="7716152" y="3762038"/>
            <a:ext cx="4473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complied with the tenets of Islam, such as a ban on interest.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0FFDD2-9417-0A94-843D-58A8306DC50A}"/>
              </a:ext>
            </a:extLst>
          </p:cNvPr>
          <p:cNvSpPr txBox="1"/>
          <p:nvPr/>
        </p:nvSpPr>
        <p:spPr>
          <a:xfrm>
            <a:off x="8593009" y="6186841"/>
            <a:ext cx="3832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was not hurdle free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94D024-4CB7-B344-9485-E04C35D77048}"/>
              </a:ext>
            </a:extLst>
          </p:cNvPr>
          <p:cNvSpPr txBox="1"/>
          <p:nvPr/>
        </p:nvSpPr>
        <p:spPr>
          <a:xfrm>
            <a:off x="7627380" y="5078846"/>
            <a:ext cx="41882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the writer say about the process of founding the first Islamic bank? </a:t>
            </a:r>
          </a:p>
        </p:txBody>
      </p:sp>
    </p:spTree>
    <p:extLst>
      <p:ext uri="{BB962C8B-B14F-4D97-AF65-F5344CB8AC3E}">
        <p14:creationId xmlns:p14="http://schemas.microsoft.com/office/powerpoint/2010/main" val="21700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5" grpId="1" build="allAtOnce"/>
      <p:bldP spid="28" grpId="0" build="p"/>
      <p:bldP spid="28" grpId="1" build="allAtOnce"/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FA580E-232B-338E-70B8-5ED3662ECF57}"/>
              </a:ext>
            </a:extLst>
          </p:cNvPr>
          <p:cNvGrpSpPr/>
          <p:nvPr/>
        </p:nvGrpSpPr>
        <p:grpSpPr>
          <a:xfrm>
            <a:off x="-774269" y="22299"/>
            <a:ext cx="2270784" cy="7678816"/>
            <a:chOff x="289800" y="184311"/>
            <a:chExt cx="2270784" cy="76788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9B6FFF-C380-C98F-121B-B0A9DE0C363B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9" name="مخطط انسيابي: رابط 10">
                <a:extLst>
                  <a:ext uri="{FF2B5EF4-FFF2-40B4-BE49-F238E27FC236}">
                    <a16:creationId xmlns:a16="http://schemas.microsoft.com/office/drawing/2014/main" id="{5777E89B-1F6E-809D-AF87-4AAB09B49A0E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" name="مخطط انسيابي: رابط 11">
                <a:extLst>
                  <a:ext uri="{FF2B5EF4-FFF2-40B4-BE49-F238E27FC236}">
                    <a16:creationId xmlns:a16="http://schemas.microsoft.com/office/drawing/2014/main" id="{2250229E-74BC-70F6-60D4-C0A3DFC889DE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مخطط انسيابي: رابط 12">
                <a:extLst>
                  <a:ext uri="{FF2B5EF4-FFF2-40B4-BE49-F238E27FC236}">
                    <a16:creationId xmlns:a16="http://schemas.microsoft.com/office/drawing/2014/main" id="{6CDD6194-9B5D-308D-CE75-C4447FBCDBCE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3">
                <a:extLst>
                  <a:ext uri="{FF2B5EF4-FFF2-40B4-BE49-F238E27FC236}">
                    <a16:creationId xmlns:a16="http://schemas.microsoft.com/office/drawing/2014/main" id="{505D913C-24AC-D8DE-411C-12AD16047025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1A7A31-C6AA-3C32-8001-865C820683A4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864DFD-FCF1-4A0F-27E1-4EA8256BFC8D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3195AA-539B-3215-A7B8-8083CAD6DB90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paper with text on it&#10;&#10;Description automatically generated">
            <a:extLst>
              <a:ext uri="{FF2B5EF4-FFF2-40B4-BE49-F238E27FC236}">
                <a16:creationId xmlns:a16="http://schemas.microsoft.com/office/drawing/2014/main" id="{A783A21A-D52A-5C0F-8D1B-9D88BB33E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98" y="1105770"/>
            <a:ext cx="6115364" cy="5542736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2BF9ED8C-6163-325B-EA56-1DF73F0C7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11514" b="3406"/>
          <a:stretch/>
        </p:blipFill>
        <p:spPr>
          <a:xfrm>
            <a:off x="1015905" y="22300"/>
            <a:ext cx="3413635" cy="8703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B5933FD-D096-0B5F-00C3-55232B9151C6}"/>
              </a:ext>
            </a:extLst>
          </p:cNvPr>
          <p:cNvSpPr txBox="1"/>
          <p:nvPr/>
        </p:nvSpPr>
        <p:spPr>
          <a:xfrm>
            <a:off x="7544862" y="320940"/>
            <a:ext cx="48356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role of Sheikh </a:t>
            </a:r>
            <a:r>
              <a:rPr lang="en-GB" sz="24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Sulaiman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bin Abdul-Aziz Al-Rajhi in the Al-</a:t>
            </a:r>
            <a:r>
              <a:rPr lang="en-GB" sz="24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Watania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agricultural projects?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CB2B41-3808-CDCD-B055-02B60C2CB3F6}"/>
              </a:ext>
            </a:extLst>
          </p:cNvPr>
          <p:cNvSpPr txBox="1"/>
          <p:nvPr/>
        </p:nvSpPr>
        <p:spPr>
          <a:xfrm>
            <a:off x="7697262" y="3091939"/>
            <a:ext cx="43423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 the banking system that Al-Rajhi suggested launched for the first time in the UK?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B58944-E305-4266-B1BB-40A7D53554E9}"/>
              </a:ext>
            </a:extLst>
          </p:cNvPr>
          <p:cNvSpPr txBox="1"/>
          <p:nvPr/>
        </p:nvSpPr>
        <p:spPr>
          <a:xfrm>
            <a:off x="7697262" y="1944504"/>
            <a:ext cx="40276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was the founder of Al-</a:t>
            </a:r>
            <a:r>
              <a:rPr lang="en-GB" sz="2800" dirty="0" err="1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Watania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D3908C-2804-4AE4-CD7F-3C52FD6CF4E1}"/>
              </a:ext>
            </a:extLst>
          </p:cNvPr>
          <p:cNvSpPr txBox="1"/>
          <p:nvPr/>
        </p:nvSpPr>
        <p:spPr>
          <a:xfrm>
            <a:off x="7384441" y="4832754"/>
            <a:ext cx="4967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(No, it was launched in Saudi Arabia and then implemented in the UK.) </a:t>
            </a:r>
          </a:p>
        </p:txBody>
      </p:sp>
    </p:spTree>
    <p:extLst>
      <p:ext uri="{BB962C8B-B14F-4D97-AF65-F5344CB8AC3E}">
        <p14:creationId xmlns:p14="http://schemas.microsoft.com/office/powerpoint/2010/main" val="4070538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E9C13B1-76F1-950E-BF09-D33B73B6C2FC}"/>
              </a:ext>
            </a:extLst>
          </p:cNvPr>
          <p:cNvGrpSpPr/>
          <p:nvPr/>
        </p:nvGrpSpPr>
        <p:grpSpPr>
          <a:xfrm>
            <a:off x="-774269" y="22299"/>
            <a:ext cx="2270784" cy="7678816"/>
            <a:chOff x="289800" y="184311"/>
            <a:chExt cx="2270784" cy="76788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D16B36-8AC6-F6D6-3AB3-166E8486B5FB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1" name="مخطط انسيابي: رابط 10">
                <a:extLst>
                  <a:ext uri="{FF2B5EF4-FFF2-40B4-BE49-F238E27FC236}">
                    <a16:creationId xmlns:a16="http://schemas.microsoft.com/office/drawing/2014/main" id="{6F3D4655-6CCB-E14A-9092-D9BCE8001655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11">
                <a:extLst>
                  <a:ext uri="{FF2B5EF4-FFF2-40B4-BE49-F238E27FC236}">
                    <a16:creationId xmlns:a16="http://schemas.microsoft.com/office/drawing/2014/main" id="{4A1AE838-0BA7-DD39-DCB9-2F3E357C9BAE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مخطط انسيابي: رابط 12">
                <a:extLst>
                  <a:ext uri="{FF2B5EF4-FFF2-40B4-BE49-F238E27FC236}">
                    <a16:creationId xmlns:a16="http://schemas.microsoft.com/office/drawing/2014/main" id="{1BC3864C-6FF3-5A38-CF6E-F00D4FBD906C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3">
                <a:extLst>
                  <a:ext uri="{FF2B5EF4-FFF2-40B4-BE49-F238E27FC236}">
                    <a16:creationId xmlns:a16="http://schemas.microsoft.com/office/drawing/2014/main" id="{B3889CD8-EC9F-FF8E-A3B1-84794A8C197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8D0522-2FD6-0AA8-FBCF-58C344A21661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EBB347-07A8-7B41-BB02-34D80FF5C94D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EB55A6-23FC-C404-E5D8-D1D752A1E9AE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49049EB0-B1AB-FB98-53EB-C2C18C1F0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8" y="289764"/>
            <a:ext cx="7823602" cy="35117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87B3E7-E79F-F56D-BAC0-045F4646BC49}"/>
              </a:ext>
            </a:extLst>
          </p:cNvPr>
          <p:cNvSpPr txBox="1"/>
          <p:nvPr/>
        </p:nvSpPr>
        <p:spPr>
          <a:xfrm>
            <a:off x="1138415" y="3789733"/>
            <a:ext cx="6482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did he distribute the rest of his wealth to his children during his lifetime?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94CB5-D8F0-23B2-1EF9-5DB82210354A}"/>
              </a:ext>
            </a:extLst>
          </p:cNvPr>
          <p:cNvSpPr txBox="1"/>
          <p:nvPr/>
        </p:nvSpPr>
        <p:spPr>
          <a:xfrm>
            <a:off x="6096000" y="5002164"/>
            <a:ext cx="6482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he gain peace of mind and inner happiness?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D3BA30A-8A7A-F003-46A4-1EB83A38AC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11514" b="3406"/>
          <a:stretch/>
        </p:blipFill>
        <p:spPr>
          <a:xfrm>
            <a:off x="871915" y="180328"/>
            <a:ext cx="3413635" cy="870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8F0CEA-D6D2-90A7-EB4A-1D3F5F1A7C92}"/>
              </a:ext>
            </a:extLst>
          </p:cNvPr>
          <p:cNvSpPr txBox="1"/>
          <p:nvPr/>
        </p:nvSpPr>
        <p:spPr>
          <a:xfrm>
            <a:off x="1534062" y="4617664"/>
            <a:ext cx="4385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(In order to avoid disputes over inheritance.)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3EC462-B508-0AEE-B383-F32589B4E78E}"/>
              </a:ext>
            </a:extLst>
          </p:cNvPr>
          <p:cNvSpPr txBox="1"/>
          <p:nvPr/>
        </p:nvSpPr>
        <p:spPr>
          <a:xfrm>
            <a:off x="5919537" y="5927659"/>
            <a:ext cx="6482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(By distributing his assets and becoming poor once again.) </a:t>
            </a:r>
          </a:p>
        </p:txBody>
      </p:sp>
    </p:spTree>
    <p:extLst>
      <p:ext uri="{BB962C8B-B14F-4D97-AF65-F5344CB8AC3E}">
        <p14:creationId xmlns:p14="http://schemas.microsoft.com/office/powerpoint/2010/main" val="588831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3E96C-CD9D-29E3-A0A7-DB6E4E4B0E9B}"/>
              </a:ext>
            </a:extLst>
          </p:cNvPr>
          <p:cNvGrpSpPr/>
          <p:nvPr/>
        </p:nvGrpSpPr>
        <p:grpSpPr>
          <a:xfrm>
            <a:off x="-774269" y="22299"/>
            <a:ext cx="2270784" cy="7678816"/>
            <a:chOff x="289800" y="184311"/>
            <a:chExt cx="2270784" cy="76788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2BD8A-5E28-665B-CC2D-9A6E38DB038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1" name="مخطط انسيابي: رابط 10">
                <a:extLst>
                  <a:ext uri="{FF2B5EF4-FFF2-40B4-BE49-F238E27FC236}">
                    <a16:creationId xmlns:a16="http://schemas.microsoft.com/office/drawing/2014/main" id="{90F2C1C9-62DA-E2E5-5FBC-82FDC7021F29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11">
                <a:extLst>
                  <a:ext uri="{FF2B5EF4-FFF2-40B4-BE49-F238E27FC236}">
                    <a16:creationId xmlns:a16="http://schemas.microsoft.com/office/drawing/2014/main" id="{73ADD9F0-8656-C3A9-6FDF-97E620F9FB8A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مخطط انسيابي: رابط 12">
                <a:extLst>
                  <a:ext uri="{FF2B5EF4-FFF2-40B4-BE49-F238E27FC236}">
                    <a16:creationId xmlns:a16="http://schemas.microsoft.com/office/drawing/2014/main" id="{49B102FE-5FDC-9951-E2F6-C7E4683C2937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3">
                <a:extLst>
                  <a:ext uri="{FF2B5EF4-FFF2-40B4-BE49-F238E27FC236}">
                    <a16:creationId xmlns:a16="http://schemas.microsoft.com/office/drawing/2014/main" id="{25434E74-5CF6-54B9-59A3-81990E27CBF9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2DCB96-907D-25C2-8A54-C6EA2390BCB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FB43D2-2319-861F-5782-D1C215FD1FA1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8517FD-2569-7583-2584-CEFDCAD0D5F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close up of text&#10;&#10;Description automatically generated">
            <a:extLst>
              <a:ext uri="{FF2B5EF4-FFF2-40B4-BE49-F238E27FC236}">
                <a16:creationId xmlns:a16="http://schemas.microsoft.com/office/drawing/2014/main" id="{61DE2409-1444-8EBC-4936-5FB22E455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39"/>
          <a:stretch/>
        </p:blipFill>
        <p:spPr>
          <a:xfrm>
            <a:off x="1994120" y="50373"/>
            <a:ext cx="10150883" cy="36014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194E67-5DBD-023E-E9B2-61113321D3A3}"/>
              </a:ext>
            </a:extLst>
          </p:cNvPr>
          <p:cNvSpPr txBox="1"/>
          <p:nvPr/>
        </p:nvSpPr>
        <p:spPr>
          <a:xfrm>
            <a:off x="1336566" y="3773296"/>
            <a:ext cx="106947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did not seem to have much hope of becoming a billionaire.</a:t>
            </a:r>
          </a:p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Banking, agricultural development, organic farming, real estate, investment, health and more.</a:t>
            </a:r>
          </a:p>
          <a:p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Islamic banking in the UK because British officials were not aware of the principles and requirements of Islamic banking. </a:t>
            </a:r>
          </a:p>
        </p:txBody>
      </p:sp>
    </p:spTree>
    <p:extLst>
      <p:ext uri="{BB962C8B-B14F-4D97-AF65-F5344CB8AC3E}">
        <p14:creationId xmlns:p14="http://schemas.microsoft.com/office/powerpoint/2010/main" val="497956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3E96C-CD9D-29E3-A0A7-DB6E4E4B0E9B}"/>
              </a:ext>
            </a:extLst>
          </p:cNvPr>
          <p:cNvGrpSpPr/>
          <p:nvPr/>
        </p:nvGrpSpPr>
        <p:grpSpPr>
          <a:xfrm>
            <a:off x="-774269" y="22299"/>
            <a:ext cx="2270784" cy="7678816"/>
            <a:chOff x="289800" y="184311"/>
            <a:chExt cx="2270784" cy="76788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2BD8A-5E28-665B-CC2D-9A6E38DB0387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1" name="مخطط انسيابي: رابط 10">
                <a:extLst>
                  <a:ext uri="{FF2B5EF4-FFF2-40B4-BE49-F238E27FC236}">
                    <a16:creationId xmlns:a16="http://schemas.microsoft.com/office/drawing/2014/main" id="{90F2C1C9-62DA-E2E5-5FBC-82FDC7021F29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11">
                <a:extLst>
                  <a:ext uri="{FF2B5EF4-FFF2-40B4-BE49-F238E27FC236}">
                    <a16:creationId xmlns:a16="http://schemas.microsoft.com/office/drawing/2014/main" id="{73ADD9F0-8656-C3A9-6FDF-97E620F9FB8A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مخطط انسيابي: رابط 12">
                <a:extLst>
                  <a:ext uri="{FF2B5EF4-FFF2-40B4-BE49-F238E27FC236}">
                    <a16:creationId xmlns:a16="http://schemas.microsoft.com/office/drawing/2014/main" id="{49B102FE-5FDC-9951-E2F6-C7E4683C2937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3">
                <a:extLst>
                  <a:ext uri="{FF2B5EF4-FFF2-40B4-BE49-F238E27FC236}">
                    <a16:creationId xmlns:a16="http://schemas.microsoft.com/office/drawing/2014/main" id="{25434E74-5CF6-54B9-59A3-81990E27CBF9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2DCB96-907D-25C2-8A54-C6EA2390BCB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FB43D2-2319-861F-5782-D1C215FD1FA1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8517FD-2569-7583-2584-CEFDCAD0D5F9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close up of text&#10;&#10;Description automatically generated">
            <a:extLst>
              <a:ext uri="{FF2B5EF4-FFF2-40B4-BE49-F238E27FC236}">
                <a16:creationId xmlns:a16="http://schemas.microsoft.com/office/drawing/2014/main" id="{61DE2409-1444-8EBC-4936-5FB22E455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39"/>
          <a:stretch/>
        </p:blipFill>
        <p:spPr>
          <a:xfrm>
            <a:off x="1663266" y="22299"/>
            <a:ext cx="10481728" cy="36014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194E67-5DBD-023E-E9B2-61113321D3A3}"/>
              </a:ext>
            </a:extLst>
          </p:cNvPr>
          <p:cNvSpPr txBox="1"/>
          <p:nvPr/>
        </p:nvSpPr>
        <p:spPr>
          <a:xfrm>
            <a:off x="1441328" y="3182467"/>
            <a:ext cx="106287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His work and contribution to education, health and charities worldwide through ASARHC, the largest holding company of its kind in the Kingdom of Saudi Arabia. 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24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Having been poor early in life, he was not afraid to donate and distribute his wealth so he could gain peace of mind and inner happiness.</a:t>
            </a:r>
            <a:r>
              <a:rPr lang="en-GB" sz="24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6.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He was awarded the prize in recognition of his outstanding service to Islam, his role in the establishment of the world’s largest Islamic bank and his ongoing contribution to charities. </a:t>
            </a:r>
          </a:p>
        </p:txBody>
      </p:sp>
    </p:spTree>
    <p:extLst>
      <p:ext uri="{BB962C8B-B14F-4D97-AF65-F5344CB8AC3E}">
        <p14:creationId xmlns:p14="http://schemas.microsoft.com/office/powerpoint/2010/main" val="3186733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6">
            <a:extLst>
              <a:ext uri="{FF2B5EF4-FFF2-40B4-BE49-F238E27FC236}">
                <a16:creationId xmlns:a16="http://schemas.microsoft.com/office/drawing/2014/main" id="{0F86037D-616C-5698-57CD-BCDF95922808}"/>
              </a:ext>
            </a:extLst>
          </p:cNvPr>
          <p:cNvSpPr txBox="1"/>
          <p:nvPr/>
        </p:nvSpPr>
        <p:spPr>
          <a:xfrm>
            <a:off x="3949675" y="1185530"/>
            <a:ext cx="680420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endParaRPr lang="en-US" sz="6600" b="1" dirty="0">
              <a:ln/>
              <a:solidFill>
                <a:srgbClr val="CDF27D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en-US" sz="6600" b="1" dirty="0">
                <a:ln/>
                <a:solidFill>
                  <a:srgbClr val="CDF27D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Speaking</a:t>
            </a:r>
            <a:endParaRPr lang="ar-SA" sz="6600" b="1" dirty="0">
              <a:ln/>
              <a:solidFill>
                <a:srgbClr val="F8DE80"/>
              </a:solidFill>
              <a:latin typeface="Dreaming Outloud Script Pro" panose="030505020403040507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0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FA580E-232B-338E-70B8-5ED3662ECF57}"/>
              </a:ext>
            </a:extLst>
          </p:cNvPr>
          <p:cNvGrpSpPr/>
          <p:nvPr/>
        </p:nvGrpSpPr>
        <p:grpSpPr>
          <a:xfrm>
            <a:off x="-774269" y="22299"/>
            <a:ext cx="2270784" cy="7678816"/>
            <a:chOff x="289800" y="184311"/>
            <a:chExt cx="2270784" cy="76788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9B6FFF-C380-C98F-121B-B0A9DE0C363B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9" name="مخطط انسيابي: رابط 10">
                <a:extLst>
                  <a:ext uri="{FF2B5EF4-FFF2-40B4-BE49-F238E27FC236}">
                    <a16:creationId xmlns:a16="http://schemas.microsoft.com/office/drawing/2014/main" id="{5777E89B-1F6E-809D-AF87-4AAB09B49A0E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" name="مخطط انسيابي: رابط 11">
                <a:extLst>
                  <a:ext uri="{FF2B5EF4-FFF2-40B4-BE49-F238E27FC236}">
                    <a16:creationId xmlns:a16="http://schemas.microsoft.com/office/drawing/2014/main" id="{2250229E-74BC-70F6-60D4-C0A3DFC889DE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مخطط انسيابي: رابط 12">
                <a:extLst>
                  <a:ext uri="{FF2B5EF4-FFF2-40B4-BE49-F238E27FC236}">
                    <a16:creationId xmlns:a16="http://schemas.microsoft.com/office/drawing/2014/main" id="{6CDD6194-9B5D-308D-CE75-C4447FBCDBCE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3">
                <a:extLst>
                  <a:ext uri="{FF2B5EF4-FFF2-40B4-BE49-F238E27FC236}">
                    <a16:creationId xmlns:a16="http://schemas.microsoft.com/office/drawing/2014/main" id="{505D913C-24AC-D8DE-411C-12AD16047025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1A7A31-C6AA-3C32-8001-865C820683A4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864DFD-FCF1-4A0F-27E1-4EA8256BFC8D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3195AA-539B-3215-A7B8-8083CAD6DB90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E151A4FA-FE02-8A76-88E1-C04ADE3CF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2595" b="6072"/>
          <a:stretch/>
        </p:blipFill>
        <p:spPr>
          <a:xfrm>
            <a:off x="2103120" y="589280"/>
            <a:ext cx="8829040" cy="5039361"/>
          </a:xfrm>
          <a:prstGeom prst="rect">
            <a:avLst/>
          </a:prstGeom>
        </p:spPr>
      </p:pic>
      <p:pic>
        <p:nvPicPr>
          <p:cNvPr id="14" name="Picture 13" descr="A couple of girls with speech bubbles&#10;&#10;Description automatically generated">
            <a:extLst>
              <a:ext uri="{FF2B5EF4-FFF2-40B4-BE49-F238E27FC236}">
                <a16:creationId xmlns:a16="http://schemas.microsoft.com/office/drawing/2014/main" id="{B92DC24F-A36A-AE5A-B489-2D1F7C368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57" y="5196904"/>
            <a:ext cx="1593424" cy="15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644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  <p:pic>
        <p:nvPicPr>
          <p:cNvPr id="1026" name="Picture 2" descr="المال والبنون زينة الحياة الدنيا والباقيات الصالحات خير عند ربك ثوابا وخير  . [ الكهف: 46]">
            <a:extLst>
              <a:ext uri="{FF2B5EF4-FFF2-40B4-BE49-F238E27FC236}">
                <a16:creationId xmlns:a16="http://schemas.microsoft.com/office/drawing/2014/main" id="{406D520E-E511-4B7C-B051-B7990881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2E4"/>
              </a:clrFrom>
              <a:clrTo>
                <a:srgbClr val="FB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49" y="508339"/>
            <a:ext cx="7884677" cy="44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441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D24BD2-BBB8-942C-ABCE-AAB62A29420A}"/>
              </a:ext>
            </a:extLst>
          </p:cNvPr>
          <p:cNvSpPr txBox="1"/>
          <p:nvPr/>
        </p:nvSpPr>
        <p:spPr>
          <a:xfrm>
            <a:off x="5461149" y="2136241"/>
            <a:ext cx="5377543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3C93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Good Morning</a:t>
            </a:r>
            <a:endParaRPr lang="ar-SA" sz="6600" b="1" dirty="0">
              <a:ln/>
              <a:solidFill>
                <a:srgbClr val="F3C930"/>
              </a:solidFill>
              <a:latin typeface="Dreaming Outloud Script Pro" panose="030505020403040507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4D0559-7912-5E3C-1BD6-508EC7256F2A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21D684-9D33-08B6-4C5A-AACF5F76C8F6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1" name="مخطط انسيابي: رابط 10">
                <a:extLst>
                  <a:ext uri="{FF2B5EF4-FFF2-40B4-BE49-F238E27FC236}">
                    <a16:creationId xmlns:a16="http://schemas.microsoft.com/office/drawing/2014/main" id="{8AF926AB-6951-9890-E078-62455239B410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11">
                <a:extLst>
                  <a:ext uri="{FF2B5EF4-FFF2-40B4-BE49-F238E27FC236}">
                    <a16:creationId xmlns:a16="http://schemas.microsoft.com/office/drawing/2014/main" id="{B7B17004-46B6-AF71-553D-011A9669480C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مخطط انسيابي: رابط 12">
                <a:extLst>
                  <a:ext uri="{FF2B5EF4-FFF2-40B4-BE49-F238E27FC236}">
                    <a16:creationId xmlns:a16="http://schemas.microsoft.com/office/drawing/2014/main" id="{B9382B1B-9AE9-D5D3-0ED9-B19B3CA5E8F9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3">
                <a:extLst>
                  <a:ext uri="{FF2B5EF4-FFF2-40B4-BE49-F238E27FC236}">
                    <a16:creationId xmlns:a16="http://schemas.microsoft.com/office/drawing/2014/main" id="{A9873555-D0DA-9DCF-43E9-1E5441F58349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C4585-E401-0C9D-749D-854131FE7F8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E0D05F-FB87-76F2-6C15-29C82D289B2C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874705-4643-7438-01C3-E86B6D8B3EA1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8A11AB4-A1CF-7D00-6EB0-90349697C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3652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e day">
            <a:extLst>
              <a:ext uri="{FF2B5EF4-FFF2-40B4-BE49-F238E27FC236}">
                <a16:creationId xmlns:a16="http://schemas.microsoft.com/office/drawing/2014/main" id="{F70E895F-E52B-35ED-445E-B1C50E92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0" y="821055"/>
            <a:ext cx="755779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8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D24BD2-BBB8-942C-ABCE-AAB62A29420A}"/>
              </a:ext>
            </a:extLst>
          </p:cNvPr>
          <p:cNvSpPr txBox="1"/>
          <p:nvPr/>
        </p:nvSpPr>
        <p:spPr>
          <a:xfrm>
            <a:off x="4480796" y="1533560"/>
            <a:ext cx="6804206" cy="110799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3C93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Mega Goal3.1</a:t>
            </a:r>
          </a:p>
        </p:txBody>
      </p:sp>
      <p:sp>
        <p:nvSpPr>
          <p:cNvPr id="2" name="مربع نص 6">
            <a:extLst>
              <a:ext uri="{FF2B5EF4-FFF2-40B4-BE49-F238E27FC236}">
                <a16:creationId xmlns:a16="http://schemas.microsoft.com/office/drawing/2014/main" id="{DA7DC5F8-1FE0-0D5F-BCDE-C5E5E907F003}"/>
              </a:ext>
            </a:extLst>
          </p:cNvPr>
          <p:cNvSpPr txBox="1"/>
          <p:nvPr/>
        </p:nvSpPr>
        <p:spPr>
          <a:xfrm>
            <a:off x="4623401" y="2776550"/>
            <a:ext cx="680420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A3E3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Influential People</a:t>
            </a:r>
            <a:endParaRPr lang="ar-SA" sz="6600" b="1" dirty="0">
              <a:ln/>
              <a:solidFill>
                <a:srgbClr val="A3E3F0"/>
              </a:solidFill>
              <a:latin typeface="Dreaming Outloud Script Pro" panose="030505020403040507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AA94B0-DE40-C58D-1EC9-2CEE751E4212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CFAED0-D0F3-2A1B-6728-27681983FDB5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3" name="مخطط انسيابي: رابط 10">
                <a:extLst>
                  <a:ext uri="{FF2B5EF4-FFF2-40B4-BE49-F238E27FC236}">
                    <a16:creationId xmlns:a16="http://schemas.microsoft.com/office/drawing/2014/main" id="{E33D621B-04D6-EA5F-3558-CBD22E318069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1">
                <a:extLst>
                  <a:ext uri="{FF2B5EF4-FFF2-40B4-BE49-F238E27FC236}">
                    <a16:creationId xmlns:a16="http://schemas.microsoft.com/office/drawing/2014/main" id="{C31C65A7-3E83-B360-3F9F-A8E511390E55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مخطط انسيابي: رابط 12">
                <a:extLst>
                  <a:ext uri="{FF2B5EF4-FFF2-40B4-BE49-F238E27FC236}">
                    <a16:creationId xmlns:a16="http://schemas.microsoft.com/office/drawing/2014/main" id="{DEB08008-5FB2-3A8E-3BEB-6E65AC0583A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خطط انسيابي: رابط 13">
                <a:extLst>
                  <a:ext uri="{FF2B5EF4-FFF2-40B4-BE49-F238E27FC236}">
                    <a16:creationId xmlns:a16="http://schemas.microsoft.com/office/drawing/2014/main" id="{83ED8CB7-BF97-60B3-6FE6-C4E22C7F11F4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3FB692-4008-418D-4865-01603A4FE989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65E669-A45E-8564-E1DC-8BB9AC8B0DC9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D9FF9F-D784-C379-8DD4-EC1D36F157EA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445680F0-ABDE-709A-7BBA-44B7332F8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4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6">
            <a:extLst>
              <a:ext uri="{FF2B5EF4-FFF2-40B4-BE49-F238E27FC236}">
                <a16:creationId xmlns:a16="http://schemas.microsoft.com/office/drawing/2014/main" id="{0F86037D-616C-5698-57CD-BCDF95922808}"/>
              </a:ext>
            </a:extLst>
          </p:cNvPr>
          <p:cNvSpPr txBox="1"/>
          <p:nvPr/>
        </p:nvSpPr>
        <p:spPr>
          <a:xfrm>
            <a:off x="3949675" y="1185530"/>
            <a:ext cx="6804206" cy="313932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DF27D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Reading</a:t>
            </a:r>
          </a:p>
          <a:p>
            <a:pPr algn="ctr"/>
            <a:endParaRPr lang="en-US" sz="6600" b="1" dirty="0">
              <a:ln/>
              <a:solidFill>
                <a:srgbClr val="CDF27D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en-US" sz="6600" b="1" dirty="0">
                <a:ln/>
                <a:solidFill>
                  <a:srgbClr val="CDF27D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Speaking</a:t>
            </a:r>
            <a:endParaRPr lang="ar-SA" sz="6600" b="1" dirty="0">
              <a:ln/>
              <a:solidFill>
                <a:srgbClr val="F8DE80"/>
              </a:solidFill>
              <a:latin typeface="Dreaming Outloud Script Pro" panose="030505020403040507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8;p31">
            <a:extLst>
              <a:ext uri="{FF2B5EF4-FFF2-40B4-BE49-F238E27FC236}">
                <a16:creationId xmlns:a16="http://schemas.microsoft.com/office/drawing/2014/main" id="{BA8D2D0D-336A-141B-4A3E-DE8A6B9F442D}"/>
              </a:ext>
            </a:extLst>
          </p:cNvPr>
          <p:cNvSpPr txBox="1">
            <a:spLocks/>
          </p:cNvSpPr>
          <p:nvPr/>
        </p:nvSpPr>
        <p:spPr>
          <a:xfrm>
            <a:off x="867454" y="3366851"/>
            <a:ext cx="7572624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0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5-Find the meanings of new words in the text</a:t>
            </a:r>
            <a:endParaRPr lang="en-US" sz="2000" dirty="0">
              <a:solidFill>
                <a:schemeClr val="accent4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Google Shape;374;p31">
            <a:extLst>
              <a:ext uri="{FF2B5EF4-FFF2-40B4-BE49-F238E27FC236}">
                <a16:creationId xmlns:a16="http://schemas.microsoft.com/office/drawing/2014/main" id="{90D7AFD9-D2FF-4D14-69C0-2C706F3E31D1}"/>
              </a:ext>
            </a:extLst>
          </p:cNvPr>
          <p:cNvSpPr txBox="1">
            <a:spLocks/>
          </p:cNvSpPr>
          <p:nvPr/>
        </p:nvSpPr>
        <p:spPr>
          <a:xfrm>
            <a:off x="867454" y="1314222"/>
            <a:ext cx="10588964" cy="46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1-Complete the chart with notes about how to be successful in life</a:t>
            </a:r>
            <a:endParaRPr lang="en-GB" sz="20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Google Shape;376;p31">
            <a:extLst>
              <a:ext uri="{FF2B5EF4-FFF2-40B4-BE49-F238E27FC236}">
                <a16:creationId xmlns:a16="http://schemas.microsoft.com/office/drawing/2014/main" id="{AE538EAD-396B-C65A-D0D0-5473D6A84355}"/>
              </a:ext>
            </a:extLst>
          </p:cNvPr>
          <p:cNvSpPr txBox="1">
            <a:spLocks/>
          </p:cNvSpPr>
          <p:nvPr/>
        </p:nvSpPr>
        <p:spPr>
          <a:xfrm>
            <a:off x="3993551" y="4097586"/>
            <a:ext cx="3858587" cy="201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Google Shape;377;p31">
            <a:extLst>
              <a:ext uri="{FF2B5EF4-FFF2-40B4-BE49-F238E27FC236}">
                <a16:creationId xmlns:a16="http://schemas.microsoft.com/office/drawing/2014/main" id="{E1493CF9-BD3B-A3DB-7B88-287D301A7218}"/>
              </a:ext>
            </a:extLst>
          </p:cNvPr>
          <p:cNvSpPr txBox="1">
            <a:spLocks/>
          </p:cNvSpPr>
          <p:nvPr/>
        </p:nvSpPr>
        <p:spPr>
          <a:xfrm>
            <a:off x="867454" y="2983832"/>
            <a:ext cx="10665616" cy="46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4-Scan &amp; Skim the reading text for specific information about Sheik Suleiman Al-Rajhi</a:t>
            </a:r>
            <a:endParaRPr lang="en-GB" sz="20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A2956C-63B4-8069-317B-01E99E4E8E81}"/>
              </a:ext>
            </a:extLst>
          </p:cNvPr>
          <p:cNvGrpSpPr/>
          <p:nvPr/>
        </p:nvGrpSpPr>
        <p:grpSpPr>
          <a:xfrm>
            <a:off x="276904" y="342219"/>
            <a:ext cx="752475" cy="752475"/>
            <a:chOff x="276904" y="342219"/>
            <a:chExt cx="752475" cy="752475"/>
          </a:xfrm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21348022-EDDB-66E4-F31B-B412EC16BD2C}"/>
                </a:ext>
              </a:extLst>
            </p:cNvPr>
            <p:cNvSpPr/>
            <p:nvPr/>
          </p:nvSpPr>
          <p:spPr>
            <a:xfrm>
              <a:off x="542652" y="342219"/>
              <a:ext cx="486727" cy="485775"/>
            </a:xfrm>
            <a:custGeom>
              <a:avLst/>
              <a:gdLst>
                <a:gd name="connsiteX0" fmla="*/ 401003 w 486727"/>
                <a:gd name="connsiteY0" fmla="*/ 85725 h 485775"/>
                <a:gd name="connsiteX1" fmla="*/ 391478 w 486727"/>
                <a:gd name="connsiteY1" fmla="*/ 0 h 485775"/>
                <a:gd name="connsiteX2" fmla="*/ 286703 w 486727"/>
                <a:gd name="connsiteY2" fmla="*/ 104775 h 485775"/>
                <a:gd name="connsiteX3" fmla="*/ 292417 w 486727"/>
                <a:gd name="connsiteY3" fmla="*/ 154305 h 485775"/>
                <a:gd name="connsiteX4" fmla="*/ 140017 w 486727"/>
                <a:gd name="connsiteY4" fmla="*/ 306705 h 485775"/>
                <a:gd name="connsiteX5" fmla="*/ 95250 w 486727"/>
                <a:gd name="connsiteY5" fmla="*/ 295275 h 485775"/>
                <a:gd name="connsiteX6" fmla="*/ 0 w 486727"/>
                <a:gd name="connsiteY6" fmla="*/ 390525 h 485775"/>
                <a:gd name="connsiteX7" fmla="*/ 95250 w 486727"/>
                <a:gd name="connsiteY7" fmla="*/ 485775 h 485775"/>
                <a:gd name="connsiteX8" fmla="*/ 190500 w 486727"/>
                <a:gd name="connsiteY8" fmla="*/ 390525 h 485775"/>
                <a:gd name="connsiteX9" fmla="*/ 180022 w 486727"/>
                <a:gd name="connsiteY9" fmla="*/ 346710 h 485775"/>
                <a:gd name="connsiteX10" fmla="*/ 332423 w 486727"/>
                <a:gd name="connsiteY10" fmla="*/ 194310 h 485775"/>
                <a:gd name="connsiteX11" fmla="*/ 381953 w 486727"/>
                <a:gd name="connsiteY11" fmla="*/ 200025 h 485775"/>
                <a:gd name="connsiteX12" fmla="*/ 486728 w 486727"/>
                <a:gd name="connsiteY12" fmla="*/ 95250 h 485775"/>
                <a:gd name="connsiteX13" fmla="*/ 401003 w 486727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727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A06EEA2-B1CE-3720-BDBB-57E3E84049EA}"/>
                </a:ext>
              </a:extLst>
            </p:cNvPr>
            <p:cNvSpPr/>
            <p:nvPr/>
          </p:nvSpPr>
          <p:spPr>
            <a:xfrm>
              <a:off x="276904" y="370794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7ACA1F01-DEA4-3E2C-D006-2773466E5F83}"/>
                </a:ext>
              </a:extLst>
            </p:cNvPr>
            <p:cNvSpPr/>
            <p:nvPr/>
          </p:nvSpPr>
          <p:spPr>
            <a:xfrm>
              <a:off x="410254" y="504144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76CED4-EACF-1351-487D-2A36C2F3479F}"/>
              </a:ext>
            </a:extLst>
          </p:cNvPr>
          <p:cNvSpPr txBox="1"/>
          <p:nvPr/>
        </p:nvSpPr>
        <p:spPr>
          <a:xfrm>
            <a:off x="1133203" y="475569"/>
            <a:ext cx="130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Goals: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8D57C-D29F-64C2-7868-C46A15AF07AB}"/>
              </a:ext>
            </a:extLst>
          </p:cNvPr>
          <p:cNvSpPr txBox="1"/>
          <p:nvPr/>
        </p:nvSpPr>
        <p:spPr>
          <a:xfrm>
            <a:off x="867454" y="4468327"/>
            <a:ext cx="7160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7-Indicate the most difficult business to </a:t>
            </a:r>
            <a:r>
              <a:rPr lang="en-GB" sz="2000" b="1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establis</a:t>
            </a:r>
            <a:endParaRPr lang="en-GB" sz="20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Google Shape;368;p31">
            <a:extLst>
              <a:ext uri="{FF2B5EF4-FFF2-40B4-BE49-F238E27FC236}">
                <a16:creationId xmlns:a16="http://schemas.microsoft.com/office/drawing/2014/main" id="{18B8F225-84B1-1994-4B52-0DD3ED786E06}"/>
              </a:ext>
            </a:extLst>
          </p:cNvPr>
          <p:cNvSpPr txBox="1">
            <a:spLocks/>
          </p:cNvSpPr>
          <p:nvPr/>
        </p:nvSpPr>
        <p:spPr>
          <a:xfrm>
            <a:off x="867454" y="1868366"/>
            <a:ext cx="9886585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0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2-Discuss how to be successful in life without depending on others</a:t>
            </a:r>
            <a:endParaRPr lang="en-US" sz="2000" dirty="0">
              <a:solidFill>
                <a:schemeClr val="accent4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Google Shape;368;p31">
            <a:extLst>
              <a:ext uri="{FF2B5EF4-FFF2-40B4-BE49-F238E27FC236}">
                <a16:creationId xmlns:a16="http://schemas.microsoft.com/office/drawing/2014/main" id="{87E50502-97E3-FA5A-E4F1-51E19312A312}"/>
              </a:ext>
            </a:extLst>
          </p:cNvPr>
          <p:cNvSpPr txBox="1">
            <a:spLocks/>
          </p:cNvSpPr>
          <p:nvPr/>
        </p:nvSpPr>
        <p:spPr>
          <a:xfrm>
            <a:off x="867454" y="3828855"/>
            <a:ext cx="7572624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0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6-Answer some questions about the passage</a:t>
            </a:r>
            <a:endParaRPr lang="en-US" sz="2000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Google Shape;368;p31">
            <a:extLst>
              <a:ext uri="{FF2B5EF4-FFF2-40B4-BE49-F238E27FC236}">
                <a16:creationId xmlns:a16="http://schemas.microsoft.com/office/drawing/2014/main" id="{B3D7C4B1-43BB-020C-17B3-0AA4C8D049B0}"/>
              </a:ext>
            </a:extLst>
          </p:cNvPr>
          <p:cNvSpPr txBox="1">
            <a:spLocks/>
          </p:cNvSpPr>
          <p:nvPr/>
        </p:nvSpPr>
        <p:spPr>
          <a:xfrm>
            <a:off x="867454" y="2298138"/>
            <a:ext cx="7572624" cy="57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0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3-Classify the ideas according to the text</a:t>
            </a:r>
            <a:endParaRPr lang="en-US" sz="2000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70F2ACBB-662C-ECE4-F60A-652D6C409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3169FA-BEB0-6276-5EC1-FA3568515C3B}"/>
              </a:ext>
            </a:extLst>
          </p:cNvPr>
          <p:cNvGrpSpPr/>
          <p:nvPr/>
        </p:nvGrpSpPr>
        <p:grpSpPr>
          <a:xfrm>
            <a:off x="-932476" y="-23263518"/>
            <a:ext cx="2270784" cy="7678816"/>
            <a:chOff x="289800" y="184311"/>
            <a:chExt cx="2270784" cy="76788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25CE5F-96E8-FAF1-6C87-842F7283500A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21" name="مخطط انسيابي: رابط 10">
                <a:extLst>
                  <a:ext uri="{FF2B5EF4-FFF2-40B4-BE49-F238E27FC236}">
                    <a16:creationId xmlns:a16="http://schemas.microsoft.com/office/drawing/2014/main" id="{1C053D7C-AF01-6648-4605-777F33AFFCFA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11">
                <a:extLst>
                  <a:ext uri="{FF2B5EF4-FFF2-40B4-BE49-F238E27FC236}">
                    <a16:creationId xmlns:a16="http://schemas.microsoft.com/office/drawing/2014/main" id="{021EE405-BAFC-F98A-2748-D7D029D07AA7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مخطط انسيابي: رابط 12">
                <a:extLst>
                  <a:ext uri="{FF2B5EF4-FFF2-40B4-BE49-F238E27FC236}">
                    <a16:creationId xmlns:a16="http://schemas.microsoft.com/office/drawing/2014/main" id="{A37A68C1-B412-4F55-07CC-F3BCE5EA6ED2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خطط انسيابي: رابط 13">
                <a:extLst>
                  <a:ext uri="{FF2B5EF4-FFF2-40B4-BE49-F238E27FC236}">
                    <a16:creationId xmlns:a16="http://schemas.microsoft.com/office/drawing/2014/main" id="{BBA3F91F-670A-CC54-A0FB-8047620DDFFF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040BDBE-E1A5-5558-FCC8-9A0CA996FB6A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CD8A0E-8C72-8430-1E88-BBA7F8F16CAC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56A3A1-8D4B-2C98-BE9E-CE4A898215F8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19422-4A2C-0624-978C-D2DD146D9909}"/>
              </a:ext>
            </a:extLst>
          </p:cNvPr>
          <p:cNvSpPr txBox="1"/>
          <p:nvPr/>
        </p:nvSpPr>
        <p:spPr>
          <a:xfrm>
            <a:off x="867454" y="4965338"/>
            <a:ext cx="7160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8-Name the common endowments in the Muslim world</a:t>
            </a:r>
            <a:endParaRPr lang="en-GB" sz="2000" dirty="0">
              <a:solidFill>
                <a:schemeClr val="accent4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388578-3584-123E-653E-224C67B748A0}"/>
              </a:ext>
            </a:extLst>
          </p:cNvPr>
          <p:cNvSpPr txBox="1"/>
          <p:nvPr/>
        </p:nvSpPr>
        <p:spPr>
          <a:xfrm>
            <a:off x="867454" y="5427049"/>
            <a:ext cx="909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9-Point out the reason Al-Rajhi decided to donate most of his fortune</a:t>
            </a:r>
            <a:endParaRPr lang="en-GB" sz="2000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0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729851A-9655-528E-F053-8A2144DBEFAD}"/>
              </a:ext>
            </a:extLst>
          </p:cNvPr>
          <p:cNvGrpSpPr/>
          <p:nvPr/>
        </p:nvGrpSpPr>
        <p:grpSpPr>
          <a:xfrm>
            <a:off x="3246942" y="4259899"/>
            <a:ext cx="2469368" cy="2598101"/>
            <a:chOff x="3926007" y="4274201"/>
            <a:chExt cx="2401677" cy="2517354"/>
          </a:xfrm>
        </p:grpSpPr>
        <p:pic>
          <p:nvPicPr>
            <p:cNvPr id="3" name="صورة 2" descr="صورة تحتوي على الوجه الإنساني, ابتسامة, توضيح, رسوم متحركة&#10;&#10;تم إنشاء الوصف تلقائياً">
              <a:extLst>
                <a:ext uri="{FF2B5EF4-FFF2-40B4-BE49-F238E27FC236}">
                  <a16:creationId xmlns:a16="http://schemas.microsoft.com/office/drawing/2014/main" id="{2C97E225-A1B0-C0CC-E547-5EFEB642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 t="33595" r="16060"/>
            <a:stretch/>
          </p:blipFill>
          <p:spPr>
            <a:xfrm>
              <a:off x="3926007" y="4274201"/>
              <a:ext cx="2401677" cy="251735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35C1F37-6806-7418-8C99-2C4D83B27B7C}"/>
                </a:ext>
              </a:extLst>
            </p:cNvPr>
            <p:cNvSpPr/>
            <p:nvPr/>
          </p:nvSpPr>
          <p:spPr>
            <a:xfrm>
              <a:off x="5831352" y="4274201"/>
              <a:ext cx="496331" cy="243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ربع نص 6">
            <a:extLst>
              <a:ext uri="{FF2B5EF4-FFF2-40B4-BE49-F238E27FC236}">
                <a16:creationId xmlns:a16="http://schemas.microsoft.com/office/drawing/2014/main" id="{0F86037D-616C-5698-57CD-BCDF95922808}"/>
              </a:ext>
            </a:extLst>
          </p:cNvPr>
          <p:cNvSpPr txBox="1"/>
          <p:nvPr/>
        </p:nvSpPr>
        <p:spPr>
          <a:xfrm>
            <a:off x="4183355" y="2261661"/>
            <a:ext cx="680420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DF27D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Reading</a:t>
            </a:r>
          </a:p>
          <a:p>
            <a:pPr algn="ctr"/>
            <a:endParaRPr lang="en-US" sz="6600" b="1" dirty="0">
              <a:ln/>
              <a:solidFill>
                <a:srgbClr val="CDF27D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301C47-FDB2-07ED-6B35-3A7E47B049BE}"/>
              </a:ext>
            </a:extLst>
          </p:cNvPr>
          <p:cNvGrpSpPr/>
          <p:nvPr/>
        </p:nvGrpSpPr>
        <p:grpSpPr>
          <a:xfrm>
            <a:off x="289800" y="184311"/>
            <a:ext cx="2270784" cy="7678816"/>
            <a:chOff x="289800" y="184311"/>
            <a:chExt cx="2270784" cy="76788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92D60-3C05-0089-34E3-120890FAD86E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95E7351E-B499-040B-507F-15B2603B1694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1BFD3F35-FFD6-9C9E-D4B7-AEA9EA21EB29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CF70DB5-9793-6C7D-94F6-79A154F0C708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DEF5BF65-4FE1-469F-6D4D-072EC16173F3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6A79CE-4C55-D889-F903-09DC93A5B392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33993-0496-95A1-84BB-8EDE5BF4E69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70185A-6C1D-AD7E-8631-4BA08A0EEB92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A5AC79BD-DA1C-D46B-0E45-6BC0D9DDB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21881" r="7175" b="17921"/>
          <a:stretch/>
        </p:blipFill>
        <p:spPr>
          <a:xfrm>
            <a:off x="8676640" y="5038098"/>
            <a:ext cx="3515360" cy="1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9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وفاة زوجة الشيخ سليمان الراجحي - جريدة المدينة">
            <a:extLst>
              <a:ext uri="{FF2B5EF4-FFF2-40B4-BE49-F238E27FC236}">
                <a16:creationId xmlns:a16="http://schemas.microsoft.com/office/drawing/2014/main" id="{9CC0C18F-A29B-C3F3-A6CB-8D4A414A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45" y="981155"/>
            <a:ext cx="3897086" cy="3351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3885D-0AB2-5375-6499-3DE7B7D1CE25}"/>
              </a:ext>
            </a:extLst>
          </p:cNvPr>
          <p:cNvSpPr txBox="1"/>
          <p:nvPr/>
        </p:nvSpPr>
        <p:spPr>
          <a:xfrm>
            <a:off x="3034536" y="300215"/>
            <a:ext cx="6604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cs typeface="+mj-cs"/>
              </a:rPr>
              <a:t>Sheikh </a:t>
            </a:r>
            <a:r>
              <a:rPr lang="en-GB" sz="2800" dirty="0" err="1">
                <a:cs typeface="+mj-cs"/>
              </a:rPr>
              <a:t>Sulaiman</a:t>
            </a:r>
            <a:r>
              <a:rPr lang="en-GB" sz="2800" dirty="0">
                <a:cs typeface="+mj-cs"/>
              </a:rPr>
              <a:t> bin Abdul</a:t>
            </a:r>
            <a:r>
              <a:rPr lang="ar-SA" sz="2800" dirty="0">
                <a:cs typeface="+mj-cs"/>
              </a:rPr>
              <a:t>-</a:t>
            </a:r>
            <a:r>
              <a:rPr lang="en-GB" sz="2800" dirty="0">
                <a:cs typeface="+mj-cs"/>
              </a:rPr>
              <a:t>Aziz Al-Rajhi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528A-C48D-38D1-EED5-6F1095E8D911}"/>
              </a:ext>
            </a:extLst>
          </p:cNvPr>
          <p:cNvSpPr txBox="1"/>
          <p:nvPr/>
        </p:nvSpPr>
        <p:spPr>
          <a:xfrm>
            <a:off x="3034536" y="4698973"/>
            <a:ext cx="81719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  <a:latin typeface="+mj-lt"/>
              </a:rPr>
              <a:t>He is a great philanthropist and a very successful businessman and billionaire who introduced Islamic banking into the world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FD61CA-2FF7-ED37-EC8B-AADF0829F6B5}"/>
              </a:ext>
            </a:extLst>
          </p:cNvPr>
          <p:cNvGrpSpPr/>
          <p:nvPr/>
        </p:nvGrpSpPr>
        <p:grpSpPr>
          <a:xfrm>
            <a:off x="133925" y="108397"/>
            <a:ext cx="2270784" cy="7678816"/>
            <a:chOff x="289800" y="184311"/>
            <a:chExt cx="2270784" cy="76788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A9ECB8-6368-9921-B8CA-8ABF861AC0ED}"/>
                </a:ext>
              </a:extLst>
            </p:cNvPr>
            <p:cNvGrpSpPr/>
            <p:nvPr/>
          </p:nvGrpSpPr>
          <p:grpSpPr>
            <a:xfrm>
              <a:off x="289800" y="184311"/>
              <a:ext cx="2270784" cy="7678816"/>
              <a:chOff x="289800" y="184311"/>
              <a:chExt cx="2270784" cy="7678816"/>
            </a:xfrm>
          </p:grpSpPr>
          <p:sp>
            <p:nvSpPr>
              <p:cNvPr id="11" name="مخطط انسيابي: رابط 10">
                <a:extLst>
                  <a:ext uri="{FF2B5EF4-FFF2-40B4-BE49-F238E27FC236}">
                    <a16:creationId xmlns:a16="http://schemas.microsoft.com/office/drawing/2014/main" id="{F218903C-9617-E6CF-14EF-14AD15E42AC1}"/>
                  </a:ext>
                </a:extLst>
              </p:cNvPr>
              <p:cNvSpPr/>
              <p:nvPr/>
            </p:nvSpPr>
            <p:spPr>
              <a:xfrm>
                <a:off x="1079434" y="1754405"/>
                <a:ext cx="1425964" cy="2144486"/>
              </a:xfrm>
              <a:prstGeom prst="flowChartConnector">
                <a:avLst/>
              </a:prstGeom>
              <a:solidFill>
                <a:srgbClr val="69D2E7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31D5FC0F-98F6-2221-D5A5-690AADA4741F}"/>
                  </a:ext>
                </a:extLst>
              </p:cNvPr>
              <p:cNvSpPr/>
              <p:nvPr/>
            </p:nvSpPr>
            <p:spPr>
              <a:xfrm>
                <a:off x="289800" y="184311"/>
                <a:ext cx="1135392" cy="1707499"/>
              </a:xfrm>
              <a:prstGeom prst="flowChartConnector">
                <a:avLst/>
              </a:prstGeom>
              <a:solidFill>
                <a:srgbClr val="AEEA2A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8092E1F0-319E-14EE-FE94-588AB42C9476}"/>
                  </a:ext>
                </a:extLst>
              </p:cNvPr>
              <p:cNvSpPr/>
              <p:nvPr/>
            </p:nvSpPr>
            <p:spPr>
              <a:xfrm>
                <a:off x="289800" y="3889670"/>
                <a:ext cx="1425964" cy="2144486"/>
              </a:xfrm>
              <a:prstGeom prst="flowChartConnector">
                <a:avLst/>
              </a:prstGeom>
              <a:solidFill>
                <a:srgbClr val="FF6B6B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خطط انسيابي: رابط 13">
                <a:extLst>
                  <a:ext uri="{FF2B5EF4-FFF2-40B4-BE49-F238E27FC236}">
                    <a16:creationId xmlns:a16="http://schemas.microsoft.com/office/drawing/2014/main" id="{76316214-8277-B22A-B1D2-6F5AC47F5679}"/>
                  </a:ext>
                </a:extLst>
              </p:cNvPr>
              <p:cNvSpPr/>
              <p:nvPr/>
            </p:nvSpPr>
            <p:spPr>
              <a:xfrm>
                <a:off x="1425192" y="6155628"/>
                <a:ext cx="1135392" cy="1707499"/>
              </a:xfrm>
              <a:prstGeom prst="flowChartConnector">
                <a:avLst/>
              </a:prstGeom>
              <a:solidFill>
                <a:srgbClr val="F3C93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247064-D8DB-0FC9-58B8-EF60118211E9}"/>
                </a:ext>
              </a:extLst>
            </p:cNvPr>
            <p:cNvCxnSpPr/>
            <p:nvPr/>
          </p:nvCxnSpPr>
          <p:spPr>
            <a:xfrm>
              <a:off x="1792416" y="184311"/>
              <a:ext cx="0" cy="1415889"/>
            </a:xfrm>
            <a:prstGeom prst="line">
              <a:avLst/>
            </a:prstGeom>
            <a:ln w="57150">
              <a:solidFill>
                <a:srgbClr val="CDF2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30D2B4-B9E4-CE58-81C2-8D7BEADF453E}"/>
                </a:ext>
              </a:extLst>
            </p:cNvPr>
            <p:cNvCxnSpPr>
              <a:cxnSpLocks/>
            </p:cNvCxnSpPr>
            <p:nvPr/>
          </p:nvCxnSpPr>
          <p:spPr>
            <a:xfrm>
              <a:off x="857496" y="2013111"/>
              <a:ext cx="0" cy="1682589"/>
            </a:xfrm>
            <a:prstGeom prst="line">
              <a:avLst/>
            </a:prstGeom>
            <a:ln w="57150">
              <a:solidFill>
                <a:srgbClr val="A3E3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7134D7-55CC-7B06-2724-CA25B7CBFBFF}"/>
                </a:ext>
              </a:extLst>
            </p:cNvPr>
            <p:cNvCxnSpPr>
              <a:cxnSpLocks/>
            </p:cNvCxnSpPr>
            <p:nvPr/>
          </p:nvCxnSpPr>
          <p:spPr>
            <a:xfrm>
              <a:off x="1935984" y="4259899"/>
              <a:ext cx="0" cy="1682589"/>
            </a:xfrm>
            <a:prstGeom prst="line">
              <a:avLst/>
            </a:prstGeom>
            <a:ln w="57150">
              <a:solidFill>
                <a:srgbClr val="FFA4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0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">
            <a:extLst>
              <a:ext uri="{FF2B5EF4-FFF2-40B4-BE49-F238E27FC236}">
                <a16:creationId xmlns:a16="http://schemas.microsoft.com/office/drawing/2014/main" id="{9DC3975A-6A4C-FF67-DA48-1FCB09FDE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-247" r="1567" b="-1"/>
          <a:stretch/>
        </p:blipFill>
        <p:spPr>
          <a:xfrm>
            <a:off x="1104982" y="61654"/>
            <a:ext cx="5117872" cy="6574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CD95F-35B9-6681-8383-73CB917B9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871" r="2488" b="703"/>
          <a:stretch/>
        </p:blipFill>
        <p:spPr>
          <a:xfrm>
            <a:off x="6222854" y="61654"/>
            <a:ext cx="4913742" cy="6574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0DE0FB-0DCD-98B3-753D-752811437CE4}"/>
              </a:ext>
            </a:extLst>
          </p:cNvPr>
          <p:cNvSpPr/>
          <p:nvPr/>
        </p:nvSpPr>
        <p:spPr>
          <a:xfrm>
            <a:off x="827315" y="61654"/>
            <a:ext cx="10918372" cy="6574302"/>
          </a:xfrm>
          <a:prstGeom prst="rect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215C9-D249-C3D1-770A-AC2FD186CC4D}"/>
              </a:ext>
            </a:extLst>
          </p:cNvPr>
          <p:cNvGrpSpPr/>
          <p:nvPr/>
        </p:nvGrpSpPr>
        <p:grpSpPr>
          <a:xfrm>
            <a:off x="2868078" y="1907712"/>
            <a:ext cx="6202138" cy="2667000"/>
            <a:chOff x="2868078" y="1907712"/>
            <a:chExt cx="6202138" cy="2667000"/>
          </a:xfrm>
        </p:grpSpPr>
        <p:pic>
          <p:nvPicPr>
            <p:cNvPr id="8" name="Picture 7" descr="A yellow banner with two orange ribbons&#10;&#10;Description automatically generated">
              <a:extLst>
                <a:ext uri="{FF2B5EF4-FFF2-40B4-BE49-F238E27FC236}">
                  <a16:creationId xmlns:a16="http://schemas.microsoft.com/office/drawing/2014/main" id="{4E15C957-A5F8-2D96-EA4A-4417DB9F6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078" y="1907712"/>
              <a:ext cx="6202138" cy="2667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794115F-591C-5AC9-7D35-1BABD01ADE9F}"/>
                </a:ext>
              </a:extLst>
            </p:cNvPr>
            <p:cNvSpPr/>
            <p:nvPr/>
          </p:nvSpPr>
          <p:spPr>
            <a:xfrm>
              <a:off x="4528886" y="2420655"/>
              <a:ext cx="2727158" cy="11934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Book.</a:t>
              </a:r>
            </a:p>
            <a:p>
              <a:pPr algn="ctr"/>
              <a:r>
                <a:rPr lang="en-GB" sz="240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26_27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4808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">
            <a:extLst>
              <a:ext uri="{FF2B5EF4-FFF2-40B4-BE49-F238E27FC236}">
                <a16:creationId xmlns:a16="http://schemas.microsoft.com/office/drawing/2014/main" id="{9DC3975A-6A4C-FF67-DA48-1FCB09FDE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-247" r="1567" b="-1"/>
          <a:stretch/>
        </p:blipFill>
        <p:spPr>
          <a:xfrm>
            <a:off x="1104982" y="61654"/>
            <a:ext cx="5117872" cy="6574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CD95F-35B9-6681-8383-73CB917B9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871" r="2488" b="65941"/>
          <a:stretch/>
        </p:blipFill>
        <p:spPr>
          <a:xfrm>
            <a:off x="6222854" y="61654"/>
            <a:ext cx="4913742" cy="2126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ECD4B5-90A9-64C6-10BE-5976A52F3499}"/>
              </a:ext>
            </a:extLst>
          </p:cNvPr>
          <p:cNvSpPr txBox="1"/>
          <p:nvPr/>
        </p:nvSpPr>
        <p:spPr>
          <a:xfrm>
            <a:off x="6776357" y="2694605"/>
            <a:ext cx="5287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do you think this photo was taken?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EF87E-40D6-C730-B1CD-0EE50B498854}"/>
              </a:ext>
            </a:extLst>
          </p:cNvPr>
          <p:cNvSpPr txBox="1"/>
          <p:nvPr/>
        </p:nvSpPr>
        <p:spPr>
          <a:xfrm>
            <a:off x="6874328" y="3873277"/>
            <a:ext cx="4599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Students may not know the exact answer but elicit that it was probably during an interview or awards ceremony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7F46B-5DFD-0674-7560-7F4F668D8A6C}"/>
              </a:ext>
            </a:extLst>
          </p:cNvPr>
          <p:cNvSpPr txBox="1"/>
          <p:nvPr/>
        </p:nvSpPr>
        <p:spPr>
          <a:xfrm>
            <a:off x="7309757" y="5753625"/>
            <a:ext cx="48822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 he look like a successful businessman?</a:t>
            </a:r>
          </a:p>
        </p:txBody>
      </p:sp>
    </p:spTree>
    <p:extLst>
      <p:ext uri="{BB962C8B-B14F-4D97-AF65-F5344CB8AC3E}">
        <p14:creationId xmlns:p14="http://schemas.microsoft.com/office/powerpoint/2010/main" val="1014411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574</Words>
  <Application>Microsoft Office PowerPoint</Application>
  <PresentationFormat>Widescreen</PresentationFormat>
  <Paragraphs>60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Dreaming Outloud Script Pro</vt:lpstr>
      <vt:lpstr>MV Boli</vt:lpstr>
      <vt:lpstr>Office Theme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العتيبي</dc:creator>
  <cp:lastModifiedBy>حصه بنت العتيبي</cp:lastModifiedBy>
  <cp:revision>1</cp:revision>
  <dcterms:created xsi:type="dcterms:W3CDTF">2023-09-22T20:21:27Z</dcterms:created>
  <dcterms:modified xsi:type="dcterms:W3CDTF">2023-09-26T16:44:02Z</dcterms:modified>
</cp:coreProperties>
</file>