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67" r:id="rId6"/>
    <p:sldId id="269" r:id="rId7"/>
    <p:sldId id="270" r:id="rId8"/>
    <p:sldId id="272" r:id="rId9"/>
    <p:sldId id="271" r:id="rId10"/>
    <p:sldId id="274" r:id="rId11"/>
    <p:sldId id="273" r:id="rId12"/>
    <p:sldId id="277" r:id="rId13"/>
    <p:sldId id="275" r:id="rId14"/>
    <p:sldId id="276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1E32F6-8F00-48A9-92CC-D33106571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F7216C6-782F-44F3-9984-6C1094087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FCE475-9F96-4C3B-87A0-B762CA22A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2FA26C-82BD-4B7B-83C2-5437F915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C4093D-62D8-4A53-BE98-54B2A954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334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DF2C53-0CA4-4D5C-8B84-2C2E9C61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650A23-5A0A-453D-AC7F-B8A827547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D26E18-E342-4229-B541-00A4CBD1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275FD5-6F1A-42DF-9E24-D6CD44A1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13D456-02E0-4726-BD7A-21C6F280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935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6298C1B-8DFB-4B9B-BDF5-2AAB769A3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DCBC74-036F-44DC-B3D6-4650869F3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21954C-60ED-4A04-906C-98F32B82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5E1CAE-DED1-4884-8E5C-172A6E58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44ACB4-F873-498C-B13D-993AD565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855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0D9B1E-9E19-41C9-84A3-A57239A36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EE1E71-0803-41FF-9807-900B90830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64BA37-EAF4-46F8-84B1-F0D960A5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48C876-B4DC-40DE-8E8C-D9DAC5B5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35B2B4-5CC5-4E7F-9823-F2A29E53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71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C1CD31-7C2E-4C6B-AA24-BD57F941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883625-454D-46EE-95F9-0768520AC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B01118-0D9F-4B85-940A-6DE8D26D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CBC9A7-0AAD-4A7E-8963-F319095C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A29EAD-418D-4E31-A6C2-C376975E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572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D607C7-8BC0-4545-A33C-008B0C6E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BD6E6B3-D3D7-47D5-9A1B-C1F618C06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20844F8-2F91-4829-A961-F8FBAADB5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8DDBDE4-81C7-45A4-A746-4227184C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1445C1-75AB-431B-9014-E0AF3874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339524-35EC-48A5-9DA1-8E34C3A0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395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939799-2540-402C-8A45-FA17A517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8D88AC-C539-4C5A-BF45-BD148B853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0261BCC-88D5-498E-9C0F-11B086607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51020F2-8065-4799-8838-C960E7CA3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2CB8CB2-5927-4C75-9EB1-FD263BAA8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3F170CE-4412-4135-98C3-41482DD9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C2F2EE3-71C7-4228-BD58-EBB5CF9C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ED677ED-9A72-47B1-B79C-2D696966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259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A1DED4-439E-4435-BBB7-F22C4EC6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6969DEA-C9CD-4002-AE0E-2A15455AB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0F1C123-8C08-4B44-81C7-87D9F604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86CDF5D-A99A-42AD-88DB-941A567C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70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50A4182-CD26-4E55-B3D6-EA74396A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00A3C0B-B722-4900-A2EE-D98A7CFD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92A13B-8A04-4B68-9D7D-BB620729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875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BB61A6-DB4D-4F18-AB8F-D79D7D1E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AB2460-EDFB-4B6A-A73E-466F5F1B8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5A5374-E0CD-4C93-9D4D-34F400B93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1512E7B-2E1F-4EFE-B97E-636023A5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4737C66-8139-4933-8A08-D2A07F5B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1B9AEB-DA32-4202-A5F9-B857516E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368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5ABEC3-2EBC-4956-B421-9DA0E114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2C72A3C-72B0-4E96-A4F0-707DA2E62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F600FD-0003-4A5B-8F7E-FD2D4D12A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476AC9-CF36-41C0-A6C8-8E5E20B7C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BF9AD8E-7E5F-4105-9ECD-437BB0F2B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89FB08-8221-4B85-A939-7EF7223D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333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7EC5244-A6DE-440C-9E98-4582726F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2DD760-123B-4213-BAC6-A0F3360EA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F53705-2EE9-4F21-98F6-CE1B39075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D128-4662-446E-8EA7-2ACD6879F181}" type="datetimeFigureOut">
              <a:rPr lang="ar-SA" smtClean="0"/>
              <a:t>13/05/44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F65D6C-62DD-4983-A298-520761D06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2B621A-339B-4A55-A1FD-9F632417D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551D-B8F0-44E1-8E48-27D6DDD78F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52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">
            <a:extLst>
              <a:ext uri="{FF2B5EF4-FFF2-40B4-BE49-F238E27FC236}">
                <a16:creationId xmlns:a16="http://schemas.microsoft.com/office/drawing/2014/main" id="{36FFA920-5DC1-4287-BAF5-891D001C0C2E}"/>
              </a:ext>
            </a:extLst>
          </p:cNvPr>
          <p:cNvSpPr/>
          <p:nvPr/>
        </p:nvSpPr>
        <p:spPr>
          <a:xfrm>
            <a:off x="2389239" y="1840643"/>
            <a:ext cx="7944465" cy="2760853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" name="مستطيل مستدير الزوايا">
            <a:extLst>
              <a:ext uri="{FF2B5EF4-FFF2-40B4-BE49-F238E27FC236}">
                <a16:creationId xmlns:a16="http://schemas.microsoft.com/office/drawing/2014/main" id="{2F8E51EF-949B-48C0-BEB1-BCE60D10A0CF}"/>
              </a:ext>
            </a:extLst>
          </p:cNvPr>
          <p:cNvSpPr/>
          <p:nvPr/>
        </p:nvSpPr>
        <p:spPr>
          <a:xfrm>
            <a:off x="2151415" y="1677394"/>
            <a:ext cx="7944465" cy="2760853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C351861-F9A2-4300-95FF-5E80B44FAF7A}"/>
              </a:ext>
            </a:extLst>
          </p:cNvPr>
          <p:cNvSpPr txBox="1"/>
          <p:nvPr/>
        </p:nvSpPr>
        <p:spPr>
          <a:xfrm>
            <a:off x="1913591" y="2549988"/>
            <a:ext cx="794446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2CD37A0-FAB6-40F7-8FC9-D10FBC059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C96E2D2-A954-445A-8094-A5F5B34CD701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721874D-71ED-4924-B802-62B9F102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إطار 9">
            <a:extLst>
              <a:ext uri="{FF2B5EF4-FFF2-40B4-BE49-F238E27FC236}">
                <a16:creationId xmlns:a16="http://schemas.microsoft.com/office/drawing/2014/main" id="{6DCD863E-4101-43A3-8B4A-4D6D5EA3CF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7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F4FEBDF-62C7-43F2-A499-439D2FC1D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19" y="1447861"/>
            <a:ext cx="10492154" cy="38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8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9A22C55-BD6D-48E0-85F5-F6C4C768A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015" y="1859492"/>
            <a:ext cx="7631723" cy="47934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FC6991D-D265-409D-B7FC-32F6DAC58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494" y="2368148"/>
            <a:ext cx="4107244" cy="694959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2D2BF65E-4116-4047-9FC7-C08CDCAC9B83}"/>
              </a:ext>
            </a:extLst>
          </p:cNvPr>
          <p:cNvSpPr/>
          <p:nvPr/>
        </p:nvSpPr>
        <p:spPr>
          <a:xfrm>
            <a:off x="9161206" y="1338017"/>
            <a:ext cx="2448234" cy="5432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تحقق من فهمك ١">
            <a:extLst>
              <a:ext uri="{FF2B5EF4-FFF2-40B4-BE49-F238E27FC236}">
                <a16:creationId xmlns:a16="http://schemas.microsoft.com/office/drawing/2014/main" id="{E09505F4-8234-4367-A844-37E99B31593F}"/>
              </a:ext>
            </a:extLst>
          </p:cNvPr>
          <p:cNvSpPr txBox="1"/>
          <p:nvPr/>
        </p:nvSpPr>
        <p:spPr>
          <a:xfrm>
            <a:off x="8814619" y="1369197"/>
            <a:ext cx="2454317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r">
              <a:defRPr sz="5600">
                <a:solidFill>
                  <a:srgbClr val="B51A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rPr sz="2800" dirty="0" err="1"/>
              <a:t>تحقق</a:t>
            </a:r>
            <a:r>
              <a:rPr sz="2800" dirty="0"/>
              <a:t> </a:t>
            </a:r>
            <a:r>
              <a:rPr sz="2800" dirty="0" err="1"/>
              <a:t>من</a:t>
            </a:r>
            <a:r>
              <a:rPr sz="2800" dirty="0"/>
              <a:t> </a:t>
            </a:r>
            <a:r>
              <a:rPr sz="2800" dirty="0" err="1"/>
              <a:t>فهمك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49778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9A22C55-BD6D-48E0-85F5-F6C4C768A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015" y="1859492"/>
            <a:ext cx="7631723" cy="479348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2D2BF65E-4116-4047-9FC7-C08CDCAC9B83}"/>
              </a:ext>
            </a:extLst>
          </p:cNvPr>
          <p:cNvSpPr/>
          <p:nvPr/>
        </p:nvSpPr>
        <p:spPr>
          <a:xfrm>
            <a:off x="9161206" y="1338017"/>
            <a:ext cx="2448234" cy="5432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تحقق من فهمك ١">
            <a:extLst>
              <a:ext uri="{FF2B5EF4-FFF2-40B4-BE49-F238E27FC236}">
                <a16:creationId xmlns:a16="http://schemas.microsoft.com/office/drawing/2014/main" id="{E09505F4-8234-4367-A844-37E99B31593F}"/>
              </a:ext>
            </a:extLst>
          </p:cNvPr>
          <p:cNvSpPr txBox="1"/>
          <p:nvPr/>
        </p:nvSpPr>
        <p:spPr>
          <a:xfrm>
            <a:off x="8814619" y="1369197"/>
            <a:ext cx="2454317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r">
              <a:defRPr sz="5600">
                <a:solidFill>
                  <a:srgbClr val="B51A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rPr sz="2800" dirty="0" err="1"/>
              <a:t>تحقق</a:t>
            </a:r>
            <a:r>
              <a:rPr sz="2800" dirty="0"/>
              <a:t> </a:t>
            </a:r>
            <a:r>
              <a:rPr sz="2800" dirty="0" err="1"/>
              <a:t>من</a:t>
            </a:r>
            <a:r>
              <a:rPr sz="2800" dirty="0"/>
              <a:t> </a:t>
            </a:r>
            <a:r>
              <a:rPr sz="2800" dirty="0" err="1"/>
              <a:t>فهمك</a:t>
            </a:r>
            <a:endParaRPr sz="2800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8100758-E4EE-4254-8285-FC2CA0D3EE2B}"/>
              </a:ext>
            </a:extLst>
          </p:cNvPr>
          <p:cNvGrpSpPr/>
          <p:nvPr/>
        </p:nvGrpSpPr>
        <p:grpSpPr>
          <a:xfrm>
            <a:off x="6833420" y="2398248"/>
            <a:ext cx="4203720" cy="1093137"/>
            <a:chOff x="6833420" y="2398248"/>
            <a:chExt cx="4203720" cy="1093137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522BE8E5-D455-4E64-9E59-781FC3169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1230"/>
            <a:stretch/>
          </p:blipFill>
          <p:spPr>
            <a:xfrm>
              <a:off x="7438538" y="2533654"/>
              <a:ext cx="3598602" cy="705263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B9535CF9-713A-4616-91D9-335B1ABC066C}"/>
                </a:ext>
              </a:extLst>
            </p:cNvPr>
            <p:cNvSpPr/>
            <p:nvPr/>
          </p:nvSpPr>
          <p:spPr>
            <a:xfrm>
              <a:off x="7270955" y="2398248"/>
              <a:ext cx="1666568" cy="420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1A51760C-5DC3-4454-B877-4CE91AFFA126}"/>
                </a:ext>
              </a:extLst>
            </p:cNvPr>
            <p:cNvSpPr/>
            <p:nvPr/>
          </p:nvSpPr>
          <p:spPr>
            <a:xfrm>
              <a:off x="6833420" y="3070726"/>
              <a:ext cx="1666568" cy="420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71971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1AC205D-B947-4B0C-B0E0-607616DF0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877" y="1561273"/>
            <a:ext cx="5734516" cy="178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3C10388-36A3-4663-9FD7-07162DF08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441" y="1672904"/>
            <a:ext cx="6868536" cy="170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2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344F7250-3670-45C6-8278-8470E2EF16B4}"/>
              </a:ext>
            </a:extLst>
          </p:cNvPr>
          <p:cNvSpPr/>
          <p:nvPr/>
        </p:nvSpPr>
        <p:spPr>
          <a:xfrm>
            <a:off x="3406877" y="2816942"/>
            <a:ext cx="2492478" cy="958644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86C59B1-3A47-48F7-AD7E-C71DAEC90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44" b="45461"/>
          <a:stretch/>
        </p:blipFill>
        <p:spPr>
          <a:xfrm>
            <a:off x="7239146" y="2923324"/>
            <a:ext cx="3367942" cy="270018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472FB1B-951F-4EC0-8ED9-AA57E8D56A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931"/>
          <a:stretch/>
        </p:blipFill>
        <p:spPr>
          <a:xfrm>
            <a:off x="1042219" y="2273401"/>
            <a:ext cx="3951110" cy="2074144"/>
          </a:xfrm>
          <a:prstGeom prst="rect">
            <a:avLst/>
          </a:prstGeom>
        </p:spPr>
      </p:pic>
      <p:sp>
        <p:nvSpPr>
          <p:cNvPr id="20" name="مستطيل مستدير الزوايا">
            <a:extLst>
              <a:ext uri="{FF2B5EF4-FFF2-40B4-BE49-F238E27FC236}">
                <a16:creationId xmlns:a16="http://schemas.microsoft.com/office/drawing/2014/main" id="{84BEB18E-D249-40CC-9624-0657781EBEB6}"/>
              </a:ext>
            </a:extLst>
          </p:cNvPr>
          <p:cNvSpPr/>
          <p:nvPr/>
        </p:nvSpPr>
        <p:spPr>
          <a:xfrm>
            <a:off x="2610020" y="1454419"/>
            <a:ext cx="2561006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rgbClr val="254071"/>
            </a:solidFill>
            <a:prstDash val="sys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مستطيل مستدير الزوايا">
            <a:extLst>
              <a:ext uri="{FF2B5EF4-FFF2-40B4-BE49-F238E27FC236}">
                <a16:creationId xmlns:a16="http://schemas.microsoft.com/office/drawing/2014/main" id="{E10F67B0-39BD-4A99-9CD1-8D693E7AB572}"/>
              </a:ext>
            </a:extLst>
          </p:cNvPr>
          <p:cNvSpPr/>
          <p:nvPr/>
        </p:nvSpPr>
        <p:spPr>
          <a:xfrm>
            <a:off x="8162720" y="2122127"/>
            <a:ext cx="2561006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rgbClr val="254071"/>
            </a:solidFill>
            <a:prstDash val="sys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ECF20BA-CF43-40EB-A3C9-5171A7252214}"/>
              </a:ext>
            </a:extLst>
          </p:cNvPr>
          <p:cNvSpPr txBox="1"/>
          <p:nvPr/>
        </p:nvSpPr>
        <p:spPr>
          <a:xfrm>
            <a:off x="2700023" y="1578585"/>
            <a:ext cx="15024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771F60"/>
                </a:solidFill>
                <a:cs typeface="PT Bold Heading" panose="02010400000000000000" pitchFamily="2" charset="-78"/>
              </a:rPr>
              <a:t>المفردات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425D823-EADA-4E13-AE3F-57381DF4E0A6}"/>
              </a:ext>
            </a:extLst>
          </p:cNvPr>
          <p:cNvSpPr txBox="1"/>
          <p:nvPr/>
        </p:nvSpPr>
        <p:spPr>
          <a:xfrm>
            <a:off x="8396845" y="2176882"/>
            <a:ext cx="15024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771F60"/>
                </a:solidFill>
                <a:cs typeface="PT Bold Heading" panose="02010400000000000000" pitchFamily="2" charset="-78"/>
              </a:rPr>
              <a:t>الأهداف 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FF6D742-9852-490F-A43E-E80D8AC59B01}"/>
              </a:ext>
            </a:extLst>
          </p:cNvPr>
          <p:cNvSpPr/>
          <p:nvPr/>
        </p:nvSpPr>
        <p:spPr>
          <a:xfrm>
            <a:off x="10064395" y="1901802"/>
            <a:ext cx="1085386" cy="966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983F2668-2CB4-4F5E-ABA3-092D9DE12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813" y="13522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B23F1F1D-7BD7-46EF-925E-6B5862A7F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23" y="678933"/>
            <a:ext cx="1799304" cy="1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8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0679C46-0B21-4C73-8F61-CC42C8E3D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1" y="2054731"/>
            <a:ext cx="10011508" cy="3530442"/>
          </a:xfrm>
          <a:prstGeom prst="rect">
            <a:avLst/>
          </a:prstGeom>
        </p:spPr>
      </p:pic>
      <p:pic>
        <p:nvPicPr>
          <p:cNvPr id="28" name="IMG_2885.jpeg" descr="IMG_2885.jpeg">
            <a:extLst>
              <a:ext uri="{FF2B5EF4-FFF2-40B4-BE49-F238E27FC236}">
                <a16:creationId xmlns:a16="http://schemas.microsoft.com/office/drawing/2014/main" id="{734D5C04-2718-4DFF-A925-38F072FDE1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402" t="20750" r="30455" b="20765"/>
          <a:stretch>
            <a:fillRect/>
          </a:stretch>
        </p:blipFill>
        <p:spPr>
          <a:xfrm>
            <a:off x="10622437" y="1290364"/>
            <a:ext cx="536604" cy="868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7" h="21595" extrusionOk="0">
                <a:moveTo>
                  <a:pt x="10415" y="0"/>
                </a:moveTo>
                <a:cubicBezTo>
                  <a:pt x="8798" y="-1"/>
                  <a:pt x="7688" y="123"/>
                  <a:pt x="6360" y="460"/>
                </a:cubicBezTo>
                <a:cubicBezTo>
                  <a:pt x="2534" y="1430"/>
                  <a:pt x="0" y="3756"/>
                  <a:pt x="0" y="6292"/>
                </a:cubicBezTo>
                <a:lnTo>
                  <a:pt x="0" y="7048"/>
                </a:lnTo>
                <a:lnTo>
                  <a:pt x="495" y="7048"/>
                </a:lnTo>
                <a:cubicBezTo>
                  <a:pt x="855" y="7048"/>
                  <a:pt x="1014" y="7082"/>
                  <a:pt x="1072" y="7180"/>
                </a:cubicBezTo>
                <a:cubicBezTo>
                  <a:pt x="1115" y="7254"/>
                  <a:pt x="1212" y="7338"/>
                  <a:pt x="1284" y="7369"/>
                </a:cubicBezTo>
                <a:cubicBezTo>
                  <a:pt x="1357" y="7400"/>
                  <a:pt x="2612" y="7431"/>
                  <a:pt x="4075" y="7432"/>
                </a:cubicBezTo>
                <a:cubicBezTo>
                  <a:pt x="6058" y="7433"/>
                  <a:pt x="6764" y="7409"/>
                  <a:pt x="6855" y="7337"/>
                </a:cubicBezTo>
                <a:cubicBezTo>
                  <a:pt x="6923" y="7285"/>
                  <a:pt x="7020" y="6979"/>
                  <a:pt x="7068" y="6663"/>
                </a:cubicBezTo>
                <a:cubicBezTo>
                  <a:pt x="7225" y="5632"/>
                  <a:pt x="7782" y="5121"/>
                  <a:pt x="9221" y="4692"/>
                </a:cubicBezTo>
                <a:cubicBezTo>
                  <a:pt x="10179" y="4407"/>
                  <a:pt x="10492" y="4360"/>
                  <a:pt x="11658" y="4314"/>
                </a:cubicBezTo>
                <a:cubicBezTo>
                  <a:pt x="12506" y="4281"/>
                  <a:pt x="12579" y="4289"/>
                  <a:pt x="13074" y="4516"/>
                </a:cubicBezTo>
                <a:cubicBezTo>
                  <a:pt x="14223" y="5042"/>
                  <a:pt x="14884" y="5839"/>
                  <a:pt x="14884" y="6695"/>
                </a:cubicBezTo>
                <a:cubicBezTo>
                  <a:pt x="14884" y="7616"/>
                  <a:pt x="14138" y="8452"/>
                  <a:pt x="12872" y="8949"/>
                </a:cubicBezTo>
                <a:cubicBezTo>
                  <a:pt x="12183" y="9220"/>
                  <a:pt x="10188" y="9753"/>
                  <a:pt x="8493" y="10121"/>
                </a:cubicBezTo>
                <a:cubicBezTo>
                  <a:pt x="8125" y="10201"/>
                  <a:pt x="7778" y="10308"/>
                  <a:pt x="7725" y="10360"/>
                </a:cubicBezTo>
                <a:cubicBezTo>
                  <a:pt x="7672" y="10412"/>
                  <a:pt x="7625" y="11560"/>
                  <a:pt x="7624" y="12911"/>
                </a:cubicBezTo>
                <a:cubicBezTo>
                  <a:pt x="7622" y="15561"/>
                  <a:pt x="7630" y="15599"/>
                  <a:pt x="8271" y="15644"/>
                </a:cubicBezTo>
                <a:cubicBezTo>
                  <a:pt x="8459" y="15657"/>
                  <a:pt x="8603" y="15691"/>
                  <a:pt x="8584" y="15720"/>
                </a:cubicBezTo>
                <a:cubicBezTo>
                  <a:pt x="8565" y="15748"/>
                  <a:pt x="8683" y="15856"/>
                  <a:pt x="8847" y="15965"/>
                </a:cubicBezTo>
                <a:lnTo>
                  <a:pt x="9141" y="16160"/>
                </a:lnTo>
                <a:lnTo>
                  <a:pt x="11881" y="16160"/>
                </a:lnTo>
                <a:cubicBezTo>
                  <a:pt x="14572" y="16160"/>
                  <a:pt x="14625" y="16158"/>
                  <a:pt x="14813" y="15990"/>
                </a:cubicBezTo>
                <a:cubicBezTo>
                  <a:pt x="14970" y="15851"/>
                  <a:pt x="15005" y="15559"/>
                  <a:pt x="15005" y="14359"/>
                </a:cubicBezTo>
                <a:lnTo>
                  <a:pt x="15005" y="12898"/>
                </a:lnTo>
                <a:lnTo>
                  <a:pt x="15369" y="12728"/>
                </a:lnTo>
                <a:cubicBezTo>
                  <a:pt x="15569" y="12636"/>
                  <a:pt x="15758" y="12564"/>
                  <a:pt x="15794" y="12564"/>
                </a:cubicBezTo>
                <a:cubicBezTo>
                  <a:pt x="15968" y="12564"/>
                  <a:pt x="17495" y="11850"/>
                  <a:pt x="18180" y="11450"/>
                </a:cubicBezTo>
                <a:cubicBezTo>
                  <a:pt x="18893" y="11033"/>
                  <a:pt x="19749" y="10326"/>
                  <a:pt x="20202" y="9768"/>
                </a:cubicBezTo>
                <a:cubicBezTo>
                  <a:pt x="20305" y="9642"/>
                  <a:pt x="20501" y="9401"/>
                  <a:pt x="20637" y="9233"/>
                </a:cubicBezTo>
                <a:cubicBezTo>
                  <a:pt x="21079" y="8687"/>
                  <a:pt x="21301" y="8026"/>
                  <a:pt x="21395" y="7010"/>
                </a:cubicBezTo>
                <a:cubicBezTo>
                  <a:pt x="21600" y="4818"/>
                  <a:pt x="20849" y="3772"/>
                  <a:pt x="17664" y="1814"/>
                </a:cubicBezTo>
                <a:cubicBezTo>
                  <a:pt x="15695" y="603"/>
                  <a:pt x="13291" y="3"/>
                  <a:pt x="10415" y="0"/>
                </a:cubicBezTo>
                <a:close/>
                <a:moveTo>
                  <a:pt x="11001" y="16702"/>
                </a:moveTo>
                <a:cubicBezTo>
                  <a:pt x="9392" y="16702"/>
                  <a:pt x="8334" y="17074"/>
                  <a:pt x="7654" y="17880"/>
                </a:cubicBezTo>
                <a:cubicBezTo>
                  <a:pt x="7368" y="18219"/>
                  <a:pt x="7321" y="18357"/>
                  <a:pt x="7321" y="18957"/>
                </a:cubicBezTo>
                <a:cubicBezTo>
                  <a:pt x="7321" y="19556"/>
                  <a:pt x="7368" y="19701"/>
                  <a:pt x="7654" y="20040"/>
                </a:cubicBezTo>
                <a:cubicBezTo>
                  <a:pt x="7835" y="20254"/>
                  <a:pt x="8170" y="20528"/>
                  <a:pt x="8402" y="20651"/>
                </a:cubicBezTo>
                <a:cubicBezTo>
                  <a:pt x="9303" y="21126"/>
                  <a:pt x="9785" y="21338"/>
                  <a:pt x="10263" y="21463"/>
                </a:cubicBezTo>
                <a:cubicBezTo>
                  <a:pt x="10578" y="21546"/>
                  <a:pt x="11111" y="21593"/>
                  <a:pt x="11719" y="21595"/>
                </a:cubicBezTo>
                <a:cubicBezTo>
                  <a:pt x="12514" y="21599"/>
                  <a:pt x="12785" y="21571"/>
                  <a:pt x="13306" y="21407"/>
                </a:cubicBezTo>
                <a:cubicBezTo>
                  <a:pt x="14697" y="20968"/>
                  <a:pt x="15305" y="20334"/>
                  <a:pt x="15308" y="19341"/>
                </a:cubicBezTo>
                <a:cubicBezTo>
                  <a:pt x="15310" y="18855"/>
                  <a:pt x="15250" y="18655"/>
                  <a:pt x="15025" y="18371"/>
                </a:cubicBezTo>
                <a:cubicBezTo>
                  <a:pt x="14667" y="17918"/>
                  <a:pt x="13481" y="17184"/>
                  <a:pt x="12659" y="16910"/>
                </a:cubicBezTo>
                <a:cubicBezTo>
                  <a:pt x="12116" y="16729"/>
                  <a:pt x="11880" y="16702"/>
                  <a:pt x="11001" y="16702"/>
                </a:cubicBez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6BBB184-F2A2-479F-8764-B052DB95E5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166" t="-19341" b="13521"/>
          <a:stretch/>
        </p:blipFill>
        <p:spPr>
          <a:xfrm>
            <a:off x="9116661" y="1191166"/>
            <a:ext cx="1386864" cy="8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7929CD0-78DF-4C6B-A2B0-CC80E80EF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573" y="1211234"/>
            <a:ext cx="9889403" cy="44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522EE60-4D4A-46BB-AC8A-49A3A3784B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49"/>
          <a:stretch/>
        </p:blipFill>
        <p:spPr>
          <a:xfrm>
            <a:off x="1637071" y="1759031"/>
            <a:ext cx="9545279" cy="3216367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06929910-CC79-4754-8F98-86FF2586DAB9}"/>
              </a:ext>
            </a:extLst>
          </p:cNvPr>
          <p:cNvSpPr/>
          <p:nvPr/>
        </p:nvSpPr>
        <p:spPr>
          <a:xfrm>
            <a:off x="4548342" y="2971113"/>
            <a:ext cx="6743085" cy="200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C59FA04-B056-47AB-BCCF-9A9A09A62A23}"/>
              </a:ext>
            </a:extLst>
          </p:cNvPr>
          <p:cNvSpPr/>
          <p:nvPr/>
        </p:nvSpPr>
        <p:spPr>
          <a:xfrm>
            <a:off x="1918358" y="2537787"/>
            <a:ext cx="2550403" cy="2437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87EC3808-F645-494E-8F7E-9AB48AC820D4}"/>
              </a:ext>
            </a:extLst>
          </p:cNvPr>
          <p:cNvSpPr/>
          <p:nvPr/>
        </p:nvSpPr>
        <p:spPr>
          <a:xfrm>
            <a:off x="10474855" y="1226836"/>
            <a:ext cx="1259946" cy="5432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تحقق من فهمك ١">
            <a:extLst>
              <a:ext uri="{FF2B5EF4-FFF2-40B4-BE49-F238E27FC236}">
                <a16:creationId xmlns:a16="http://schemas.microsoft.com/office/drawing/2014/main" id="{5661AFF3-1A52-4F5E-B8AB-FD38E0F5480C}"/>
              </a:ext>
            </a:extLst>
          </p:cNvPr>
          <p:cNvSpPr txBox="1"/>
          <p:nvPr/>
        </p:nvSpPr>
        <p:spPr>
          <a:xfrm>
            <a:off x="10311043" y="1282997"/>
            <a:ext cx="1020473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r">
              <a:defRPr sz="5600">
                <a:solidFill>
                  <a:srgbClr val="B51A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rPr lang="ar-SA" sz="2800" dirty="0"/>
              <a:t>مثال : 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82019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AFAEFE-13ED-4517-9BDB-F373F2A48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639" y="1837024"/>
            <a:ext cx="9976338" cy="1227640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72636D80-C2EF-48CE-B720-E44490583549}"/>
              </a:ext>
            </a:extLst>
          </p:cNvPr>
          <p:cNvSpPr/>
          <p:nvPr/>
        </p:nvSpPr>
        <p:spPr>
          <a:xfrm>
            <a:off x="9161206" y="1338017"/>
            <a:ext cx="2448234" cy="5432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تحقق من فهمك ١">
            <a:extLst>
              <a:ext uri="{FF2B5EF4-FFF2-40B4-BE49-F238E27FC236}">
                <a16:creationId xmlns:a16="http://schemas.microsoft.com/office/drawing/2014/main" id="{FC33513C-23B6-4059-A645-CD63466CCBC0}"/>
              </a:ext>
            </a:extLst>
          </p:cNvPr>
          <p:cNvSpPr txBox="1"/>
          <p:nvPr/>
        </p:nvSpPr>
        <p:spPr>
          <a:xfrm>
            <a:off x="8814619" y="1369197"/>
            <a:ext cx="2454317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r">
              <a:defRPr sz="5600">
                <a:solidFill>
                  <a:srgbClr val="B51A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rPr sz="2800" dirty="0" err="1"/>
              <a:t>تحقق</a:t>
            </a:r>
            <a:r>
              <a:rPr sz="2800" dirty="0"/>
              <a:t> </a:t>
            </a:r>
            <a:r>
              <a:rPr sz="2800" dirty="0" err="1"/>
              <a:t>من</a:t>
            </a:r>
            <a:r>
              <a:rPr sz="2800" dirty="0"/>
              <a:t> </a:t>
            </a:r>
            <a:r>
              <a:rPr sz="2800" dirty="0" err="1"/>
              <a:t>فهمك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91315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1FFC88A-A514-496A-B8AC-642308117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955" y="1297546"/>
            <a:ext cx="10093569" cy="106543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4BA0F46-AEC2-41B3-9445-A6BBD163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862" y="2225025"/>
            <a:ext cx="9577754" cy="365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6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2B2A34E-6AEB-4F4D-B602-BA0BB17D8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2"/>
          <a:stretch/>
        </p:blipFill>
        <p:spPr>
          <a:xfrm>
            <a:off x="1755100" y="1304969"/>
            <a:ext cx="9741877" cy="500471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834353" y="608616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95" y="602212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5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2943EC7A-C6CF-46A5-9522-99E8C1ED7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81" y="5151314"/>
            <a:ext cx="1578077" cy="1578077"/>
          </a:xfrm>
          <a:prstGeom prst="rect">
            <a:avLst/>
          </a:prstGeom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2CDBADE0-71FD-4288-8946-0D6DA49912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0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19159545-DAFE-4AF9-B2BA-02EDB510FCBB}"/>
              </a:ext>
            </a:extLst>
          </p:cNvPr>
          <p:cNvSpPr/>
          <p:nvPr/>
        </p:nvSpPr>
        <p:spPr>
          <a:xfrm>
            <a:off x="8157709" y="513289"/>
            <a:ext cx="3577092" cy="697945"/>
          </a:xfrm>
          <a:prstGeom prst="roundRect">
            <a:avLst>
              <a:gd name="adj" fmla="val 9765"/>
            </a:avLst>
          </a:pr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مستطيل مستدير الزوايا">
            <a:extLst>
              <a:ext uri="{FF2B5EF4-FFF2-40B4-BE49-F238E27FC236}">
                <a16:creationId xmlns:a16="http://schemas.microsoft.com/office/drawing/2014/main" id="{A719FDDF-303C-44D4-B8FF-C20A0A1DE63D}"/>
              </a:ext>
            </a:extLst>
          </p:cNvPr>
          <p:cNvSpPr/>
          <p:nvPr/>
        </p:nvSpPr>
        <p:spPr>
          <a:xfrm>
            <a:off x="7919885" y="350040"/>
            <a:ext cx="3577092" cy="697945"/>
          </a:xfrm>
          <a:prstGeom prst="roundRect">
            <a:avLst>
              <a:gd name="adj" fmla="val 10321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CC6FFF-1872-4F1C-8690-CDE681838396}"/>
              </a:ext>
            </a:extLst>
          </p:cNvPr>
          <p:cNvSpPr txBox="1"/>
          <p:nvPr/>
        </p:nvSpPr>
        <p:spPr>
          <a:xfrm>
            <a:off x="7433187" y="436195"/>
            <a:ext cx="4063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cs typeface="PT Bold Heading" panose="02010400000000000000" pitchFamily="2" charset="-78"/>
              </a:rPr>
              <a:t>العلاقات و الدوال العكسية 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6BF928A-B5D7-4C2B-88A8-C0EC56C8416E}"/>
              </a:ext>
            </a:extLst>
          </p:cNvPr>
          <p:cNvSpPr txBox="1"/>
          <p:nvPr/>
        </p:nvSpPr>
        <p:spPr>
          <a:xfrm>
            <a:off x="1129320" y="5940353"/>
            <a:ext cx="3141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@hameedah2045</a:t>
            </a:r>
            <a:endParaRPr lang="ar-SA" dirty="0">
              <a:solidFill>
                <a:srgbClr val="0070C0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8417B66-AFBC-4350-A879-358BC26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862" y="5876310"/>
            <a:ext cx="781745" cy="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2ADEE78-21E1-4FB8-8026-9A3A22265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642" y="1894194"/>
            <a:ext cx="8534400" cy="4699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8B9F0FB-CABA-4882-B206-581B04E05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110" y="2364094"/>
            <a:ext cx="7056932" cy="741334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12FABCE8-A5CB-4657-969E-F8BFB84B3CCC}"/>
              </a:ext>
            </a:extLst>
          </p:cNvPr>
          <p:cNvCxnSpPr>
            <a:cxnSpLocks/>
          </p:cNvCxnSpPr>
          <p:nvPr/>
        </p:nvCxnSpPr>
        <p:spPr>
          <a:xfrm>
            <a:off x="7162801" y="2570571"/>
            <a:ext cx="0" cy="357625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4FCDA69-1E33-41A5-98D7-4AD7D56293B1}"/>
              </a:ext>
            </a:extLst>
          </p:cNvPr>
          <p:cNvSpPr/>
          <p:nvPr/>
        </p:nvSpPr>
        <p:spPr>
          <a:xfrm>
            <a:off x="9161206" y="1338017"/>
            <a:ext cx="2448234" cy="5432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تحقق من فهمك ١">
            <a:extLst>
              <a:ext uri="{FF2B5EF4-FFF2-40B4-BE49-F238E27FC236}">
                <a16:creationId xmlns:a16="http://schemas.microsoft.com/office/drawing/2014/main" id="{11860FFC-826E-4126-A0C5-2271939833D0}"/>
              </a:ext>
            </a:extLst>
          </p:cNvPr>
          <p:cNvSpPr txBox="1"/>
          <p:nvPr/>
        </p:nvSpPr>
        <p:spPr>
          <a:xfrm>
            <a:off x="8814619" y="1369197"/>
            <a:ext cx="2454317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numCol="1" anchor="t">
            <a:spAutoFit/>
          </a:bodyPr>
          <a:lstStyle>
            <a:lvl1pPr algn="r">
              <a:defRPr sz="5600">
                <a:solidFill>
                  <a:srgbClr val="B51A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rPr sz="2800" dirty="0" err="1"/>
              <a:t>تحقق</a:t>
            </a:r>
            <a:r>
              <a:rPr sz="2800" dirty="0"/>
              <a:t> </a:t>
            </a:r>
            <a:r>
              <a:rPr sz="2800" dirty="0" err="1"/>
              <a:t>من</a:t>
            </a:r>
            <a:r>
              <a:rPr sz="2800" dirty="0"/>
              <a:t> </a:t>
            </a:r>
            <a:r>
              <a:rPr sz="2800" dirty="0" err="1"/>
              <a:t>فهمك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801820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100</Words>
  <Application>Microsoft Office PowerPoint</Application>
  <PresentationFormat>شاشة عريضة</PresentationFormat>
  <Paragraphs>35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Abdo Free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1</cp:revision>
  <dcterms:created xsi:type="dcterms:W3CDTF">2022-12-06T17:03:58Z</dcterms:created>
  <dcterms:modified xsi:type="dcterms:W3CDTF">2022-12-07T16:21:00Z</dcterms:modified>
</cp:coreProperties>
</file>